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59" r:id="rId4"/>
    <p:sldId id="266" r:id="rId5"/>
    <p:sldId id="272" r:id="rId6"/>
    <p:sldId id="267" r:id="rId7"/>
    <p:sldId id="260" r:id="rId8"/>
    <p:sldId id="269" r:id="rId9"/>
    <p:sldId id="271" r:id="rId10"/>
    <p:sldId id="265" r:id="rId11"/>
    <p:sldId id="261" r:id="rId12"/>
    <p:sldId id="273" r:id="rId13"/>
    <p:sldId id="268" r:id="rId14"/>
    <p:sldId id="263" r:id="rId15"/>
    <p:sldId id="262" r:id="rId16"/>
    <p:sldId id="264" r:id="rId17"/>
    <p:sldId id="270" r:id="rId18"/>
    <p:sldId id="27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guide id="3" pos="551">
          <p15:clr>
            <a:srgbClr val="A4A3A4"/>
          </p15:clr>
        </p15:guide>
        <p15:guide id="4" pos="7151">
          <p15:clr>
            <a:srgbClr val="A4A3A4"/>
          </p15:clr>
        </p15:guide>
        <p15:guide id="5" orient="horz" pos="2001">
          <p15:clr>
            <a:srgbClr val="A4A3A4"/>
          </p15:clr>
        </p15:guide>
        <p15:guide id="6" orient="horz" pos="293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455"/>
    <a:srgbClr val="000000"/>
    <a:srgbClr val="5B9BD5"/>
    <a:srgbClr val="50B0C7"/>
    <a:srgbClr val="4C2EAA"/>
    <a:srgbClr val="5ADC38"/>
    <a:srgbClr val="395062"/>
    <a:srgbClr val="8F8D8E"/>
    <a:srgbClr val="454545"/>
    <a:srgbClr val="41B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35" autoAdjust="0"/>
  </p:normalViewPr>
  <p:slideViewPr>
    <p:cSldViewPr snapToGrid="0" showGuides="1">
      <p:cViewPr>
        <p:scale>
          <a:sx n="100" d="100"/>
          <a:sy n="100" d="100"/>
        </p:scale>
        <p:origin x="990" y="126"/>
      </p:cViewPr>
      <p:guideLst>
        <p:guide orient="horz" pos="2183"/>
        <p:guide pos="3840"/>
        <p:guide pos="551"/>
        <p:guide pos="7151"/>
        <p:guide orient="horz" pos="2001"/>
        <p:guide orient="horz" pos="2931"/>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项目1</c:v>
                </c:pt>
              </c:strCache>
            </c:strRef>
          </c:tx>
          <c:spPr>
            <a:solidFill>
              <a:srgbClr val="5B9BD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1F-45CA-9672-259819E2C624}"/>
            </c:ext>
          </c:extLst>
        </c:ser>
        <c:ser>
          <c:idx val="1"/>
          <c:order val="1"/>
          <c:tx>
            <c:strRef>
              <c:f>Sheet1!$C$1</c:f>
              <c:strCache>
                <c:ptCount val="1"/>
                <c:pt idx="0">
                  <c:v>项目2</c:v>
                </c:pt>
              </c:strCache>
            </c:strRef>
          </c:tx>
          <c:spPr>
            <a:solidFill>
              <a:srgbClr val="5ADC38"/>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1F-45CA-9672-259819E2C624}"/>
            </c:ext>
          </c:extLst>
        </c:ser>
        <c:ser>
          <c:idx val="2"/>
          <c:order val="2"/>
          <c:tx>
            <c:strRef>
              <c:f>Sheet1!$D$1</c:f>
              <c:strCache>
                <c:ptCount val="1"/>
                <c:pt idx="0">
                  <c:v>项目3</c:v>
                </c:pt>
              </c:strCache>
            </c:strRef>
          </c:tx>
          <c:spPr>
            <a:solidFill>
              <a:srgbClr val="4C2EAA"/>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1F-45CA-9672-259819E2C624}"/>
            </c:ext>
          </c:extLst>
        </c:ser>
        <c:dLbls>
          <c:showLegendKey val="0"/>
          <c:showVal val="0"/>
          <c:showCatName val="0"/>
          <c:showSerName val="0"/>
          <c:showPercent val="0"/>
          <c:showBubbleSize val="0"/>
        </c:dLbls>
        <c:gapWidth val="219"/>
        <c:overlap val="-27"/>
        <c:axId val="95522304"/>
        <c:axId val="34063488"/>
      </c:barChart>
      <c:catAx>
        <c:axId val="95522304"/>
        <c:scaling>
          <c:orientation val="minMax"/>
        </c:scaling>
        <c:delete val="1"/>
        <c:axPos val="b"/>
        <c:numFmt formatCode="General" sourceLinked="1"/>
        <c:majorTickMark val="none"/>
        <c:minorTickMark val="none"/>
        <c:tickLblPos val="nextTo"/>
        <c:crossAx val="34063488"/>
        <c:crosses val="autoZero"/>
        <c:auto val="0"/>
        <c:lblAlgn val="ctr"/>
        <c:lblOffset val="100"/>
        <c:noMultiLvlLbl val="0"/>
      </c:catAx>
      <c:valAx>
        <c:axId val="34063488"/>
        <c:scaling>
          <c:orientation val="minMax"/>
        </c:scaling>
        <c:delete val="1"/>
        <c:axPos val="l"/>
        <c:numFmt formatCode="General" sourceLinked="1"/>
        <c:majorTickMark val="none"/>
        <c:minorTickMark val="none"/>
        <c:tickLblPos val="nextTo"/>
        <c:crossAx val="9552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华文细黑" panose="02010600040101010101" pitchFamily="2" charset="-122"/>
              <a:ea typeface="华文细黑" panose="02010600040101010101" pitchFamily="2" charset="-122"/>
              <a:cs typeface="+mn-cs"/>
            </a:defRPr>
          </a:pPr>
          <a:endParaRPr lang="zh-CN"/>
        </a:p>
      </c:txPr>
    </c:legend>
    <c:plotVisOnly val="1"/>
    <c:dispBlanksAs val="gap"/>
    <c:showDLblsOverMax val="0"/>
  </c:chart>
  <c:spPr>
    <a:noFill/>
    <a:ln>
      <a:noFill/>
    </a:ln>
    <a:effectLst/>
  </c:spPr>
  <c:txPr>
    <a:bodyPr/>
    <a:lstStyle/>
    <a:p>
      <a:pPr>
        <a:defRPr lang="zh-CN">
          <a:latin typeface="华文细黑" panose="02010600040101010101" pitchFamily="2" charset="-122"/>
          <a:ea typeface="华文细黑" panose="02010600040101010101"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E5B5C-CDC6-463A-BF31-4DD08DC03C0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BB937-494C-4971-BAB0-4C263F9E5C4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日期占位符 3"/>
          <p:cNvSpPr>
            <a:spLocks noGrp="1"/>
          </p:cNvSpPr>
          <p:nvPr>
            <p:ph type="dt" sz="half" idx="10"/>
          </p:nvPr>
        </p:nvSpPr>
        <p:spPr/>
        <p:txBody>
          <a:bodyPr/>
          <a:lstStyle/>
          <a:p>
            <a:fld id="{2D6915BC-90D0-4CCF-BB4C-7DCAC2D32343}" type="datetimeFigureOut">
              <a:rPr lang="en-US" smtClean="0"/>
              <a:t>1/6/2021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2D6915BC-90D0-4CCF-BB4C-7DCAC2D32343}" type="datetimeFigureOut">
              <a:rPr lang="en-US" smtClean="0"/>
              <a:t>1/6/2021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2D6915BC-90D0-4CCF-BB4C-7DCAC2D32343}" type="datetimeFigureOut">
              <a:rPr lang="en-US" smtClean="0"/>
              <a:t>1/6/2021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2D6915BC-90D0-4CCF-BB4C-7DCAC2D32343}" type="datetimeFigureOut">
              <a:rPr lang="en-US" smtClean="0"/>
              <a:t>1/6/2021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D6915BC-90D0-4CCF-BB4C-7DCAC2D32343}" type="datetimeFigureOut">
              <a:rPr lang="en-US" smtClean="0"/>
              <a:t>1/6/2021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2D6915BC-90D0-4CCF-BB4C-7DCAC2D32343}" type="datetimeFigureOut">
              <a:rPr lang="en-US" smtClean="0"/>
              <a:t>1/6/2021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2D6915BC-90D0-4CCF-BB4C-7DCAC2D32343}" type="datetimeFigureOut">
              <a:rPr lang="en-US" smtClean="0"/>
              <a:t>1/6/2021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2D6915BC-90D0-4CCF-BB4C-7DCAC2D32343}" type="datetimeFigureOut">
              <a:rPr lang="en-US" smtClean="0"/>
              <a:t>1/6/2021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6915BC-90D0-4CCF-BB4C-7DCAC2D32343}" type="datetimeFigureOut">
              <a:rPr lang="en-US" smtClean="0"/>
              <a:t>1/6/2021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D6915BC-90D0-4CCF-BB4C-7DCAC2D32343}" type="datetimeFigureOut">
              <a:rPr lang="en-US" smtClean="0"/>
              <a:t>1/6/2021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D6915BC-90D0-4CCF-BB4C-7DCAC2D32343}" type="datetimeFigureOut">
              <a:rPr lang="en-US" smtClean="0"/>
              <a:t>1/6/2021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FEB14CC-093B-4ADC-AAA3-A581DB78951A}"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15BC-90D0-4CCF-BB4C-7DCAC2D32343}" type="datetimeFigureOut">
              <a:rPr lang="en-US" smtClean="0"/>
              <a:t>1/6/2021</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B14CC-093B-4ADC-AAA3-A581DB7895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b="24452"/>
          <a:stretch>
            <a:fillRect/>
          </a:stretch>
        </p:blipFill>
        <p:spPr>
          <a:xfrm>
            <a:off x="2330748" y="-838254"/>
            <a:ext cx="7530504" cy="8534508"/>
          </a:xfrm>
          <a:prstGeom prst="rect">
            <a:avLst/>
          </a:prstGeom>
        </p:spPr>
      </p:pic>
      <p:sp>
        <p:nvSpPr>
          <p:cNvPr id="5" name="文本框 4"/>
          <p:cNvSpPr txBox="1"/>
          <p:nvPr/>
        </p:nvSpPr>
        <p:spPr>
          <a:xfrm>
            <a:off x="4157008" y="2545080"/>
            <a:ext cx="3877985" cy="646331"/>
          </a:xfrm>
          <a:prstGeom prst="rect">
            <a:avLst/>
          </a:prstGeom>
          <a:noFill/>
        </p:spPr>
        <p:txBody>
          <a:bodyPr wrap="none" rtlCol="0">
            <a:spAutoFit/>
          </a:bodyPr>
          <a:lstStyle/>
          <a:p>
            <a:pPr algn="ctr"/>
            <a:r>
              <a:rPr lang="zh-CN" altLang="en-US" sz="3600" b="1">
                <a:solidFill>
                  <a:srgbClr val="208EAE"/>
                </a:solidFill>
                <a:latin typeface="华文细黑" panose="02010600040101010101" pitchFamily="2" charset="-122"/>
                <a:ea typeface="华文细黑" panose="02010600040101010101" pitchFamily="2" charset="-122"/>
              </a:rPr>
              <a:t>水彩清新毕业答辩</a:t>
            </a:r>
            <a:endParaRPr lang="en-US" sz="3600" b="1">
              <a:solidFill>
                <a:srgbClr val="208EAE"/>
              </a:solidFill>
              <a:latin typeface="华文细黑" panose="02010600040101010101" pitchFamily="2" charset="-122"/>
              <a:ea typeface="华文细黑" panose="02010600040101010101" pitchFamily="2" charset="-122"/>
            </a:endParaRPr>
          </a:p>
        </p:txBody>
      </p:sp>
      <p:sp>
        <p:nvSpPr>
          <p:cNvPr id="6" name="文本框 5"/>
          <p:cNvSpPr txBox="1"/>
          <p:nvPr/>
        </p:nvSpPr>
        <p:spPr>
          <a:xfrm>
            <a:off x="4148993" y="3191411"/>
            <a:ext cx="3894015" cy="276999"/>
          </a:xfrm>
          <a:prstGeom prst="rect">
            <a:avLst/>
          </a:prstGeom>
          <a:noFill/>
        </p:spPr>
        <p:txBody>
          <a:bodyPr wrap="none" rtlCol="0">
            <a:spAutoFit/>
          </a:bodyPr>
          <a:lstStyle/>
          <a:p>
            <a:pPr algn="ctr"/>
            <a:r>
              <a:rPr lang="en-US" sz="1200">
                <a:solidFill>
                  <a:srgbClr val="208EAE"/>
                </a:solidFill>
                <a:latin typeface="华文细黑" panose="02010600040101010101" pitchFamily="2" charset="-122"/>
                <a:ea typeface="华文细黑" panose="02010600040101010101" pitchFamily="2" charset="-122"/>
              </a:rPr>
              <a:t>Life is like a sea, only the strong-willed can reach </a:t>
            </a:r>
            <a:r>
              <a:rPr lang="en-US" altLang="zh-CN" sz="1200">
                <a:solidFill>
                  <a:srgbClr val="208EAE"/>
                </a:solidFill>
                <a:latin typeface="华文细黑" panose="02010600040101010101" pitchFamily="2" charset="-122"/>
                <a:ea typeface="华文细黑" panose="02010600040101010101" pitchFamily="2" charset="-122"/>
              </a:rPr>
              <a:t>it</a:t>
            </a:r>
            <a:endParaRPr lang="en-US" sz="1200">
              <a:solidFill>
                <a:srgbClr val="208EAE"/>
              </a:solidFill>
              <a:latin typeface="华文细黑" panose="02010600040101010101" pitchFamily="2" charset="-122"/>
              <a:ea typeface="华文细黑" panose="02010600040101010101" pitchFamily="2" charset="-122"/>
            </a:endParaRPr>
          </a:p>
        </p:txBody>
      </p:sp>
      <p:sp>
        <p:nvSpPr>
          <p:cNvPr id="8" name="文本框 7"/>
          <p:cNvSpPr txBox="1"/>
          <p:nvPr/>
        </p:nvSpPr>
        <p:spPr>
          <a:xfrm>
            <a:off x="5474676" y="3499188"/>
            <a:ext cx="1242649" cy="276999"/>
          </a:xfrm>
          <a:prstGeom prst="rect">
            <a:avLst/>
          </a:prstGeom>
          <a:noFill/>
        </p:spPr>
        <p:txBody>
          <a:bodyPr wrap="none" rtlCol="0">
            <a:spAutoFit/>
          </a:bodyPr>
          <a:lstStyle/>
          <a:p>
            <a:pPr algn="ctr"/>
            <a:r>
              <a:rPr lang="zh-CN" altLang="en-US" sz="1200">
                <a:solidFill>
                  <a:srgbClr val="646464"/>
                </a:solidFill>
                <a:latin typeface="华文细黑" panose="02010600040101010101" pitchFamily="2" charset="-122"/>
                <a:ea typeface="华文细黑" panose="02010600040101010101" pitchFamily="2" charset="-122"/>
              </a:rPr>
              <a:t>汇报人：</a:t>
            </a:r>
            <a:r>
              <a:rPr lang="en-US" altLang="zh-CN" sz="1200">
                <a:solidFill>
                  <a:srgbClr val="646464"/>
                </a:solidFill>
                <a:latin typeface="华文细黑" panose="02010600040101010101" pitchFamily="2" charset="-122"/>
                <a:ea typeface="华文细黑" panose="02010600040101010101" pitchFamily="2" charset="-122"/>
              </a:rPr>
              <a:t>xiazaii</a:t>
            </a:r>
            <a:endParaRPr lang="zh-CN" altLang="en-US" sz="120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圆角矩形 3"/>
          <p:cNvSpPr/>
          <p:nvPr/>
        </p:nvSpPr>
        <p:spPr>
          <a:xfrm>
            <a:off x="868681" y="1524000"/>
            <a:ext cx="10454639" cy="4572000"/>
          </a:xfrm>
          <a:prstGeom prst="roundRect">
            <a:avLst>
              <a:gd name="adj" fmla="val 1441"/>
            </a:avLst>
          </a:prstGeom>
          <a:solidFill>
            <a:srgbClr val="FFFFFF"/>
          </a:solidFill>
          <a:ln>
            <a:noFill/>
          </a:ln>
          <a:effectLst>
            <a:outerShdw blurRad="889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任意多边形 72"/>
          <p:cNvSpPr/>
          <p:nvPr/>
        </p:nvSpPr>
        <p:spPr>
          <a:xfrm>
            <a:off x="4404360" y="1900000"/>
            <a:ext cx="3514949" cy="522406"/>
          </a:xfrm>
          <a:custGeom>
            <a:avLst/>
            <a:gdLst>
              <a:gd name="connsiteX0" fmla="*/ 261203 w 2558753"/>
              <a:gd name="connsiteY0" fmla="*/ 0 h 522406"/>
              <a:gd name="connsiteX1" fmla="*/ 1407964 w 2558753"/>
              <a:gd name="connsiteY1" fmla="*/ 0 h 522406"/>
              <a:gd name="connsiteX2" fmla="*/ 1407964 w 2558753"/>
              <a:gd name="connsiteY2" fmla="*/ 522000 h 522406"/>
              <a:gd name="connsiteX3" fmla="*/ 2558753 w 2558753"/>
              <a:gd name="connsiteY3" fmla="*/ 522000 h 522406"/>
              <a:gd name="connsiteX4" fmla="*/ 2554725 w 2558753"/>
              <a:gd name="connsiteY4" fmla="*/ 522406 h 522406"/>
              <a:gd name="connsiteX5" fmla="*/ 261203 w 2558753"/>
              <a:gd name="connsiteY5" fmla="*/ 522406 h 522406"/>
              <a:gd name="connsiteX6" fmla="*/ 0 w 2558753"/>
              <a:gd name="connsiteY6" fmla="*/ 261203 h 522406"/>
              <a:gd name="connsiteX7" fmla="*/ 261203 w 2558753"/>
              <a:gd name="connsiteY7" fmla="*/ 0 h 5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8753" h="522406">
                <a:moveTo>
                  <a:pt x="261203" y="0"/>
                </a:moveTo>
                <a:lnTo>
                  <a:pt x="1407964" y="0"/>
                </a:lnTo>
                <a:lnTo>
                  <a:pt x="1407964" y="522000"/>
                </a:lnTo>
                <a:lnTo>
                  <a:pt x="2558753" y="522000"/>
                </a:lnTo>
                <a:lnTo>
                  <a:pt x="2554725" y="522406"/>
                </a:lnTo>
                <a:lnTo>
                  <a:pt x="261203" y="522406"/>
                </a:lnTo>
                <a:cubicBezTo>
                  <a:pt x="116945" y="522406"/>
                  <a:pt x="0" y="405461"/>
                  <a:pt x="0" y="261203"/>
                </a:cubicBezTo>
                <a:cubicBezTo>
                  <a:pt x="0" y="116945"/>
                  <a:pt x="116945" y="0"/>
                  <a:pt x="261203"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文本框 75"/>
          <p:cNvSpPr txBox="1"/>
          <p:nvPr/>
        </p:nvSpPr>
        <p:spPr>
          <a:xfrm>
            <a:off x="3794759" y="3059929"/>
            <a:ext cx="1992803"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77" name="文本框 76"/>
          <p:cNvSpPr txBox="1"/>
          <p:nvPr/>
        </p:nvSpPr>
        <p:spPr>
          <a:xfrm>
            <a:off x="3788024" y="3525075"/>
            <a:ext cx="2307976" cy="646331"/>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80" name="文本框 79"/>
          <p:cNvSpPr txBox="1"/>
          <p:nvPr/>
        </p:nvSpPr>
        <p:spPr>
          <a:xfrm>
            <a:off x="3794759" y="4540517"/>
            <a:ext cx="1992803"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81" name="文本框 80"/>
          <p:cNvSpPr txBox="1"/>
          <p:nvPr/>
        </p:nvSpPr>
        <p:spPr>
          <a:xfrm>
            <a:off x="3788024" y="5005663"/>
            <a:ext cx="2307976" cy="646331"/>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sp>
        <p:nvSpPr>
          <p:cNvPr id="83" name="圆角矩形 82"/>
          <p:cNvSpPr/>
          <p:nvPr/>
        </p:nvSpPr>
        <p:spPr>
          <a:xfrm>
            <a:off x="6096000" y="1524000"/>
            <a:ext cx="5233768" cy="4572000"/>
          </a:xfrm>
          <a:prstGeom prst="roundRect">
            <a:avLst>
              <a:gd name="adj" fmla="val 1441"/>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cxnSp>
        <p:nvCxnSpPr>
          <p:cNvPr id="56" name="直接连接符 55"/>
          <p:cNvCxnSpPr/>
          <p:nvPr/>
        </p:nvCxnSpPr>
        <p:spPr>
          <a:xfrm>
            <a:off x="4018760" y="2683173"/>
            <a:ext cx="423672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任意多边形 73"/>
          <p:cNvSpPr/>
          <p:nvPr/>
        </p:nvSpPr>
        <p:spPr>
          <a:xfrm flipH="1">
            <a:off x="4819944" y="1900000"/>
            <a:ext cx="2835605" cy="522406"/>
          </a:xfrm>
          <a:custGeom>
            <a:avLst/>
            <a:gdLst>
              <a:gd name="connsiteX0" fmla="*/ 261203 w 2558753"/>
              <a:gd name="connsiteY0" fmla="*/ 0 h 522406"/>
              <a:gd name="connsiteX1" fmla="*/ 1407964 w 2558753"/>
              <a:gd name="connsiteY1" fmla="*/ 0 h 522406"/>
              <a:gd name="connsiteX2" fmla="*/ 1407964 w 2558753"/>
              <a:gd name="connsiteY2" fmla="*/ 522000 h 522406"/>
              <a:gd name="connsiteX3" fmla="*/ 2558753 w 2558753"/>
              <a:gd name="connsiteY3" fmla="*/ 522000 h 522406"/>
              <a:gd name="connsiteX4" fmla="*/ 2554725 w 2558753"/>
              <a:gd name="connsiteY4" fmla="*/ 522406 h 522406"/>
              <a:gd name="connsiteX5" fmla="*/ 261203 w 2558753"/>
              <a:gd name="connsiteY5" fmla="*/ 522406 h 522406"/>
              <a:gd name="connsiteX6" fmla="*/ 0 w 2558753"/>
              <a:gd name="connsiteY6" fmla="*/ 261203 h 522406"/>
              <a:gd name="connsiteX7" fmla="*/ 261203 w 2558753"/>
              <a:gd name="connsiteY7" fmla="*/ 0 h 5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8753" h="522406">
                <a:moveTo>
                  <a:pt x="261203" y="0"/>
                </a:moveTo>
                <a:lnTo>
                  <a:pt x="1407964" y="0"/>
                </a:lnTo>
                <a:lnTo>
                  <a:pt x="1407964" y="522000"/>
                </a:lnTo>
                <a:lnTo>
                  <a:pt x="2558753" y="522000"/>
                </a:lnTo>
                <a:lnTo>
                  <a:pt x="2554725" y="522406"/>
                </a:lnTo>
                <a:lnTo>
                  <a:pt x="261203" y="522406"/>
                </a:lnTo>
                <a:cubicBezTo>
                  <a:pt x="116945" y="522406"/>
                  <a:pt x="0" y="405461"/>
                  <a:pt x="0" y="261203"/>
                </a:cubicBezTo>
                <a:cubicBezTo>
                  <a:pt x="0" y="116945"/>
                  <a:pt x="116945" y="0"/>
                  <a:pt x="261203" y="0"/>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组合 84"/>
          <p:cNvGrpSpPr/>
          <p:nvPr/>
        </p:nvGrpSpPr>
        <p:grpSpPr>
          <a:xfrm>
            <a:off x="1491988" y="1789717"/>
            <a:ext cx="1942301" cy="3888947"/>
            <a:chOff x="-1970185" y="696827"/>
            <a:chExt cx="1963641" cy="3931674"/>
          </a:xfrm>
        </p:grpSpPr>
        <p:sp>
          <p:nvSpPr>
            <p:cNvPr id="87" name="Shape 7"/>
            <p:cNvSpPr/>
            <p:nvPr/>
          </p:nvSpPr>
          <p:spPr>
            <a:xfrm>
              <a:off x="-1926636" y="696827"/>
              <a:ext cx="1874672" cy="3931674"/>
            </a:xfrm>
            <a:custGeom>
              <a:avLst/>
              <a:gdLst/>
              <a:ahLst/>
              <a:cxnLst>
                <a:cxn ang="0">
                  <a:pos x="wd2" y="hd2"/>
                </a:cxn>
                <a:cxn ang="5400000">
                  <a:pos x="wd2" y="hd2"/>
                </a:cxn>
                <a:cxn ang="10800000">
                  <a:pos x="wd2" y="hd2"/>
                </a:cxn>
                <a:cxn ang="16200000">
                  <a:pos x="wd2" y="hd2"/>
                </a:cxn>
              </a:cxnLst>
              <a:rect l="0" t="0" r="r" b="b"/>
              <a:pathLst>
                <a:path w="21600" h="21600" extrusionOk="0">
                  <a:moveTo>
                    <a:pt x="20533" y="19049"/>
                  </a:moveTo>
                  <a:lnTo>
                    <a:pt x="914" y="19049"/>
                  </a:lnTo>
                  <a:lnTo>
                    <a:pt x="914" y="2453"/>
                  </a:lnTo>
                  <a:lnTo>
                    <a:pt x="20533" y="2453"/>
                  </a:lnTo>
                  <a:cubicBezTo>
                    <a:pt x="20533" y="2453"/>
                    <a:pt x="20533" y="19049"/>
                    <a:pt x="20533" y="19049"/>
                  </a:cubicBezTo>
                  <a:close/>
                  <a:moveTo>
                    <a:pt x="18587" y="0"/>
                  </a:moveTo>
                  <a:lnTo>
                    <a:pt x="3013" y="0"/>
                  </a:lnTo>
                  <a:cubicBezTo>
                    <a:pt x="1349" y="0"/>
                    <a:pt x="0" y="643"/>
                    <a:pt x="0" y="1437"/>
                  </a:cubicBezTo>
                  <a:lnTo>
                    <a:pt x="0" y="20163"/>
                  </a:lnTo>
                  <a:cubicBezTo>
                    <a:pt x="0" y="20957"/>
                    <a:pt x="1349" y="21600"/>
                    <a:pt x="3013" y="21600"/>
                  </a:cubicBezTo>
                  <a:lnTo>
                    <a:pt x="18587" y="21600"/>
                  </a:lnTo>
                  <a:cubicBezTo>
                    <a:pt x="20251" y="21600"/>
                    <a:pt x="21600" y="20957"/>
                    <a:pt x="21600" y="20163"/>
                  </a:cubicBezTo>
                  <a:lnTo>
                    <a:pt x="21600" y="1437"/>
                  </a:lnTo>
                  <a:cubicBezTo>
                    <a:pt x="21600" y="643"/>
                    <a:pt x="20251" y="0"/>
                    <a:pt x="18587" y="0"/>
                  </a:cubicBezTo>
                  <a:close/>
                </a:path>
              </a:pathLst>
            </a:custGeom>
            <a:solidFill>
              <a:srgbClr val="020202"/>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88" name="Shape 8"/>
            <p:cNvSpPr/>
            <p:nvPr/>
          </p:nvSpPr>
          <p:spPr>
            <a:xfrm>
              <a:off x="-1903409" y="720053"/>
              <a:ext cx="1829265" cy="3886274"/>
            </a:xfrm>
            <a:custGeom>
              <a:avLst/>
              <a:gdLst/>
              <a:ahLst/>
              <a:cxnLst>
                <a:cxn ang="0">
                  <a:pos x="wd2" y="hd2"/>
                </a:cxn>
                <a:cxn ang="5400000">
                  <a:pos x="wd2" y="hd2"/>
                </a:cxn>
                <a:cxn ang="10800000">
                  <a:pos x="wd2" y="hd2"/>
                </a:cxn>
                <a:cxn ang="16200000">
                  <a:pos x="wd2" y="hd2"/>
                </a:cxn>
              </a:cxnLst>
              <a:rect l="0" t="0" r="r" b="b"/>
              <a:pathLst>
                <a:path w="21600" h="21600" extrusionOk="0">
                  <a:moveTo>
                    <a:pt x="21278" y="20273"/>
                  </a:moveTo>
                  <a:cubicBezTo>
                    <a:pt x="21278" y="20921"/>
                    <a:pt x="20158" y="21449"/>
                    <a:pt x="18780" y="21449"/>
                  </a:cubicBezTo>
                  <a:lnTo>
                    <a:pt x="2820" y="21449"/>
                  </a:lnTo>
                  <a:cubicBezTo>
                    <a:pt x="1442" y="21449"/>
                    <a:pt x="322" y="20921"/>
                    <a:pt x="322" y="20273"/>
                  </a:cubicBezTo>
                  <a:lnTo>
                    <a:pt x="322" y="1327"/>
                  </a:lnTo>
                  <a:cubicBezTo>
                    <a:pt x="322" y="679"/>
                    <a:pt x="1442" y="151"/>
                    <a:pt x="2820" y="151"/>
                  </a:cubicBezTo>
                  <a:lnTo>
                    <a:pt x="18780" y="151"/>
                  </a:lnTo>
                  <a:cubicBezTo>
                    <a:pt x="20158" y="151"/>
                    <a:pt x="21278" y="679"/>
                    <a:pt x="21278" y="1327"/>
                  </a:cubicBezTo>
                  <a:cubicBezTo>
                    <a:pt x="21278" y="1327"/>
                    <a:pt x="21278" y="20273"/>
                    <a:pt x="21278" y="20273"/>
                  </a:cubicBezTo>
                  <a:close/>
                  <a:moveTo>
                    <a:pt x="18780" y="0"/>
                  </a:moveTo>
                  <a:lnTo>
                    <a:pt x="2820" y="0"/>
                  </a:lnTo>
                  <a:cubicBezTo>
                    <a:pt x="1265" y="0"/>
                    <a:pt x="0" y="595"/>
                    <a:pt x="0" y="1327"/>
                  </a:cubicBezTo>
                  <a:lnTo>
                    <a:pt x="0" y="20273"/>
                  </a:lnTo>
                  <a:cubicBezTo>
                    <a:pt x="0" y="21005"/>
                    <a:pt x="1265" y="21600"/>
                    <a:pt x="2820" y="21600"/>
                  </a:cubicBezTo>
                  <a:lnTo>
                    <a:pt x="18780" y="21600"/>
                  </a:lnTo>
                  <a:cubicBezTo>
                    <a:pt x="20335" y="21600"/>
                    <a:pt x="21600" y="21005"/>
                    <a:pt x="21600" y="20273"/>
                  </a:cubicBezTo>
                  <a:lnTo>
                    <a:pt x="21600" y="1327"/>
                  </a:lnTo>
                  <a:cubicBezTo>
                    <a:pt x="21600" y="595"/>
                    <a:pt x="20335" y="0"/>
                    <a:pt x="18780" y="0"/>
                  </a:cubicBezTo>
                  <a:close/>
                </a:path>
              </a:pathLst>
            </a:custGeom>
            <a:gradFill>
              <a:gsLst>
                <a:gs pos="2000">
                  <a:srgbClr val="444746"/>
                </a:gs>
                <a:gs pos="13000">
                  <a:srgbClr val="070808"/>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89" name="Shape 9"/>
            <p:cNvSpPr/>
            <p:nvPr/>
          </p:nvSpPr>
          <p:spPr>
            <a:xfrm>
              <a:off x="-1139837" y="4253388"/>
              <a:ext cx="304122" cy="304122"/>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3" y="1036"/>
                    <a:pt x="20564" y="5408"/>
                    <a:pt x="20564" y="10800"/>
                  </a:cubicBezTo>
                  <a:cubicBezTo>
                    <a:pt x="20564" y="16193"/>
                    <a:pt x="16193"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solidFill>
              <a:srgbClr val="555A61"/>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0" name="Shape 10"/>
            <p:cNvSpPr/>
            <p:nvPr/>
          </p:nvSpPr>
          <p:spPr>
            <a:xfrm>
              <a:off x="-1128224" y="4253388"/>
              <a:ext cx="248806" cy="98937"/>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8" y="6227"/>
                    <a:pt x="20297" y="11195"/>
                  </a:cubicBezTo>
                  <a:lnTo>
                    <a:pt x="21600" y="9940"/>
                  </a:lnTo>
                  <a:cubicBezTo>
                    <a:pt x="19205" y="3808"/>
                    <a:pt x="15872" y="0"/>
                    <a:pt x="12183" y="0"/>
                  </a:cubicBezTo>
                  <a:cubicBezTo>
                    <a:pt x="6697" y="0"/>
                    <a:pt x="1993" y="8418"/>
                    <a:pt x="0" y="20398"/>
                  </a:cubicBezTo>
                  <a:cubicBezTo>
                    <a:pt x="0" y="20398"/>
                    <a:pt x="1173" y="21600"/>
                    <a:pt x="1173" y="21600"/>
                  </a:cubicBezTo>
                  <a:close/>
                </a:path>
              </a:pathLst>
            </a:custGeom>
            <a:gradFill>
              <a:gsLst>
                <a:gs pos="0">
                  <a:srgbClr val="000000"/>
                </a:gs>
                <a:gs pos="88030">
                  <a:srgbClr val="555A61"/>
                </a:gs>
              </a:gsLst>
              <a:lin ang="20718678"/>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1" name="Shape 11"/>
            <p:cNvSpPr/>
            <p:nvPr/>
          </p:nvSpPr>
          <p:spPr>
            <a:xfrm>
              <a:off x="-1026607" y="4529203"/>
              <a:ext cx="106728" cy="29345"/>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cubicBezTo>
                    <a:pt x="16358" y="6931"/>
                    <a:pt x="12100" y="10861"/>
                    <a:pt x="7589" y="10861"/>
                  </a:cubicBezTo>
                  <a:cubicBezTo>
                    <a:pt x="5232" y="10861"/>
                    <a:pt x="2944" y="9787"/>
                    <a:pt x="759" y="7778"/>
                  </a:cubicBezTo>
                  <a:lnTo>
                    <a:pt x="0" y="18164"/>
                  </a:lnTo>
                  <a:cubicBezTo>
                    <a:pt x="2428" y="20403"/>
                    <a:pt x="4971" y="21600"/>
                    <a:pt x="7589" y="21600"/>
                  </a:cubicBezTo>
                  <a:cubicBezTo>
                    <a:pt x="12639" y="21600"/>
                    <a:pt x="17397" y="17153"/>
                    <a:pt x="21600" y="9315"/>
                  </a:cubicBezTo>
                  <a:cubicBezTo>
                    <a:pt x="21600" y="9315"/>
                    <a:pt x="20124" y="0"/>
                    <a:pt x="20124" y="0"/>
                  </a:cubicBezTo>
                  <a:close/>
                </a:path>
              </a:pathLst>
            </a:custGeom>
            <a:gradFill>
              <a:gsLst>
                <a:gs pos="7000">
                  <a:srgbClr val="000000"/>
                </a:gs>
                <a:gs pos="90979">
                  <a:srgbClr val="555A6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2" name="Shape 23"/>
            <p:cNvSpPr/>
            <p:nvPr/>
          </p:nvSpPr>
          <p:spPr>
            <a:xfrm>
              <a:off x="-1970185" y="1515562"/>
              <a:ext cx="12613" cy="2963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5000">
                  <a:srgbClr val="444450"/>
                </a:gs>
                <a:gs pos="92970">
                  <a:srgbClr val="333B4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3" name="Shape 25"/>
            <p:cNvSpPr/>
            <p:nvPr/>
          </p:nvSpPr>
          <p:spPr>
            <a:xfrm>
              <a:off x="-1964379" y="1172970"/>
              <a:ext cx="7231" cy="157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6000">
                  <a:srgbClr val="444450"/>
                </a:gs>
                <a:gs pos="90036">
                  <a:srgbClr val="343B42"/>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4" name="Shape 26"/>
            <p:cNvSpPr/>
            <p:nvPr/>
          </p:nvSpPr>
          <p:spPr>
            <a:xfrm>
              <a:off x="-1967282" y="1172970"/>
              <a:ext cx="3615" cy="1571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0997"/>
                  </a:lnTo>
                  <a:lnTo>
                    <a:pt x="0" y="604"/>
                  </a:lnTo>
                  <a:cubicBezTo>
                    <a:pt x="0" y="604"/>
                    <a:pt x="21600" y="0"/>
                    <a:pt x="21600" y="0"/>
                  </a:cubicBezTo>
                  <a:close/>
                </a:path>
              </a:pathLst>
            </a:custGeom>
            <a:gradFill>
              <a:gsLst>
                <a:gs pos="4000">
                  <a:srgbClr val="A6ABB4"/>
                </a:gs>
                <a:gs pos="92992">
                  <a:srgbClr val="A6ABB4"/>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5" name="Shape 27"/>
            <p:cNvSpPr/>
            <p:nvPr/>
          </p:nvSpPr>
          <p:spPr>
            <a:xfrm>
              <a:off x="-1970185" y="1881379"/>
              <a:ext cx="12613" cy="2963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5000">
                  <a:srgbClr val="444450"/>
                </a:gs>
                <a:gs pos="92970">
                  <a:srgbClr val="333B4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6" name="Shape 29"/>
            <p:cNvSpPr/>
            <p:nvPr/>
          </p:nvSpPr>
          <p:spPr>
            <a:xfrm>
              <a:off x="-19157" y="1515562"/>
              <a:ext cx="12613" cy="2963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adFill>
              <a:gsLst>
                <a:gs pos="6000">
                  <a:srgbClr val="444450"/>
                </a:gs>
                <a:gs pos="93984">
                  <a:srgbClr val="333B4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7" name="Shape 31"/>
            <p:cNvSpPr/>
            <p:nvPr/>
          </p:nvSpPr>
          <p:spPr>
            <a:xfrm>
              <a:off x="-1331456" y="885542"/>
              <a:ext cx="65558" cy="6556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7" y="21600"/>
                    <a:pt x="10801" y="21600"/>
                  </a:cubicBezTo>
                  <a:cubicBezTo>
                    <a:pt x="4836" y="21600"/>
                    <a:pt x="0" y="16765"/>
                    <a:pt x="0" y="10800"/>
                  </a:cubicBezTo>
                  <a:cubicBezTo>
                    <a:pt x="0" y="4835"/>
                    <a:pt x="4836" y="0"/>
                    <a:pt x="10801" y="0"/>
                  </a:cubicBezTo>
                  <a:cubicBezTo>
                    <a:pt x="16767" y="0"/>
                    <a:pt x="21600" y="4835"/>
                    <a:pt x="21600" y="10800"/>
                  </a:cubicBezTo>
                  <a:close/>
                </a:path>
              </a:pathLst>
            </a:custGeom>
            <a:gradFill>
              <a:gsLst>
                <a:gs pos="5000">
                  <a:srgbClr val="222729"/>
                </a:gs>
                <a:gs pos="96010">
                  <a:srgbClr val="7D7F7F"/>
                </a:gs>
              </a:gsLst>
              <a:lin ang="3265368"/>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8" name="Shape 32"/>
            <p:cNvSpPr/>
            <p:nvPr/>
          </p:nvSpPr>
          <p:spPr>
            <a:xfrm>
              <a:off x="-1314036" y="900059"/>
              <a:ext cx="35147" cy="3514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4"/>
                    <a:pt x="16767" y="21600"/>
                    <a:pt x="10802" y="21600"/>
                  </a:cubicBezTo>
                  <a:cubicBezTo>
                    <a:pt x="4837" y="21600"/>
                    <a:pt x="0" y="16764"/>
                    <a:pt x="0" y="10801"/>
                  </a:cubicBezTo>
                  <a:cubicBezTo>
                    <a:pt x="0" y="4836"/>
                    <a:pt x="4837" y="0"/>
                    <a:pt x="10802" y="0"/>
                  </a:cubicBezTo>
                  <a:cubicBezTo>
                    <a:pt x="16767" y="0"/>
                    <a:pt x="21600" y="4836"/>
                    <a:pt x="21600" y="10801"/>
                  </a:cubicBezTo>
                  <a:close/>
                </a:path>
              </a:pathLst>
            </a:custGeom>
            <a:solidFill>
              <a:srgbClr val="080A0A"/>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9" name="Shape 33"/>
            <p:cNvSpPr/>
            <p:nvPr/>
          </p:nvSpPr>
          <p:spPr>
            <a:xfrm>
              <a:off x="-1311133" y="902962"/>
              <a:ext cx="30423" cy="3042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6"/>
                    <a:pt x="4836" y="0"/>
                    <a:pt x="10800" y="0"/>
                  </a:cubicBezTo>
                  <a:cubicBezTo>
                    <a:pt x="16764" y="0"/>
                    <a:pt x="21600" y="4836"/>
                    <a:pt x="21600" y="10800"/>
                  </a:cubicBezTo>
                  <a:close/>
                </a:path>
              </a:pathLst>
            </a:custGeom>
            <a:gradFill>
              <a:gsLst>
                <a:gs pos="7000">
                  <a:srgbClr val="39669E"/>
                </a:gs>
                <a:gs pos="90979">
                  <a:srgbClr val="294C7E"/>
                </a:gs>
              </a:gsLst>
              <a:lin ang="2700000"/>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0" name="Shape 34"/>
            <p:cNvSpPr/>
            <p:nvPr/>
          </p:nvSpPr>
          <p:spPr>
            <a:xfrm>
              <a:off x="-1145643" y="900059"/>
              <a:ext cx="315319" cy="36262"/>
            </a:xfrm>
            <a:custGeom>
              <a:avLst/>
              <a:gdLst/>
              <a:ahLst/>
              <a:cxnLst>
                <a:cxn ang="0">
                  <a:pos x="wd2" y="hd2"/>
                </a:cxn>
                <a:cxn ang="5400000">
                  <a:pos x="wd2" y="hd2"/>
                </a:cxn>
                <a:cxn ang="10800000">
                  <a:pos x="wd2" y="hd2"/>
                </a:cxn>
                <a:cxn ang="16200000">
                  <a:pos x="wd2" y="hd2"/>
                </a:cxn>
              </a:cxnLst>
              <a:rect l="0" t="0" r="r" b="b"/>
              <a:pathLst>
                <a:path w="21600" h="21600" extrusionOk="0">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solidFill>
              <a:srgbClr val="222725"/>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1" name="Shape 35"/>
            <p:cNvSpPr/>
            <p:nvPr/>
          </p:nvSpPr>
          <p:spPr>
            <a:xfrm>
              <a:off x="-1145643" y="902962"/>
              <a:ext cx="315319" cy="31741"/>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4"/>
                    <a:pt x="311" y="10800"/>
                  </a:cubicBezTo>
                  <a:cubicBezTo>
                    <a:pt x="311" y="6337"/>
                    <a:pt x="729" y="2705"/>
                    <a:pt x="1242" y="2705"/>
                  </a:cubicBezTo>
                  <a:lnTo>
                    <a:pt x="20358" y="2705"/>
                  </a:lnTo>
                  <a:cubicBezTo>
                    <a:pt x="20871" y="2705"/>
                    <a:pt x="21289" y="6337"/>
                    <a:pt x="21289" y="10800"/>
                  </a:cubicBezTo>
                  <a:cubicBezTo>
                    <a:pt x="21289" y="15264"/>
                    <a:pt x="20871" y="18895"/>
                    <a:pt x="20358" y="18895"/>
                  </a:cubicBezTo>
                  <a:close/>
                  <a:moveTo>
                    <a:pt x="20358" y="0"/>
                  </a:moveTo>
                  <a:lnTo>
                    <a:pt x="1242" y="0"/>
                  </a:lnTo>
                  <a:cubicBezTo>
                    <a:pt x="556" y="0"/>
                    <a:pt x="0" y="4834"/>
                    <a:pt x="0" y="10800"/>
                  </a:cubicBezTo>
                  <a:cubicBezTo>
                    <a:pt x="0" y="16766"/>
                    <a:pt x="556" y="21600"/>
                    <a:pt x="1242" y="21600"/>
                  </a:cubicBezTo>
                  <a:lnTo>
                    <a:pt x="20358" y="21600"/>
                  </a:lnTo>
                  <a:cubicBezTo>
                    <a:pt x="21044" y="21600"/>
                    <a:pt x="21600" y="16766"/>
                    <a:pt x="21600" y="10800"/>
                  </a:cubicBezTo>
                  <a:cubicBezTo>
                    <a:pt x="21600" y="4834"/>
                    <a:pt x="21044" y="0"/>
                    <a:pt x="20358" y="0"/>
                  </a:cubicBezTo>
                  <a:close/>
                </a:path>
              </a:pathLst>
            </a:custGeom>
            <a:solidFill>
              <a:srgbClr val="1D2224">
                <a:alpha val="80000"/>
              </a:srgbClr>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2" name="Shape 36"/>
            <p:cNvSpPr/>
            <p:nvPr/>
          </p:nvSpPr>
          <p:spPr>
            <a:xfrm>
              <a:off x="-1145643" y="900059"/>
              <a:ext cx="315319" cy="36262"/>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5"/>
                    <a:pt x="311" y="10800"/>
                  </a:cubicBezTo>
                  <a:cubicBezTo>
                    <a:pt x="311" y="6335"/>
                    <a:pt x="729" y="2705"/>
                    <a:pt x="1242" y="2705"/>
                  </a:cubicBezTo>
                  <a:lnTo>
                    <a:pt x="20358" y="2705"/>
                  </a:lnTo>
                  <a:cubicBezTo>
                    <a:pt x="20871" y="2705"/>
                    <a:pt x="21289" y="6335"/>
                    <a:pt x="21289" y="10800"/>
                  </a:cubicBezTo>
                  <a:cubicBezTo>
                    <a:pt x="21289" y="15265"/>
                    <a:pt x="20871" y="18895"/>
                    <a:pt x="20358" y="18895"/>
                  </a:cubicBezTo>
                  <a:close/>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gradFill>
              <a:gsLst>
                <a:gs pos="1000">
                  <a:srgbClr val="23282A"/>
                </a:gs>
                <a:gs pos="96992">
                  <a:srgbClr val="7E8080"/>
                </a:gs>
              </a:gsLst>
              <a:lin ang="5400000"/>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3" name="Shape 37"/>
            <p:cNvSpPr/>
            <p:nvPr/>
          </p:nvSpPr>
          <p:spPr>
            <a:xfrm>
              <a:off x="-1958572" y="4282421"/>
              <a:ext cx="31784" cy="577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A5AAAB"/>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pic>
        <p:nvPicPr>
          <p:cNvPr id="86" name="图片 85"/>
          <p:cNvPicPr>
            <a:picLocks noChangeAspect="1"/>
          </p:cNvPicPr>
          <p:nvPr/>
        </p:nvPicPr>
        <p:blipFill>
          <a:blip r:embed="rId3">
            <a:extLst>
              <a:ext uri="{28A0092B-C50C-407E-A947-70E740481C1C}">
                <a14:useLocalDpi xmlns:a14="http://schemas.microsoft.com/office/drawing/2010/main" val="0"/>
              </a:ext>
            </a:extLst>
          </a:blip>
          <a:srcRect l="5725" t="968" r="10872" b="367"/>
          <a:stretch>
            <a:fillRect/>
          </a:stretch>
        </p:blipFill>
        <p:spPr>
          <a:xfrm flipH="1">
            <a:off x="1620560" y="2240652"/>
            <a:ext cx="1683306" cy="2987077"/>
          </a:xfrm>
          <a:prstGeom prst="rect">
            <a:avLst/>
          </a:prstGeom>
        </p:spPr>
      </p:pic>
      <p:sp>
        <p:nvSpPr>
          <p:cNvPr id="59" name="椭圆 58"/>
          <p:cNvSpPr/>
          <p:nvPr/>
        </p:nvSpPr>
        <p:spPr>
          <a:xfrm>
            <a:off x="3963650" y="2593173"/>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椭圆 60"/>
          <p:cNvSpPr/>
          <p:nvPr/>
        </p:nvSpPr>
        <p:spPr>
          <a:xfrm>
            <a:off x="3657050" y="318239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椭圆 61"/>
          <p:cNvSpPr/>
          <p:nvPr/>
        </p:nvSpPr>
        <p:spPr>
          <a:xfrm>
            <a:off x="3637901" y="465916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组合 53"/>
          <p:cNvGrpSpPr/>
          <p:nvPr/>
        </p:nvGrpSpPr>
        <p:grpSpPr>
          <a:xfrm>
            <a:off x="9012464" y="1834510"/>
            <a:ext cx="1942301" cy="3911693"/>
            <a:chOff x="4410243" y="4035967"/>
            <a:chExt cx="1942301" cy="3911693"/>
          </a:xfrm>
        </p:grpSpPr>
        <p:sp>
          <p:nvSpPr>
            <p:cNvPr id="37" name="Shape 7"/>
            <p:cNvSpPr/>
            <p:nvPr/>
          </p:nvSpPr>
          <p:spPr>
            <a:xfrm>
              <a:off x="4423138" y="4058713"/>
              <a:ext cx="1854299" cy="3888947"/>
            </a:xfrm>
            <a:custGeom>
              <a:avLst/>
              <a:gdLst/>
              <a:ahLst/>
              <a:cxnLst>
                <a:cxn ang="0">
                  <a:pos x="wd2" y="hd2"/>
                </a:cxn>
                <a:cxn ang="5400000">
                  <a:pos x="wd2" y="hd2"/>
                </a:cxn>
                <a:cxn ang="10800000">
                  <a:pos x="wd2" y="hd2"/>
                </a:cxn>
                <a:cxn ang="16200000">
                  <a:pos x="wd2" y="hd2"/>
                </a:cxn>
              </a:cxnLst>
              <a:rect l="0" t="0" r="r" b="b"/>
              <a:pathLst>
                <a:path w="21600" h="21600" extrusionOk="0">
                  <a:moveTo>
                    <a:pt x="20533" y="19049"/>
                  </a:moveTo>
                  <a:lnTo>
                    <a:pt x="914" y="19049"/>
                  </a:lnTo>
                  <a:lnTo>
                    <a:pt x="914" y="2453"/>
                  </a:lnTo>
                  <a:lnTo>
                    <a:pt x="20533" y="2453"/>
                  </a:lnTo>
                  <a:cubicBezTo>
                    <a:pt x="20533" y="2453"/>
                    <a:pt x="20533" y="19049"/>
                    <a:pt x="20533" y="19049"/>
                  </a:cubicBezTo>
                  <a:close/>
                  <a:moveTo>
                    <a:pt x="18587" y="0"/>
                  </a:moveTo>
                  <a:lnTo>
                    <a:pt x="3013" y="0"/>
                  </a:lnTo>
                  <a:cubicBezTo>
                    <a:pt x="1349" y="0"/>
                    <a:pt x="0" y="643"/>
                    <a:pt x="0" y="1437"/>
                  </a:cubicBezTo>
                  <a:lnTo>
                    <a:pt x="0" y="20163"/>
                  </a:lnTo>
                  <a:cubicBezTo>
                    <a:pt x="0" y="20957"/>
                    <a:pt x="1349" y="21600"/>
                    <a:pt x="3013" y="21600"/>
                  </a:cubicBezTo>
                  <a:lnTo>
                    <a:pt x="18587" y="21600"/>
                  </a:lnTo>
                  <a:cubicBezTo>
                    <a:pt x="20251" y="21600"/>
                    <a:pt x="21600" y="20957"/>
                    <a:pt x="21600" y="20163"/>
                  </a:cubicBezTo>
                  <a:lnTo>
                    <a:pt x="21600" y="1437"/>
                  </a:lnTo>
                  <a:cubicBezTo>
                    <a:pt x="21600" y="643"/>
                    <a:pt x="20251" y="0"/>
                    <a:pt x="18587" y="0"/>
                  </a:cubicBezTo>
                  <a:close/>
                </a:path>
              </a:pathLst>
            </a:custGeom>
            <a:solidFill>
              <a:srgbClr val="FFFFFF"/>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8"/>
            <p:cNvSpPr/>
            <p:nvPr/>
          </p:nvSpPr>
          <p:spPr>
            <a:xfrm>
              <a:off x="4476293" y="4035967"/>
              <a:ext cx="1809385" cy="3844040"/>
            </a:xfrm>
            <a:custGeom>
              <a:avLst/>
              <a:gdLst/>
              <a:ahLst/>
              <a:cxnLst>
                <a:cxn ang="0">
                  <a:pos x="wd2" y="hd2"/>
                </a:cxn>
                <a:cxn ang="5400000">
                  <a:pos x="wd2" y="hd2"/>
                </a:cxn>
                <a:cxn ang="10800000">
                  <a:pos x="wd2" y="hd2"/>
                </a:cxn>
                <a:cxn ang="16200000">
                  <a:pos x="wd2" y="hd2"/>
                </a:cxn>
              </a:cxnLst>
              <a:rect l="0" t="0" r="r" b="b"/>
              <a:pathLst>
                <a:path w="21600" h="21600" extrusionOk="0">
                  <a:moveTo>
                    <a:pt x="21278" y="20273"/>
                  </a:moveTo>
                  <a:cubicBezTo>
                    <a:pt x="21278" y="20921"/>
                    <a:pt x="20158" y="21449"/>
                    <a:pt x="18780" y="21449"/>
                  </a:cubicBezTo>
                  <a:lnTo>
                    <a:pt x="2820" y="21449"/>
                  </a:lnTo>
                  <a:cubicBezTo>
                    <a:pt x="1442" y="21449"/>
                    <a:pt x="322" y="20921"/>
                    <a:pt x="322" y="20273"/>
                  </a:cubicBezTo>
                  <a:lnTo>
                    <a:pt x="322" y="1327"/>
                  </a:lnTo>
                  <a:cubicBezTo>
                    <a:pt x="322" y="679"/>
                    <a:pt x="1442" y="151"/>
                    <a:pt x="2820" y="151"/>
                  </a:cubicBezTo>
                  <a:lnTo>
                    <a:pt x="18780" y="151"/>
                  </a:lnTo>
                  <a:cubicBezTo>
                    <a:pt x="20158" y="151"/>
                    <a:pt x="21278" y="679"/>
                    <a:pt x="21278" y="1327"/>
                  </a:cubicBezTo>
                  <a:cubicBezTo>
                    <a:pt x="21278" y="1327"/>
                    <a:pt x="21278" y="20273"/>
                    <a:pt x="21278" y="20273"/>
                  </a:cubicBezTo>
                  <a:close/>
                  <a:moveTo>
                    <a:pt x="18780" y="0"/>
                  </a:moveTo>
                  <a:lnTo>
                    <a:pt x="2820" y="0"/>
                  </a:lnTo>
                  <a:cubicBezTo>
                    <a:pt x="1265" y="0"/>
                    <a:pt x="0" y="595"/>
                    <a:pt x="0" y="1327"/>
                  </a:cubicBezTo>
                  <a:lnTo>
                    <a:pt x="0" y="20273"/>
                  </a:lnTo>
                  <a:cubicBezTo>
                    <a:pt x="0" y="21005"/>
                    <a:pt x="1265" y="21600"/>
                    <a:pt x="2820" y="21600"/>
                  </a:cubicBezTo>
                  <a:lnTo>
                    <a:pt x="18780" y="21600"/>
                  </a:lnTo>
                  <a:cubicBezTo>
                    <a:pt x="20335" y="21600"/>
                    <a:pt x="21600" y="21005"/>
                    <a:pt x="21600" y="20273"/>
                  </a:cubicBezTo>
                  <a:lnTo>
                    <a:pt x="21600" y="1327"/>
                  </a:lnTo>
                  <a:cubicBezTo>
                    <a:pt x="21600" y="595"/>
                    <a:pt x="20335" y="0"/>
                    <a:pt x="18780" y="0"/>
                  </a:cubicBezTo>
                  <a:close/>
                </a:path>
              </a:pathLst>
            </a:custGeom>
            <a:solidFill>
              <a:schemeClr val="tx1"/>
            </a:solidFill>
            <a:ln w="12700">
              <a:solidFill>
                <a:schemeClr val="tx1"/>
              </a:solidFill>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9" name="Shape 9"/>
            <p:cNvSpPr/>
            <p:nvPr/>
          </p:nvSpPr>
          <p:spPr>
            <a:xfrm>
              <a:off x="5231567" y="7530903"/>
              <a:ext cx="300817" cy="300817"/>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3" y="1036"/>
                    <a:pt x="20564" y="5408"/>
                    <a:pt x="20564" y="10800"/>
                  </a:cubicBezTo>
                  <a:cubicBezTo>
                    <a:pt x="20564" y="16193"/>
                    <a:pt x="16193"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solidFill>
              <a:srgbClr val="555A61"/>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0" name="Shape 10"/>
            <p:cNvSpPr/>
            <p:nvPr/>
          </p:nvSpPr>
          <p:spPr>
            <a:xfrm>
              <a:off x="5243054" y="7530903"/>
              <a:ext cx="246102" cy="97862"/>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8" y="6227"/>
                    <a:pt x="20297" y="11195"/>
                  </a:cubicBezTo>
                  <a:lnTo>
                    <a:pt x="21600" y="9940"/>
                  </a:lnTo>
                  <a:cubicBezTo>
                    <a:pt x="19205" y="3808"/>
                    <a:pt x="15872" y="0"/>
                    <a:pt x="12183" y="0"/>
                  </a:cubicBezTo>
                  <a:cubicBezTo>
                    <a:pt x="6697" y="0"/>
                    <a:pt x="1993" y="8418"/>
                    <a:pt x="0" y="20398"/>
                  </a:cubicBezTo>
                  <a:cubicBezTo>
                    <a:pt x="0" y="20398"/>
                    <a:pt x="1173" y="21600"/>
                    <a:pt x="1173" y="21600"/>
                  </a:cubicBezTo>
                  <a:close/>
                </a:path>
              </a:pathLst>
            </a:custGeom>
            <a:gradFill>
              <a:gsLst>
                <a:gs pos="0">
                  <a:srgbClr val="000000"/>
                </a:gs>
                <a:gs pos="88030">
                  <a:srgbClr val="555A61"/>
                </a:gs>
              </a:gsLst>
              <a:lin ang="20718678"/>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1" name="Shape 11"/>
            <p:cNvSpPr/>
            <p:nvPr/>
          </p:nvSpPr>
          <p:spPr>
            <a:xfrm>
              <a:off x="5343567" y="7803721"/>
              <a:ext cx="105568" cy="29026"/>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cubicBezTo>
                    <a:pt x="16358" y="6931"/>
                    <a:pt x="12100" y="10861"/>
                    <a:pt x="7589" y="10861"/>
                  </a:cubicBezTo>
                  <a:cubicBezTo>
                    <a:pt x="5232" y="10861"/>
                    <a:pt x="2944" y="9787"/>
                    <a:pt x="759" y="7778"/>
                  </a:cubicBezTo>
                  <a:lnTo>
                    <a:pt x="0" y="18164"/>
                  </a:lnTo>
                  <a:cubicBezTo>
                    <a:pt x="2428" y="20403"/>
                    <a:pt x="4971" y="21600"/>
                    <a:pt x="7589" y="21600"/>
                  </a:cubicBezTo>
                  <a:cubicBezTo>
                    <a:pt x="12639" y="21600"/>
                    <a:pt x="17397" y="17153"/>
                    <a:pt x="21600" y="9315"/>
                  </a:cubicBezTo>
                  <a:cubicBezTo>
                    <a:pt x="21600" y="9315"/>
                    <a:pt x="20124" y="0"/>
                    <a:pt x="20124" y="0"/>
                  </a:cubicBezTo>
                  <a:close/>
                </a:path>
              </a:pathLst>
            </a:custGeom>
            <a:gradFill>
              <a:gsLst>
                <a:gs pos="7000">
                  <a:srgbClr val="000000"/>
                </a:gs>
                <a:gs pos="90979">
                  <a:srgbClr val="555A6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2" name="Shape 23"/>
            <p:cNvSpPr/>
            <p:nvPr/>
          </p:nvSpPr>
          <p:spPr>
            <a:xfrm>
              <a:off x="4410243" y="4822830"/>
              <a:ext cx="12476" cy="2931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5000">
                  <a:srgbClr val="444450"/>
                </a:gs>
                <a:gs pos="92970">
                  <a:srgbClr val="333B4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3" name="Shape 25"/>
            <p:cNvSpPr/>
            <p:nvPr/>
          </p:nvSpPr>
          <p:spPr>
            <a:xfrm>
              <a:off x="4415986" y="4483962"/>
              <a:ext cx="7152" cy="1555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6000">
                  <a:srgbClr val="444450"/>
                </a:gs>
                <a:gs pos="90036">
                  <a:srgbClr val="343B42"/>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4" name="Shape 26"/>
            <p:cNvSpPr/>
            <p:nvPr/>
          </p:nvSpPr>
          <p:spPr>
            <a:xfrm>
              <a:off x="4413114" y="4483962"/>
              <a:ext cx="3576" cy="1554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0997"/>
                  </a:lnTo>
                  <a:lnTo>
                    <a:pt x="0" y="604"/>
                  </a:lnTo>
                  <a:cubicBezTo>
                    <a:pt x="0" y="604"/>
                    <a:pt x="21600" y="0"/>
                    <a:pt x="21600" y="0"/>
                  </a:cubicBezTo>
                  <a:close/>
                </a:path>
              </a:pathLst>
            </a:custGeom>
            <a:gradFill>
              <a:gsLst>
                <a:gs pos="4000">
                  <a:srgbClr val="A6ABB4"/>
                </a:gs>
                <a:gs pos="92992">
                  <a:srgbClr val="A6ABB4"/>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5" name="Shape 27"/>
            <p:cNvSpPr/>
            <p:nvPr/>
          </p:nvSpPr>
          <p:spPr>
            <a:xfrm>
              <a:off x="4410243" y="5184672"/>
              <a:ext cx="12476" cy="2931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5000">
                  <a:srgbClr val="444450"/>
                </a:gs>
                <a:gs pos="92970">
                  <a:srgbClr val="333B4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6" name="Shape 29"/>
            <p:cNvSpPr/>
            <p:nvPr/>
          </p:nvSpPr>
          <p:spPr>
            <a:xfrm>
              <a:off x="6340068" y="4822830"/>
              <a:ext cx="12476" cy="29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adFill>
              <a:gsLst>
                <a:gs pos="6000">
                  <a:srgbClr val="444450"/>
                </a:gs>
                <a:gs pos="93984">
                  <a:srgbClr val="333B41"/>
                </a:gs>
              </a:gsLst>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7" name="Shape 31"/>
            <p:cNvSpPr/>
            <p:nvPr/>
          </p:nvSpPr>
          <p:spPr>
            <a:xfrm>
              <a:off x="5042031" y="4199657"/>
              <a:ext cx="64846" cy="648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7" y="21600"/>
                    <a:pt x="10801" y="21600"/>
                  </a:cubicBezTo>
                  <a:cubicBezTo>
                    <a:pt x="4836" y="21600"/>
                    <a:pt x="0" y="16765"/>
                    <a:pt x="0" y="10800"/>
                  </a:cubicBezTo>
                  <a:cubicBezTo>
                    <a:pt x="0" y="4835"/>
                    <a:pt x="4836" y="0"/>
                    <a:pt x="10801" y="0"/>
                  </a:cubicBezTo>
                  <a:cubicBezTo>
                    <a:pt x="16767" y="0"/>
                    <a:pt x="21600" y="4835"/>
                    <a:pt x="21600" y="10800"/>
                  </a:cubicBezTo>
                  <a:close/>
                </a:path>
              </a:pathLst>
            </a:custGeom>
            <a:gradFill>
              <a:gsLst>
                <a:gs pos="5000">
                  <a:srgbClr val="222729"/>
                </a:gs>
                <a:gs pos="96010">
                  <a:srgbClr val="7D7F7F"/>
                </a:gs>
              </a:gsLst>
              <a:lin ang="3265368"/>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8" name="Shape 32"/>
            <p:cNvSpPr/>
            <p:nvPr/>
          </p:nvSpPr>
          <p:spPr>
            <a:xfrm>
              <a:off x="5059261" y="4214016"/>
              <a:ext cx="34765" cy="34762"/>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4"/>
                    <a:pt x="16767" y="21600"/>
                    <a:pt x="10802" y="21600"/>
                  </a:cubicBezTo>
                  <a:cubicBezTo>
                    <a:pt x="4837" y="21600"/>
                    <a:pt x="0" y="16764"/>
                    <a:pt x="0" y="10801"/>
                  </a:cubicBezTo>
                  <a:cubicBezTo>
                    <a:pt x="0" y="4836"/>
                    <a:pt x="4837" y="0"/>
                    <a:pt x="10802" y="0"/>
                  </a:cubicBezTo>
                  <a:cubicBezTo>
                    <a:pt x="16767" y="0"/>
                    <a:pt x="21600" y="4836"/>
                    <a:pt x="21600" y="10801"/>
                  </a:cubicBezTo>
                  <a:close/>
                </a:path>
              </a:pathLst>
            </a:custGeom>
            <a:solidFill>
              <a:srgbClr val="080A0A"/>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9" name="Shape 33"/>
            <p:cNvSpPr/>
            <p:nvPr/>
          </p:nvSpPr>
          <p:spPr>
            <a:xfrm>
              <a:off x="5062133" y="4216888"/>
              <a:ext cx="30092" cy="300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6"/>
                    <a:pt x="4836" y="0"/>
                    <a:pt x="10800" y="0"/>
                  </a:cubicBezTo>
                  <a:cubicBezTo>
                    <a:pt x="16764" y="0"/>
                    <a:pt x="21600" y="4836"/>
                    <a:pt x="21600" y="10800"/>
                  </a:cubicBezTo>
                  <a:close/>
                </a:path>
              </a:pathLst>
            </a:custGeom>
            <a:gradFill>
              <a:gsLst>
                <a:gs pos="7000">
                  <a:srgbClr val="39669E"/>
                </a:gs>
                <a:gs pos="90979">
                  <a:srgbClr val="294C7E"/>
                </a:gs>
              </a:gsLst>
              <a:lin ang="2700000"/>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50" name="Shape 34"/>
            <p:cNvSpPr/>
            <p:nvPr/>
          </p:nvSpPr>
          <p:spPr>
            <a:xfrm>
              <a:off x="5225824" y="4214016"/>
              <a:ext cx="311892" cy="35868"/>
            </a:xfrm>
            <a:custGeom>
              <a:avLst/>
              <a:gdLst/>
              <a:ahLst/>
              <a:cxnLst>
                <a:cxn ang="0">
                  <a:pos x="wd2" y="hd2"/>
                </a:cxn>
                <a:cxn ang="5400000">
                  <a:pos x="wd2" y="hd2"/>
                </a:cxn>
                <a:cxn ang="10800000">
                  <a:pos x="wd2" y="hd2"/>
                </a:cxn>
                <a:cxn ang="16200000">
                  <a:pos x="wd2" y="hd2"/>
                </a:cxn>
              </a:cxnLst>
              <a:rect l="0" t="0" r="r" b="b"/>
              <a:pathLst>
                <a:path w="21600" h="21600" extrusionOk="0">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solidFill>
              <a:srgbClr val="222725"/>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51" name="Shape 35"/>
            <p:cNvSpPr/>
            <p:nvPr/>
          </p:nvSpPr>
          <p:spPr>
            <a:xfrm>
              <a:off x="5225824" y="4216888"/>
              <a:ext cx="311892" cy="31396"/>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4"/>
                    <a:pt x="311" y="10800"/>
                  </a:cubicBezTo>
                  <a:cubicBezTo>
                    <a:pt x="311" y="6337"/>
                    <a:pt x="729" y="2705"/>
                    <a:pt x="1242" y="2705"/>
                  </a:cubicBezTo>
                  <a:lnTo>
                    <a:pt x="20358" y="2705"/>
                  </a:lnTo>
                  <a:cubicBezTo>
                    <a:pt x="20871" y="2705"/>
                    <a:pt x="21289" y="6337"/>
                    <a:pt x="21289" y="10800"/>
                  </a:cubicBezTo>
                  <a:cubicBezTo>
                    <a:pt x="21289" y="15264"/>
                    <a:pt x="20871" y="18895"/>
                    <a:pt x="20358" y="18895"/>
                  </a:cubicBezTo>
                  <a:close/>
                  <a:moveTo>
                    <a:pt x="20358" y="0"/>
                  </a:moveTo>
                  <a:lnTo>
                    <a:pt x="1242" y="0"/>
                  </a:lnTo>
                  <a:cubicBezTo>
                    <a:pt x="556" y="0"/>
                    <a:pt x="0" y="4834"/>
                    <a:pt x="0" y="10800"/>
                  </a:cubicBezTo>
                  <a:cubicBezTo>
                    <a:pt x="0" y="16766"/>
                    <a:pt x="556" y="21600"/>
                    <a:pt x="1242" y="21600"/>
                  </a:cubicBezTo>
                  <a:lnTo>
                    <a:pt x="20358" y="21600"/>
                  </a:lnTo>
                  <a:cubicBezTo>
                    <a:pt x="21044" y="21600"/>
                    <a:pt x="21600" y="16766"/>
                    <a:pt x="21600" y="10800"/>
                  </a:cubicBezTo>
                  <a:cubicBezTo>
                    <a:pt x="21600" y="4834"/>
                    <a:pt x="21044" y="0"/>
                    <a:pt x="20358" y="0"/>
                  </a:cubicBezTo>
                  <a:close/>
                </a:path>
              </a:pathLst>
            </a:custGeom>
            <a:solidFill>
              <a:srgbClr val="1D2224">
                <a:alpha val="80000"/>
              </a:srgbClr>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52" name="Shape 36"/>
            <p:cNvSpPr/>
            <p:nvPr/>
          </p:nvSpPr>
          <p:spPr>
            <a:xfrm>
              <a:off x="5225824" y="4214016"/>
              <a:ext cx="311892" cy="35868"/>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5"/>
                    <a:pt x="311" y="10800"/>
                  </a:cubicBezTo>
                  <a:cubicBezTo>
                    <a:pt x="311" y="6335"/>
                    <a:pt x="729" y="2705"/>
                    <a:pt x="1242" y="2705"/>
                  </a:cubicBezTo>
                  <a:lnTo>
                    <a:pt x="20358" y="2705"/>
                  </a:lnTo>
                  <a:cubicBezTo>
                    <a:pt x="20871" y="2705"/>
                    <a:pt x="21289" y="6335"/>
                    <a:pt x="21289" y="10800"/>
                  </a:cubicBezTo>
                  <a:cubicBezTo>
                    <a:pt x="21289" y="15265"/>
                    <a:pt x="20871" y="18895"/>
                    <a:pt x="20358" y="18895"/>
                  </a:cubicBezTo>
                  <a:close/>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gradFill>
              <a:gsLst>
                <a:gs pos="1000">
                  <a:srgbClr val="23282A"/>
                </a:gs>
                <a:gs pos="96992">
                  <a:srgbClr val="7E8080"/>
                </a:gs>
              </a:gsLst>
              <a:lin ang="5400000"/>
            </a:gra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53" name="Shape 37"/>
            <p:cNvSpPr/>
            <p:nvPr/>
          </p:nvSpPr>
          <p:spPr>
            <a:xfrm>
              <a:off x="4421730" y="7559621"/>
              <a:ext cx="31439" cy="571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A5AAAB"/>
            </a:solidFill>
            <a:ln w="12700">
              <a:miter lim="400000"/>
            </a:ln>
          </p:spPr>
          <p:txBody>
            <a:bodyPr lIns="0" tIns="0" rIns="0" bIns="0" anchor="ctr"/>
            <a:lstStyle/>
            <a:p>
              <a:pPr defTabSz="9144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pic>
        <p:nvPicPr>
          <p:cNvPr id="36" name="图片 35"/>
          <p:cNvPicPr>
            <a:picLocks noChangeAspect="1"/>
          </p:cNvPicPr>
          <p:nvPr/>
        </p:nvPicPr>
        <p:blipFill>
          <a:blip r:embed="rId4">
            <a:extLst>
              <a:ext uri="{28A0092B-C50C-407E-A947-70E740481C1C}">
                <a14:useLocalDpi xmlns:a14="http://schemas.microsoft.com/office/drawing/2010/main" val="0"/>
              </a:ext>
            </a:extLst>
          </a:blip>
          <a:srcRect l="5725" t="968" r="10872" b="367"/>
          <a:stretch>
            <a:fillRect/>
          </a:stretch>
        </p:blipFill>
        <p:spPr>
          <a:xfrm>
            <a:off x="9145618" y="2282505"/>
            <a:ext cx="1675712" cy="2973602"/>
          </a:xfrm>
          <a:prstGeom prst="rect">
            <a:avLst/>
          </a:prstGeom>
          <a:ln>
            <a:solidFill>
              <a:schemeClr val="tx1"/>
            </a:solidFill>
          </a:ln>
        </p:spPr>
      </p:pic>
      <p:sp>
        <p:nvSpPr>
          <p:cNvPr id="60" name="椭圆 59"/>
          <p:cNvSpPr/>
          <p:nvPr/>
        </p:nvSpPr>
        <p:spPr>
          <a:xfrm>
            <a:off x="8203910" y="2593173"/>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椭圆 62"/>
          <p:cNvSpPr/>
          <p:nvPr/>
        </p:nvSpPr>
        <p:spPr>
          <a:xfrm>
            <a:off x="8566945" y="460683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椭圆 63"/>
          <p:cNvSpPr/>
          <p:nvPr/>
        </p:nvSpPr>
        <p:spPr>
          <a:xfrm>
            <a:off x="8567895" y="316850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文本框 105"/>
          <p:cNvSpPr txBox="1"/>
          <p:nvPr/>
        </p:nvSpPr>
        <p:spPr>
          <a:xfrm>
            <a:off x="6743151" y="3059929"/>
            <a:ext cx="1742785" cy="461665"/>
          </a:xfrm>
          <a:prstGeom prst="rect">
            <a:avLst/>
          </a:prstGeom>
          <a:noFill/>
        </p:spPr>
        <p:txBody>
          <a:bodyPr wrap="none" rtlCol="0">
            <a:spAutoFit/>
          </a:bodyPr>
          <a:lstStyle/>
          <a:p>
            <a:pPr algn="r"/>
            <a:r>
              <a:rPr lang="en-US" sz="2400" b="1">
                <a:solidFill>
                  <a:schemeClr val="bg1"/>
                </a:solidFill>
                <a:latin typeface="华文细黑" panose="02010600040101010101" pitchFamily="2" charset="-122"/>
                <a:ea typeface="华文细黑" panose="02010600040101010101" pitchFamily="2" charset="-122"/>
              </a:rPr>
              <a:t>YOUR TITLE</a:t>
            </a:r>
          </a:p>
        </p:txBody>
      </p:sp>
      <p:sp>
        <p:nvSpPr>
          <p:cNvPr id="107" name="文本框 106"/>
          <p:cNvSpPr txBox="1"/>
          <p:nvPr/>
        </p:nvSpPr>
        <p:spPr>
          <a:xfrm>
            <a:off x="6177960" y="3525075"/>
            <a:ext cx="2307976" cy="646331"/>
          </a:xfrm>
          <a:prstGeom prst="rect">
            <a:avLst/>
          </a:prstGeom>
          <a:noFill/>
        </p:spPr>
        <p:txBody>
          <a:bodyPr wrap="square" rtlCol="0">
            <a:spAutoFit/>
          </a:bodyPr>
          <a:lstStyle/>
          <a:p>
            <a:pPr algn="r"/>
            <a:r>
              <a:rPr lang="zh-CN" altLang="en-US" sz="1200" dirty="0">
                <a:solidFill>
                  <a:schemeClr val="bg1">
                    <a:lumMod val="95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95000"/>
                </a:schemeClr>
              </a:solidFill>
              <a:latin typeface="华文细黑" panose="02010600040101010101" pitchFamily="2" charset="-122"/>
              <a:ea typeface="华文细黑" panose="02010600040101010101" pitchFamily="2" charset="-122"/>
            </a:endParaRPr>
          </a:p>
        </p:txBody>
      </p:sp>
      <p:sp>
        <p:nvSpPr>
          <p:cNvPr id="110" name="文本框 109"/>
          <p:cNvSpPr txBox="1"/>
          <p:nvPr/>
        </p:nvSpPr>
        <p:spPr>
          <a:xfrm>
            <a:off x="6743151" y="4540517"/>
            <a:ext cx="1742785" cy="461665"/>
          </a:xfrm>
          <a:prstGeom prst="rect">
            <a:avLst/>
          </a:prstGeom>
          <a:noFill/>
        </p:spPr>
        <p:txBody>
          <a:bodyPr wrap="none" rtlCol="0">
            <a:spAutoFit/>
          </a:bodyPr>
          <a:lstStyle/>
          <a:p>
            <a:pPr algn="r"/>
            <a:r>
              <a:rPr lang="en-US" sz="2400" b="1">
                <a:solidFill>
                  <a:schemeClr val="bg1"/>
                </a:solidFill>
                <a:latin typeface="华文细黑" panose="02010600040101010101" pitchFamily="2" charset="-122"/>
                <a:ea typeface="华文细黑" panose="02010600040101010101" pitchFamily="2" charset="-122"/>
              </a:rPr>
              <a:t>YOUR TITLE</a:t>
            </a:r>
          </a:p>
        </p:txBody>
      </p:sp>
      <p:sp>
        <p:nvSpPr>
          <p:cNvPr id="111" name="文本框 110"/>
          <p:cNvSpPr txBox="1"/>
          <p:nvPr/>
        </p:nvSpPr>
        <p:spPr>
          <a:xfrm>
            <a:off x="6177960" y="5005663"/>
            <a:ext cx="2307976" cy="646331"/>
          </a:xfrm>
          <a:prstGeom prst="rect">
            <a:avLst/>
          </a:prstGeom>
          <a:noFill/>
        </p:spPr>
        <p:txBody>
          <a:bodyPr wrap="square" rtlCol="0">
            <a:spAutoFit/>
          </a:bodyPr>
          <a:lstStyle/>
          <a:p>
            <a:pPr algn="r"/>
            <a:r>
              <a:rPr lang="zh-CN" altLang="en-US" sz="1200" dirty="0">
                <a:solidFill>
                  <a:schemeClr val="bg1">
                    <a:lumMod val="95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95000"/>
                </a:schemeClr>
              </a:solidFill>
              <a:latin typeface="华文细黑" panose="02010600040101010101" pitchFamily="2" charset="-122"/>
              <a:ea typeface="华文细黑" panose="02010600040101010101" pitchFamily="2" charset="-122"/>
            </a:endParaRPr>
          </a:p>
        </p:txBody>
      </p:sp>
      <p:sp>
        <p:nvSpPr>
          <p:cNvPr id="112" name="文本框 111"/>
          <p:cNvSpPr txBox="1"/>
          <p:nvPr/>
        </p:nvSpPr>
        <p:spPr>
          <a:xfrm>
            <a:off x="4728905" y="1930371"/>
            <a:ext cx="1181735" cy="461665"/>
          </a:xfrm>
          <a:prstGeom prst="rect">
            <a:avLst/>
          </a:prstGeom>
          <a:noFill/>
        </p:spPr>
        <p:txBody>
          <a:bodyPr wrap="none" rtlCol="0">
            <a:spAutoFit/>
          </a:bodyPr>
          <a:lstStyle/>
          <a:p>
            <a:pPr algn="r"/>
            <a:r>
              <a:rPr lang="en-US" sz="2400" b="1">
                <a:solidFill>
                  <a:schemeClr val="bg1"/>
                </a:solidFill>
                <a:latin typeface="华文细黑" panose="02010600040101010101" pitchFamily="2" charset="-122"/>
                <a:ea typeface="华文细黑" panose="02010600040101010101" pitchFamily="2" charset="-122"/>
              </a:rPr>
              <a:t>VIEW 1</a:t>
            </a:r>
          </a:p>
        </p:txBody>
      </p:sp>
      <p:sp>
        <p:nvSpPr>
          <p:cNvPr id="113" name="文本框 112"/>
          <p:cNvSpPr txBox="1"/>
          <p:nvPr/>
        </p:nvSpPr>
        <p:spPr>
          <a:xfrm>
            <a:off x="6219078" y="1934928"/>
            <a:ext cx="1181735" cy="461665"/>
          </a:xfrm>
          <a:prstGeom prst="rect">
            <a:avLst/>
          </a:prstGeom>
          <a:noFill/>
        </p:spPr>
        <p:txBody>
          <a:bodyPr wrap="none" rtlCol="0">
            <a:spAutoFit/>
          </a:bodyPr>
          <a:lstStyle/>
          <a:p>
            <a:pPr algn="r"/>
            <a:r>
              <a:rPr lang="en-US" sz="2400" b="1">
                <a:solidFill>
                  <a:srgbClr val="474747"/>
                </a:solidFill>
                <a:latin typeface="华文细黑" panose="02010600040101010101" pitchFamily="2" charset="-122"/>
                <a:ea typeface="华文细黑" panose="02010600040101010101" pitchFamily="2" charset="-122"/>
              </a:rPr>
              <a:t>VIEW 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8309" t="11645" r="7633" b="33671"/>
          <a:stretch>
            <a:fillRect/>
          </a:stretch>
        </p:blipFill>
        <p:spPr>
          <a:xfrm>
            <a:off x="5063923" y="1597307"/>
            <a:ext cx="2064153" cy="2014414"/>
          </a:xfrm>
          <a:prstGeom prst="rect">
            <a:avLst/>
          </a:prstGeom>
        </p:spPr>
      </p:pic>
      <p:sp>
        <p:nvSpPr>
          <p:cNvPr id="4" name="文本框 3"/>
          <p:cNvSpPr txBox="1"/>
          <p:nvPr/>
        </p:nvSpPr>
        <p:spPr>
          <a:xfrm>
            <a:off x="5719935" y="2209279"/>
            <a:ext cx="752130" cy="707886"/>
          </a:xfrm>
          <a:prstGeom prst="rect">
            <a:avLst/>
          </a:prstGeom>
          <a:noFill/>
        </p:spPr>
        <p:txBody>
          <a:bodyPr wrap="none" rtlCol="0">
            <a:spAutoFit/>
          </a:bodyPr>
          <a:lstStyle/>
          <a:p>
            <a:pPr algn="ctr"/>
            <a:r>
              <a:rPr lang="en-US" altLang="zh-CN" sz="4000">
                <a:solidFill>
                  <a:srgbClr val="454545"/>
                </a:solidFill>
                <a:latin typeface="华文细黑" panose="02010600040101010101" pitchFamily="2" charset="-122"/>
                <a:ea typeface="华文细黑" panose="02010600040101010101" pitchFamily="2" charset="-122"/>
              </a:rPr>
              <a:t>03</a:t>
            </a:r>
            <a:endParaRPr lang="en-US" sz="4000">
              <a:solidFill>
                <a:srgbClr val="454545"/>
              </a:solidFill>
              <a:latin typeface="华文细黑" panose="02010600040101010101" pitchFamily="2" charset="-122"/>
              <a:ea typeface="华文细黑" panose="02010600040101010101" pitchFamily="2" charset="-122"/>
            </a:endParaRPr>
          </a:p>
        </p:txBody>
      </p:sp>
      <p:sp>
        <p:nvSpPr>
          <p:cNvPr id="6" name="文本框 5"/>
          <p:cNvSpPr txBox="1"/>
          <p:nvPr/>
        </p:nvSpPr>
        <p:spPr>
          <a:xfrm>
            <a:off x="4387840" y="3716259"/>
            <a:ext cx="3416320" cy="646331"/>
          </a:xfrm>
          <a:prstGeom prst="rect">
            <a:avLst/>
          </a:prstGeom>
          <a:noFill/>
        </p:spPr>
        <p:txBody>
          <a:bodyPr wrap="none" rtlCol="0">
            <a:spAutoFit/>
          </a:bodyPr>
          <a:lstStyle/>
          <a:p>
            <a:pPr algn="ctr"/>
            <a:r>
              <a:rPr lang="zh-CN" altLang="en-US" sz="3600" b="1">
                <a:solidFill>
                  <a:srgbClr val="454545"/>
                </a:solidFill>
                <a:latin typeface="华文细黑" panose="02010600040101010101" pitchFamily="2" charset="-122"/>
                <a:ea typeface="华文细黑" panose="02010600040101010101" pitchFamily="2" charset="-122"/>
              </a:rPr>
              <a:t>选题背景及意义</a:t>
            </a:r>
          </a:p>
        </p:txBody>
      </p:sp>
      <p:sp>
        <p:nvSpPr>
          <p:cNvPr id="8" name="文本框 7"/>
          <p:cNvSpPr txBox="1"/>
          <p:nvPr/>
        </p:nvSpPr>
        <p:spPr>
          <a:xfrm>
            <a:off x="1758774" y="45704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sp>
        <p:nvSpPr>
          <p:cNvPr id="7" name="Freeform 5"/>
          <p:cNvSpPr>
            <a:spLocks noEditPoints="1"/>
          </p:cNvSpPr>
          <p:nvPr/>
        </p:nvSpPr>
        <p:spPr bwMode="auto">
          <a:xfrm>
            <a:off x="4852678" y="4422715"/>
            <a:ext cx="1108239" cy="1108239"/>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8" y="73"/>
                  <a:pt x="73" y="29"/>
                  <a:pt x="127" y="29"/>
                </a:cubicBezTo>
                <a:cubicBezTo>
                  <a:pt x="182" y="29"/>
                  <a:pt x="226" y="73"/>
                  <a:pt x="226" y="127"/>
                </a:cubicBezTo>
                <a:cubicBezTo>
                  <a:pt x="226" y="182"/>
                  <a:pt x="182" y="226"/>
                  <a:pt x="127" y="226"/>
                </a:cubicBezTo>
                <a:cubicBezTo>
                  <a:pt x="73" y="226"/>
                  <a:pt x="29" y="182"/>
                  <a:pt x="29" y="12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600"/>
          </a:p>
        </p:txBody>
      </p:sp>
      <p:sp>
        <p:nvSpPr>
          <p:cNvPr id="8" name="Freeform 6"/>
          <p:cNvSpPr/>
          <p:nvPr/>
        </p:nvSpPr>
        <p:spPr bwMode="auto">
          <a:xfrm>
            <a:off x="4852678" y="4518763"/>
            <a:ext cx="314001" cy="458072"/>
          </a:xfrm>
          <a:custGeom>
            <a:avLst/>
            <a:gdLst>
              <a:gd name="T0" fmla="*/ 72 w 72"/>
              <a:gd name="T1" fmla="*/ 23 h 105"/>
              <a:gd name="T2" fmla="*/ 56 w 72"/>
              <a:gd name="T3" fmla="*/ 0 h 105"/>
              <a:gd name="T4" fmla="*/ 0 w 72"/>
              <a:gd name="T5" fmla="*/ 105 h 105"/>
              <a:gd name="T6" fmla="*/ 29 w 72"/>
              <a:gd name="T7" fmla="*/ 105 h 105"/>
              <a:gd name="T8" fmla="*/ 72 w 72"/>
              <a:gd name="T9" fmla="*/ 23 h 105"/>
            </a:gdLst>
            <a:ahLst/>
            <a:cxnLst>
              <a:cxn ang="0">
                <a:pos x="T0" y="T1"/>
              </a:cxn>
              <a:cxn ang="0">
                <a:pos x="T2" y="T3"/>
              </a:cxn>
              <a:cxn ang="0">
                <a:pos x="T4" y="T5"/>
              </a:cxn>
              <a:cxn ang="0">
                <a:pos x="T6" y="T7"/>
              </a:cxn>
              <a:cxn ang="0">
                <a:pos x="T8" y="T9"/>
              </a:cxn>
            </a:cxnLst>
            <a:rect l="0" t="0" r="r" b="b"/>
            <a:pathLst>
              <a:path w="72" h="105">
                <a:moveTo>
                  <a:pt x="72" y="23"/>
                </a:moveTo>
                <a:cubicBezTo>
                  <a:pt x="56" y="0"/>
                  <a:pt x="56" y="0"/>
                  <a:pt x="56" y="0"/>
                </a:cubicBezTo>
                <a:cubicBezTo>
                  <a:pt x="21" y="24"/>
                  <a:pt x="0" y="63"/>
                  <a:pt x="0" y="105"/>
                </a:cubicBezTo>
                <a:cubicBezTo>
                  <a:pt x="29" y="105"/>
                  <a:pt x="29" y="105"/>
                  <a:pt x="29" y="105"/>
                </a:cubicBezTo>
                <a:cubicBezTo>
                  <a:pt x="29" y="72"/>
                  <a:pt x="45" y="42"/>
                  <a:pt x="72" y="23"/>
                </a:cubicBezTo>
                <a:close/>
              </a:path>
            </a:pathLst>
          </a:custGeom>
          <a:solidFill>
            <a:srgbClr val="5B9BD5"/>
          </a:solidFill>
          <a:ln>
            <a:noFill/>
          </a:ln>
        </p:spPr>
        <p:txBody>
          <a:bodyPr/>
          <a:lstStyle/>
          <a:p>
            <a:endParaRPr lang="zh-CN" altLang="en-US" sz="1400"/>
          </a:p>
        </p:txBody>
      </p:sp>
      <p:sp>
        <p:nvSpPr>
          <p:cNvPr id="9" name="Freeform 10"/>
          <p:cNvSpPr>
            <a:spLocks noEditPoints="1"/>
          </p:cNvSpPr>
          <p:nvPr/>
        </p:nvSpPr>
        <p:spPr bwMode="auto">
          <a:xfrm>
            <a:off x="4852678" y="3211041"/>
            <a:ext cx="1108239" cy="1111933"/>
          </a:xfrm>
          <a:custGeom>
            <a:avLst/>
            <a:gdLst>
              <a:gd name="T0" fmla="*/ 254 w 254"/>
              <a:gd name="T1" fmla="*/ 128 h 255"/>
              <a:gd name="T2" fmla="*/ 127 w 254"/>
              <a:gd name="T3" fmla="*/ 0 h 255"/>
              <a:gd name="T4" fmla="*/ 0 w 254"/>
              <a:gd name="T5" fmla="*/ 128 h 255"/>
              <a:gd name="T6" fmla="*/ 127 w 254"/>
              <a:gd name="T7" fmla="*/ 255 h 255"/>
              <a:gd name="T8" fmla="*/ 254 w 254"/>
              <a:gd name="T9" fmla="*/ 128 h 255"/>
              <a:gd name="T10" fmla="*/ 29 w 254"/>
              <a:gd name="T11" fmla="*/ 128 h 255"/>
              <a:gd name="T12" fmla="*/ 127 w 254"/>
              <a:gd name="T13" fmla="*/ 29 h 255"/>
              <a:gd name="T14" fmla="*/ 226 w 254"/>
              <a:gd name="T15" fmla="*/ 128 h 255"/>
              <a:gd name="T16" fmla="*/ 127 w 254"/>
              <a:gd name="T17" fmla="*/ 226 h 255"/>
              <a:gd name="T18" fmla="*/ 29 w 254"/>
              <a:gd name="T19"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5">
                <a:moveTo>
                  <a:pt x="254" y="128"/>
                </a:moveTo>
                <a:cubicBezTo>
                  <a:pt x="254" y="58"/>
                  <a:pt x="197" y="0"/>
                  <a:pt x="127" y="0"/>
                </a:cubicBezTo>
                <a:cubicBezTo>
                  <a:pt x="57" y="0"/>
                  <a:pt x="0" y="58"/>
                  <a:pt x="0" y="128"/>
                </a:cubicBezTo>
                <a:cubicBezTo>
                  <a:pt x="0" y="198"/>
                  <a:pt x="57" y="255"/>
                  <a:pt x="127" y="255"/>
                </a:cubicBezTo>
                <a:cubicBezTo>
                  <a:pt x="197" y="255"/>
                  <a:pt x="254" y="198"/>
                  <a:pt x="254" y="128"/>
                </a:cubicBezTo>
                <a:close/>
                <a:moveTo>
                  <a:pt x="29" y="128"/>
                </a:moveTo>
                <a:cubicBezTo>
                  <a:pt x="28" y="73"/>
                  <a:pt x="73" y="29"/>
                  <a:pt x="127" y="29"/>
                </a:cubicBezTo>
                <a:cubicBezTo>
                  <a:pt x="182" y="29"/>
                  <a:pt x="226" y="73"/>
                  <a:pt x="226" y="128"/>
                </a:cubicBezTo>
                <a:cubicBezTo>
                  <a:pt x="226" y="182"/>
                  <a:pt x="182" y="226"/>
                  <a:pt x="127" y="226"/>
                </a:cubicBezTo>
                <a:cubicBezTo>
                  <a:pt x="73" y="226"/>
                  <a:pt x="29" y="182"/>
                  <a:pt x="29" y="12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600"/>
          </a:p>
        </p:txBody>
      </p:sp>
      <p:sp>
        <p:nvSpPr>
          <p:cNvPr id="10" name="Freeform 11"/>
          <p:cNvSpPr/>
          <p:nvPr/>
        </p:nvSpPr>
        <p:spPr bwMode="auto">
          <a:xfrm>
            <a:off x="4852678" y="3211041"/>
            <a:ext cx="967862" cy="557814"/>
          </a:xfrm>
          <a:custGeom>
            <a:avLst/>
            <a:gdLst>
              <a:gd name="T0" fmla="*/ 222 w 222"/>
              <a:gd name="T1" fmla="*/ 43 h 128"/>
              <a:gd name="T2" fmla="*/ 127 w 222"/>
              <a:gd name="T3" fmla="*/ 0 h 128"/>
              <a:gd name="T4" fmla="*/ 0 w 222"/>
              <a:gd name="T5" fmla="*/ 128 h 128"/>
              <a:gd name="T6" fmla="*/ 29 w 222"/>
              <a:gd name="T7" fmla="*/ 128 h 128"/>
              <a:gd name="T8" fmla="*/ 127 w 222"/>
              <a:gd name="T9" fmla="*/ 29 h 128"/>
              <a:gd name="T10" fmla="*/ 201 w 222"/>
              <a:gd name="T11" fmla="*/ 62 h 128"/>
              <a:gd name="T12" fmla="*/ 222 w 222"/>
              <a:gd name="T13" fmla="*/ 43 h 128"/>
            </a:gdLst>
            <a:ahLst/>
            <a:cxnLst>
              <a:cxn ang="0">
                <a:pos x="T0" y="T1"/>
              </a:cxn>
              <a:cxn ang="0">
                <a:pos x="T2" y="T3"/>
              </a:cxn>
              <a:cxn ang="0">
                <a:pos x="T4" y="T5"/>
              </a:cxn>
              <a:cxn ang="0">
                <a:pos x="T6" y="T7"/>
              </a:cxn>
              <a:cxn ang="0">
                <a:pos x="T8" y="T9"/>
              </a:cxn>
              <a:cxn ang="0">
                <a:pos x="T10" y="T11"/>
              </a:cxn>
              <a:cxn ang="0">
                <a:pos x="T12" y="T13"/>
              </a:cxn>
            </a:cxnLst>
            <a:rect l="0" t="0" r="r" b="b"/>
            <a:pathLst>
              <a:path w="221" h="128">
                <a:moveTo>
                  <a:pt x="222" y="43"/>
                </a:moveTo>
                <a:cubicBezTo>
                  <a:pt x="198" y="16"/>
                  <a:pt x="163" y="0"/>
                  <a:pt x="127" y="0"/>
                </a:cubicBezTo>
                <a:cubicBezTo>
                  <a:pt x="57" y="0"/>
                  <a:pt x="0" y="58"/>
                  <a:pt x="0" y="128"/>
                </a:cubicBezTo>
                <a:cubicBezTo>
                  <a:pt x="29" y="128"/>
                  <a:pt x="29" y="128"/>
                  <a:pt x="29" y="128"/>
                </a:cubicBezTo>
                <a:cubicBezTo>
                  <a:pt x="28" y="73"/>
                  <a:pt x="73" y="29"/>
                  <a:pt x="127" y="29"/>
                </a:cubicBezTo>
                <a:cubicBezTo>
                  <a:pt x="155" y="29"/>
                  <a:pt x="182" y="41"/>
                  <a:pt x="201" y="62"/>
                </a:cubicBezTo>
                <a:lnTo>
                  <a:pt x="222" y="43"/>
                </a:lnTo>
                <a:close/>
              </a:path>
            </a:pathLst>
          </a:custGeom>
          <a:solidFill>
            <a:srgbClr val="5ADC38"/>
          </a:solidFill>
          <a:ln>
            <a:noFill/>
          </a:ln>
        </p:spPr>
        <p:txBody>
          <a:bodyPr/>
          <a:lstStyle/>
          <a:p>
            <a:endParaRPr lang="zh-CN" altLang="en-US" sz="1400"/>
          </a:p>
        </p:txBody>
      </p:sp>
      <p:sp>
        <p:nvSpPr>
          <p:cNvPr id="11" name="Freeform 14"/>
          <p:cNvSpPr>
            <a:spLocks noEditPoints="1"/>
          </p:cNvSpPr>
          <p:nvPr/>
        </p:nvSpPr>
        <p:spPr bwMode="auto">
          <a:xfrm>
            <a:off x="4852678" y="2001214"/>
            <a:ext cx="1108239" cy="1108239"/>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9" y="73"/>
                  <a:pt x="73" y="29"/>
                  <a:pt x="127" y="29"/>
                </a:cubicBezTo>
                <a:cubicBezTo>
                  <a:pt x="182" y="29"/>
                  <a:pt x="226" y="73"/>
                  <a:pt x="226" y="127"/>
                </a:cubicBezTo>
                <a:cubicBezTo>
                  <a:pt x="226" y="181"/>
                  <a:pt x="182" y="226"/>
                  <a:pt x="127" y="226"/>
                </a:cubicBezTo>
                <a:cubicBezTo>
                  <a:pt x="73" y="226"/>
                  <a:pt x="29" y="181"/>
                  <a:pt x="29" y="12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600"/>
          </a:p>
        </p:txBody>
      </p:sp>
      <p:sp>
        <p:nvSpPr>
          <p:cNvPr id="12" name="Freeform 15"/>
          <p:cNvSpPr/>
          <p:nvPr/>
        </p:nvSpPr>
        <p:spPr bwMode="auto">
          <a:xfrm>
            <a:off x="4852678" y="2001214"/>
            <a:ext cx="1108239" cy="554120"/>
          </a:xfrm>
          <a:custGeom>
            <a:avLst/>
            <a:gdLst>
              <a:gd name="T0" fmla="*/ 254 w 254"/>
              <a:gd name="T1" fmla="*/ 127 h 127"/>
              <a:gd name="T2" fmla="*/ 127 w 254"/>
              <a:gd name="T3" fmla="*/ 0 h 127"/>
              <a:gd name="T4" fmla="*/ 0 w 254"/>
              <a:gd name="T5" fmla="*/ 127 h 127"/>
              <a:gd name="T6" fmla="*/ 29 w 254"/>
              <a:gd name="T7" fmla="*/ 127 h 127"/>
              <a:gd name="T8" fmla="*/ 127 w 254"/>
              <a:gd name="T9" fmla="*/ 29 h 127"/>
              <a:gd name="T10" fmla="*/ 226 w 254"/>
              <a:gd name="T11" fmla="*/ 127 h 127"/>
              <a:gd name="T12" fmla="*/ 254 w 254"/>
              <a:gd name="T13" fmla="*/ 127 h 127"/>
            </a:gdLst>
            <a:ahLst/>
            <a:cxnLst>
              <a:cxn ang="0">
                <a:pos x="T0" y="T1"/>
              </a:cxn>
              <a:cxn ang="0">
                <a:pos x="T2" y="T3"/>
              </a:cxn>
              <a:cxn ang="0">
                <a:pos x="T4" y="T5"/>
              </a:cxn>
              <a:cxn ang="0">
                <a:pos x="T6" y="T7"/>
              </a:cxn>
              <a:cxn ang="0">
                <a:pos x="T8" y="T9"/>
              </a:cxn>
              <a:cxn ang="0">
                <a:pos x="T10" y="T11"/>
              </a:cxn>
              <a:cxn ang="0">
                <a:pos x="T12" y="T13"/>
              </a:cxn>
            </a:cxnLst>
            <a:rect l="0" t="0" r="r" b="b"/>
            <a:pathLst>
              <a:path w="254" h="127">
                <a:moveTo>
                  <a:pt x="254" y="127"/>
                </a:moveTo>
                <a:cubicBezTo>
                  <a:pt x="254" y="57"/>
                  <a:pt x="197" y="0"/>
                  <a:pt x="127" y="0"/>
                </a:cubicBezTo>
                <a:cubicBezTo>
                  <a:pt x="57" y="0"/>
                  <a:pt x="0" y="57"/>
                  <a:pt x="0" y="127"/>
                </a:cubicBezTo>
                <a:cubicBezTo>
                  <a:pt x="29" y="127"/>
                  <a:pt x="29" y="127"/>
                  <a:pt x="29" y="127"/>
                </a:cubicBezTo>
                <a:cubicBezTo>
                  <a:pt x="29" y="73"/>
                  <a:pt x="73" y="29"/>
                  <a:pt x="127" y="29"/>
                </a:cubicBezTo>
                <a:cubicBezTo>
                  <a:pt x="182" y="29"/>
                  <a:pt x="226" y="73"/>
                  <a:pt x="226" y="127"/>
                </a:cubicBezTo>
                <a:lnTo>
                  <a:pt x="254" y="127"/>
                </a:lnTo>
                <a:close/>
              </a:path>
            </a:pathLst>
          </a:custGeom>
          <a:solidFill>
            <a:srgbClr val="4C2EAA"/>
          </a:solidFill>
          <a:ln>
            <a:noFill/>
          </a:ln>
        </p:spPr>
        <p:txBody>
          <a:bodyPr vert="horz" wrap="square" lIns="91440" tIns="45720" rIns="91440" bIns="45720" numCol="1" anchor="t" anchorCtr="0" compatLnSpc="1"/>
          <a:lstStyle/>
          <a:p>
            <a:endParaRPr lang="zh-CN" altLang="en-US" sz="1600"/>
          </a:p>
        </p:txBody>
      </p:sp>
      <p:sp>
        <p:nvSpPr>
          <p:cNvPr id="13" name="Freeform 18"/>
          <p:cNvSpPr>
            <a:spLocks noEditPoints="1"/>
          </p:cNvSpPr>
          <p:nvPr/>
        </p:nvSpPr>
        <p:spPr bwMode="auto">
          <a:xfrm>
            <a:off x="6230588" y="4361762"/>
            <a:ext cx="1230145" cy="1230145"/>
          </a:xfrm>
          <a:custGeom>
            <a:avLst/>
            <a:gdLst>
              <a:gd name="T0" fmla="*/ 47 w 282"/>
              <a:gd name="T1" fmla="*/ 56 h 282"/>
              <a:gd name="T2" fmla="*/ 55 w 282"/>
              <a:gd name="T3" fmla="*/ 235 h 282"/>
              <a:gd name="T4" fmla="*/ 235 w 282"/>
              <a:gd name="T5" fmla="*/ 227 h 282"/>
              <a:gd name="T6" fmla="*/ 226 w 282"/>
              <a:gd name="T7" fmla="*/ 47 h 282"/>
              <a:gd name="T8" fmla="*/ 47 w 282"/>
              <a:gd name="T9" fmla="*/ 56 h 282"/>
              <a:gd name="T10" fmla="*/ 214 w 282"/>
              <a:gd name="T11" fmla="*/ 208 h 282"/>
              <a:gd name="T12" fmla="*/ 75 w 282"/>
              <a:gd name="T13" fmla="*/ 214 h 282"/>
              <a:gd name="T14" fmla="*/ 68 w 282"/>
              <a:gd name="T15" fmla="*/ 75 h 282"/>
              <a:gd name="T16" fmla="*/ 207 w 282"/>
              <a:gd name="T17" fmla="*/ 68 h 282"/>
              <a:gd name="T18" fmla="*/ 214 w 282"/>
              <a:gd name="T19" fmla="*/ 20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47" y="56"/>
                </a:moveTo>
                <a:cubicBezTo>
                  <a:pt x="0" y="107"/>
                  <a:pt x="3" y="188"/>
                  <a:pt x="55" y="235"/>
                </a:cubicBezTo>
                <a:cubicBezTo>
                  <a:pt x="107" y="282"/>
                  <a:pt x="188" y="279"/>
                  <a:pt x="235" y="227"/>
                </a:cubicBezTo>
                <a:cubicBezTo>
                  <a:pt x="282" y="175"/>
                  <a:pt x="278" y="95"/>
                  <a:pt x="226" y="47"/>
                </a:cubicBezTo>
                <a:cubicBezTo>
                  <a:pt x="175" y="0"/>
                  <a:pt x="94" y="4"/>
                  <a:pt x="47" y="56"/>
                </a:cubicBezTo>
                <a:moveTo>
                  <a:pt x="214" y="208"/>
                </a:moveTo>
                <a:cubicBezTo>
                  <a:pt x="177" y="248"/>
                  <a:pt x="115" y="251"/>
                  <a:pt x="75" y="214"/>
                </a:cubicBezTo>
                <a:cubicBezTo>
                  <a:pt x="34" y="177"/>
                  <a:pt x="31" y="115"/>
                  <a:pt x="68" y="75"/>
                </a:cubicBezTo>
                <a:cubicBezTo>
                  <a:pt x="105" y="35"/>
                  <a:pt x="167" y="32"/>
                  <a:pt x="207" y="68"/>
                </a:cubicBezTo>
                <a:cubicBezTo>
                  <a:pt x="248" y="105"/>
                  <a:pt x="250" y="168"/>
                  <a:pt x="214" y="208"/>
                </a:cubicBezTo>
              </a:path>
            </a:pathLst>
          </a:custGeom>
          <a:solidFill>
            <a:srgbClr val="5B9BD5"/>
          </a:solidFill>
          <a:ln>
            <a:noFill/>
          </a:ln>
        </p:spPr>
        <p:txBody>
          <a:bodyPr/>
          <a:lstStyle/>
          <a:p>
            <a:endParaRPr lang="zh-CN" altLang="en-US" sz="1400"/>
          </a:p>
        </p:txBody>
      </p:sp>
      <p:sp>
        <p:nvSpPr>
          <p:cNvPr id="14" name="Freeform 19"/>
          <p:cNvSpPr/>
          <p:nvPr/>
        </p:nvSpPr>
        <p:spPr bwMode="auto">
          <a:xfrm>
            <a:off x="6291543" y="4973141"/>
            <a:ext cx="964168" cy="618766"/>
          </a:xfrm>
          <a:custGeom>
            <a:avLst/>
            <a:gdLst>
              <a:gd name="T0" fmla="*/ 0 w 221"/>
              <a:gd name="T1" fmla="*/ 0 h 142"/>
              <a:gd name="T2" fmla="*/ 41 w 221"/>
              <a:gd name="T3" fmla="*/ 95 h 142"/>
              <a:gd name="T4" fmla="*/ 221 w 221"/>
              <a:gd name="T5" fmla="*/ 87 h 142"/>
              <a:gd name="T6" fmla="*/ 200 w 221"/>
              <a:gd name="T7" fmla="*/ 68 h 142"/>
              <a:gd name="T8" fmla="*/ 61 w 221"/>
              <a:gd name="T9" fmla="*/ 74 h 142"/>
              <a:gd name="T10" fmla="*/ 28 w 221"/>
              <a:gd name="T11" fmla="*/ 0 h 142"/>
              <a:gd name="T12" fmla="*/ 0 w 221"/>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21" h="142">
                <a:moveTo>
                  <a:pt x="0" y="0"/>
                </a:moveTo>
                <a:cubicBezTo>
                  <a:pt x="0" y="36"/>
                  <a:pt x="15" y="71"/>
                  <a:pt x="41" y="95"/>
                </a:cubicBezTo>
                <a:cubicBezTo>
                  <a:pt x="93" y="142"/>
                  <a:pt x="174" y="139"/>
                  <a:pt x="221" y="87"/>
                </a:cubicBezTo>
                <a:cubicBezTo>
                  <a:pt x="200" y="68"/>
                  <a:pt x="200" y="68"/>
                  <a:pt x="200" y="68"/>
                </a:cubicBezTo>
                <a:cubicBezTo>
                  <a:pt x="163" y="108"/>
                  <a:pt x="101" y="111"/>
                  <a:pt x="61" y="74"/>
                </a:cubicBezTo>
                <a:cubicBezTo>
                  <a:pt x="40" y="55"/>
                  <a:pt x="28" y="28"/>
                  <a:pt x="28" y="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600"/>
          </a:p>
        </p:txBody>
      </p:sp>
      <p:sp>
        <p:nvSpPr>
          <p:cNvPr id="15" name="Freeform 23"/>
          <p:cNvSpPr>
            <a:spLocks noEditPoints="1"/>
          </p:cNvSpPr>
          <p:nvPr/>
        </p:nvSpPr>
        <p:spPr bwMode="auto">
          <a:xfrm>
            <a:off x="6291543" y="3214735"/>
            <a:ext cx="1108239" cy="1108239"/>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8 h 254"/>
              <a:gd name="T14" fmla="*/ 225 w 254"/>
              <a:gd name="T15" fmla="*/ 127 h 254"/>
              <a:gd name="T16" fmla="*/ 127 w 254"/>
              <a:gd name="T17" fmla="*/ 225 h 254"/>
              <a:gd name="T18" fmla="*/ 28 w 254"/>
              <a:gd name="T19" fmla="*/ 1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2"/>
                  <a:pt x="72" y="28"/>
                  <a:pt x="127" y="28"/>
                </a:cubicBezTo>
                <a:cubicBezTo>
                  <a:pt x="181" y="28"/>
                  <a:pt x="225" y="72"/>
                  <a:pt x="225" y="127"/>
                </a:cubicBezTo>
                <a:cubicBezTo>
                  <a:pt x="225" y="181"/>
                  <a:pt x="181" y="225"/>
                  <a:pt x="127" y="225"/>
                </a:cubicBezTo>
                <a:cubicBezTo>
                  <a:pt x="72" y="225"/>
                  <a:pt x="28" y="181"/>
                  <a:pt x="28" y="127"/>
                </a:cubicBezTo>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600"/>
          </a:p>
        </p:txBody>
      </p:sp>
      <p:sp>
        <p:nvSpPr>
          <p:cNvPr id="17" name="Freeform 24"/>
          <p:cNvSpPr/>
          <p:nvPr/>
        </p:nvSpPr>
        <p:spPr bwMode="auto">
          <a:xfrm>
            <a:off x="6291543" y="3214735"/>
            <a:ext cx="1108239" cy="1108239"/>
          </a:xfrm>
          <a:custGeom>
            <a:avLst/>
            <a:gdLst>
              <a:gd name="T0" fmla="*/ 254 w 254"/>
              <a:gd name="T1" fmla="*/ 127 h 254"/>
              <a:gd name="T2" fmla="*/ 127 w 254"/>
              <a:gd name="T3" fmla="*/ 0 h 254"/>
              <a:gd name="T4" fmla="*/ 0 w 254"/>
              <a:gd name="T5" fmla="*/ 127 h 254"/>
              <a:gd name="T6" fmla="*/ 28 w 254"/>
              <a:gd name="T7" fmla="*/ 127 h 254"/>
              <a:gd name="T8" fmla="*/ 127 w 254"/>
              <a:gd name="T9" fmla="*/ 28 h 254"/>
              <a:gd name="T10" fmla="*/ 225 w 254"/>
              <a:gd name="T11" fmla="*/ 127 h 254"/>
              <a:gd name="T12" fmla="*/ 127 w 254"/>
              <a:gd name="T13" fmla="*/ 225 h 254"/>
              <a:gd name="T14" fmla="*/ 127 w 254"/>
              <a:gd name="T15" fmla="*/ 254 h 254"/>
              <a:gd name="T16" fmla="*/ 254 w 254"/>
              <a:gd name="T17" fmla="*/ 1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4">
                <a:moveTo>
                  <a:pt x="254" y="127"/>
                </a:moveTo>
                <a:cubicBezTo>
                  <a:pt x="254" y="57"/>
                  <a:pt x="197" y="0"/>
                  <a:pt x="127" y="0"/>
                </a:cubicBezTo>
                <a:cubicBezTo>
                  <a:pt x="57" y="0"/>
                  <a:pt x="0" y="57"/>
                  <a:pt x="0" y="127"/>
                </a:cubicBezTo>
                <a:cubicBezTo>
                  <a:pt x="28" y="127"/>
                  <a:pt x="28" y="127"/>
                  <a:pt x="28" y="127"/>
                </a:cubicBezTo>
                <a:cubicBezTo>
                  <a:pt x="28" y="72"/>
                  <a:pt x="72" y="28"/>
                  <a:pt x="127" y="28"/>
                </a:cubicBezTo>
                <a:cubicBezTo>
                  <a:pt x="181" y="28"/>
                  <a:pt x="225" y="72"/>
                  <a:pt x="225" y="127"/>
                </a:cubicBezTo>
                <a:cubicBezTo>
                  <a:pt x="225" y="181"/>
                  <a:pt x="181" y="225"/>
                  <a:pt x="127" y="225"/>
                </a:cubicBezTo>
                <a:cubicBezTo>
                  <a:pt x="127" y="254"/>
                  <a:pt x="127" y="254"/>
                  <a:pt x="127" y="254"/>
                </a:cubicBezTo>
                <a:cubicBezTo>
                  <a:pt x="197" y="254"/>
                  <a:pt x="254" y="197"/>
                  <a:pt x="254" y="127"/>
                </a:cubicBezTo>
              </a:path>
            </a:pathLst>
          </a:custGeom>
          <a:solidFill>
            <a:srgbClr val="5ADC38"/>
          </a:solidFill>
          <a:ln>
            <a:noFill/>
          </a:ln>
        </p:spPr>
        <p:txBody>
          <a:bodyPr/>
          <a:lstStyle/>
          <a:p>
            <a:endParaRPr lang="zh-CN" altLang="en-US" sz="1400"/>
          </a:p>
        </p:txBody>
      </p:sp>
      <p:sp>
        <p:nvSpPr>
          <p:cNvPr id="19" name="Freeform 28"/>
          <p:cNvSpPr>
            <a:spLocks noEditPoints="1"/>
          </p:cNvSpPr>
          <p:nvPr/>
        </p:nvSpPr>
        <p:spPr bwMode="auto">
          <a:xfrm>
            <a:off x="6291543" y="2001214"/>
            <a:ext cx="1108239" cy="1108239"/>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9 h 254"/>
              <a:gd name="T14" fmla="*/ 225 w 254"/>
              <a:gd name="T15" fmla="*/ 127 h 254"/>
              <a:gd name="T16" fmla="*/ 127 w 254"/>
              <a:gd name="T17" fmla="*/ 226 h 254"/>
              <a:gd name="T18" fmla="*/ 28 w 254"/>
              <a:gd name="T19" fmla="*/ 1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3"/>
                  <a:pt x="72" y="29"/>
                  <a:pt x="127" y="29"/>
                </a:cubicBezTo>
                <a:cubicBezTo>
                  <a:pt x="181" y="29"/>
                  <a:pt x="225" y="73"/>
                  <a:pt x="225" y="127"/>
                </a:cubicBezTo>
                <a:cubicBezTo>
                  <a:pt x="225" y="181"/>
                  <a:pt x="181" y="226"/>
                  <a:pt x="127" y="226"/>
                </a:cubicBezTo>
                <a:cubicBezTo>
                  <a:pt x="72" y="226"/>
                  <a:pt x="28" y="181"/>
                  <a:pt x="28" y="127"/>
                </a:cubicBezTo>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1600"/>
          </a:p>
        </p:txBody>
      </p:sp>
      <p:sp>
        <p:nvSpPr>
          <p:cNvPr id="20" name="Freeform 29"/>
          <p:cNvSpPr/>
          <p:nvPr/>
        </p:nvSpPr>
        <p:spPr bwMode="auto">
          <a:xfrm>
            <a:off x="6291543" y="2001214"/>
            <a:ext cx="1108239" cy="1108239"/>
          </a:xfrm>
          <a:custGeom>
            <a:avLst/>
            <a:gdLst>
              <a:gd name="T0" fmla="*/ 254 w 254"/>
              <a:gd name="T1" fmla="*/ 127 h 254"/>
              <a:gd name="T2" fmla="*/ 127 w 254"/>
              <a:gd name="T3" fmla="*/ 0 h 254"/>
              <a:gd name="T4" fmla="*/ 0 w 254"/>
              <a:gd name="T5" fmla="*/ 127 h 254"/>
              <a:gd name="T6" fmla="*/ 28 w 254"/>
              <a:gd name="T7" fmla="*/ 127 h 254"/>
              <a:gd name="T8" fmla="*/ 127 w 254"/>
              <a:gd name="T9" fmla="*/ 29 h 254"/>
              <a:gd name="T10" fmla="*/ 225 w 254"/>
              <a:gd name="T11" fmla="*/ 127 h 254"/>
              <a:gd name="T12" fmla="*/ 127 w 254"/>
              <a:gd name="T13" fmla="*/ 226 h 254"/>
              <a:gd name="T14" fmla="*/ 86 w 254"/>
              <a:gd name="T15" fmla="*/ 217 h 254"/>
              <a:gd name="T16" fmla="*/ 75 w 254"/>
              <a:gd name="T17" fmla="*/ 243 h 254"/>
              <a:gd name="T18" fmla="*/ 127 w 254"/>
              <a:gd name="T19" fmla="*/ 254 h 254"/>
              <a:gd name="T20" fmla="*/ 254 w 254"/>
              <a:gd name="T21" fmla="*/ 1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54">
                <a:moveTo>
                  <a:pt x="254" y="127"/>
                </a:moveTo>
                <a:cubicBezTo>
                  <a:pt x="254" y="57"/>
                  <a:pt x="197" y="0"/>
                  <a:pt x="127" y="0"/>
                </a:cubicBezTo>
                <a:cubicBezTo>
                  <a:pt x="57" y="0"/>
                  <a:pt x="0" y="57"/>
                  <a:pt x="0" y="127"/>
                </a:cubicBezTo>
                <a:cubicBezTo>
                  <a:pt x="28" y="127"/>
                  <a:pt x="28" y="127"/>
                  <a:pt x="28" y="127"/>
                </a:cubicBezTo>
                <a:cubicBezTo>
                  <a:pt x="28" y="73"/>
                  <a:pt x="72" y="29"/>
                  <a:pt x="127" y="29"/>
                </a:cubicBezTo>
                <a:cubicBezTo>
                  <a:pt x="181" y="29"/>
                  <a:pt x="225" y="73"/>
                  <a:pt x="225" y="127"/>
                </a:cubicBezTo>
                <a:cubicBezTo>
                  <a:pt x="225" y="181"/>
                  <a:pt x="181" y="226"/>
                  <a:pt x="127" y="226"/>
                </a:cubicBezTo>
                <a:cubicBezTo>
                  <a:pt x="113" y="226"/>
                  <a:pt x="99" y="223"/>
                  <a:pt x="86" y="217"/>
                </a:cubicBezTo>
                <a:cubicBezTo>
                  <a:pt x="75" y="243"/>
                  <a:pt x="75" y="243"/>
                  <a:pt x="75" y="243"/>
                </a:cubicBezTo>
                <a:cubicBezTo>
                  <a:pt x="91" y="250"/>
                  <a:pt x="109" y="254"/>
                  <a:pt x="127" y="254"/>
                </a:cubicBezTo>
                <a:cubicBezTo>
                  <a:pt x="197" y="254"/>
                  <a:pt x="254" y="197"/>
                  <a:pt x="254" y="127"/>
                </a:cubicBezTo>
              </a:path>
            </a:pathLst>
          </a:custGeom>
          <a:solidFill>
            <a:srgbClr val="4C2EAA"/>
          </a:solidFill>
          <a:ln>
            <a:noFill/>
          </a:ln>
        </p:spPr>
        <p:txBody>
          <a:bodyPr/>
          <a:lstStyle/>
          <a:p>
            <a:endParaRPr lang="zh-CN" altLang="en-US" sz="1400"/>
          </a:p>
        </p:txBody>
      </p:sp>
      <p:sp>
        <p:nvSpPr>
          <p:cNvPr id="21" name="TextBox 682"/>
          <p:cNvSpPr txBox="1"/>
          <p:nvPr/>
        </p:nvSpPr>
        <p:spPr>
          <a:xfrm>
            <a:off x="6608949" y="2259245"/>
            <a:ext cx="559685" cy="43423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a:solidFill>
                  <a:schemeClr val="tx1">
                    <a:lumMod val="50000"/>
                    <a:lumOff val="50000"/>
                  </a:schemeClr>
                </a:solidFill>
              </a:rPr>
              <a:t>82</a:t>
            </a:r>
            <a:r>
              <a:rPr lang="en-US" altLang="zh-CN" sz="1400">
                <a:solidFill>
                  <a:schemeClr val="tx1">
                    <a:lumMod val="50000"/>
                    <a:lumOff val="50000"/>
                  </a:schemeClr>
                </a:solidFill>
              </a:rPr>
              <a:t>%</a:t>
            </a:r>
            <a:endParaRPr lang="zh-CN" altLang="en-US" sz="2000">
              <a:solidFill>
                <a:schemeClr val="tx1">
                  <a:lumMod val="50000"/>
                  <a:lumOff val="50000"/>
                </a:schemeClr>
              </a:solidFill>
            </a:endParaRPr>
          </a:p>
        </p:txBody>
      </p:sp>
      <p:sp>
        <p:nvSpPr>
          <p:cNvPr id="22" name="TextBox 682"/>
          <p:cNvSpPr txBox="1"/>
          <p:nvPr/>
        </p:nvSpPr>
        <p:spPr>
          <a:xfrm>
            <a:off x="5171234" y="2259245"/>
            <a:ext cx="559685" cy="43423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a:solidFill>
                  <a:schemeClr val="tx1">
                    <a:lumMod val="50000"/>
                    <a:lumOff val="50000"/>
                  </a:schemeClr>
                </a:solidFill>
              </a:rPr>
              <a:t>50</a:t>
            </a:r>
            <a:r>
              <a:rPr lang="en-US" altLang="zh-CN" sz="1400">
                <a:solidFill>
                  <a:schemeClr val="tx1">
                    <a:lumMod val="50000"/>
                    <a:lumOff val="50000"/>
                  </a:schemeClr>
                </a:solidFill>
              </a:rPr>
              <a:t>%</a:t>
            </a:r>
            <a:endParaRPr lang="zh-CN" altLang="en-US" sz="2000">
              <a:solidFill>
                <a:schemeClr val="tx1">
                  <a:lumMod val="50000"/>
                  <a:lumOff val="50000"/>
                </a:schemeClr>
              </a:solidFill>
            </a:endParaRPr>
          </a:p>
        </p:txBody>
      </p:sp>
      <p:sp>
        <p:nvSpPr>
          <p:cNvPr id="23" name="TextBox 682"/>
          <p:cNvSpPr txBox="1"/>
          <p:nvPr/>
        </p:nvSpPr>
        <p:spPr>
          <a:xfrm>
            <a:off x="6608949" y="3438171"/>
            <a:ext cx="559685" cy="43423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a:solidFill>
                  <a:schemeClr val="tx1">
                    <a:lumMod val="50000"/>
                    <a:lumOff val="50000"/>
                  </a:schemeClr>
                </a:solidFill>
              </a:rPr>
              <a:t>75</a:t>
            </a:r>
            <a:r>
              <a:rPr lang="en-US" altLang="zh-CN" sz="1400">
                <a:solidFill>
                  <a:schemeClr val="tx1">
                    <a:lumMod val="50000"/>
                    <a:lumOff val="50000"/>
                  </a:schemeClr>
                </a:solidFill>
              </a:rPr>
              <a:t>%</a:t>
            </a:r>
            <a:endParaRPr lang="zh-CN" altLang="en-US" sz="2000">
              <a:solidFill>
                <a:schemeClr val="tx1">
                  <a:lumMod val="50000"/>
                  <a:lumOff val="50000"/>
                </a:schemeClr>
              </a:solidFill>
            </a:endParaRPr>
          </a:p>
        </p:txBody>
      </p:sp>
      <p:sp>
        <p:nvSpPr>
          <p:cNvPr id="24" name="TextBox 682"/>
          <p:cNvSpPr txBox="1"/>
          <p:nvPr/>
        </p:nvSpPr>
        <p:spPr>
          <a:xfrm>
            <a:off x="5171234" y="3438171"/>
            <a:ext cx="559685" cy="43423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a:solidFill>
                  <a:schemeClr val="tx1">
                    <a:lumMod val="50000"/>
                    <a:lumOff val="50000"/>
                  </a:schemeClr>
                </a:solidFill>
              </a:rPr>
              <a:t>28</a:t>
            </a:r>
            <a:r>
              <a:rPr lang="en-US" altLang="zh-CN" sz="1400">
                <a:solidFill>
                  <a:schemeClr val="tx1">
                    <a:lumMod val="50000"/>
                    <a:lumOff val="50000"/>
                  </a:schemeClr>
                </a:solidFill>
              </a:rPr>
              <a:t>%</a:t>
            </a:r>
            <a:endParaRPr lang="zh-CN" altLang="en-US" sz="2000">
              <a:solidFill>
                <a:schemeClr val="tx1">
                  <a:lumMod val="50000"/>
                  <a:lumOff val="50000"/>
                </a:schemeClr>
              </a:solidFill>
            </a:endParaRPr>
          </a:p>
        </p:txBody>
      </p:sp>
      <p:sp>
        <p:nvSpPr>
          <p:cNvPr id="25" name="TextBox 682"/>
          <p:cNvSpPr txBox="1"/>
          <p:nvPr/>
        </p:nvSpPr>
        <p:spPr>
          <a:xfrm>
            <a:off x="6608949" y="4703361"/>
            <a:ext cx="559685" cy="43423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a:solidFill>
                  <a:schemeClr val="tx1">
                    <a:lumMod val="50000"/>
                    <a:lumOff val="50000"/>
                  </a:schemeClr>
                </a:solidFill>
              </a:rPr>
              <a:t>61</a:t>
            </a:r>
            <a:r>
              <a:rPr lang="en-US" altLang="zh-CN" sz="1400">
                <a:solidFill>
                  <a:schemeClr val="tx1">
                    <a:lumMod val="50000"/>
                    <a:lumOff val="50000"/>
                  </a:schemeClr>
                </a:solidFill>
              </a:rPr>
              <a:t>%</a:t>
            </a:r>
            <a:endParaRPr lang="zh-CN" altLang="en-US" sz="2000">
              <a:solidFill>
                <a:schemeClr val="tx1">
                  <a:lumMod val="50000"/>
                  <a:lumOff val="50000"/>
                </a:schemeClr>
              </a:solidFill>
            </a:endParaRPr>
          </a:p>
        </p:txBody>
      </p:sp>
      <p:sp>
        <p:nvSpPr>
          <p:cNvPr id="26" name="TextBox 682"/>
          <p:cNvSpPr txBox="1"/>
          <p:nvPr/>
        </p:nvSpPr>
        <p:spPr>
          <a:xfrm>
            <a:off x="5171234" y="4703361"/>
            <a:ext cx="559685" cy="43423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a:solidFill>
                  <a:schemeClr val="tx1">
                    <a:lumMod val="50000"/>
                    <a:lumOff val="50000"/>
                  </a:schemeClr>
                </a:solidFill>
              </a:rPr>
              <a:t>15</a:t>
            </a:r>
            <a:r>
              <a:rPr lang="en-US" altLang="zh-CN" sz="1400">
                <a:solidFill>
                  <a:schemeClr val="tx1">
                    <a:lumMod val="50000"/>
                    <a:lumOff val="50000"/>
                  </a:schemeClr>
                </a:solidFill>
              </a:rPr>
              <a:t>%</a:t>
            </a:r>
            <a:endParaRPr lang="zh-CN" altLang="en-US" sz="2000">
              <a:solidFill>
                <a:schemeClr val="tx1">
                  <a:lumMod val="50000"/>
                  <a:lumOff val="50000"/>
                </a:schemeClr>
              </a:solidFill>
            </a:endParaRPr>
          </a:p>
        </p:txBody>
      </p:sp>
      <p:sp>
        <p:nvSpPr>
          <p:cNvPr id="28" name="文本框 27"/>
          <p:cNvSpPr txBox="1"/>
          <p:nvPr/>
        </p:nvSpPr>
        <p:spPr>
          <a:xfrm>
            <a:off x="7553330" y="2119458"/>
            <a:ext cx="2524292" cy="376341"/>
          </a:xfrm>
          <a:prstGeom prst="rect">
            <a:avLst/>
          </a:prstGeom>
          <a:noFill/>
        </p:spPr>
        <p:txBody>
          <a:bodyPr wrap="square" rtlCol="0">
            <a:spAutoFit/>
          </a:bodyPr>
          <a:lstStyle/>
          <a:p>
            <a:r>
              <a:rPr lang="en-US" sz="2000" b="1">
                <a:latin typeface="华文细黑" panose="02010600040101010101" pitchFamily="2" charset="-122"/>
                <a:ea typeface="华文细黑" panose="02010600040101010101" pitchFamily="2" charset="-122"/>
              </a:rPr>
              <a:t>YOUR TITLE</a:t>
            </a:r>
          </a:p>
        </p:txBody>
      </p:sp>
      <p:sp>
        <p:nvSpPr>
          <p:cNvPr id="29" name="文本框 28"/>
          <p:cNvSpPr txBox="1"/>
          <p:nvPr/>
        </p:nvSpPr>
        <p:spPr>
          <a:xfrm>
            <a:off x="7546995" y="2556971"/>
            <a:ext cx="3148873" cy="430887"/>
          </a:xfrm>
          <a:prstGeom prst="rect">
            <a:avLst/>
          </a:prstGeom>
          <a:noFill/>
        </p:spPr>
        <p:txBody>
          <a:bodyPr wrap="square" rtlCol="0">
            <a:spAutoFit/>
          </a:bodyPr>
          <a:lstStyle/>
          <a:p>
            <a:r>
              <a:rPr lang="zh-CN" altLang="en-US" sz="11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1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1" name="文本框 30"/>
          <p:cNvSpPr txBox="1"/>
          <p:nvPr/>
        </p:nvSpPr>
        <p:spPr>
          <a:xfrm>
            <a:off x="7555993" y="3330208"/>
            <a:ext cx="2455655" cy="376341"/>
          </a:xfrm>
          <a:prstGeom prst="rect">
            <a:avLst/>
          </a:prstGeom>
          <a:noFill/>
        </p:spPr>
        <p:txBody>
          <a:bodyPr wrap="square" rtlCol="0">
            <a:spAutoFit/>
          </a:bodyPr>
          <a:lstStyle/>
          <a:p>
            <a:r>
              <a:rPr lang="en-US" sz="2000" b="1">
                <a:latin typeface="华文细黑" panose="02010600040101010101" pitchFamily="2" charset="-122"/>
                <a:ea typeface="华文细黑" panose="02010600040101010101" pitchFamily="2" charset="-122"/>
              </a:rPr>
              <a:t>YOUR TITLE</a:t>
            </a:r>
          </a:p>
        </p:txBody>
      </p:sp>
      <p:sp>
        <p:nvSpPr>
          <p:cNvPr id="32" name="文本框 31"/>
          <p:cNvSpPr txBox="1"/>
          <p:nvPr/>
        </p:nvSpPr>
        <p:spPr>
          <a:xfrm>
            <a:off x="7546995" y="3767721"/>
            <a:ext cx="3082898" cy="430887"/>
          </a:xfrm>
          <a:prstGeom prst="rect">
            <a:avLst/>
          </a:prstGeom>
          <a:noFill/>
        </p:spPr>
        <p:txBody>
          <a:bodyPr wrap="square" rtlCol="0">
            <a:spAutoFit/>
          </a:bodyPr>
          <a:lstStyle/>
          <a:p>
            <a:r>
              <a:rPr lang="zh-CN" altLang="en-US" sz="11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1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3" name="文本框 32"/>
          <p:cNvSpPr txBox="1"/>
          <p:nvPr/>
        </p:nvSpPr>
        <p:spPr>
          <a:xfrm>
            <a:off x="7555993" y="4540959"/>
            <a:ext cx="2455655" cy="376341"/>
          </a:xfrm>
          <a:prstGeom prst="rect">
            <a:avLst/>
          </a:prstGeom>
          <a:noFill/>
        </p:spPr>
        <p:txBody>
          <a:bodyPr wrap="square" rtlCol="0">
            <a:spAutoFit/>
          </a:bodyPr>
          <a:lstStyle/>
          <a:p>
            <a:r>
              <a:rPr lang="en-US" sz="2000" b="1">
                <a:latin typeface="华文细黑" panose="02010600040101010101" pitchFamily="2" charset="-122"/>
                <a:ea typeface="华文细黑" panose="02010600040101010101" pitchFamily="2" charset="-122"/>
              </a:rPr>
              <a:t>YOUR TITLE</a:t>
            </a:r>
          </a:p>
        </p:txBody>
      </p:sp>
      <p:sp>
        <p:nvSpPr>
          <p:cNvPr id="34" name="文本框 33"/>
          <p:cNvSpPr txBox="1"/>
          <p:nvPr/>
        </p:nvSpPr>
        <p:spPr>
          <a:xfrm>
            <a:off x="7546995" y="4978472"/>
            <a:ext cx="3082898" cy="430887"/>
          </a:xfrm>
          <a:prstGeom prst="rect">
            <a:avLst/>
          </a:prstGeom>
          <a:noFill/>
        </p:spPr>
        <p:txBody>
          <a:bodyPr wrap="square" rtlCol="0">
            <a:spAutoFit/>
          </a:bodyPr>
          <a:lstStyle/>
          <a:p>
            <a:r>
              <a:rPr lang="zh-CN" altLang="en-US" sz="11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1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7" name="文本框 36"/>
          <p:cNvSpPr txBox="1"/>
          <p:nvPr/>
        </p:nvSpPr>
        <p:spPr>
          <a:xfrm>
            <a:off x="2120713" y="2119458"/>
            <a:ext cx="2524292" cy="376340"/>
          </a:xfrm>
          <a:prstGeom prst="rect">
            <a:avLst/>
          </a:prstGeom>
          <a:noFill/>
        </p:spPr>
        <p:txBody>
          <a:bodyPr wrap="square" rtlCol="0">
            <a:spAutoFit/>
          </a:bodyPr>
          <a:lstStyle/>
          <a:p>
            <a:pPr algn="r"/>
            <a:r>
              <a:rPr lang="en-US" sz="2000" b="1">
                <a:latin typeface="华文细黑" panose="02010600040101010101" pitchFamily="2" charset="-122"/>
                <a:ea typeface="华文细黑" panose="02010600040101010101" pitchFamily="2" charset="-122"/>
              </a:rPr>
              <a:t>YOUR TITLE</a:t>
            </a:r>
          </a:p>
        </p:txBody>
      </p:sp>
      <p:sp>
        <p:nvSpPr>
          <p:cNvPr id="38" name="文本框 37"/>
          <p:cNvSpPr txBox="1"/>
          <p:nvPr/>
        </p:nvSpPr>
        <p:spPr>
          <a:xfrm>
            <a:off x="1496132" y="2556971"/>
            <a:ext cx="3148873" cy="430887"/>
          </a:xfrm>
          <a:prstGeom prst="rect">
            <a:avLst/>
          </a:prstGeom>
          <a:noFill/>
        </p:spPr>
        <p:txBody>
          <a:bodyPr wrap="square" rtlCol="0">
            <a:spAutoFit/>
          </a:bodyPr>
          <a:lstStyle/>
          <a:p>
            <a:pPr algn="r"/>
            <a:r>
              <a:rPr lang="zh-CN" altLang="en-US" sz="11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1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2189350" y="3330208"/>
            <a:ext cx="2455655" cy="376340"/>
          </a:xfrm>
          <a:prstGeom prst="rect">
            <a:avLst/>
          </a:prstGeom>
          <a:noFill/>
        </p:spPr>
        <p:txBody>
          <a:bodyPr wrap="square" rtlCol="0">
            <a:spAutoFit/>
          </a:bodyPr>
          <a:lstStyle/>
          <a:p>
            <a:pPr algn="r"/>
            <a:r>
              <a:rPr lang="en-US" sz="2000" b="1">
                <a:latin typeface="华文细黑" panose="02010600040101010101" pitchFamily="2" charset="-122"/>
                <a:ea typeface="华文细黑" panose="02010600040101010101" pitchFamily="2" charset="-122"/>
              </a:rPr>
              <a:t>YOUR TITLE</a:t>
            </a:r>
          </a:p>
        </p:txBody>
      </p:sp>
      <p:sp>
        <p:nvSpPr>
          <p:cNvPr id="41" name="文本框 40"/>
          <p:cNvSpPr txBox="1"/>
          <p:nvPr/>
        </p:nvSpPr>
        <p:spPr>
          <a:xfrm>
            <a:off x="1562107" y="3767721"/>
            <a:ext cx="3082898" cy="430887"/>
          </a:xfrm>
          <a:prstGeom prst="rect">
            <a:avLst/>
          </a:prstGeom>
          <a:noFill/>
        </p:spPr>
        <p:txBody>
          <a:bodyPr wrap="square" rtlCol="0">
            <a:spAutoFit/>
          </a:bodyPr>
          <a:lstStyle/>
          <a:p>
            <a:pPr algn="r"/>
            <a:r>
              <a:rPr lang="zh-CN" altLang="en-US" sz="11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1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3" name="文本框 42"/>
          <p:cNvSpPr txBox="1"/>
          <p:nvPr/>
        </p:nvSpPr>
        <p:spPr>
          <a:xfrm>
            <a:off x="2189350" y="4540959"/>
            <a:ext cx="2455655" cy="376340"/>
          </a:xfrm>
          <a:prstGeom prst="rect">
            <a:avLst/>
          </a:prstGeom>
          <a:noFill/>
        </p:spPr>
        <p:txBody>
          <a:bodyPr wrap="square" rtlCol="0">
            <a:spAutoFit/>
          </a:bodyPr>
          <a:lstStyle/>
          <a:p>
            <a:pPr algn="r"/>
            <a:r>
              <a:rPr lang="en-US" sz="2000" b="1">
                <a:latin typeface="华文细黑" panose="02010600040101010101" pitchFamily="2" charset="-122"/>
                <a:ea typeface="华文细黑" panose="02010600040101010101" pitchFamily="2" charset="-122"/>
              </a:rPr>
              <a:t>YOUR TITLE</a:t>
            </a:r>
          </a:p>
        </p:txBody>
      </p:sp>
      <p:sp>
        <p:nvSpPr>
          <p:cNvPr id="44" name="文本框 43"/>
          <p:cNvSpPr txBox="1"/>
          <p:nvPr/>
        </p:nvSpPr>
        <p:spPr>
          <a:xfrm>
            <a:off x="1562107" y="4978472"/>
            <a:ext cx="3082898" cy="430887"/>
          </a:xfrm>
          <a:prstGeom prst="rect">
            <a:avLst/>
          </a:prstGeom>
          <a:noFill/>
        </p:spPr>
        <p:txBody>
          <a:bodyPr wrap="square" rtlCol="0">
            <a:spAutoFit/>
          </a:bodyPr>
          <a:lstStyle/>
          <a:p>
            <a:pPr algn="r"/>
            <a:r>
              <a:rPr lang="zh-CN" altLang="en-US" sz="11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1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6" name="文本框 45"/>
          <p:cNvSpPr txBox="1"/>
          <p:nvPr/>
        </p:nvSpPr>
        <p:spPr>
          <a:xfrm>
            <a:off x="5080338" y="495299"/>
            <a:ext cx="2031325" cy="646331"/>
          </a:xfrm>
          <a:prstGeom prst="rect">
            <a:avLst/>
          </a:prstGeom>
          <a:noFill/>
        </p:spPr>
        <p:txBody>
          <a:bodyPr wrap="none" rtlCol="0">
            <a:spAutoFit/>
          </a:bodyPr>
          <a:lstStyle/>
          <a:p>
            <a:pPr algn="ctr"/>
            <a:r>
              <a:rPr lang="zh-CN" altLang="en-US" sz="3600" b="1">
                <a:solidFill>
                  <a:srgbClr val="4C2EAA"/>
                </a:solidFill>
                <a:latin typeface="华文细黑" panose="02010600040101010101" pitchFamily="2" charset="-122"/>
                <a:ea typeface="华文细黑" panose="02010600040101010101" pitchFamily="2" charset="-122"/>
              </a:rPr>
              <a:t>您的</a:t>
            </a:r>
            <a:r>
              <a:rPr lang="zh-CN" altLang="en-US" sz="3600" b="1">
                <a:solidFill>
                  <a:srgbClr val="474747"/>
                </a:solidFill>
                <a:latin typeface="华文细黑" panose="02010600040101010101" pitchFamily="2" charset="-122"/>
                <a:ea typeface="华文细黑" panose="02010600040101010101" pitchFamily="2" charset="-122"/>
              </a:rPr>
              <a:t>标题</a:t>
            </a:r>
          </a:p>
        </p:txBody>
      </p:sp>
      <p:sp>
        <p:nvSpPr>
          <p:cNvPr id="47" name="文本框 46"/>
          <p:cNvSpPr txBox="1"/>
          <p:nvPr/>
        </p:nvSpPr>
        <p:spPr>
          <a:xfrm>
            <a:off x="1862946" y="11818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sp>
        <p:nvSpPr>
          <p:cNvPr id="2" name="矩形 1"/>
          <p:cNvSpPr/>
          <p:nvPr/>
        </p:nvSpPr>
        <p:spPr>
          <a:xfrm>
            <a:off x="1387347" y="2215019"/>
            <a:ext cx="2895365" cy="1575727"/>
          </a:xfrm>
          <a:prstGeom prst="rect">
            <a:avLst/>
          </a:prstGeom>
          <a:noFill/>
          <a:ln w="57150">
            <a:solidFill>
              <a:srgbClr val="575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1506691" y="2787021"/>
            <a:ext cx="1965882" cy="416909"/>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11" name="文本框 10"/>
          <p:cNvSpPr txBox="1"/>
          <p:nvPr/>
        </p:nvSpPr>
        <p:spPr>
          <a:xfrm>
            <a:off x="1506691" y="3207074"/>
            <a:ext cx="2656677" cy="461665"/>
          </a:xfrm>
          <a:prstGeom prst="rect">
            <a:avLst/>
          </a:prstGeom>
          <a:noFill/>
        </p:spPr>
        <p:txBody>
          <a:bodyPr wrap="square" rtlCol="0">
            <a:spAutoFit/>
          </a:bodyPr>
          <a:lstStyle/>
          <a:p>
            <a:r>
              <a:rPr lang="zh-CN" altLang="en-US" sz="1200" dirty="0">
                <a:solidFill>
                  <a:schemeClr val="bg1"/>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15" name="矩形 14"/>
          <p:cNvSpPr/>
          <p:nvPr/>
        </p:nvSpPr>
        <p:spPr>
          <a:xfrm>
            <a:off x="4648316" y="2215019"/>
            <a:ext cx="2895365" cy="1575727"/>
          </a:xfrm>
          <a:prstGeom prst="rect">
            <a:avLst/>
          </a:prstGeom>
          <a:noFill/>
          <a:ln w="57150">
            <a:solidFill>
              <a:srgbClr val="57545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本框 19"/>
          <p:cNvSpPr txBox="1"/>
          <p:nvPr/>
        </p:nvSpPr>
        <p:spPr>
          <a:xfrm>
            <a:off x="4767660" y="2787021"/>
            <a:ext cx="1965882" cy="416909"/>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21" name="文本框 20"/>
          <p:cNvSpPr txBox="1"/>
          <p:nvPr/>
        </p:nvSpPr>
        <p:spPr>
          <a:xfrm>
            <a:off x="4767660" y="3207074"/>
            <a:ext cx="2656677"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63" name="矩形 62"/>
          <p:cNvSpPr/>
          <p:nvPr/>
        </p:nvSpPr>
        <p:spPr>
          <a:xfrm>
            <a:off x="1387347" y="4006233"/>
            <a:ext cx="2895365" cy="1575727"/>
          </a:xfrm>
          <a:prstGeom prst="rect">
            <a:avLst/>
          </a:prstGeom>
          <a:solidFill>
            <a:srgbClr val="00000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文本框 76"/>
          <p:cNvSpPr txBox="1"/>
          <p:nvPr/>
        </p:nvSpPr>
        <p:spPr>
          <a:xfrm>
            <a:off x="1506691" y="4998288"/>
            <a:ext cx="2656677" cy="461665"/>
          </a:xfrm>
          <a:prstGeom prst="rect">
            <a:avLst/>
          </a:prstGeom>
          <a:noFill/>
        </p:spPr>
        <p:txBody>
          <a:bodyPr wrap="square" rtlCol="0">
            <a:spAutoFit/>
          </a:bodyPr>
          <a:lstStyle/>
          <a:p>
            <a:r>
              <a:rPr lang="zh-CN" altLang="en-US" sz="1200" dirty="0">
                <a:solidFill>
                  <a:schemeClr val="bg1"/>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66" name="矩形 65"/>
          <p:cNvSpPr/>
          <p:nvPr/>
        </p:nvSpPr>
        <p:spPr>
          <a:xfrm>
            <a:off x="4648316" y="4006233"/>
            <a:ext cx="2895365" cy="1575727"/>
          </a:xfrm>
          <a:prstGeom prst="rect">
            <a:avLst/>
          </a:prstGeom>
          <a:noFill/>
          <a:ln w="57150">
            <a:solidFill>
              <a:srgbClr val="57545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文本框 73"/>
          <p:cNvSpPr txBox="1"/>
          <p:nvPr/>
        </p:nvSpPr>
        <p:spPr>
          <a:xfrm>
            <a:off x="4767660" y="4578235"/>
            <a:ext cx="1965882" cy="416909"/>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75" name="文本框 74"/>
          <p:cNvSpPr txBox="1"/>
          <p:nvPr/>
        </p:nvSpPr>
        <p:spPr>
          <a:xfrm>
            <a:off x="4767660" y="4998288"/>
            <a:ext cx="2656677"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69" name="矩形 68"/>
          <p:cNvSpPr/>
          <p:nvPr/>
        </p:nvSpPr>
        <p:spPr>
          <a:xfrm>
            <a:off x="7909286" y="4006233"/>
            <a:ext cx="2895365" cy="1575727"/>
          </a:xfrm>
          <a:prstGeom prst="rect">
            <a:avLst/>
          </a:prstGeom>
          <a:noFill/>
          <a:ln w="57150">
            <a:solidFill>
              <a:srgbClr val="57545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文本框 72"/>
          <p:cNvSpPr txBox="1"/>
          <p:nvPr/>
        </p:nvSpPr>
        <p:spPr>
          <a:xfrm>
            <a:off x="8028630" y="4998288"/>
            <a:ext cx="2656677"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80" name="图片 79"/>
          <p:cNvPicPr>
            <a:picLocks noChangeAspect="1"/>
          </p:cNvPicPr>
          <p:nvPr/>
        </p:nvPicPr>
        <p:blipFill>
          <a:blip r:embed="rId3">
            <a:extLst>
              <a:ext uri="{28A0092B-C50C-407E-A947-70E740481C1C}">
                <a14:useLocalDpi xmlns:a14="http://schemas.microsoft.com/office/drawing/2010/main" val="0"/>
              </a:ext>
            </a:extLst>
          </a:blip>
          <a:srcRect l="1484" t="10914" r="1484" b="9874"/>
          <a:stretch>
            <a:fillRect/>
          </a:stretch>
        </p:blipFill>
        <p:spPr>
          <a:xfrm>
            <a:off x="7909287" y="2215019"/>
            <a:ext cx="2895365" cy="1575727"/>
          </a:xfrm>
          <a:custGeom>
            <a:avLst/>
            <a:gdLst>
              <a:gd name="connsiteX0" fmla="*/ 0 w 2895365"/>
              <a:gd name="connsiteY0" fmla="*/ 0 h 1575727"/>
              <a:gd name="connsiteX1" fmla="*/ 2895365 w 2895365"/>
              <a:gd name="connsiteY1" fmla="*/ 0 h 1575727"/>
              <a:gd name="connsiteX2" fmla="*/ 2895365 w 2895365"/>
              <a:gd name="connsiteY2" fmla="*/ 1575727 h 1575727"/>
              <a:gd name="connsiteX3" fmla="*/ 0 w 2895365"/>
              <a:gd name="connsiteY3" fmla="*/ 1575727 h 1575727"/>
              <a:gd name="connsiteX4" fmla="*/ 0 w 2895365"/>
              <a:gd name="connsiteY4" fmla="*/ 0 h 157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365" h="1575727">
                <a:moveTo>
                  <a:pt x="0" y="0"/>
                </a:moveTo>
                <a:lnTo>
                  <a:pt x="2895365" y="0"/>
                </a:lnTo>
                <a:lnTo>
                  <a:pt x="2895365" y="1575727"/>
                </a:lnTo>
                <a:lnTo>
                  <a:pt x="0" y="1575727"/>
                </a:lnTo>
                <a:lnTo>
                  <a:pt x="0" y="0"/>
                </a:lnTo>
                <a:close/>
              </a:path>
            </a:pathLst>
          </a:custGeom>
        </p:spPr>
      </p:pic>
      <p:sp>
        <p:nvSpPr>
          <p:cNvPr id="81" name="矩形 80"/>
          <p:cNvSpPr/>
          <p:nvPr/>
        </p:nvSpPr>
        <p:spPr>
          <a:xfrm>
            <a:off x="7909285" y="2190476"/>
            <a:ext cx="2895365" cy="1575727"/>
          </a:xfrm>
          <a:prstGeom prst="rect">
            <a:avLst/>
          </a:prstGeom>
          <a:solidFill>
            <a:srgbClr val="4C2EAA">
              <a:alpha val="6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文本框 40"/>
          <p:cNvSpPr txBox="1"/>
          <p:nvPr/>
        </p:nvSpPr>
        <p:spPr>
          <a:xfrm>
            <a:off x="8028630" y="2787021"/>
            <a:ext cx="1742785" cy="461665"/>
          </a:xfrm>
          <a:prstGeom prst="rect">
            <a:avLst/>
          </a:prstGeom>
          <a:noFill/>
        </p:spPr>
        <p:txBody>
          <a:bodyPr wrap="none" rtlCol="0">
            <a:spAutoFit/>
          </a:bodyPr>
          <a:lstStyle/>
          <a:p>
            <a:r>
              <a:rPr lang="en-US" sz="2400" b="1">
                <a:solidFill>
                  <a:schemeClr val="bg1"/>
                </a:solidFill>
                <a:latin typeface="华文细黑" panose="02010600040101010101" pitchFamily="2" charset="-122"/>
                <a:ea typeface="华文细黑" panose="02010600040101010101" pitchFamily="2" charset="-122"/>
              </a:rPr>
              <a:t>YOUR TITLE</a:t>
            </a:r>
          </a:p>
        </p:txBody>
      </p:sp>
      <p:sp>
        <p:nvSpPr>
          <p:cNvPr id="42" name="文本框 41"/>
          <p:cNvSpPr txBox="1"/>
          <p:nvPr/>
        </p:nvSpPr>
        <p:spPr>
          <a:xfrm>
            <a:off x="8028630" y="3207074"/>
            <a:ext cx="2656677" cy="461665"/>
          </a:xfrm>
          <a:prstGeom prst="rect">
            <a:avLst/>
          </a:prstGeom>
          <a:noFill/>
        </p:spPr>
        <p:txBody>
          <a:bodyPr wrap="square" rtlCol="0">
            <a:spAutoFit/>
          </a:bodyPr>
          <a:lstStyle/>
          <a:p>
            <a:r>
              <a:rPr lang="zh-CN" altLang="en-US" sz="1200" dirty="0">
                <a:solidFill>
                  <a:schemeClr val="bg1"/>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82" name="文本框 81"/>
          <p:cNvSpPr txBox="1"/>
          <p:nvPr/>
        </p:nvSpPr>
        <p:spPr>
          <a:xfrm>
            <a:off x="5080338" y="495299"/>
            <a:ext cx="2031325" cy="646331"/>
          </a:xfrm>
          <a:prstGeom prst="rect">
            <a:avLst/>
          </a:prstGeom>
          <a:noFill/>
        </p:spPr>
        <p:txBody>
          <a:bodyPr wrap="none" rtlCol="0">
            <a:spAutoFit/>
          </a:bodyPr>
          <a:lstStyle/>
          <a:p>
            <a:pPr algn="ctr"/>
            <a:r>
              <a:rPr lang="zh-CN" altLang="en-US" sz="3600" b="1">
                <a:solidFill>
                  <a:srgbClr val="4C2EAA"/>
                </a:solidFill>
                <a:latin typeface="华文细黑" panose="02010600040101010101" pitchFamily="2" charset="-122"/>
                <a:ea typeface="华文细黑" panose="02010600040101010101" pitchFamily="2" charset="-122"/>
              </a:rPr>
              <a:t>您的</a:t>
            </a:r>
            <a:r>
              <a:rPr lang="zh-CN" altLang="en-US" sz="3600" b="1">
                <a:solidFill>
                  <a:srgbClr val="474747"/>
                </a:solidFill>
                <a:latin typeface="华文细黑" panose="02010600040101010101" pitchFamily="2" charset="-122"/>
                <a:ea typeface="华文细黑" panose="02010600040101010101" pitchFamily="2" charset="-122"/>
              </a:rPr>
              <a:t>标题</a:t>
            </a:r>
          </a:p>
        </p:txBody>
      </p:sp>
      <p:sp>
        <p:nvSpPr>
          <p:cNvPr id="83" name="文本框 82"/>
          <p:cNvSpPr txBox="1"/>
          <p:nvPr/>
        </p:nvSpPr>
        <p:spPr>
          <a:xfrm>
            <a:off x="1862946" y="11818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
        <p:nvSpPr>
          <p:cNvPr id="84" name="Freeform 273"/>
          <p:cNvSpPr>
            <a:spLocks noEditPoints="1"/>
          </p:cNvSpPr>
          <p:nvPr/>
        </p:nvSpPr>
        <p:spPr bwMode="auto">
          <a:xfrm>
            <a:off x="1563998" y="2363702"/>
            <a:ext cx="379055" cy="384931"/>
          </a:xfrm>
          <a:custGeom>
            <a:avLst/>
            <a:gdLst>
              <a:gd name="T0" fmla="*/ 83 w 174"/>
              <a:gd name="T1" fmla="*/ 125 h 177"/>
              <a:gd name="T2" fmla="*/ 80 w 174"/>
              <a:gd name="T3" fmla="*/ 119 h 177"/>
              <a:gd name="T4" fmla="*/ 72 w 174"/>
              <a:gd name="T5" fmla="*/ 119 h 177"/>
              <a:gd name="T6" fmla="*/ 81 w 174"/>
              <a:gd name="T7" fmla="*/ 166 h 177"/>
              <a:gd name="T8" fmla="*/ 55 w 174"/>
              <a:gd name="T9" fmla="*/ 175 h 177"/>
              <a:gd name="T10" fmla="*/ 27 w 174"/>
              <a:gd name="T11" fmla="*/ 118 h 177"/>
              <a:gd name="T12" fmla="*/ 0 w 174"/>
              <a:gd name="T13" fmla="*/ 83 h 177"/>
              <a:gd name="T14" fmla="*/ 11 w 174"/>
              <a:gd name="T15" fmla="*/ 58 h 177"/>
              <a:gd name="T16" fmla="*/ 36 w 174"/>
              <a:gd name="T17" fmla="*/ 47 h 177"/>
              <a:gd name="T18" fmla="*/ 80 w 174"/>
              <a:gd name="T19" fmla="*/ 47 h 177"/>
              <a:gd name="T20" fmla="*/ 142 w 174"/>
              <a:gd name="T21" fmla="*/ 2 h 177"/>
              <a:gd name="T22" fmla="*/ 153 w 174"/>
              <a:gd name="T23" fmla="*/ 8 h 177"/>
              <a:gd name="T24" fmla="*/ 153 w 174"/>
              <a:gd name="T25" fmla="*/ 56 h 177"/>
              <a:gd name="T26" fmla="*/ 166 w 174"/>
              <a:gd name="T27" fmla="*/ 63 h 177"/>
              <a:gd name="T28" fmla="*/ 166 w 174"/>
              <a:gd name="T29" fmla="*/ 103 h 177"/>
              <a:gd name="T30" fmla="*/ 153 w 174"/>
              <a:gd name="T31" fmla="*/ 158 h 177"/>
              <a:gd name="T32" fmla="*/ 142 w 174"/>
              <a:gd name="T33" fmla="*/ 164 h 177"/>
              <a:gd name="T34" fmla="*/ 85 w 174"/>
              <a:gd name="T35" fmla="*/ 104 h 177"/>
              <a:gd name="T36" fmla="*/ 36 w 174"/>
              <a:gd name="T37" fmla="*/ 61 h 177"/>
              <a:gd name="T38" fmla="*/ 14 w 174"/>
              <a:gd name="T39" fmla="*/ 83 h 177"/>
              <a:gd name="T40" fmla="*/ 33 w 174"/>
              <a:gd name="T41" fmla="*/ 104 h 177"/>
              <a:gd name="T42" fmla="*/ 57 w 174"/>
              <a:gd name="T43" fmla="*/ 160 h 177"/>
              <a:gd name="T44" fmla="*/ 70 w 174"/>
              <a:gd name="T45" fmla="*/ 155 h 177"/>
              <a:gd name="T46" fmla="*/ 55 w 174"/>
              <a:gd name="T47" fmla="*/ 112 h 177"/>
              <a:gd name="T48" fmla="*/ 85 w 174"/>
              <a:gd name="T49" fmla="*/ 104 h 177"/>
              <a:gd name="T50" fmla="*/ 94 w 174"/>
              <a:gd name="T51" fmla="*/ 55 h 177"/>
              <a:gd name="T52" fmla="*/ 94 w 174"/>
              <a:gd name="T53" fmla="*/ 112 h 177"/>
              <a:gd name="T54" fmla="*/ 94 w 174"/>
              <a:gd name="T55" fmla="*/ 112 h 177"/>
              <a:gd name="T56" fmla="*/ 139 w 174"/>
              <a:gd name="T57" fmla="*/ 145 h 177"/>
              <a:gd name="T58" fmla="*/ 94 w 174"/>
              <a:gd name="T59" fmla="*/ 51 h 177"/>
              <a:gd name="T60" fmla="*/ 94 w 174"/>
              <a:gd name="T61" fmla="*/ 54 h 177"/>
              <a:gd name="T62" fmla="*/ 153 w 174"/>
              <a:gd name="T63" fmla="*/ 64 h 177"/>
              <a:gd name="T64" fmla="*/ 153 w 174"/>
              <a:gd name="T65" fmla="*/ 101 h 177"/>
              <a:gd name="T66" fmla="*/ 166 w 174"/>
              <a:gd name="T67" fmla="*/ 83 h 177"/>
              <a:gd name="T68" fmla="*/ 160 w 174"/>
              <a:gd name="T69" fmla="*/ 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77">
                <a:moveTo>
                  <a:pt x="142" y="164"/>
                </a:moveTo>
                <a:cubicBezTo>
                  <a:pt x="83" y="125"/>
                  <a:pt x="83" y="125"/>
                  <a:pt x="83" y="125"/>
                </a:cubicBezTo>
                <a:cubicBezTo>
                  <a:pt x="81" y="123"/>
                  <a:pt x="80" y="121"/>
                  <a:pt x="80" y="119"/>
                </a:cubicBezTo>
                <a:cubicBezTo>
                  <a:pt x="80" y="119"/>
                  <a:pt x="80" y="119"/>
                  <a:pt x="80" y="119"/>
                </a:cubicBezTo>
                <a:cubicBezTo>
                  <a:pt x="80" y="119"/>
                  <a:pt x="80" y="119"/>
                  <a:pt x="80" y="119"/>
                </a:cubicBezTo>
                <a:cubicBezTo>
                  <a:pt x="72" y="119"/>
                  <a:pt x="72" y="119"/>
                  <a:pt x="72" y="119"/>
                </a:cubicBezTo>
                <a:cubicBezTo>
                  <a:pt x="86" y="157"/>
                  <a:pt x="86" y="157"/>
                  <a:pt x="86" y="157"/>
                </a:cubicBezTo>
                <a:cubicBezTo>
                  <a:pt x="87" y="161"/>
                  <a:pt x="85" y="165"/>
                  <a:pt x="81" y="166"/>
                </a:cubicBezTo>
                <a:cubicBezTo>
                  <a:pt x="68" y="171"/>
                  <a:pt x="68" y="171"/>
                  <a:pt x="68" y="171"/>
                </a:cubicBezTo>
                <a:cubicBezTo>
                  <a:pt x="55" y="175"/>
                  <a:pt x="55" y="175"/>
                  <a:pt x="55" y="175"/>
                </a:cubicBezTo>
                <a:cubicBezTo>
                  <a:pt x="51" y="177"/>
                  <a:pt x="47" y="175"/>
                  <a:pt x="46" y="171"/>
                </a:cubicBezTo>
                <a:cubicBezTo>
                  <a:pt x="27" y="118"/>
                  <a:pt x="27" y="118"/>
                  <a:pt x="27" y="118"/>
                </a:cubicBezTo>
                <a:cubicBezTo>
                  <a:pt x="20" y="116"/>
                  <a:pt x="14" y="112"/>
                  <a:pt x="9" y="107"/>
                </a:cubicBezTo>
                <a:cubicBezTo>
                  <a:pt x="4" y="100"/>
                  <a:pt x="0" y="92"/>
                  <a:pt x="0" y="83"/>
                </a:cubicBezTo>
                <a:cubicBezTo>
                  <a:pt x="0" y="73"/>
                  <a:pt x="4" y="64"/>
                  <a:pt x="11" y="58"/>
                </a:cubicBezTo>
                <a:cubicBezTo>
                  <a:pt x="11" y="58"/>
                  <a:pt x="11" y="58"/>
                  <a:pt x="11" y="58"/>
                </a:cubicBezTo>
                <a:cubicBezTo>
                  <a:pt x="11" y="58"/>
                  <a:pt x="11" y="58"/>
                  <a:pt x="11" y="58"/>
                </a:cubicBezTo>
                <a:cubicBezTo>
                  <a:pt x="17" y="51"/>
                  <a:pt x="26" y="47"/>
                  <a:pt x="36" y="47"/>
                </a:cubicBezTo>
                <a:cubicBezTo>
                  <a:pt x="80" y="47"/>
                  <a:pt x="80" y="47"/>
                  <a:pt x="80" y="47"/>
                </a:cubicBezTo>
                <a:cubicBezTo>
                  <a:pt x="80" y="47"/>
                  <a:pt x="80" y="47"/>
                  <a:pt x="80" y="47"/>
                </a:cubicBezTo>
                <a:cubicBezTo>
                  <a:pt x="80" y="45"/>
                  <a:pt x="81" y="42"/>
                  <a:pt x="83" y="41"/>
                </a:cubicBezTo>
                <a:cubicBezTo>
                  <a:pt x="142" y="2"/>
                  <a:pt x="142" y="2"/>
                  <a:pt x="142" y="2"/>
                </a:cubicBezTo>
                <a:cubicBezTo>
                  <a:pt x="145" y="0"/>
                  <a:pt x="150" y="1"/>
                  <a:pt x="152" y="4"/>
                </a:cubicBezTo>
                <a:cubicBezTo>
                  <a:pt x="153" y="5"/>
                  <a:pt x="153" y="6"/>
                  <a:pt x="153" y="8"/>
                </a:cubicBezTo>
                <a:cubicBezTo>
                  <a:pt x="153" y="8"/>
                  <a:pt x="153" y="8"/>
                  <a:pt x="153" y="8"/>
                </a:cubicBezTo>
                <a:cubicBezTo>
                  <a:pt x="153" y="56"/>
                  <a:pt x="153" y="56"/>
                  <a:pt x="153" y="56"/>
                </a:cubicBezTo>
                <a:cubicBezTo>
                  <a:pt x="158" y="57"/>
                  <a:pt x="162" y="59"/>
                  <a:pt x="166" y="63"/>
                </a:cubicBezTo>
                <a:cubicBezTo>
                  <a:pt x="166" y="63"/>
                  <a:pt x="166" y="63"/>
                  <a:pt x="166" y="63"/>
                </a:cubicBezTo>
                <a:cubicBezTo>
                  <a:pt x="171" y="68"/>
                  <a:pt x="174" y="75"/>
                  <a:pt x="174" y="83"/>
                </a:cubicBezTo>
                <a:cubicBezTo>
                  <a:pt x="174" y="91"/>
                  <a:pt x="171" y="98"/>
                  <a:pt x="166" y="103"/>
                </a:cubicBezTo>
                <a:cubicBezTo>
                  <a:pt x="162" y="106"/>
                  <a:pt x="158" y="109"/>
                  <a:pt x="153" y="110"/>
                </a:cubicBezTo>
                <a:cubicBezTo>
                  <a:pt x="153" y="158"/>
                  <a:pt x="153" y="158"/>
                  <a:pt x="153" y="158"/>
                </a:cubicBezTo>
                <a:cubicBezTo>
                  <a:pt x="153" y="162"/>
                  <a:pt x="150" y="165"/>
                  <a:pt x="146" y="165"/>
                </a:cubicBezTo>
                <a:cubicBezTo>
                  <a:pt x="144" y="165"/>
                  <a:pt x="143" y="165"/>
                  <a:pt x="142" y="164"/>
                </a:cubicBezTo>
                <a:close/>
                <a:moveTo>
                  <a:pt x="85" y="104"/>
                </a:moveTo>
                <a:cubicBezTo>
                  <a:pt x="85" y="104"/>
                  <a:pt x="85" y="104"/>
                  <a:pt x="85" y="104"/>
                </a:cubicBezTo>
                <a:cubicBezTo>
                  <a:pt x="85" y="61"/>
                  <a:pt x="85" y="61"/>
                  <a:pt x="85" y="61"/>
                </a:cubicBezTo>
                <a:cubicBezTo>
                  <a:pt x="36" y="61"/>
                  <a:pt x="36" y="61"/>
                  <a:pt x="36" y="61"/>
                </a:cubicBezTo>
                <a:cubicBezTo>
                  <a:pt x="30" y="61"/>
                  <a:pt x="25" y="64"/>
                  <a:pt x="21" y="68"/>
                </a:cubicBezTo>
                <a:cubicBezTo>
                  <a:pt x="17" y="72"/>
                  <a:pt x="14" y="77"/>
                  <a:pt x="14" y="83"/>
                </a:cubicBezTo>
                <a:cubicBezTo>
                  <a:pt x="14" y="88"/>
                  <a:pt x="16" y="93"/>
                  <a:pt x="20" y="97"/>
                </a:cubicBezTo>
                <a:cubicBezTo>
                  <a:pt x="23" y="101"/>
                  <a:pt x="28" y="104"/>
                  <a:pt x="33" y="104"/>
                </a:cubicBezTo>
                <a:cubicBezTo>
                  <a:pt x="36" y="105"/>
                  <a:pt x="38" y="106"/>
                  <a:pt x="39" y="109"/>
                </a:cubicBezTo>
                <a:cubicBezTo>
                  <a:pt x="57" y="160"/>
                  <a:pt x="57" y="160"/>
                  <a:pt x="57" y="160"/>
                </a:cubicBezTo>
                <a:cubicBezTo>
                  <a:pt x="64" y="157"/>
                  <a:pt x="64" y="157"/>
                  <a:pt x="64" y="157"/>
                </a:cubicBezTo>
                <a:cubicBezTo>
                  <a:pt x="70" y="155"/>
                  <a:pt x="70" y="155"/>
                  <a:pt x="70" y="155"/>
                </a:cubicBezTo>
                <a:cubicBezTo>
                  <a:pt x="56" y="114"/>
                  <a:pt x="56" y="114"/>
                  <a:pt x="56" y="114"/>
                </a:cubicBezTo>
                <a:cubicBezTo>
                  <a:pt x="55" y="114"/>
                  <a:pt x="55" y="113"/>
                  <a:pt x="55" y="112"/>
                </a:cubicBezTo>
                <a:cubicBezTo>
                  <a:pt x="55" y="108"/>
                  <a:pt x="58" y="104"/>
                  <a:pt x="62" y="104"/>
                </a:cubicBezTo>
                <a:cubicBezTo>
                  <a:pt x="85" y="104"/>
                  <a:pt x="85" y="104"/>
                  <a:pt x="85" y="104"/>
                </a:cubicBezTo>
                <a:close/>
                <a:moveTo>
                  <a:pt x="94" y="55"/>
                </a:moveTo>
                <a:cubicBezTo>
                  <a:pt x="94" y="55"/>
                  <a:pt x="94" y="55"/>
                  <a:pt x="94" y="55"/>
                </a:cubicBezTo>
                <a:cubicBezTo>
                  <a:pt x="94" y="111"/>
                  <a:pt x="94" y="111"/>
                  <a:pt x="94" y="111"/>
                </a:cubicBezTo>
                <a:cubicBezTo>
                  <a:pt x="94" y="112"/>
                  <a:pt x="94" y="112"/>
                  <a:pt x="94" y="112"/>
                </a:cubicBezTo>
                <a:cubicBezTo>
                  <a:pt x="94" y="112"/>
                  <a:pt x="94" y="112"/>
                  <a:pt x="94" y="112"/>
                </a:cubicBezTo>
                <a:cubicBezTo>
                  <a:pt x="94" y="112"/>
                  <a:pt x="94" y="112"/>
                  <a:pt x="94" y="112"/>
                </a:cubicBezTo>
                <a:cubicBezTo>
                  <a:pt x="94" y="115"/>
                  <a:pt x="94" y="115"/>
                  <a:pt x="94" y="115"/>
                </a:cubicBezTo>
                <a:cubicBezTo>
                  <a:pt x="139" y="145"/>
                  <a:pt x="139" y="145"/>
                  <a:pt x="139" y="145"/>
                </a:cubicBezTo>
                <a:cubicBezTo>
                  <a:pt x="139" y="21"/>
                  <a:pt x="139" y="21"/>
                  <a:pt x="139" y="21"/>
                </a:cubicBezTo>
                <a:cubicBezTo>
                  <a:pt x="94" y="51"/>
                  <a:pt x="94" y="51"/>
                  <a:pt x="94" y="51"/>
                </a:cubicBezTo>
                <a:cubicBezTo>
                  <a:pt x="94" y="54"/>
                  <a:pt x="94" y="54"/>
                  <a:pt x="94" y="54"/>
                </a:cubicBezTo>
                <a:cubicBezTo>
                  <a:pt x="94" y="54"/>
                  <a:pt x="94" y="54"/>
                  <a:pt x="94" y="54"/>
                </a:cubicBezTo>
                <a:cubicBezTo>
                  <a:pt x="94" y="55"/>
                  <a:pt x="94" y="55"/>
                  <a:pt x="94" y="55"/>
                </a:cubicBezTo>
                <a:close/>
                <a:moveTo>
                  <a:pt x="153" y="64"/>
                </a:moveTo>
                <a:cubicBezTo>
                  <a:pt x="153" y="64"/>
                  <a:pt x="153" y="64"/>
                  <a:pt x="153" y="64"/>
                </a:cubicBezTo>
                <a:cubicBezTo>
                  <a:pt x="153" y="101"/>
                  <a:pt x="153" y="101"/>
                  <a:pt x="153" y="101"/>
                </a:cubicBezTo>
                <a:cubicBezTo>
                  <a:pt x="156" y="100"/>
                  <a:pt x="158" y="99"/>
                  <a:pt x="160" y="97"/>
                </a:cubicBezTo>
                <a:cubicBezTo>
                  <a:pt x="164" y="93"/>
                  <a:pt x="166" y="88"/>
                  <a:pt x="166" y="83"/>
                </a:cubicBezTo>
                <a:cubicBezTo>
                  <a:pt x="166" y="77"/>
                  <a:pt x="164" y="73"/>
                  <a:pt x="160" y="69"/>
                </a:cubicBezTo>
                <a:cubicBezTo>
                  <a:pt x="160" y="69"/>
                  <a:pt x="160" y="69"/>
                  <a:pt x="160" y="69"/>
                </a:cubicBezTo>
                <a:cubicBezTo>
                  <a:pt x="158" y="67"/>
                  <a:pt x="156" y="65"/>
                  <a:pt x="153" y="64"/>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8"/>
          <p:cNvSpPr>
            <a:spLocks noEditPoints="1"/>
          </p:cNvSpPr>
          <p:nvPr/>
        </p:nvSpPr>
        <p:spPr bwMode="auto">
          <a:xfrm>
            <a:off x="4862016" y="2399282"/>
            <a:ext cx="349351" cy="349351"/>
          </a:xfrm>
          <a:custGeom>
            <a:avLst/>
            <a:gdLst>
              <a:gd name="T0" fmla="*/ 150 w 181"/>
              <a:gd name="T1" fmla="*/ 1 h 181"/>
              <a:gd name="T2" fmla="*/ 157 w 181"/>
              <a:gd name="T3" fmla="*/ 3 h 181"/>
              <a:gd name="T4" fmla="*/ 157 w 181"/>
              <a:gd name="T5" fmla="*/ 3 h 181"/>
              <a:gd name="T6" fmla="*/ 177 w 181"/>
              <a:gd name="T7" fmla="*/ 24 h 181"/>
              <a:gd name="T8" fmla="*/ 177 w 181"/>
              <a:gd name="T9" fmla="*/ 24 h 181"/>
              <a:gd name="T10" fmla="*/ 179 w 181"/>
              <a:gd name="T11" fmla="*/ 31 h 181"/>
              <a:gd name="T12" fmla="*/ 152 w 181"/>
              <a:gd name="T13" fmla="*/ 55 h 181"/>
              <a:gd name="T14" fmla="*/ 132 w 181"/>
              <a:gd name="T15" fmla="*/ 58 h 181"/>
              <a:gd name="T16" fmla="*/ 128 w 181"/>
              <a:gd name="T17" fmla="*/ 131 h 181"/>
              <a:gd name="T18" fmla="*/ 89 w 181"/>
              <a:gd name="T19" fmla="*/ 147 h 181"/>
              <a:gd name="T20" fmla="*/ 33 w 181"/>
              <a:gd name="T21" fmla="*/ 92 h 181"/>
              <a:gd name="T22" fmla="*/ 89 w 181"/>
              <a:gd name="T23" fmla="*/ 37 h 181"/>
              <a:gd name="T24" fmla="*/ 129 w 181"/>
              <a:gd name="T25" fmla="*/ 42 h 181"/>
              <a:gd name="T26" fmla="*/ 127 w 181"/>
              <a:gd name="T27" fmla="*/ 24 h 181"/>
              <a:gd name="T28" fmla="*/ 160 w 181"/>
              <a:gd name="T29" fmla="*/ 70 h 181"/>
              <a:gd name="T30" fmla="*/ 174 w 181"/>
              <a:gd name="T31" fmla="*/ 66 h 181"/>
              <a:gd name="T32" fmla="*/ 177 w 181"/>
              <a:gd name="T33" fmla="*/ 92 h 181"/>
              <a:gd name="T34" fmla="*/ 89 w 181"/>
              <a:gd name="T35" fmla="*/ 181 h 181"/>
              <a:gd name="T36" fmla="*/ 0 w 181"/>
              <a:gd name="T37" fmla="*/ 92 h 181"/>
              <a:gd name="T38" fmla="*/ 89 w 181"/>
              <a:gd name="T39" fmla="*/ 3 h 181"/>
              <a:gd name="T40" fmla="*/ 114 w 181"/>
              <a:gd name="T41" fmla="*/ 7 h 181"/>
              <a:gd name="T42" fmla="*/ 110 w 181"/>
              <a:gd name="T43" fmla="*/ 20 h 181"/>
              <a:gd name="T44" fmla="*/ 89 w 181"/>
              <a:gd name="T45" fmla="*/ 17 h 181"/>
              <a:gd name="T46" fmla="*/ 14 w 181"/>
              <a:gd name="T47" fmla="*/ 92 h 181"/>
              <a:gd name="T48" fmla="*/ 89 w 181"/>
              <a:gd name="T49" fmla="*/ 167 h 181"/>
              <a:gd name="T50" fmla="*/ 163 w 181"/>
              <a:gd name="T51" fmla="*/ 92 h 181"/>
              <a:gd name="T52" fmla="*/ 160 w 181"/>
              <a:gd name="T53" fmla="*/ 70 h 181"/>
              <a:gd name="T54" fmla="*/ 89 w 181"/>
              <a:gd name="T55" fmla="*/ 67 h 181"/>
              <a:gd name="T56" fmla="*/ 116 w 181"/>
              <a:gd name="T57" fmla="*/ 54 h 181"/>
              <a:gd name="T58" fmla="*/ 56 w 181"/>
              <a:gd name="T59" fmla="*/ 59 h 181"/>
              <a:gd name="T60" fmla="*/ 56 w 181"/>
              <a:gd name="T61" fmla="*/ 59 h 181"/>
              <a:gd name="T62" fmla="*/ 56 w 181"/>
              <a:gd name="T63" fmla="*/ 125 h 181"/>
              <a:gd name="T64" fmla="*/ 121 w 181"/>
              <a:gd name="T65" fmla="*/ 125 h 181"/>
              <a:gd name="T66" fmla="*/ 135 w 181"/>
              <a:gd name="T67" fmla="*/ 92 h 181"/>
              <a:gd name="T68" fmla="*/ 111 w 181"/>
              <a:gd name="T69" fmla="*/ 80 h 181"/>
              <a:gd name="T70" fmla="*/ 107 w 181"/>
              <a:gd name="T71" fmla="*/ 110 h 181"/>
              <a:gd name="T72" fmla="*/ 89 w 181"/>
              <a:gd name="T73" fmla="*/ 117 h 181"/>
              <a:gd name="T74" fmla="*/ 71 w 181"/>
              <a:gd name="T75" fmla="*/ 110 h 181"/>
              <a:gd name="T76" fmla="*/ 71 w 181"/>
              <a:gd name="T77" fmla="*/ 74 h 181"/>
              <a:gd name="T78" fmla="*/ 89 w 181"/>
              <a:gd name="T79" fmla="*/ 67 h 181"/>
              <a:gd name="T80" fmla="*/ 94 w 181"/>
              <a:gd name="T81" fmla="*/ 76 h 181"/>
              <a:gd name="T82" fmla="*/ 77 w 181"/>
              <a:gd name="T83" fmla="*/ 80 h 181"/>
              <a:gd name="T84" fmla="*/ 72 w 181"/>
              <a:gd name="T85" fmla="*/ 92 h 181"/>
              <a:gd name="T86" fmla="*/ 89 w 181"/>
              <a:gd name="T87" fmla="*/ 109 h 181"/>
              <a:gd name="T88" fmla="*/ 101 w 181"/>
              <a:gd name="T89" fmla="*/ 104 h 181"/>
              <a:gd name="T90" fmla="*/ 105 w 181"/>
              <a:gd name="T91" fmla="*/ 86 h 181"/>
              <a:gd name="T92" fmla="*/ 84 w 181"/>
              <a:gd name="T93" fmla="*/ 97 h 181"/>
              <a:gd name="T94" fmla="*/ 94 w 181"/>
              <a:gd name="T95" fmla="*/ 76 h 181"/>
              <a:gd name="T96" fmla="*/ 151 w 181"/>
              <a:gd name="T97" fmla="*/ 13 h 181"/>
              <a:gd name="T98" fmla="*/ 137 w 181"/>
              <a:gd name="T99" fmla="*/ 38 h 181"/>
              <a:gd name="T100" fmla="*/ 151 w 181"/>
              <a:gd name="T101" fmla="*/ 13 h 181"/>
              <a:gd name="T102" fmla="*/ 159 w 181"/>
              <a:gd name="T103" fmla="*/ 28 h 181"/>
              <a:gd name="T104" fmla="*/ 152 w 181"/>
              <a:gd name="T105" fmla="*/ 46 h 181"/>
              <a:gd name="T106" fmla="*/ 159 w 181"/>
              <a:gd name="T107"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81">
                <a:moveTo>
                  <a:pt x="127" y="24"/>
                </a:moveTo>
                <a:cubicBezTo>
                  <a:pt x="150" y="1"/>
                  <a:pt x="150" y="1"/>
                  <a:pt x="150" y="1"/>
                </a:cubicBezTo>
                <a:cubicBezTo>
                  <a:pt x="151" y="0"/>
                  <a:pt x="154" y="0"/>
                  <a:pt x="156" y="1"/>
                </a:cubicBezTo>
                <a:cubicBezTo>
                  <a:pt x="156" y="2"/>
                  <a:pt x="157" y="3"/>
                  <a:pt x="157" y="3"/>
                </a:cubicBezTo>
                <a:cubicBezTo>
                  <a:pt x="157" y="3"/>
                  <a:pt x="157" y="3"/>
                  <a:pt x="157" y="3"/>
                </a:cubicBezTo>
                <a:cubicBezTo>
                  <a:pt x="157" y="3"/>
                  <a:pt x="157" y="3"/>
                  <a:pt x="157" y="3"/>
                </a:cubicBezTo>
                <a:cubicBezTo>
                  <a:pt x="161" y="19"/>
                  <a:pt x="161" y="19"/>
                  <a:pt x="161" y="19"/>
                </a:cubicBezTo>
                <a:cubicBezTo>
                  <a:pt x="177" y="24"/>
                  <a:pt x="177" y="24"/>
                  <a:pt x="177" y="24"/>
                </a:cubicBezTo>
                <a:cubicBezTo>
                  <a:pt x="177" y="24"/>
                  <a:pt x="177" y="24"/>
                  <a:pt x="177" y="24"/>
                </a:cubicBezTo>
                <a:cubicBezTo>
                  <a:pt x="177" y="24"/>
                  <a:pt x="177" y="24"/>
                  <a:pt x="177" y="24"/>
                </a:cubicBezTo>
                <a:cubicBezTo>
                  <a:pt x="178" y="24"/>
                  <a:pt x="179" y="24"/>
                  <a:pt x="179" y="25"/>
                </a:cubicBezTo>
                <a:cubicBezTo>
                  <a:pt x="181" y="26"/>
                  <a:pt x="181" y="29"/>
                  <a:pt x="179" y="31"/>
                </a:cubicBezTo>
                <a:cubicBezTo>
                  <a:pt x="156" y="54"/>
                  <a:pt x="156" y="54"/>
                  <a:pt x="156" y="54"/>
                </a:cubicBezTo>
                <a:cubicBezTo>
                  <a:pt x="155" y="55"/>
                  <a:pt x="154" y="55"/>
                  <a:pt x="152" y="55"/>
                </a:cubicBezTo>
                <a:cubicBezTo>
                  <a:pt x="139" y="51"/>
                  <a:pt x="139" y="51"/>
                  <a:pt x="139" y="51"/>
                </a:cubicBezTo>
                <a:cubicBezTo>
                  <a:pt x="132" y="58"/>
                  <a:pt x="132" y="58"/>
                  <a:pt x="132" y="58"/>
                </a:cubicBezTo>
                <a:cubicBezTo>
                  <a:pt x="140" y="67"/>
                  <a:pt x="144" y="79"/>
                  <a:pt x="144" y="92"/>
                </a:cubicBezTo>
                <a:cubicBezTo>
                  <a:pt x="144" y="107"/>
                  <a:pt x="138" y="121"/>
                  <a:pt x="128" y="131"/>
                </a:cubicBezTo>
                <a:cubicBezTo>
                  <a:pt x="127" y="131"/>
                  <a:pt x="127" y="131"/>
                  <a:pt x="127" y="131"/>
                </a:cubicBezTo>
                <a:cubicBezTo>
                  <a:pt x="117" y="141"/>
                  <a:pt x="104" y="147"/>
                  <a:pt x="89" y="147"/>
                </a:cubicBezTo>
                <a:cubicBezTo>
                  <a:pt x="73" y="147"/>
                  <a:pt x="60" y="141"/>
                  <a:pt x="50" y="131"/>
                </a:cubicBezTo>
                <a:cubicBezTo>
                  <a:pt x="40" y="121"/>
                  <a:pt x="33" y="107"/>
                  <a:pt x="33" y="92"/>
                </a:cubicBezTo>
                <a:cubicBezTo>
                  <a:pt x="33" y="77"/>
                  <a:pt x="40" y="63"/>
                  <a:pt x="50" y="53"/>
                </a:cubicBezTo>
                <a:cubicBezTo>
                  <a:pt x="60" y="43"/>
                  <a:pt x="73" y="37"/>
                  <a:pt x="89" y="37"/>
                </a:cubicBezTo>
                <a:cubicBezTo>
                  <a:pt x="101" y="37"/>
                  <a:pt x="113" y="41"/>
                  <a:pt x="122" y="48"/>
                </a:cubicBezTo>
                <a:cubicBezTo>
                  <a:pt x="129" y="42"/>
                  <a:pt x="129" y="42"/>
                  <a:pt x="129" y="42"/>
                </a:cubicBezTo>
                <a:cubicBezTo>
                  <a:pt x="126" y="29"/>
                  <a:pt x="126" y="29"/>
                  <a:pt x="126" y="29"/>
                </a:cubicBezTo>
                <a:cubicBezTo>
                  <a:pt x="125" y="27"/>
                  <a:pt x="126" y="25"/>
                  <a:pt x="127" y="24"/>
                </a:cubicBezTo>
                <a:close/>
                <a:moveTo>
                  <a:pt x="160" y="70"/>
                </a:moveTo>
                <a:cubicBezTo>
                  <a:pt x="160" y="70"/>
                  <a:pt x="160" y="70"/>
                  <a:pt x="160" y="70"/>
                </a:cubicBezTo>
                <a:cubicBezTo>
                  <a:pt x="159" y="66"/>
                  <a:pt x="161" y="62"/>
                  <a:pt x="165" y="61"/>
                </a:cubicBezTo>
                <a:cubicBezTo>
                  <a:pt x="169" y="60"/>
                  <a:pt x="173" y="62"/>
                  <a:pt x="174" y="66"/>
                </a:cubicBezTo>
                <a:cubicBezTo>
                  <a:pt x="175" y="70"/>
                  <a:pt x="176" y="74"/>
                  <a:pt x="177" y="79"/>
                </a:cubicBezTo>
                <a:cubicBezTo>
                  <a:pt x="177" y="83"/>
                  <a:pt x="177" y="87"/>
                  <a:pt x="177" y="92"/>
                </a:cubicBezTo>
                <a:cubicBezTo>
                  <a:pt x="177" y="116"/>
                  <a:pt x="168" y="139"/>
                  <a:pt x="152" y="155"/>
                </a:cubicBezTo>
                <a:cubicBezTo>
                  <a:pt x="135" y="171"/>
                  <a:pt x="113" y="181"/>
                  <a:pt x="89" y="181"/>
                </a:cubicBezTo>
                <a:cubicBezTo>
                  <a:pt x="64" y="181"/>
                  <a:pt x="42" y="171"/>
                  <a:pt x="26" y="155"/>
                </a:cubicBezTo>
                <a:cubicBezTo>
                  <a:pt x="10" y="139"/>
                  <a:pt x="0" y="116"/>
                  <a:pt x="0" y="92"/>
                </a:cubicBezTo>
                <a:cubicBezTo>
                  <a:pt x="0" y="67"/>
                  <a:pt x="10" y="45"/>
                  <a:pt x="26" y="29"/>
                </a:cubicBezTo>
                <a:cubicBezTo>
                  <a:pt x="42" y="13"/>
                  <a:pt x="64" y="3"/>
                  <a:pt x="89" y="3"/>
                </a:cubicBezTo>
                <a:cubicBezTo>
                  <a:pt x="93" y="3"/>
                  <a:pt x="97" y="3"/>
                  <a:pt x="102" y="4"/>
                </a:cubicBezTo>
                <a:cubicBezTo>
                  <a:pt x="106" y="5"/>
                  <a:pt x="110" y="6"/>
                  <a:pt x="114" y="7"/>
                </a:cubicBezTo>
                <a:cubicBezTo>
                  <a:pt x="118" y="8"/>
                  <a:pt x="120" y="12"/>
                  <a:pt x="119" y="16"/>
                </a:cubicBezTo>
                <a:cubicBezTo>
                  <a:pt x="118" y="19"/>
                  <a:pt x="114" y="21"/>
                  <a:pt x="110" y="20"/>
                </a:cubicBezTo>
                <a:cubicBezTo>
                  <a:pt x="107" y="19"/>
                  <a:pt x="103" y="18"/>
                  <a:pt x="100" y="18"/>
                </a:cubicBezTo>
                <a:cubicBezTo>
                  <a:pt x="96" y="17"/>
                  <a:pt x="92" y="17"/>
                  <a:pt x="89" y="17"/>
                </a:cubicBezTo>
                <a:cubicBezTo>
                  <a:pt x="68" y="17"/>
                  <a:pt x="49" y="25"/>
                  <a:pt x="36" y="39"/>
                </a:cubicBezTo>
                <a:cubicBezTo>
                  <a:pt x="22" y="53"/>
                  <a:pt x="14" y="71"/>
                  <a:pt x="14" y="92"/>
                </a:cubicBezTo>
                <a:cubicBezTo>
                  <a:pt x="14" y="113"/>
                  <a:pt x="22" y="131"/>
                  <a:pt x="36" y="145"/>
                </a:cubicBezTo>
                <a:cubicBezTo>
                  <a:pt x="49" y="158"/>
                  <a:pt x="68" y="167"/>
                  <a:pt x="89" y="167"/>
                </a:cubicBezTo>
                <a:cubicBezTo>
                  <a:pt x="109" y="167"/>
                  <a:pt x="128" y="158"/>
                  <a:pt x="141" y="145"/>
                </a:cubicBezTo>
                <a:cubicBezTo>
                  <a:pt x="155" y="131"/>
                  <a:pt x="163" y="113"/>
                  <a:pt x="163" y="92"/>
                </a:cubicBezTo>
                <a:cubicBezTo>
                  <a:pt x="163" y="88"/>
                  <a:pt x="163" y="84"/>
                  <a:pt x="163" y="81"/>
                </a:cubicBezTo>
                <a:cubicBezTo>
                  <a:pt x="162" y="77"/>
                  <a:pt x="161" y="74"/>
                  <a:pt x="160" y="70"/>
                </a:cubicBezTo>
                <a:close/>
                <a:moveTo>
                  <a:pt x="89" y="67"/>
                </a:moveTo>
                <a:cubicBezTo>
                  <a:pt x="89" y="67"/>
                  <a:pt x="89" y="67"/>
                  <a:pt x="89" y="67"/>
                </a:cubicBezTo>
                <a:cubicBezTo>
                  <a:pt x="93" y="67"/>
                  <a:pt x="97" y="68"/>
                  <a:pt x="101" y="70"/>
                </a:cubicBezTo>
                <a:cubicBezTo>
                  <a:pt x="116" y="54"/>
                  <a:pt x="116" y="54"/>
                  <a:pt x="116" y="54"/>
                </a:cubicBezTo>
                <a:cubicBezTo>
                  <a:pt x="109" y="48"/>
                  <a:pt x="99" y="45"/>
                  <a:pt x="89" y="45"/>
                </a:cubicBezTo>
                <a:cubicBezTo>
                  <a:pt x="76" y="45"/>
                  <a:pt x="64" y="50"/>
                  <a:pt x="56" y="59"/>
                </a:cubicBezTo>
                <a:cubicBezTo>
                  <a:pt x="56" y="59"/>
                  <a:pt x="56" y="59"/>
                  <a:pt x="56" y="59"/>
                </a:cubicBezTo>
                <a:cubicBezTo>
                  <a:pt x="56" y="59"/>
                  <a:pt x="56" y="59"/>
                  <a:pt x="56" y="59"/>
                </a:cubicBezTo>
                <a:cubicBezTo>
                  <a:pt x="47" y="67"/>
                  <a:pt x="42" y="79"/>
                  <a:pt x="42" y="92"/>
                </a:cubicBezTo>
                <a:cubicBezTo>
                  <a:pt x="42" y="105"/>
                  <a:pt x="47" y="116"/>
                  <a:pt x="56" y="125"/>
                </a:cubicBezTo>
                <a:cubicBezTo>
                  <a:pt x="64" y="133"/>
                  <a:pt x="76" y="139"/>
                  <a:pt x="89" y="139"/>
                </a:cubicBezTo>
                <a:cubicBezTo>
                  <a:pt x="101" y="139"/>
                  <a:pt x="113" y="133"/>
                  <a:pt x="121" y="125"/>
                </a:cubicBezTo>
                <a:cubicBezTo>
                  <a:pt x="122" y="125"/>
                  <a:pt x="122" y="125"/>
                  <a:pt x="122" y="125"/>
                </a:cubicBezTo>
                <a:cubicBezTo>
                  <a:pt x="130" y="117"/>
                  <a:pt x="135" y="105"/>
                  <a:pt x="135" y="92"/>
                </a:cubicBezTo>
                <a:cubicBezTo>
                  <a:pt x="135" y="81"/>
                  <a:pt x="132" y="72"/>
                  <a:pt x="126" y="64"/>
                </a:cubicBezTo>
                <a:cubicBezTo>
                  <a:pt x="111" y="80"/>
                  <a:pt x="111" y="80"/>
                  <a:pt x="111" y="80"/>
                </a:cubicBezTo>
                <a:cubicBezTo>
                  <a:pt x="113" y="83"/>
                  <a:pt x="114" y="87"/>
                  <a:pt x="114" y="92"/>
                </a:cubicBezTo>
                <a:cubicBezTo>
                  <a:pt x="114" y="99"/>
                  <a:pt x="111" y="105"/>
                  <a:pt x="107" y="110"/>
                </a:cubicBezTo>
                <a:cubicBezTo>
                  <a:pt x="107" y="110"/>
                  <a:pt x="107" y="110"/>
                  <a:pt x="107" y="110"/>
                </a:cubicBezTo>
                <a:cubicBezTo>
                  <a:pt x="102" y="114"/>
                  <a:pt x="96" y="117"/>
                  <a:pt x="89" y="117"/>
                </a:cubicBezTo>
                <a:cubicBezTo>
                  <a:pt x="82" y="117"/>
                  <a:pt x="75" y="114"/>
                  <a:pt x="71" y="110"/>
                </a:cubicBezTo>
                <a:cubicBezTo>
                  <a:pt x="71" y="110"/>
                  <a:pt x="71" y="110"/>
                  <a:pt x="71" y="110"/>
                </a:cubicBezTo>
                <a:cubicBezTo>
                  <a:pt x="66" y="105"/>
                  <a:pt x="63" y="99"/>
                  <a:pt x="63" y="92"/>
                </a:cubicBezTo>
                <a:cubicBezTo>
                  <a:pt x="63" y="85"/>
                  <a:pt x="66" y="79"/>
                  <a:pt x="71" y="74"/>
                </a:cubicBezTo>
                <a:cubicBezTo>
                  <a:pt x="71" y="74"/>
                  <a:pt x="71" y="74"/>
                  <a:pt x="71" y="74"/>
                </a:cubicBezTo>
                <a:cubicBezTo>
                  <a:pt x="75" y="69"/>
                  <a:pt x="82" y="67"/>
                  <a:pt x="89" y="67"/>
                </a:cubicBezTo>
                <a:close/>
                <a:moveTo>
                  <a:pt x="94" y="76"/>
                </a:moveTo>
                <a:cubicBezTo>
                  <a:pt x="94" y="76"/>
                  <a:pt x="94" y="76"/>
                  <a:pt x="94" y="76"/>
                </a:cubicBezTo>
                <a:cubicBezTo>
                  <a:pt x="93" y="75"/>
                  <a:pt x="91" y="75"/>
                  <a:pt x="89" y="75"/>
                </a:cubicBezTo>
                <a:cubicBezTo>
                  <a:pt x="84" y="75"/>
                  <a:pt x="80" y="77"/>
                  <a:pt x="77" y="80"/>
                </a:cubicBezTo>
                <a:cubicBezTo>
                  <a:pt x="77" y="80"/>
                  <a:pt x="77" y="80"/>
                  <a:pt x="77" y="80"/>
                </a:cubicBezTo>
                <a:cubicBezTo>
                  <a:pt x="74" y="83"/>
                  <a:pt x="72" y="87"/>
                  <a:pt x="72" y="92"/>
                </a:cubicBezTo>
                <a:cubicBezTo>
                  <a:pt x="72" y="97"/>
                  <a:pt x="74" y="101"/>
                  <a:pt x="77" y="104"/>
                </a:cubicBezTo>
                <a:cubicBezTo>
                  <a:pt x="80" y="107"/>
                  <a:pt x="84" y="109"/>
                  <a:pt x="89" y="109"/>
                </a:cubicBezTo>
                <a:cubicBezTo>
                  <a:pt x="93" y="109"/>
                  <a:pt x="98" y="107"/>
                  <a:pt x="101" y="104"/>
                </a:cubicBezTo>
                <a:cubicBezTo>
                  <a:pt x="101" y="104"/>
                  <a:pt x="101" y="104"/>
                  <a:pt x="101" y="104"/>
                </a:cubicBezTo>
                <a:cubicBezTo>
                  <a:pt x="104" y="101"/>
                  <a:pt x="106" y="97"/>
                  <a:pt x="106" y="92"/>
                </a:cubicBezTo>
                <a:cubicBezTo>
                  <a:pt x="106" y="90"/>
                  <a:pt x="105" y="88"/>
                  <a:pt x="105" y="86"/>
                </a:cubicBezTo>
                <a:cubicBezTo>
                  <a:pt x="94" y="97"/>
                  <a:pt x="94" y="97"/>
                  <a:pt x="94" y="97"/>
                </a:cubicBezTo>
                <a:cubicBezTo>
                  <a:pt x="91" y="100"/>
                  <a:pt x="86" y="100"/>
                  <a:pt x="84" y="97"/>
                </a:cubicBezTo>
                <a:cubicBezTo>
                  <a:pt x="81" y="94"/>
                  <a:pt x="81" y="90"/>
                  <a:pt x="84" y="87"/>
                </a:cubicBezTo>
                <a:cubicBezTo>
                  <a:pt x="94" y="76"/>
                  <a:pt x="94" y="76"/>
                  <a:pt x="94" y="76"/>
                </a:cubicBezTo>
                <a:close/>
                <a:moveTo>
                  <a:pt x="151" y="13"/>
                </a:moveTo>
                <a:cubicBezTo>
                  <a:pt x="151" y="13"/>
                  <a:pt x="151" y="13"/>
                  <a:pt x="151" y="13"/>
                </a:cubicBezTo>
                <a:cubicBezTo>
                  <a:pt x="134" y="29"/>
                  <a:pt x="134" y="29"/>
                  <a:pt x="134" y="29"/>
                </a:cubicBezTo>
                <a:cubicBezTo>
                  <a:pt x="137" y="38"/>
                  <a:pt x="137" y="38"/>
                  <a:pt x="137" y="38"/>
                </a:cubicBezTo>
                <a:cubicBezTo>
                  <a:pt x="153" y="22"/>
                  <a:pt x="153" y="22"/>
                  <a:pt x="153" y="22"/>
                </a:cubicBezTo>
                <a:cubicBezTo>
                  <a:pt x="151" y="13"/>
                  <a:pt x="151" y="13"/>
                  <a:pt x="151" y="13"/>
                </a:cubicBezTo>
                <a:close/>
                <a:moveTo>
                  <a:pt x="159" y="28"/>
                </a:moveTo>
                <a:cubicBezTo>
                  <a:pt x="159" y="28"/>
                  <a:pt x="159" y="28"/>
                  <a:pt x="159" y="28"/>
                </a:cubicBezTo>
                <a:cubicBezTo>
                  <a:pt x="143" y="44"/>
                  <a:pt x="143" y="44"/>
                  <a:pt x="143" y="44"/>
                </a:cubicBezTo>
                <a:cubicBezTo>
                  <a:pt x="152" y="46"/>
                  <a:pt x="152" y="46"/>
                  <a:pt x="152" y="46"/>
                </a:cubicBezTo>
                <a:cubicBezTo>
                  <a:pt x="168" y="30"/>
                  <a:pt x="168" y="30"/>
                  <a:pt x="168" y="30"/>
                </a:cubicBezTo>
                <a:cubicBezTo>
                  <a:pt x="159" y="28"/>
                  <a:pt x="159" y="28"/>
                  <a:pt x="159" y="28"/>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05"/>
          <p:cNvSpPr>
            <a:spLocks noEditPoints="1"/>
          </p:cNvSpPr>
          <p:nvPr/>
        </p:nvSpPr>
        <p:spPr bwMode="auto">
          <a:xfrm>
            <a:off x="8115321" y="2349010"/>
            <a:ext cx="320287" cy="399623"/>
          </a:xfrm>
          <a:custGeom>
            <a:avLst/>
            <a:gdLst>
              <a:gd name="T0" fmla="*/ 12 w 148"/>
              <a:gd name="T1" fmla="*/ 125 h 184"/>
              <a:gd name="T2" fmla="*/ 11 w 148"/>
              <a:gd name="T3" fmla="*/ 123 h 184"/>
              <a:gd name="T4" fmla="*/ 9 w 148"/>
              <a:gd name="T5" fmla="*/ 110 h 184"/>
              <a:gd name="T6" fmla="*/ 8 w 148"/>
              <a:gd name="T7" fmla="*/ 99 h 184"/>
              <a:gd name="T8" fmla="*/ 4 w 148"/>
              <a:gd name="T9" fmla="*/ 97 h 184"/>
              <a:gd name="T10" fmla="*/ 0 w 148"/>
              <a:gd name="T11" fmla="*/ 89 h 184"/>
              <a:gd name="T12" fmla="*/ 7 w 148"/>
              <a:gd name="T13" fmla="*/ 76 h 184"/>
              <a:gd name="T14" fmla="*/ 12 w 148"/>
              <a:gd name="T15" fmla="*/ 69 h 184"/>
              <a:gd name="T16" fmla="*/ 14 w 148"/>
              <a:gd name="T17" fmla="*/ 67 h 184"/>
              <a:gd name="T18" fmla="*/ 14 w 148"/>
              <a:gd name="T19" fmla="*/ 60 h 184"/>
              <a:gd name="T20" fmla="*/ 13 w 148"/>
              <a:gd name="T21" fmla="*/ 55 h 184"/>
              <a:gd name="T22" fmla="*/ 17 w 148"/>
              <a:gd name="T23" fmla="*/ 33 h 184"/>
              <a:gd name="T24" fmla="*/ 81 w 148"/>
              <a:gd name="T25" fmla="*/ 0 h 184"/>
              <a:gd name="T26" fmla="*/ 143 w 148"/>
              <a:gd name="T27" fmla="*/ 48 h 184"/>
              <a:gd name="T28" fmla="*/ 118 w 148"/>
              <a:gd name="T29" fmla="*/ 125 h 184"/>
              <a:gd name="T30" fmla="*/ 116 w 148"/>
              <a:gd name="T31" fmla="*/ 133 h 184"/>
              <a:gd name="T32" fmla="*/ 127 w 148"/>
              <a:gd name="T33" fmla="*/ 174 h 184"/>
              <a:gd name="T34" fmla="*/ 113 w 148"/>
              <a:gd name="T35" fmla="*/ 179 h 184"/>
              <a:gd name="T36" fmla="*/ 102 w 148"/>
              <a:gd name="T37" fmla="*/ 134 h 184"/>
              <a:gd name="T38" fmla="*/ 107 w 148"/>
              <a:gd name="T39" fmla="*/ 115 h 184"/>
              <a:gd name="T40" fmla="*/ 130 w 148"/>
              <a:gd name="T41" fmla="*/ 52 h 184"/>
              <a:gd name="T42" fmla="*/ 80 w 148"/>
              <a:gd name="T43" fmla="*/ 14 h 184"/>
              <a:gd name="T44" fmla="*/ 30 w 148"/>
              <a:gd name="T45" fmla="*/ 39 h 184"/>
              <a:gd name="T46" fmla="*/ 26 w 148"/>
              <a:gd name="T47" fmla="*/ 52 h 184"/>
              <a:gd name="T48" fmla="*/ 28 w 148"/>
              <a:gd name="T49" fmla="*/ 58 h 184"/>
              <a:gd name="T50" fmla="*/ 28 w 148"/>
              <a:gd name="T51" fmla="*/ 68 h 184"/>
              <a:gd name="T52" fmla="*/ 24 w 148"/>
              <a:gd name="T53" fmla="*/ 76 h 184"/>
              <a:gd name="T54" fmla="*/ 19 w 148"/>
              <a:gd name="T55" fmla="*/ 84 h 184"/>
              <a:gd name="T56" fmla="*/ 17 w 148"/>
              <a:gd name="T57" fmla="*/ 86 h 184"/>
              <a:gd name="T58" fmla="*/ 20 w 148"/>
              <a:gd name="T59" fmla="*/ 87 h 184"/>
              <a:gd name="T60" fmla="*/ 21 w 148"/>
              <a:gd name="T61" fmla="*/ 103 h 184"/>
              <a:gd name="T62" fmla="*/ 22 w 148"/>
              <a:gd name="T63" fmla="*/ 106 h 184"/>
              <a:gd name="T64" fmla="*/ 23 w 148"/>
              <a:gd name="T65" fmla="*/ 113 h 184"/>
              <a:gd name="T66" fmla="*/ 23 w 148"/>
              <a:gd name="T67" fmla="*/ 115 h 184"/>
              <a:gd name="T68" fmla="*/ 25 w 148"/>
              <a:gd name="T69" fmla="*/ 119 h 184"/>
              <a:gd name="T70" fmla="*/ 26 w 148"/>
              <a:gd name="T71" fmla="*/ 133 h 184"/>
              <a:gd name="T72" fmla="*/ 40 w 148"/>
              <a:gd name="T73" fmla="*/ 136 h 184"/>
              <a:gd name="T74" fmla="*/ 64 w 148"/>
              <a:gd name="T75" fmla="*/ 176 h 184"/>
              <a:gd name="T76" fmla="*/ 50 w 148"/>
              <a:gd name="T77" fmla="*/ 176 h 184"/>
              <a:gd name="T78" fmla="*/ 40 w 148"/>
              <a:gd name="T79" fmla="*/ 150 h 184"/>
              <a:gd name="T80" fmla="*/ 13 w 148"/>
              <a:gd name="T81" fmla="*/ 139 h 184"/>
              <a:gd name="T82" fmla="*/ 12 w 148"/>
              <a:gd name="T83" fmla="*/ 131 h 184"/>
              <a:gd name="T84" fmla="*/ 88 w 148"/>
              <a:gd name="T85" fmla="*/ 40 h 184"/>
              <a:gd name="T86" fmla="*/ 83 w 148"/>
              <a:gd name="T87" fmla="*/ 79 h 184"/>
              <a:gd name="T88" fmla="*/ 63 w 148"/>
              <a:gd name="T89" fmla="*/ 79 h 184"/>
              <a:gd name="T90" fmla="*/ 59 w 148"/>
              <a:gd name="T91" fmla="*/ 40 h 184"/>
              <a:gd name="T92" fmla="*/ 75 w 148"/>
              <a:gd name="T93" fmla="*/ 78 h 184"/>
              <a:gd name="T94" fmla="*/ 80 w 148"/>
              <a:gd name="T95" fmla="*/ 39 h 184"/>
              <a:gd name="T96" fmla="*/ 72 w 148"/>
              <a:gd name="T97" fmla="*/ 78 h 184"/>
              <a:gd name="T98" fmla="*/ 75 w 148"/>
              <a:gd name="T99" fmla="*/ 78 h 184"/>
              <a:gd name="T100" fmla="*/ 73 w 148"/>
              <a:gd name="T101" fmla="*/ 91 h 184"/>
              <a:gd name="T102" fmla="*/ 81 w 148"/>
              <a:gd name="T103" fmla="*/ 94 h 184"/>
              <a:gd name="T104" fmla="*/ 81 w 148"/>
              <a:gd name="T105" fmla="*/ 108 h 184"/>
              <a:gd name="T106" fmla="*/ 66 w 148"/>
              <a:gd name="T107" fmla="*/ 108 h 184"/>
              <a:gd name="T108" fmla="*/ 63 w 148"/>
              <a:gd name="T109" fmla="*/ 101 h 184"/>
              <a:gd name="T110" fmla="*/ 73 w 148"/>
              <a:gd name="T111" fmla="*/ 91 h 184"/>
              <a:gd name="T112" fmla="*/ 75 w 148"/>
              <a:gd name="T113" fmla="*/ 100 h 184"/>
              <a:gd name="T114" fmla="*/ 72 w 148"/>
              <a:gd name="T115" fmla="*/ 100 h 184"/>
              <a:gd name="T116" fmla="*/ 72 w 148"/>
              <a:gd name="T117" fmla="*/ 101 h 184"/>
              <a:gd name="T118" fmla="*/ 72 w 148"/>
              <a:gd name="T119" fmla="*/ 102 h 184"/>
              <a:gd name="T120" fmla="*/ 75 w 148"/>
              <a:gd name="T121" fmla="*/ 102 h 184"/>
              <a:gd name="T122" fmla="*/ 75 w 148"/>
              <a:gd name="T123" fmla="*/ 101 h 184"/>
              <a:gd name="T124" fmla="*/ 75 w 148"/>
              <a:gd name="T125"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84">
                <a:moveTo>
                  <a:pt x="13" y="126"/>
                </a:moveTo>
                <a:cubicBezTo>
                  <a:pt x="13" y="126"/>
                  <a:pt x="13" y="125"/>
                  <a:pt x="12" y="125"/>
                </a:cubicBezTo>
                <a:cubicBezTo>
                  <a:pt x="12" y="125"/>
                  <a:pt x="12" y="125"/>
                  <a:pt x="12" y="125"/>
                </a:cubicBezTo>
                <a:cubicBezTo>
                  <a:pt x="12" y="124"/>
                  <a:pt x="11" y="123"/>
                  <a:pt x="11" y="123"/>
                </a:cubicBezTo>
                <a:cubicBezTo>
                  <a:pt x="9" y="121"/>
                  <a:pt x="8" y="118"/>
                  <a:pt x="8" y="116"/>
                </a:cubicBezTo>
                <a:cubicBezTo>
                  <a:pt x="8" y="114"/>
                  <a:pt x="8" y="112"/>
                  <a:pt x="9" y="110"/>
                </a:cubicBezTo>
                <a:cubicBezTo>
                  <a:pt x="8" y="108"/>
                  <a:pt x="7" y="106"/>
                  <a:pt x="7" y="104"/>
                </a:cubicBezTo>
                <a:cubicBezTo>
                  <a:pt x="7" y="102"/>
                  <a:pt x="7" y="100"/>
                  <a:pt x="8" y="99"/>
                </a:cubicBezTo>
                <a:cubicBezTo>
                  <a:pt x="6" y="98"/>
                  <a:pt x="5" y="97"/>
                  <a:pt x="4" y="97"/>
                </a:cubicBezTo>
                <a:cubicBezTo>
                  <a:pt x="4" y="97"/>
                  <a:pt x="4" y="97"/>
                  <a:pt x="4" y="97"/>
                </a:cubicBezTo>
                <a:cubicBezTo>
                  <a:pt x="2" y="95"/>
                  <a:pt x="1" y="92"/>
                  <a:pt x="0" y="90"/>
                </a:cubicBezTo>
                <a:cubicBezTo>
                  <a:pt x="0" y="89"/>
                  <a:pt x="0" y="89"/>
                  <a:pt x="0" y="89"/>
                </a:cubicBezTo>
                <a:cubicBezTo>
                  <a:pt x="0" y="89"/>
                  <a:pt x="0" y="89"/>
                  <a:pt x="0" y="89"/>
                </a:cubicBezTo>
                <a:cubicBezTo>
                  <a:pt x="1" y="85"/>
                  <a:pt x="5" y="80"/>
                  <a:pt x="7" y="76"/>
                </a:cubicBezTo>
                <a:cubicBezTo>
                  <a:pt x="8" y="75"/>
                  <a:pt x="8" y="75"/>
                  <a:pt x="8" y="75"/>
                </a:cubicBezTo>
                <a:cubicBezTo>
                  <a:pt x="10" y="73"/>
                  <a:pt x="11" y="71"/>
                  <a:pt x="12" y="69"/>
                </a:cubicBezTo>
                <a:cubicBezTo>
                  <a:pt x="13" y="69"/>
                  <a:pt x="13" y="69"/>
                  <a:pt x="13" y="69"/>
                </a:cubicBezTo>
                <a:cubicBezTo>
                  <a:pt x="13" y="68"/>
                  <a:pt x="14" y="67"/>
                  <a:pt x="14" y="67"/>
                </a:cubicBezTo>
                <a:cubicBezTo>
                  <a:pt x="14" y="65"/>
                  <a:pt x="14" y="64"/>
                  <a:pt x="14" y="63"/>
                </a:cubicBezTo>
                <a:cubicBezTo>
                  <a:pt x="14" y="62"/>
                  <a:pt x="14" y="61"/>
                  <a:pt x="14" y="60"/>
                </a:cubicBezTo>
                <a:cubicBezTo>
                  <a:pt x="14" y="59"/>
                  <a:pt x="13" y="58"/>
                  <a:pt x="13" y="57"/>
                </a:cubicBezTo>
                <a:cubicBezTo>
                  <a:pt x="13" y="57"/>
                  <a:pt x="13" y="56"/>
                  <a:pt x="13" y="55"/>
                </a:cubicBezTo>
                <a:cubicBezTo>
                  <a:pt x="12" y="52"/>
                  <a:pt x="13" y="47"/>
                  <a:pt x="13" y="44"/>
                </a:cubicBezTo>
                <a:cubicBezTo>
                  <a:pt x="14" y="40"/>
                  <a:pt x="15" y="37"/>
                  <a:pt x="17" y="33"/>
                </a:cubicBezTo>
                <a:cubicBezTo>
                  <a:pt x="22" y="22"/>
                  <a:pt x="30" y="13"/>
                  <a:pt x="41" y="7"/>
                </a:cubicBezTo>
                <a:cubicBezTo>
                  <a:pt x="53" y="1"/>
                  <a:pt x="67" y="0"/>
                  <a:pt x="81" y="0"/>
                </a:cubicBezTo>
                <a:cubicBezTo>
                  <a:pt x="95" y="1"/>
                  <a:pt x="109" y="5"/>
                  <a:pt x="120" y="14"/>
                </a:cubicBezTo>
                <a:cubicBezTo>
                  <a:pt x="131" y="22"/>
                  <a:pt x="139" y="34"/>
                  <a:pt x="143" y="48"/>
                </a:cubicBezTo>
                <a:cubicBezTo>
                  <a:pt x="148" y="63"/>
                  <a:pt x="147" y="77"/>
                  <a:pt x="141" y="91"/>
                </a:cubicBezTo>
                <a:cubicBezTo>
                  <a:pt x="136" y="103"/>
                  <a:pt x="127" y="115"/>
                  <a:pt x="118" y="125"/>
                </a:cubicBezTo>
                <a:cubicBezTo>
                  <a:pt x="117" y="125"/>
                  <a:pt x="116" y="126"/>
                  <a:pt x="116" y="127"/>
                </a:cubicBezTo>
                <a:cubicBezTo>
                  <a:pt x="116" y="128"/>
                  <a:pt x="116" y="131"/>
                  <a:pt x="116" y="133"/>
                </a:cubicBezTo>
                <a:cubicBezTo>
                  <a:pt x="117" y="140"/>
                  <a:pt x="119" y="147"/>
                  <a:pt x="121" y="153"/>
                </a:cubicBezTo>
                <a:cubicBezTo>
                  <a:pt x="123" y="160"/>
                  <a:pt x="125" y="168"/>
                  <a:pt x="127" y="174"/>
                </a:cubicBezTo>
                <a:cubicBezTo>
                  <a:pt x="128" y="178"/>
                  <a:pt x="126" y="182"/>
                  <a:pt x="122" y="183"/>
                </a:cubicBezTo>
                <a:cubicBezTo>
                  <a:pt x="119" y="184"/>
                  <a:pt x="115" y="182"/>
                  <a:pt x="113" y="179"/>
                </a:cubicBezTo>
                <a:cubicBezTo>
                  <a:pt x="111" y="171"/>
                  <a:pt x="109" y="164"/>
                  <a:pt x="107" y="157"/>
                </a:cubicBezTo>
                <a:cubicBezTo>
                  <a:pt x="105" y="150"/>
                  <a:pt x="103" y="142"/>
                  <a:pt x="102" y="134"/>
                </a:cubicBezTo>
                <a:cubicBezTo>
                  <a:pt x="102" y="131"/>
                  <a:pt x="102" y="127"/>
                  <a:pt x="102" y="124"/>
                </a:cubicBezTo>
                <a:cubicBezTo>
                  <a:pt x="103" y="120"/>
                  <a:pt x="105" y="118"/>
                  <a:pt x="107" y="115"/>
                </a:cubicBezTo>
                <a:cubicBezTo>
                  <a:pt x="115" y="106"/>
                  <a:pt x="123" y="96"/>
                  <a:pt x="128" y="85"/>
                </a:cubicBezTo>
                <a:cubicBezTo>
                  <a:pt x="133" y="74"/>
                  <a:pt x="134" y="64"/>
                  <a:pt x="130" y="52"/>
                </a:cubicBezTo>
                <a:cubicBezTo>
                  <a:pt x="127" y="42"/>
                  <a:pt x="121" y="32"/>
                  <a:pt x="112" y="25"/>
                </a:cubicBezTo>
                <a:cubicBezTo>
                  <a:pt x="103" y="18"/>
                  <a:pt x="92" y="15"/>
                  <a:pt x="80" y="14"/>
                </a:cubicBezTo>
                <a:cubicBezTo>
                  <a:pt x="69" y="14"/>
                  <a:pt x="57" y="15"/>
                  <a:pt x="47" y="20"/>
                </a:cubicBezTo>
                <a:cubicBezTo>
                  <a:pt x="39" y="24"/>
                  <a:pt x="33" y="30"/>
                  <a:pt x="30" y="39"/>
                </a:cubicBezTo>
                <a:cubicBezTo>
                  <a:pt x="29" y="41"/>
                  <a:pt x="28" y="44"/>
                  <a:pt x="27" y="47"/>
                </a:cubicBezTo>
                <a:cubicBezTo>
                  <a:pt x="27" y="48"/>
                  <a:pt x="26" y="50"/>
                  <a:pt x="26" y="52"/>
                </a:cubicBezTo>
                <a:cubicBezTo>
                  <a:pt x="26" y="52"/>
                  <a:pt x="27" y="53"/>
                  <a:pt x="27" y="54"/>
                </a:cubicBezTo>
                <a:cubicBezTo>
                  <a:pt x="27" y="55"/>
                  <a:pt x="27" y="57"/>
                  <a:pt x="28" y="58"/>
                </a:cubicBezTo>
                <a:cubicBezTo>
                  <a:pt x="28" y="60"/>
                  <a:pt x="28" y="61"/>
                  <a:pt x="28" y="63"/>
                </a:cubicBezTo>
                <a:cubicBezTo>
                  <a:pt x="28" y="65"/>
                  <a:pt x="28" y="66"/>
                  <a:pt x="28" y="68"/>
                </a:cubicBezTo>
                <a:cubicBezTo>
                  <a:pt x="27" y="71"/>
                  <a:pt x="26" y="74"/>
                  <a:pt x="25" y="76"/>
                </a:cubicBezTo>
                <a:cubicBezTo>
                  <a:pt x="24" y="76"/>
                  <a:pt x="24" y="76"/>
                  <a:pt x="24" y="76"/>
                </a:cubicBezTo>
                <a:cubicBezTo>
                  <a:pt x="23" y="79"/>
                  <a:pt x="21" y="81"/>
                  <a:pt x="20" y="83"/>
                </a:cubicBezTo>
                <a:cubicBezTo>
                  <a:pt x="19" y="84"/>
                  <a:pt x="19" y="84"/>
                  <a:pt x="19" y="84"/>
                </a:cubicBezTo>
                <a:cubicBezTo>
                  <a:pt x="18" y="85"/>
                  <a:pt x="18" y="85"/>
                  <a:pt x="18" y="85"/>
                </a:cubicBezTo>
                <a:cubicBezTo>
                  <a:pt x="18" y="85"/>
                  <a:pt x="18" y="86"/>
                  <a:pt x="17" y="86"/>
                </a:cubicBezTo>
                <a:cubicBezTo>
                  <a:pt x="18" y="87"/>
                  <a:pt x="19" y="87"/>
                  <a:pt x="19" y="87"/>
                </a:cubicBezTo>
                <a:cubicBezTo>
                  <a:pt x="20" y="87"/>
                  <a:pt x="20" y="87"/>
                  <a:pt x="20" y="87"/>
                </a:cubicBezTo>
                <a:cubicBezTo>
                  <a:pt x="27" y="92"/>
                  <a:pt x="24" y="97"/>
                  <a:pt x="21" y="103"/>
                </a:cubicBezTo>
                <a:cubicBezTo>
                  <a:pt x="21" y="103"/>
                  <a:pt x="21" y="103"/>
                  <a:pt x="21" y="103"/>
                </a:cubicBezTo>
                <a:cubicBezTo>
                  <a:pt x="21" y="105"/>
                  <a:pt x="20" y="103"/>
                  <a:pt x="21" y="104"/>
                </a:cubicBezTo>
                <a:cubicBezTo>
                  <a:pt x="22" y="104"/>
                  <a:pt x="22" y="105"/>
                  <a:pt x="22" y="106"/>
                </a:cubicBezTo>
                <a:cubicBezTo>
                  <a:pt x="23" y="107"/>
                  <a:pt x="23" y="108"/>
                  <a:pt x="23" y="109"/>
                </a:cubicBezTo>
                <a:cubicBezTo>
                  <a:pt x="24" y="110"/>
                  <a:pt x="24" y="112"/>
                  <a:pt x="23" y="113"/>
                </a:cubicBezTo>
                <a:cubicBezTo>
                  <a:pt x="23" y="114"/>
                  <a:pt x="23" y="114"/>
                  <a:pt x="22" y="115"/>
                </a:cubicBezTo>
                <a:cubicBezTo>
                  <a:pt x="23" y="115"/>
                  <a:pt x="23" y="115"/>
                  <a:pt x="23" y="115"/>
                </a:cubicBezTo>
                <a:cubicBezTo>
                  <a:pt x="23" y="116"/>
                  <a:pt x="23" y="116"/>
                  <a:pt x="23" y="116"/>
                </a:cubicBezTo>
                <a:cubicBezTo>
                  <a:pt x="24" y="117"/>
                  <a:pt x="25" y="118"/>
                  <a:pt x="25" y="119"/>
                </a:cubicBezTo>
                <a:cubicBezTo>
                  <a:pt x="29" y="123"/>
                  <a:pt x="28" y="127"/>
                  <a:pt x="26" y="132"/>
                </a:cubicBezTo>
                <a:cubicBezTo>
                  <a:pt x="26" y="132"/>
                  <a:pt x="26" y="132"/>
                  <a:pt x="26" y="133"/>
                </a:cubicBezTo>
                <a:cubicBezTo>
                  <a:pt x="26" y="133"/>
                  <a:pt x="26" y="133"/>
                  <a:pt x="26" y="133"/>
                </a:cubicBezTo>
                <a:cubicBezTo>
                  <a:pt x="31" y="136"/>
                  <a:pt x="35" y="136"/>
                  <a:pt x="40" y="136"/>
                </a:cubicBezTo>
                <a:cubicBezTo>
                  <a:pt x="58" y="136"/>
                  <a:pt x="62" y="143"/>
                  <a:pt x="64" y="162"/>
                </a:cubicBezTo>
                <a:cubicBezTo>
                  <a:pt x="64" y="167"/>
                  <a:pt x="65" y="172"/>
                  <a:pt x="64" y="176"/>
                </a:cubicBezTo>
                <a:cubicBezTo>
                  <a:pt x="64" y="180"/>
                  <a:pt x="61" y="184"/>
                  <a:pt x="57" y="184"/>
                </a:cubicBezTo>
                <a:cubicBezTo>
                  <a:pt x="53" y="184"/>
                  <a:pt x="50" y="180"/>
                  <a:pt x="50" y="176"/>
                </a:cubicBezTo>
                <a:cubicBezTo>
                  <a:pt x="50" y="172"/>
                  <a:pt x="50" y="168"/>
                  <a:pt x="50" y="163"/>
                </a:cubicBezTo>
                <a:cubicBezTo>
                  <a:pt x="49" y="154"/>
                  <a:pt x="49" y="150"/>
                  <a:pt x="40" y="150"/>
                </a:cubicBezTo>
                <a:cubicBezTo>
                  <a:pt x="32" y="150"/>
                  <a:pt x="26" y="149"/>
                  <a:pt x="19" y="145"/>
                </a:cubicBezTo>
                <a:cubicBezTo>
                  <a:pt x="16" y="143"/>
                  <a:pt x="14" y="141"/>
                  <a:pt x="13" y="139"/>
                </a:cubicBezTo>
                <a:cubicBezTo>
                  <a:pt x="12" y="136"/>
                  <a:pt x="11" y="134"/>
                  <a:pt x="12" y="131"/>
                </a:cubicBezTo>
                <a:cubicBezTo>
                  <a:pt x="12" y="131"/>
                  <a:pt x="12" y="131"/>
                  <a:pt x="12" y="131"/>
                </a:cubicBezTo>
                <a:cubicBezTo>
                  <a:pt x="12" y="129"/>
                  <a:pt x="13" y="128"/>
                  <a:pt x="13" y="126"/>
                </a:cubicBezTo>
                <a:close/>
                <a:moveTo>
                  <a:pt x="88" y="40"/>
                </a:moveTo>
                <a:cubicBezTo>
                  <a:pt x="88" y="40"/>
                  <a:pt x="88" y="40"/>
                  <a:pt x="88" y="40"/>
                </a:cubicBezTo>
                <a:cubicBezTo>
                  <a:pt x="83" y="79"/>
                  <a:pt x="83" y="79"/>
                  <a:pt x="83" y="79"/>
                </a:cubicBezTo>
                <a:cubicBezTo>
                  <a:pt x="83" y="79"/>
                  <a:pt x="83" y="79"/>
                  <a:pt x="83" y="79"/>
                </a:cubicBezTo>
                <a:cubicBezTo>
                  <a:pt x="82" y="91"/>
                  <a:pt x="65" y="91"/>
                  <a:pt x="63" y="79"/>
                </a:cubicBezTo>
                <a:cubicBezTo>
                  <a:pt x="63" y="79"/>
                  <a:pt x="63" y="79"/>
                  <a:pt x="63" y="79"/>
                </a:cubicBezTo>
                <a:cubicBezTo>
                  <a:pt x="59" y="40"/>
                  <a:pt x="59" y="40"/>
                  <a:pt x="59" y="40"/>
                </a:cubicBezTo>
                <a:cubicBezTo>
                  <a:pt x="57" y="26"/>
                  <a:pt x="90" y="26"/>
                  <a:pt x="88" y="40"/>
                </a:cubicBezTo>
                <a:close/>
                <a:moveTo>
                  <a:pt x="75" y="78"/>
                </a:moveTo>
                <a:cubicBezTo>
                  <a:pt x="75" y="78"/>
                  <a:pt x="75" y="78"/>
                  <a:pt x="75" y="78"/>
                </a:cubicBezTo>
                <a:cubicBezTo>
                  <a:pt x="80" y="39"/>
                  <a:pt x="80" y="39"/>
                  <a:pt x="80" y="39"/>
                </a:cubicBezTo>
                <a:cubicBezTo>
                  <a:pt x="80" y="38"/>
                  <a:pt x="67" y="38"/>
                  <a:pt x="67" y="39"/>
                </a:cubicBezTo>
                <a:cubicBezTo>
                  <a:pt x="72" y="78"/>
                  <a:pt x="72" y="78"/>
                  <a:pt x="72" y="78"/>
                </a:cubicBezTo>
                <a:cubicBezTo>
                  <a:pt x="72" y="78"/>
                  <a:pt x="72" y="78"/>
                  <a:pt x="72" y="78"/>
                </a:cubicBezTo>
                <a:cubicBezTo>
                  <a:pt x="72" y="80"/>
                  <a:pt x="75" y="80"/>
                  <a:pt x="75" y="78"/>
                </a:cubicBezTo>
                <a:close/>
                <a:moveTo>
                  <a:pt x="73" y="91"/>
                </a:moveTo>
                <a:cubicBezTo>
                  <a:pt x="73" y="91"/>
                  <a:pt x="73" y="91"/>
                  <a:pt x="73" y="91"/>
                </a:cubicBezTo>
                <a:cubicBezTo>
                  <a:pt x="76" y="91"/>
                  <a:pt x="79" y="92"/>
                  <a:pt x="81" y="94"/>
                </a:cubicBezTo>
                <a:cubicBezTo>
                  <a:pt x="81" y="94"/>
                  <a:pt x="81" y="94"/>
                  <a:pt x="81" y="94"/>
                </a:cubicBezTo>
                <a:cubicBezTo>
                  <a:pt x="82" y="96"/>
                  <a:pt x="83" y="98"/>
                  <a:pt x="83" y="101"/>
                </a:cubicBezTo>
                <a:cubicBezTo>
                  <a:pt x="83" y="104"/>
                  <a:pt x="82" y="106"/>
                  <a:pt x="81" y="108"/>
                </a:cubicBezTo>
                <a:cubicBezTo>
                  <a:pt x="79" y="110"/>
                  <a:pt x="76" y="111"/>
                  <a:pt x="73" y="111"/>
                </a:cubicBezTo>
                <a:cubicBezTo>
                  <a:pt x="71" y="111"/>
                  <a:pt x="68" y="110"/>
                  <a:pt x="66" y="108"/>
                </a:cubicBezTo>
                <a:cubicBezTo>
                  <a:pt x="66" y="108"/>
                  <a:pt x="66" y="108"/>
                  <a:pt x="66" y="108"/>
                </a:cubicBezTo>
                <a:cubicBezTo>
                  <a:pt x="64" y="106"/>
                  <a:pt x="63" y="104"/>
                  <a:pt x="63" y="101"/>
                </a:cubicBezTo>
                <a:cubicBezTo>
                  <a:pt x="63" y="98"/>
                  <a:pt x="64" y="96"/>
                  <a:pt x="66" y="94"/>
                </a:cubicBezTo>
                <a:cubicBezTo>
                  <a:pt x="68" y="92"/>
                  <a:pt x="71" y="91"/>
                  <a:pt x="73" y="91"/>
                </a:cubicBezTo>
                <a:close/>
                <a:moveTo>
                  <a:pt x="75" y="100"/>
                </a:moveTo>
                <a:cubicBezTo>
                  <a:pt x="75" y="100"/>
                  <a:pt x="75" y="100"/>
                  <a:pt x="75" y="100"/>
                </a:cubicBezTo>
                <a:cubicBezTo>
                  <a:pt x="74" y="100"/>
                  <a:pt x="74" y="99"/>
                  <a:pt x="73" y="99"/>
                </a:cubicBezTo>
                <a:cubicBezTo>
                  <a:pt x="73" y="99"/>
                  <a:pt x="73" y="100"/>
                  <a:pt x="72" y="100"/>
                </a:cubicBezTo>
                <a:cubicBezTo>
                  <a:pt x="72" y="100"/>
                  <a:pt x="72" y="100"/>
                  <a:pt x="72" y="100"/>
                </a:cubicBezTo>
                <a:cubicBezTo>
                  <a:pt x="72" y="100"/>
                  <a:pt x="72" y="101"/>
                  <a:pt x="72" y="101"/>
                </a:cubicBezTo>
                <a:cubicBezTo>
                  <a:pt x="72" y="101"/>
                  <a:pt x="72" y="102"/>
                  <a:pt x="72" y="102"/>
                </a:cubicBezTo>
                <a:cubicBezTo>
                  <a:pt x="72" y="102"/>
                  <a:pt x="72" y="102"/>
                  <a:pt x="72" y="102"/>
                </a:cubicBezTo>
                <a:cubicBezTo>
                  <a:pt x="73" y="103"/>
                  <a:pt x="73" y="103"/>
                  <a:pt x="73" y="103"/>
                </a:cubicBezTo>
                <a:cubicBezTo>
                  <a:pt x="74" y="103"/>
                  <a:pt x="74" y="103"/>
                  <a:pt x="75" y="102"/>
                </a:cubicBezTo>
                <a:cubicBezTo>
                  <a:pt x="75" y="102"/>
                  <a:pt x="75" y="102"/>
                  <a:pt x="75" y="102"/>
                </a:cubicBezTo>
                <a:cubicBezTo>
                  <a:pt x="75" y="102"/>
                  <a:pt x="75" y="102"/>
                  <a:pt x="75" y="101"/>
                </a:cubicBezTo>
                <a:cubicBezTo>
                  <a:pt x="75" y="101"/>
                  <a:pt x="75" y="100"/>
                  <a:pt x="75" y="100"/>
                </a:cubicBezTo>
                <a:cubicBezTo>
                  <a:pt x="75" y="100"/>
                  <a:pt x="75" y="100"/>
                  <a:pt x="75" y="10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9" name="Freeform 299"/>
          <p:cNvSpPr>
            <a:spLocks noEditPoints="1"/>
          </p:cNvSpPr>
          <p:nvPr/>
        </p:nvSpPr>
        <p:spPr bwMode="auto">
          <a:xfrm>
            <a:off x="4862016" y="4167409"/>
            <a:ext cx="382385" cy="382385"/>
          </a:xfrm>
          <a:custGeom>
            <a:avLst/>
            <a:gdLst>
              <a:gd name="T0" fmla="*/ 156 w 183"/>
              <a:gd name="T1" fmla="*/ 27 h 184"/>
              <a:gd name="T2" fmla="*/ 183 w 183"/>
              <a:gd name="T3" fmla="*/ 92 h 184"/>
              <a:gd name="T4" fmla="*/ 156 w 183"/>
              <a:gd name="T5" fmla="*/ 157 h 184"/>
              <a:gd name="T6" fmla="*/ 27 w 183"/>
              <a:gd name="T7" fmla="*/ 157 h 184"/>
              <a:gd name="T8" fmla="*/ 0 w 183"/>
              <a:gd name="T9" fmla="*/ 92 h 184"/>
              <a:gd name="T10" fmla="*/ 27 w 183"/>
              <a:gd name="T11" fmla="*/ 27 h 184"/>
              <a:gd name="T12" fmla="*/ 79 w 183"/>
              <a:gd name="T13" fmla="*/ 15 h 184"/>
              <a:gd name="T14" fmla="*/ 78 w 183"/>
              <a:gd name="T15" fmla="*/ 20 h 184"/>
              <a:gd name="T16" fmla="*/ 55 w 183"/>
              <a:gd name="T17" fmla="*/ 58 h 184"/>
              <a:gd name="T18" fmla="*/ 68 w 183"/>
              <a:gd name="T19" fmla="*/ 58 h 184"/>
              <a:gd name="T20" fmla="*/ 96 w 183"/>
              <a:gd name="T21" fmla="*/ 72 h 184"/>
              <a:gd name="T22" fmla="*/ 93 w 183"/>
              <a:gd name="T23" fmla="*/ 96 h 184"/>
              <a:gd name="T24" fmla="*/ 84 w 183"/>
              <a:gd name="T25" fmla="*/ 124 h 184"/>
              <a:gd name="T26" fmla="*/ 85 w 183"/>
              <a:gd name="T27" fmla="*/ 144 h 184"/>
              <a:gd name="T28" fmla="*/ 58 w 183"/>
              <a:gd name="T29" fmla="*/ 144 h 184"/>
              <a:gd name="T30" fmla="*/ 36 w 183"/>
              <a:gd name="T31" fmla="*/ 117 h 184"/>
              <a:gd name="T32" fmla="*/ 24 w 183"/>
              <a:gd name="T33" fmla="*/ 81 h 184"/>
              <a:gd name="T34" fmla="*/ 19 w 183"/>
              <a:gd name="T35" fmla="*/ 79 h 184"/>
              <a:gd name="T36" fmla="*/ 14 w 183"/>
              <a:gd name="T37" fmla="*/ 92 h 184"/>
              <a:gd name="T38" fmla="*/ 66 w 183"/>
              <a:gd name="T39" fmla="*/ 165 h 184"/>
              <a:gd name="T40" fmla="*/ 129 w 183"/>
              <a:gd name="T41" fmla="*/ 160 h 184"/>
              <a:gd name="T42" fmla="*/ 146 w 183"/>
              <a:gd name="T43" fmla="*/ 147 h 184"/>
              <a:gd name="T44" fmla="*/ 148 w 183"/>
              <a:gd name="T45" fmla="*/ 140 h 184"/>
              <a:gd name="T46" fmla="*/ 137 w 183"/>
              <a:gd name="T47" fmla="*/ 139 h 184"/>
              <a:gd name="T48" fmla="*/ 136 w 183"/>
              <a:gd name="T49" fmla="*/ 112 h 184"/>
              <a:gd name="T50" fmla="*/ 124 w 183"/>
              <a:gd name="T51" fmla="*/ 83 h 184"/>
              <a:gd name="T52" fmla="*/ 117 w 183"/>
              <a:gd name="T53" fmla="*/ 48 h 184"/>
              <a:gd name="T54" fmla="*/ 103 w 183"/>
              <a:gd name="T55" fmla="*/ 36 h 184"/>
              <a:gd name="T56" fmla="*/ 102 w 183"/>
              <a:gd name="T57" fmla="*/ 31 h 184"/>
              <a:gd name="T58" fmla="*/ 91 w 183"/>
              <a:gd name="T59" fmla="*/ 14 h 184"/>
              <a:gd name="T60" fmla="*/ 17 w 183"/>
              <a:gd name="T61" fmla="*/ 71 h 184"/>
              <a:gd name="T62" fmla="*/ 17 w 183"/>
              <a:gd name="T63" fmla="*/ 71 h 184"/>
              <a:gd name="T64" fmla="*/ 32 w 183"/>
              <a:gd name="T65" fmla="*/ 84 h 184"/>
              <a:gd name="T66" fmla="*/ 40 w 183"/>
              <a:gd name="T67" fmla="*/ 110 h 184"/>
              <a:gd name="T68" fmla="*/ 64 w 183"/>
              <a:gd name="T69" fmla="*/ 138 h 184"/>
              <a:gd name="T70" fmla="*/ 76 w 183"/>
              <a:gd name="T71" fmla="*/ 131 h 184"/>
              <a:gd name="T72" fmla="*/ 75 w 183"/>
              <a:gd name="T73" fmla="*/ 115 h 184"/>
              <a:gd name="T74" fmla="*/ 90 w 183"/>
              <a:gd name="T75" fmla="*/ 84 h 184"/>
              <a:gd name="T76" fmla="*/ 81 w 183"/>
              <a:gd name="T77" fmla="*/ 70 h 184"/>
              <a:gd name="T78" fmla="*/ 68 w 183"/>
              <a:gd name="T79" fmla="*/ 67 h 184"/>
              <a:gd name="T80" fmla="*/ 63 w 183"/>
              <a:gd name="T81" fmla="*/ 39 h 184"/>
              <a:gd name="T82" fmla="*/ 70 w 183"/>
              <a:gd name="T83" fmla="*/ 17 h 184"/>
              <a:gd name="T84" fmla="*/ 36 w 183"/>
              <a:gd name="T85" fmla="*/ 37 h 184"/>
              <a:gd name="T86" fmla="*/ 116 w 183"/>
              <a:gd name="T87" fmla="*/ 166 h 184"/>
              <a:gd name="T88" fmla="*/ 87 w 183"/>
              <a:gd name="T89" fmla="*/ 168 h 184"/>
              <a:gd name="T90" fmla="*/ 91 w 183"/>
              <a:gd name="T91" fmla="*/ 170 h 184"/>
              <a:gd name="T92" fmla="*/ 166 w 183"/>
              <a:gd name="T93" fmla="*/ 108 h 184"/>
              <a:gd name="T94" fmla="*/ 168 w 183"/>
              <a:gd name="T95" fmla="*/ 107 h 184"/>
              <a:gd name="T96" fmla="*/ 146 w 183"/>
              <a:gd name="T97" fmla="*/ 37 h 184"/>
              <a:gd name="T98" fmla="*/ 146 w 183"/>
              <a:gd name="T99" fmla="*/ 37 h 184"/>
              <a:gd name="T100" fmla="*/ 111 w 183"/>
              <a:gd name="T101" fmla="*/ 30 h 184"/>
              <a:gd name="T102" fmla="*/ 111 w 183"/>
              <a:gd name="T103" fmla="*/ 33 h 184"/>
              <a:gd name="T104" fmla="*/ 119 w 183"/>
              <a:gd name="T105" fmla="*/ 36 h 184"/>
              <a:gd name="T106" fmla="*/ 123 w 183"/>
              <a:gd name="T107" fmla="*/ 53 h 184"/>
              <a:gd name="T108" fmla="*/ 128 w 183"/>
              <a:gd name="T109" fmla="*/ 76 h 184"/>
              <a:gd name="T110" fmla="*/ 145 w 183"/>
              <a:gd name="T111" fmla="*/ 114 h 184"/>
              <a:gd name="T112" fmla="*/ 144 w 183"/>
              <a:gd name="T113" fmla="*/ 132 h 184"/>
              <a:gd name="T114" fmla="*/ 166 w 183"/>
              <a:gd name="T115" fmla="*/ 108 h 184"/>
              <a:gd name="T116" fmla="*/ 120 w 183"/>
              <a:gd name="T117" fmla="*/ 44 h 184"/>
              <a:gd name="T118" fmla="*/ 120 w 183"/>
              <a:gd name="T119" fmla="*/ 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4">
                <a:moveTo>
                  <a:pt x="91" y="0"/>
                </a:moveTo>
                <a:cubicBezTo>
                  <a:pt x="117" y="0"/>
                  <a:pt x="140" y="11"/>
                  <a:pt x="156" y="27"/>
                </a:cubicBezTo>
                <a:cubicBezTo>
                  <a:pt x="156" y="27"/>
                  <a:pt x="156" y="27"/>
                  <a:pt x="156" y="27"/>
                </a:cubicBezTo>
                <a:cubicBezTo>
                  <a:pt x="173" y="44"/>
                  <a:pt x="183" y="67"/>
                  <a:pt x="183" y="92"/>
                </a:cubicBezTo>
                <a:cubicBezTo>
                  <a:pt x="183" y="117"/>
                  <a:pt x="173" y="140"/>
                  <a:pt x="156" y="157"/>
                </a:cubicBezTo>
                <a:cubicBezTo>
                  <a:pt x="156" y="157"/>
                  <a:pt x="156" y="157"/>
                  <a:pt x="156" y="157"/>
                </a:cubicBezTo>
                <a:cubicBezTo>
                  <a:pt x="139" y="174"/>
                  <a:pt x="117" y="184"/>
                  <a:pt x="91" y="184"/>
                </a:cubicBezTo>
                <a:cubicBezTo>
                  <a:pt x="66" y="184"/>
                  <a:pt x="43" y="173"/>
                  <a:pt x="27" y="157"/>
                </a:cubicBezTo>
                <a:cubicBezTo>
                  <a:pt x="26" y="157"/>
                  <a:pt x="26" y="157"/>
                  <a:pt x="26" y="157"/>
                </a:cubicBezTo>
                <a:cubicBezTo>
                  <a:pt x="10" y="140"/>
                  <a:pt x="0" y="117"/>
                  <a:pt x="0" y="92"/>
                </a:cubicBezTo>
                <a:cubicBezTo>
                  <a:pt x="0" y="67"/>
                  <a:pt x="10" y="44"/>
                  <a:pt x="26" y="27"/>
                </a:cubicBezTo>
                <a:cubicBezTo>
                  <a:pt x="27" y="27"/>
                  <a:pt x="27" y="27"/>
                  <a:pt x="27" y="27"/>
                </a:cubicBezTo>
                <a:cubicBezTo>
                  <a:pt x="43" y="10"/>
                  <a:pt x="66" y="0"/>
                  <a:pt x="91" y="0"/>
                </a:cubicBezTo>
                <a:close/>
                <a:moveTo>
                  <a:pt x="79" y="15"/>
                </a:moveTo>
                <a:cubicBezTo>
                  <a:pt x="79" y="15"/>
                  <a:pt x="79" y="15"/>
                  <a:pt x="79" y="15"/>
                </a:cubicBezTo>
                <a:cubicBezTo>
                  <a:pt x="79" y="17"/>
                  <a:pt x="78" y="18"/>
                  <a:pt x="78" y="20"/>
                </a:cubicBezTo>
                <a:cubicBezTo>
                  <a:pt x="76" y="29"/>
                  <a:pt x="74" y="40"/>
                  <a:pt x="69" y="45"/>
                </a:cubicBezTo>
                <a:cubicBezTo>
                  <a:pt x="67" y="47"/>
                  <a:pt x="55" y="55"/>
                  <a:pt x="55" y="58"/>
                </a:cubicBezTo>
                <a:cubicBezTo>
                  <a:pt x="55" y="58"/>
                  <a:pt x="58" y="58"/>
                  <a:pt x="68" y="58"/>
                </a:cubicBezTo>
                <a:cubicBezTo>
                  <a:pt x="68" y="58"/>
                  <a:pt x="68" y="58"/>
                  <a:pt x="68" y="58"/>
                </a:cubicBezTo>
                <a:cubicBezTo>
                  <a:pt x="73" y="58"/>
                  <a:pt x="80" y="60"/>
                  <a:pt x="86" y="63"/>
                </a:cubicBezTo>
                <a:cubicBezTo>
                  <a:pt x="90" y="65"/>
                  <a:pt x="93" y="68"/>
                  <a:pt x="96" y="72"/>
                </a:cubicBezTo>
                <a:cubicBezTo>
                  <a:pt x="99" y="76"/>
                  <a:pt x="100" y="81"/>
                  <a:pt x="99" y="86"/>
                </a:cubicBezTo>
                <a:cubicBezTo>
                  <a:pt x="98" y="89"/>
                  <a:pt x="96" y="92"/>
                  <a:pt x="93" y="96"/>
                </a:cubicBezTo>
                <a:cubicBezTo>
                  <a:pt x="83" y="107"/>
                  <a:pt x="83" y="108"/>
                  <a:pt x="84" y="114"/>
                </a:cubicBezTo>
                <a:cubicBezTo>
                  <a:pt x="84" y="117"/>
                  <a:pt x="84" y="120"/>
                  <a:pt x="84" y="124"/>
                </a:cubicBezTo>
                <a:cubicBezTo>
                  <a:pt x="85" y="127"/>
                  <a:pt x="85" y="129"/>
                  <a:pt x="85" y="131"/>
                </a:cubicBezTo>
                <a:cubicBezTo>
                  <a:pt x="85" y="137"/>
                  <a:pt x="85" y="141"/>
                  <a:pt x="85" y="144"/>
                </a:cubicBezTo>
                <a:cubicBezTo>
                  <a:pt x="85" y="145"/>
                  <a:pt x="85" y="145"/>
                  <a:pt x="85" y="145"/>
                </a:cubicBezTo>
                <a:cubicBezTo>
                  <a:pt x="82" y="165"/>
                  <a:pt x="64" y="151"/>
                  <a:pt x="58" y="144"/>
                </a:cubicBezTo>
                <a:cubicBezTo>
                  <a:pt x="51" y="136"/>
                  <a:pt x="44" y="126"/>
                  <a:pt x="43" y="122"/>
                </a:cubicBezTo>
                <a:cubicBezTo>
                  <a:pt x="42" y="120"/>
                  <a:pt x="39" y="119"/>
                  <a:pt x="36" y="117"/>
                </a:cubicBezTo>
                <a:cubicBezTo>
                  <a:pt x="30" y="114"/>
                  <a:pt x="22" y="110"/>
                  <a:pt x="22" y="99"/>
                </a:cubicBezTo>
                <a:cubicBezTo>
                  <a:pt x="22" y="91"/>
                  <a:pt x="23" y="85"/>
                  <a:pt x="24" y="81"/>
                </a:cubicBezTo>
                <a:cubicBezTo>
                  <a:pt x="25" y="79"/>
                  <a:pt x="26" y="79"/>
                  <a:pt x="26" y="79"/>
                </a:cubicBezTo>
                <a:cubicBezTo>
                  <a:pt x="24" y="78"/>
                  <a:pt x="22" y="79"/>
                  <a:pt x="19" y="79"/>
                </a:cubicBezTo>
                <a:cubicBezTo>
                  <a:pt x="18" y="80"/>
                  <a:pt x="16" y="80"/>
                  <a:pt x="15" y="80"/>
                </a:cubicBezTo>
                <a:cubicBezTo>
                  <a:pt x="14" y="84"/>
                  <a:pt x="14" y="88"/>
                  <a:pt x="14" y="92"/>
                </a:cubicBezTo>
                <a:cubicBezTo>
                  <a:pt x="14" y="113"/>
                  <a:pt x="22" y="133"/>
                  <a:pt x="36" y="147"/>
                </a:cubicBezTo>
                <a:cubicBezTo>
                  <a:pt x="45" y="155"/>
                  <a:pt x="55" y="162"/>
                  <a:pt x="66" y="165"/>
                </a:cubicBezTo>
                <a:cubicBezTo>
                  <a:pt x="73" y="164"/>
                  <a:pt x="79" y="161"/>
                  <a:pt x="86" y="160"/>
                </a:cubicBezTo>
                <a:cubicBezTo>
                  <a:pt x="100" y="157"/>
                  <a:pt x="114" y="155"/>
                  <a:pt x="129" y="160"/>
                </a:cubicBezTo>
                <a:cubicBezTo>
                  <a:pt x="135" y="156"/>
                  <a:pt x="141" y="152"/>
                  <a:pt x="146" y="147"/>
                </a:cubicBezTo>
                <a:cubicBezTo>
                  <a:pt x="146" y="147"/>
                  <a:pt x="146" y="147"/>
                  <a:pt x="146" y="147"/>
                </a:cubicBezTo>
                <a:cubicBezTo>
                  <a:pt x="150" y="143"/>
                  <a:pt x="154" y="139"/>
                  <a:pt x="157" y="134"/>
                </a:cubicBezTo>
                <a:cubicBezTo>
                  <a:pt x="153" y="137"/>
                  <a:pt x="150" y="139"/>
                  <a:pt x="148" y="140"/>
                </a:cubicBezTo>
                <a:cubicBezTo>
                  <a:pt x="144" y="142"/>
                  <a:pt x="141" y="142"/>
                  <a:pt x="138" y="140"/>
                </a:cubicBezTo>
                <a:cubicBezTo>
                  <a:pt x="138" y="140"/>
                  <a:pt x="137" y="140"/>
                  <a:pt x="137" y="139"/>
                </a:cubicBezTo>
                <a:cubicBezTo>
                  <a:pt x="136" y="139"/>
                  <a:pt x="136" y="139"/>
                  <a:pt x="136" y="139"/>
                </a:cubicBezTo>
                <a:cubicBezTo>
                  <a:pt x="130" y="132"/>
                  <a:pt x="133" y="122"/>
                  <a:pt x="136" y="112"/>
                </a:cubicBezTo>
                <a:cubicBezTo>
                  <a:pt x="140" y="101"/>
                  <a:pt x="144" y="90"/>
                  <a:pt x="130" y="86"/>
                </a:cubicBezTo>
                <a:cubicBezTo>
                  <a:pt x="128" y="85"/>
                  <a:pt x="126" y="84"/>
                  <a:pt x="124" y="83"/>
                </a:cubicBezTo>
                <a:cubicBezTo>
                  <a:pt x="119" y="80"/>
                  <a:pt x="114" y="76"/>
                  <a:pt x="112" y="72"/>
                </a:cubicBezTo>
                <a:cubicBezTo>
                  <a:pt x="105" y="61"/>
                  <a:pt x="110" y="55"/>
                  <a:pt x="117" y="48"/>
                </a:cubicBezTo>
                <a:cubicBezTo>
                  <a:pt x="118" y="46"/>
                  <a:pt x="119" y="45"/>
                  <a:pt x="120" y="44"/>
                </a:cubicBezTo>
                <a:cubicBezTo>
                  <a:pt x="114" y="45"/>
                  <a:pt x="107" y="45"/>
                  <a:pt x="103" y="36"/>
                </a:cubicBezTo>
                <a:cubicBezTo>
                  <a:pt x="103" y="34"/>
                  <a:pt x="103" y="33"/>
                  <a:pt x="102" y="31"/>
                </a:cubicBezTo>
                <a:cubicBezTo>
                  <a:pt x="102" y="31"/>
                  <a:pt x="102" y="31"/>
                  <a:pt x="102" y="31"/>
                </a:cubicBezTo>
                <a:cubicBezTo>
                  <a:pt x="102" y="23"/>
                  <a:pt x="97" y="20"/>
                  <a:pt x="92" y="14"/>
                </a:cubicBezTo>
                <a:cubicBezTo>
                  <a:pt x="91" y="14"/>
                  <a:pt x="91" y="14"/>
                  <a:pt x="91" y="14"/>
                </a:cubicBezTo>
                <a:cubicBezTo>
                  <a:pt x="87" y="14"/>
                  <a:pt x="83" y="15"/>
                  <a:pt x="79" y="15"/>
                </a:cubicBezTo>
                <a:close/>
                <a:moveTo>
                  <a:pt x="17" y="71"/>
                </a:moveTo>
                <a:cubicBezTo>
                  <a:pt x="17" y="71"/>
                  <a:pt x="17" y="71"/>
                  <a:pt x="17" y="71"/>
                </a:cubicBezTo>
                <a:cubicBezTo>
                  <a:pt x="17" y="71"/>
                  <a:pt x="17" y="71"/>
                  <a:pt x="17" y="71"/>
                </a:cubicBezTo>
                <a:cubicBezTo>
                  <a:pt x="21" y="70"/>
                  <a:pt x="25" y="69"/>
                  <a:pt x="28" y="71"/>
                </a:cubicBezTo>
                <a:cubicBezTo>
                  <a:pt x="35" y="73"/>
                  <a:pt x="34" y="77"/>
                  <a:pt x="32" y="84"/>
                </a:cubicBezTo>
                <a:cubicBezTo>
                  <a:pt x="31" y="87"/>
                  <a:pt x="30" y="92"/>
                  <a:pt x="30" y="98"/>
                </a:cubicBezTo>
                <a:cubicBezTo>
                  <a:pt x="30" y="105"/>
                  <a:pt x="36" y="108"/>
                  <a:pt x="40" y="110"/>
                </a:cubicBezTo>
                <a:cubicBezTo>
                  <a:pt x="45" y="112"/>
                  <a:pt x="48" y="114"/>
                  <a:pt x="50" y="118"/>
                </a:cubicBezTo>
                <a:cubicBezTo>
                  <a:pt x="52" y="122"/>
                  <a:pt x="58" y="131"/>
                  <a:pt x="64" y="138"/>
                </a:cubicBezTo>
                <a:cubicBezTo>
                  <a:pt x="66" y="140"/>
                  <a:pt x="75" y="152"/>
                  <a:pt x="76" y="144"/>
                </a:cubicBezTo>
                <a:cubicBezTo>
                  <a:pt x="77" y="140"/>
                  <a:pt x="76" y="135"/>
                  <a:pt x="76" y="131"/>
                </a:cubicBezTo>
                <a:cubicBezTo>
                  <a:pt x="76" y="129"/>
                  <a:pt x="76" y="127"/>
                  <a:pt x="76" y="124"/>
                </a:cubicBezTo>
                <a:cubicBezTo>
                  <a:pt x="76" y="120"/>
                  <a:pt x="76" y="117"/>
                  <a:pt x="75" y="115"/>
                </a:cubicBezTo>
                <a:cubicBezTo>
                  <a:pt x="74" y="106"/>
                  <a:pt x="74" y="105"/>
                  <a:pt x="87" y="90"/>
                </a:cubicBezTo>
                <a:cubicBezTo>
                  <a:pt x="89" y="88"/>
                  <a:pt x="90" y="86"/>
                  <a:pt x="90" y="84"/>
                </a:cubicBezTo>
                <a:cubicBezTo>
                  <a:pt x="91" y="81"/>
                  <a:pt x="90" y="79"/>
                  <a:pt x="89" y="77"/>
                </a:cubicBezTo>
                <a:cubicBezTo>
                  <a:pt x="87" y="74"/>
                  <a:pt x="84" y="72"/>
                  <a:pt x="81" y="70"/>
                </a:cubicBezTo>
                <a:cubicBezTo>
                  <a:pt x="77" y="68"/>
                  <a:pt x="72" y="67"/>
                  <a:pt x="68" y="67"/>
                </a:cubicBezTo>
                <a:cubicBezTo>
                  <a:pt x="68" y="67"/>
                  <a:pt x="68" y="67"/>
                  <a:pt x="68" y="67"/>
                </a:cubicBezTo>
                <a:cubicBezTo>
                  <a:pt x="52" y="67"/>
                  <a:pt x="47" y="67"/>
                  <a:pt x="47" y="58"/>
                </a:cubicBezTo>
                <a:cubicBezTo>
                  <a:pt x="47" y="50"/>
                  <a:pt x="58" y="44"/>
                  <a:pt x="63" y="39"/>
                </a:cubicBezTo>
                <a:cubicBezTo>
                  <a:pt x="67" y="35"/>
                  <a:pt x="68" y="26"/>
                  <a:pt x="70" y="18"/>
                </a:cubicBezTo>
                <a:cubicBezTo>
                  <a:pt x="70" y="17"/>
                  <a:pt x="70" y="17"/>
                  <a:pt x="70" y="17"/>
                </a:cubicBezTo>
                <a:cubicBezTo>
                  <a:pt x="57" y="21"/>
                  <a:pt x="46" y="28"/>
                  <a:pt x="37" y="37"/>
                </a:cubicBezTo>
                <a:cubicBezTo>
                  <a:pt x="36" y="37"/>
                  <a:pt x="36" y="37"/>
                  <a:pt x="36" y="37"/>
                </a:cubicBezTo>
                <a:cubicBezTo>
                  <a:pt x="27" y="46"/>
                  <a:pt x="20" y="58"/>
                  <a:pt x="17" y="71"/>
                </a:cubicBezTo>
                <a:close/>
                <a:moveTo>
                  <a:pt x="116" y="166"/>
                </a:moveTo>
                <a:cubicBezTo>
                  <a:pt x="116" y="166"/>
                  <a:pt x="116" y="166"/>
                  <a:pt x="116" y="166"/>
                </a:cubicBezTo>
                <a:cubicBezTo>
                  <a:pt x="106" y="165"/>
                  <a:pt x="97" y="166"/>
                  <a:pt x="87" y="168"/>
                </a:cubicBezTo>
                <a:cubicBezTo>
                  <a:pt x="86" y="168"/>
                  <a:pt x="85" y="169"/>
                  <a:pt x="83" y="169"/>
                </a:cubicBezTo>
                <a:cubicBezTo>
                  <a:pt x="86" y="169"/>
                  <a:pt x="89" y="170"/>
                  <a:pt x="91" y="170"/>
                </a:cubicBezTo>
                <a:cubicBezTo>
                  <a:pt x="100" y="170"/>
                  <a:pt x="108" y="168"/>
                  <a:pt x="116" y="166"/>
                </a:cubicBezTo>
                <a:close/>
                <a:moveTo>
                  <a:pt x="166" y="108"/>
                </a:moveTo>
                <a:cubicBezTo>
                  <a:pt x="166" y="108"/>
                  <a:pt x="166" y="108"/>
                  <a:pt x="166" y="108"/>
                </a:cubicBezTo>
                <a:cubicBezTo>
                  <a:pt x="167" y="108"/>
                  <a:pt x="167" y="108"/>
                  <a:pt x="168" y="107"/>
                </a:cubicBezTo>
                <a:cubicBezTo>
                  <a:pt x="169" y="102"/>
                  <a:pt x="169" y="97"/>
                  <a:pt x="169" y="92"/>
                </a:cubicBezTo>
                <a:cubicBezTo>
                  <a:pt x="169" y="71"/>
                  <a:pt x="160" y="51"/>
                  <a:pt x="146" y="37"/>
                </a:cubicBezTo>
                <a:cubicBezTo>
                  <a:pt x="146" y="37"/>
                  <a:pt x="146" y="37"/>
                  <a:pt x="146" y="37"/>
                </a:cubicBezTo>
                <a:cubicBezTo>
                  <a:pt x="146" y="37"/>
                  <a:pt x="146" y="37"/>
                  <a:pt x="146" y="37"/>
                </a:cubicBezTo>
                <a:cubicBezTo>
                  <a:pt x="135" y="26"/>
                  <a:pt x="120" y="18"/>
                  <a:pt x="104" y="15"/>
                </a:cubicBezTo>
                <a:cubicBezTo>
                  <a:pt x="107" y="20"/>
                  <a:pt x="110" y="24"/>
                  <a:pt x="111" y="30"/>
                </a:cubicBezTo>
                <a:cubicBezTo>
                  <a:pt x="111" y="30"/>
                  <a:pt x="111" y="30"/>
                  <a:pt x="111" y="30"/>
                </a:cubicBezTo>
                <a:cubicBezTo>
                  <a:pt x="111" y="31"/>
                  <a:pt x="111" y="32"/>
                  <a:pt x="111" y="33"/>
                </a:cubicBezTo>
                <a:cubicBezTo>
                  <a:pt x="111" y="33"/>
                  <a:pt x="111" y="33"/>
                  <a:pt x="111" y="33"/>
                </a:cubicBezTo>
                <a:cubicBezTo>
                  <a:pt x="113" y="36"/>
                  <a:pt x="116" y="36"/>
                  <a:pt x="119" y="36"/>
                </a:cubicBezTo>
                <a:cubicBezTo>
                  <a:pt x="124" y="36"/>
                  <a:pt x="128" y="35"/>
                  <a:pt x="129" y="40"/>
                </a:cubicBezTo>
                <a:cubicBezTo>
                  <a:pt x="130" y="45"/>
                  <a:pt x="127" y="49"/>
                  <a:pt x="123" y="53"/>
                </a:cubicBezTo>
                <a:cubicBezTo>
                  <a:pt x="118" y="58"/>
                  <a:pt x="115" y="61"/>
                  <a:pt x="119" y="68"/>
                </a:cubicBezTo>
                <a:cubicBezTo>
                  <a:pt x="121" y="71"/>
                  <a:pt x="124" y="74"/>
                  <a:pt x="128" y="76"/>
                </a:cubicBezTo>
                <a:cubicBezTo>
                  <a:pt x="129" y="77"/>
                  <a:pt x="131" y="77"/>
                  <a:pt x="133" y="78"/>
                </a:cubicBezTo>
                <a:cubicBezTo>
                  <a:pt x="154" y="84"/>
                  <a:pt x="149" y="100"/>
                  <a:pt x="145" y="114"/>
                </a:cubicBezTo>
                <a:cubicBezTo>
                  <a:pt x="142" y="122"/>
                  <a:pt x="140" y="129"/>
                  <a:pt x="142" y="133"/>
                </a:cubicBezTo>
                <a:cubicBezTo>
                  <a:pt x="144" y="132"/>
                  <a:pt x="144" y="132"/>
                  <a:pt x="144" y="132"/>
                </a:cubicBezTo>
                <a:cubicBezTo>
                  <a:pt x="147" y="131"/>
                  <a:pt x="149" y="129"/>
                  <a:pt x="152" y="127"/>
                </a:cubicBezTo>
                <a:cubicBezTo>
                  <a:pt x="157" y="122"/>
                  <a:pt x="162" y="116"/>
                  <a:pt x="166" y="108"/>
                </a:cubicBezTo>
                <a:close/>
                <a:moveTo>
                  <a:pt x="120" y="44"/>
                </a:moveTo>
                <a:cubicBezTo>
                  <a:pt x="120" y="44"/>
                  <a:pt x="120" y="44"/>
                  <a:pt x="120" y="44"/>
                </a:cubicBezTo>
                <a:cubicBezTo>
                  <a:pt x="121" y="43"/>
                  <a:pt x="121" y="43"/>
                  <a:pt x="121" y="43"/>
                </a:cubicBezTo>
                <a:cubicBezTo>
                  <a:pt x="120" y="42"/>
                  <a:pt x="120" y="43"/>
                  <a:pt x="120" y="44"/>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a:t> </a:t>
            </a:r>
            <a:endParaRPr lang="zh-CN" altLang="en-US"/>
          </a:p>
        </p:txBody>
      </p:sp>
      <p:sp>
        <p:nvSpPr>
          <p:cNvPr id="76" name="文本框 75"/>
          <p:cNvSpPr txBox="1"/>
          <p:nvPr/>
        </p:nvSpPr>
        <p:spPr>
          <a:xfrm>
            <a:off x="1506691" y="4578235"/>
            <a:ext cx="1742785" cy="461665"/>
          </a:xfrm>
          <a:prstGeom prst="rect">
            <a:avLst/>
          </a:prstGeom>
          <a:noFill/>
        </p:spPr>
        <p:txBody>
          <a:bodyPr wrap="none" rtlCol="0">
            <a:spAutoFit/>
          </a:bodyPr>
          <a:lstStyle/>
          <a:p>
            <a:r>
              <a:rPr lang="en-US" sz="2400" b="1">
                <a:solidFill>
                  <a:schemeClr val="bg1"/>
                </a:solidFill>
                <a:latin typeface="华文细黑" panose="02010600040101010101" pitchFamily="2" charset="-122"/>
                <a:ea typeface="华文细黑" panose="02010600040101010101" pitchFamily="2" charset="-122"/>
              </a:rPr>
              <a:t>YOUR TITLE</a:t>
            </a:r>
          </a:p>
        </p:txBody>
      </p:sp>
      <p:sp>
        <p:nvSpPr>
          <p:cNvPr id="87" name="Freeform 284"/>
          <p:cNvSpPr>
            <a:spLocks noEditPoints="1"/>
          </p:cNvSpPr>
          <p:nvPr/>
        </p:nvSpPr>
        <p:spPr bwMode="auto">
          <a:xfrm>
            <a:off x="1574531" y="4170739"/>
            <a:ext cx="405499" cy="379055"/>
          </a:xfrm>
          <a:custGeom>
            <a:avLst/>
            <a:gdLst>
              <a:gd name="T0" fmla="*/ 134 w 186"/>
              <a:gd name="T1" fmla="*/ 29 h 174"/>
              <a:gd name="T2" fmla="*/ 164 w 186"/>
              <a:gd name="T3" fmla="*/ 19 h 174"/>
              <a:gd name="T4" fmla="*/ 184 w 186"/>
              <a:gd name="T5" fmla="*/ 54 h 174"/>
              <a:gd name="T6" fmla="*/ 170 w 186"/>
              <a:gd name="T7" fmla="*/ 71 h 174"/>
              <a:gd name="T8" fmla="*/ 166 w 186"/>
              <a:gd name="T9" fmla="*/ 85 h 174"/>
              <a:gd name="T10" fmla="*/ 170 w 186"/>
              <a:gd name="T11" fmla="*/ 112 h 174"/>
              <a:gd name="T12" fmla="*/ 153 w 186"/>
              <a:gd name="T13" fmla="*/ 133 h 174"/>
              <a:gd name="T14" fmla="*/ 92 w 186"/>
              <a:gd name="T15" fmla="*/ 168 h 174"/>
              <a:gd name="T16" fmla="*/ 45 w 186"/>
              <a:gd name="T17" fmla="*/ 156 h 174"/>
              <a:gd name="T18" fmla="*/ 39 w 186"/>
              <a:gd name="T19" fmla="*/ 130 h 174"/>
              <a:gd name="T20" fmla="*/ 51 w 186"/>
              <a:gd name="T21" fmla="*/ 131 h 174"/>
              <a:gd name="T22" fmla="*/ 64 w 186"/>
              <a:gd name="T23" fmla="*/ 120 h 174"/>
              <a:gd name="T24" fmla="*/ 63 w 186"/>
              <a:gd name="T25" fmla="*/ 109 h 174"/>
              <a:gd name="T26" fmla="*/ 43 w 186"/>
              <a:gd name="T27" fmla="*/ 104 h 174"/>
              <a:gd name="T28" fmla="*/ 38 w 186"/>
              <a:gd name="T29" fmla="*/ 109 h 174"/>
              <a:gd name="T30" fmla="*/ 28 w 186"/>
              <a:gd name="T31" fmla="*/ 120 h 174"/>
              <a:gd name="T32" fmla="*/ 6 w 186"/>
              <a:gd name="T33" fmla="*/ 88 h 174"/>
              <a:gd name="T34" fmla="*/ 3 w 186"/>
              <a:gd name="T35" fmla="*/ 62 h 174"/>
              <a:gd name="T36" fmla="*/ 19 w 186"/>
              <a:gd name="T37" fmla="*/ 40 h 174"/>
              <a:gd name="T38" fmla="*/ 47 w 186"/>
              <a:gd name="T39" fmla="*/ 33 h 174"/>
              <a:gd name="T40" fmla="*/ 47 w 186"/>
              <a:gd name="T41" fmla="*/ 38 h 174"/>
              <a:gd name="T42" fmla="*/ 48 w 186"/>
              <a:gd name="T43" fmla="*/ 50 h 174"/>
              <a:gd name="T44" fmla="*/ 57 w 186"/>
              <a:gd name="T45" fmla="*/ 57 h 174"/>
              <a:gd name="T46" fmla="*/ 69 w 186"/>
              <a:gd name="T47" fmla="*/ 55 h 174"/>
              <a:gd name="T48" fmla="*/ 74 w 186"/>
              <a:gd name="T49" fmla="*/ 36 h 174"/>
              <a:gd name="T50" fmla="*/ 70 w 186"/>
              <a:gd name="T51" fmla="*/ 31 h 174"/>
              <a:gd name="T52" fmla="*/ 64 w 186"/>
              <a:gd name="T53" fmla="*/ 29 h 174"/>
              <a:gd name="T54" fmla="*/ 62 w 186"/>
              <a:gd name="T55" fmla="*/ 15 h 174"/>
              <a:gd name="T56" fmla="*/ 80 w 186"/>
              <a:gd name="T57" fmla="*/ 5 h 174"/>
              <a:gd name="T58" fmla="*/ 127 w 186"/>
              <a:gd name="T59" fmla="*/ 18 h 174"/>
              <a:gd name="T60" fmla="*/ 129 w 186"/>
              <a:gd name="T61" fmla="*/ 48 h 174"/>
              <a:gd name="T62" fmla="*/ 115 w 186"/>
              <a:gd name="T63" fmla="*/ 25 h 174"/>
              <a:gd name="T64" fmla="*/ 115 w 186"/>
              <a:gd name="T65" fmla="*/ 25 h 174"/>
              <a:gd name="T66" fmla="*/ 87 w 186"/>
              <a:gd name="T67" fmla="*/ 17 h 174"/>
              <a:gd name="T68" fmla="*/ 87 w 186"/>
              <a:gd name="T69" fmla="*/ 17 h 174"/>
              <a:gd name="T70" fmla="*/ 86 w 186"/>
              <a:gd name="T71" fmla="*/ 28 h 174"/>
              <a:gd name="T72" fmla="*/ 89 w 186"/>
              <a:gd name="T73" fmla="*/ 51 h 174"/>
              <a:gd name="T74" fmla="*/ 75 w 186"/>
              <a:gd name="T75" fmla="*/ 68 h 174"/>
              <a:gd name="T76" fmla="*/ 36 w 186"/>
              <a:gd name="T77" fmla="*/ 58 h 174"/>
              <a:gd name="T78" fmla="*/ 33 w 186"/>
              <a:gd name="T79" fmla="*/ 49 h 174"/>
              <a:gd name="T80" fmla="*/ 26 w 186"/>
              <a:gd name="T81" fmla="*/ 53 h 174"/>
              <a:gd name="T82" fmla="*/ 18 w 186"/>
              <a:gd name="T83" fmla="*/ 81 h 174"/>
              <a:gd name="T84" fmla="*/ 28 w 186"/>
              <a:gd name="T85" fmla="*/ 98 h 174"/>
              <a:gd name="T86" fmla="*/ 36 w 186"/>
              <a:gd name="T87" fmla="*/ 91 h 174"/>
              <a:gd name="T88" fmla="*/ 75 w 186"/>
              <a:gd name="T89" fmla="*/ 102 h 174"/>
              <a:gd name="T90" fmla="*/ 75 w 186"/>
              <a:gd name="T91" fmla="*/ 102 h 174"/>
              <a:gd name="T92" fmla="*/ 65 w 186"/>
              <a:gd name="T93" fmla="*/ 141 h 174"/>
              <a:gd name="T94" fmla="*/ 57 w 186"/>
              <a:gd name="T95" fmla="*/ 148 h 174"/>
              <a:gd name="T96" fmla="*/ 70 w 186"/>
              <a:gd name="T97" fmla="*/ 158 h 174"/>
              <a:gd name="T98" fmla="*/ 85 w 186"/>
              <a:gd name="T99" fmla="*/ 156 h 174"/>
              <a:gd name="T100" fmla="*/ 147 w 186"/>
              <a:gd name="T101" fmla="*/ 121 h 174"/>
              <a:gd name="T102" fmla="*/ 154 w 186"/>
              <a:gd name="T103" fmla="*/ 93 h 174"/>
              <a:gd name="T104" fmla="*/ 141 w 186"/>
              <a:gd name="T105" fmla="*/ 70 h 174"/>
              <a:gd name="T106" fmla="*/ 150 w 186"/>
              <a:gd name="T107" fmla="*/ 60 h 174"/>
              <a:gd name="T108" fmla="*/ 163 w 186"/>
              <a:gd name="T109" fmla="*/ 59 h 174"/>
              <a:gd name="T110" fmla="*/ 170 w 186"/>
              <a:gd name="T111" fmla="*/ 50 h 174"/>
              <a:gd name="T112" fmla="*/ 160 w 186"/>
              <a:gd name="T113" fmla="*/ 32 h 174"/>
              <a:gd name="T114" fmla="*/ 144 w 186"/>
              <a:gd name="T115" fmla="*/ 38 h 174"/>
              <a:gd name="T116" fmla="*/ 142 w 186"/>
              <a:gd name="T117" fmla="*/ 45 h 174"/>
              <a:gd name="T118" fmla="*/ 129 w 186"/>
              <a:gd name="T119" fmla="*/ 48 h 174"/>
              <a:gd name="T120" fmla="*/ 127 w 186"/>
              <a:gd name="T121" fmla="*/ 18 h 174"/>
              <a:gd name="T122" fmla="*/ 127 w 186"/>
              <a:gd name="T123" fmla="*/ 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4">
                <a:moveTo>
                  <a:pt x="127" y="18"/>
                </a:moveTo>
                <a:cubicBezTo>
                  <a:pt x="134" y="29"/>
                  <a:pt x="134" y="29"/>
                  <a:pt x="134" y="29"/>
                </a:cubicBezTo>
                <a:cubicBezTo>
                  <a:pt x="136" y="26"/>
                  <a:pt x="139" y="23"/>
                  <a:pt x="142" y="21"/>
                </a:cubicBezTo>
                <a:cubicBezTo>
                  <a:pt x="149" y="17"/>
                  <a:pt x="157" y="17"/>
                  <a:pt x="164" y="19"/>
                </a:cubicBezTo>
                <a:cubicBezTo>
                  <a:pt x="171" y="20"/>
                  <a:pt x="177" y="25"/>
                  <a:pt x="181" y="32"/>
                </a:cubicBezTo>
                <a:cubicBezTo>
                  <a:pt x="185" y="39"/>
                  <a:pt x="186" y="47"/>
                  <a:pt x="184" y="54"/>
                </a:cubicBezTo>
                <a:cubicBezTo>
                  <a:pt x="182" y="61"/>
                  <a:pt x="177" y="67"/>
                  <a:pt x="171" y="71"/>
                </a:cubicBezTo>
                <a:cubicBezTo>
                  <a:pt x="170" y="71"/>
                  <a:pt x="170" y="71"/>
                  <a:pt x="170" y="71"/>
                </a:cubicBezTo>
                <a:cubicBezTo>
                  <a:pt x="167" y="73"/>
                  <a:pt x="164" y="74"/>
                  <a:pt x="160" y="75"/>
                </a:cubicBezTo>
                <a:cubicBezTo>
                  <a:pt x="166" y="85"/>
                  <a:pt x="166" y="85"/>
                  <a:pt x="166" y="85"/>
                </a:cubicBezTo>
                <a:cubicBezTo>
                  <a:pt x="166" y="85"/>
                  <a:pt x="167" y="86"/>
                  <a:pt x="167" y="86"/>
                </a:cubicBezTo>
                <a:cubicBezTo>
                  <a:pt x="171" y="94"/>
                  <a:pt x="172" y="103"/>
                  <a:pt x="170" y="112"/>
                </a:cubicBezTo>
                <a:cubicBezTo>
                  <a:pt x="168" y="120"/>
                  <a:pt x="162" y="127"/>
                  <a:pt x="154" y="132"/>
                </a:cubicBezTo>
                <a:cubicBezTo>
                  <a:pt x="154" y="133"/>
                  <a:pt x="154" y="133"/>
                  <a:pt x="153" y="133"/>
                </a:cubicBezTo>
                <a:cubicBezTo>
                  <a:pt x="92" y="168"/>
                  <a:pt x="92" y="168"/>
                  <a:pt x="92" y="168"/>
                </a:cubicBezTo>
                <a:cubicBezTo>
                  <a:pt x="92" y="168"/>
                  <a:pt x="92" y="168"/>
                  <a:pt x="92" y="168"/>
                </a:cubicBezTo>
                <a:cubicBezTo>
                  <a:pt x="84" y="173"/>
                  <a:pt x="74" y="174"/>
                  <a:pt x="66" y="172"/>
                </a:cubicBezTo>
                <a:cubicBezTo>
                  <a:pt x="58" y="169"/>
                  <a:pt x="50" y="164"/>
                  <a:pt x="45" y="156"/>
                </a:cubicBezTo>
                <a:cubicBezTo>
                  <a:pt x="36" y="140"/>
                  <a:pt x="36" y="140"/>
                  <a:pt x="36" y="140"/>
                </a:cubicBezTo>
                <a:cubicBezTo>
                  <a:pt x="34" y="137"/>
                  <a:pt x="35" y="132"/>
                  <a:pt x="39" y="130"/>
                </a:cubicBezTo>
                <a:cubicBezTo>
                  <a:pt x="41" y="129"/>
                  <a:pt x="43" y="129"/>
                  <a:pt x="45" y="130"/>
                </a:cubicBezTo>
                <a:cubicBezTo>
                  <a:pt x="47" y="131"/>
                  <a:pt x="49" y="131"/>
                  <a:pt x="51" y="131"/>
                </a:cubicBezTo>
                <a:cubicBezTo>
                  <a:pt x="53" y="131"/>
                  <a:pt x="55" y="131"/>
                  <a:pt x="58" y="129"/>
                </a:cubicBezTo>
                <a:cubicBezTo>
                  <a:pt x="61" y="127"/>
                  <a:pt x="63" y="124"/>
                  <a:pt x="64" y="120"/>
                </a:cubicBezTo>
                <a:cubicBezTo>
                  <a:pt x="65" y="116"/>
                  <a:pt x="65" y="112"/>
                  <a:pt x="63" y="109"/>
                </a:cubicBezTo>
                <a:cubicBezTo>
                  <a:pt x="63" y="109"/>
                  <a:pt x="63" y="109"/>
                  <a:pt x="63" y="109"/>
                </a:cubicBezTo>
                <a:cubicBezTo>
                  <a:pt x="61" y="106"/>
                  <a:pt x="58" y="104"/>
                  <a:pt x="54" y="103"/>
                </a:cubicBezTo>
                <a:cubicBezTo>
                  <a:pt x="50" y="102"/>
                  <a:pt x="46" y="102"/>
                  <a:pt x="43" y="104"/>
                </a:cubicBezTo>
                <a:cubicBezTo>
                  <a:pt x="43" y="104"/>
                  <a:pt x="43" y="104"/>
                  <a:pt x="43" y="104"/>
                </a:cubicBezTo>
                <a:cubicBezTo>
                  <a:pt x="40" y="105"/>
                  <a:pt x="39" y="107"/>
                  <a:pt x="38" y="109"/>
                </a:cubicBezTo>
                <a:cubicBezTo>
                  <a:pt x="37" y="110"/>
                  <a:pt x="36" y="112"/>
                  <a:pt x="36" y="114"/>
                </a:cubicBezTo>
                <a:cubicBezTo>
                  <a:pt x="35" y="118"/>
                  <a:pt x="32" y="121"/>
                  <a:pt x="28" y="120"/>
                </a:cubicBezTo>
                <a:cubicBezTo>
                  <a:pt x="26" y="120"/>
                  <a:pt x="24" y="119"/>
                  <a:pt x="23" y="117"/>
                </a:cubicBezTo>
                <a:cubicBezTo>
                  <a:pt x="6" y="88"/>
                  <a:pt x="6" y="88"/>
                  <a:pt x="6" y="88"/>
                </a:cubicBezTo>
                <a:cubicBezTo>
                  <a:pt x="6" y="87"/>
                  <a:pt x="6" y="87"/>
                  <a:pt x="6" y="87"/>
                </a:cubicBezTo>
                <a:cubicBezTo>
                  <a:pt x="1" y="79"/>
                  <a:pt x="0" y="70"/>
                  <a:pt x="3" y="62"/>
                </a:cubicBezTo>
                <a:cubicBezTo>
                  <a:pt x="5" y="53"/>
                  <a:pt x="10" y="45"/>
                  <a:pt x="19" y="41"/>
                </a:cubicBezTo>
                <a:cubicBezTo>
                  <a:pt x="19" y="40"/>
                  <a:pt x="19" y="40"/>
                  <a:pt x="19" y="40"/>
                </a:cubicBezTo>
                <a:cubicBezTo>
                  <a:pt x="37" y="30"/>
                  <a:pt x="37" y="30"/>
                  <a:pt x="37" y="30"/>
                </a:cubicBezTo>
                <a:cubicBezTo>
                  <a:pt x="40" y="28"/>
                  <a:pt x="45" y="29"/>
                  <a:pt x="47" y="33"/>
                </a:cubicBezTo>
                <a:cubicBezTo>
                  <a:pt x="48" y="35"/>
                  <a:pt x="48" y="37"/>
                  <a:pt x="47" y="38"/>
                </a:cubicBezTo>
                <a:cubicBezTo>
                  <a:pt x="47" y="38"/>
                  <a:pt x="47" y="38"/>
                  <a:pt x="47" y="38"/>
                </a:cubicBezTo>
                <a:cubicBezTo>
                  <a:pt x="47" y="40"/>
                  <a:pt x="46" y="43"/>
                  <a:pt x="47" y="45"/>
                </a:cubicBezTo>
                <a:cubicBezTo>
                  <a:pt x="47" y="46"/>
                  <a:pt x="47" y="48"/>
                  <a:pt x="48" y="50"/>
                </a:cubicBezTo>
                <a:cubicBezTo>
                  <a:pt x="48" y="50"/>
                  <a:pt x="49" y="51"/>
                  <a:pt x="49" y="51"/>
                </a:cubicBezTo>
                <a:cubicBezTo>
                  <a:pt x="51" y="54"/>
                  <a:pt x="54" y="56"/>
                  <a:pt x="57" y="57"/>
                </a:cubicBezTo>
                <a:cubicBezTo>
                  <a:pt x="61" y="58"/>
                  <a:pt x="65" y="58"/>
                  <a:pt x="68" y="56"/>
                </a:cubicBezTo>
                <a:cubicBezTo>
                  <a:pt x="68" y="56"/>
                  <a:pt x="69" y="56"/>
                  <a:pt x="69" y="55"/>
                </a:cubicBezTo>
                <a:cubicBezTo>
                  <a:pt x="72" y="54"/>
                  <a:pt x="74" y="50"/>
                  <a:pt x="75" y="47"/>
                </a:cubicBezTo>
                <a:cubicBezTo>
                  <a:pt x="76" y="43"/>
                  <a:pt x="76" y="39"/>
                  <a:pt x="74" y="36"/>
                </a:cubicBezTo>
                <a:cubicBezTo>
                  <a:pt x="74" y="36"/>
                  <a:pt x="74" y="36"/>
                  <a:pt x="74" y="36"/>
                </a:cubicBezTo>
                <a:cubicBezTo>
                  <a:pt x="73" y="34"/>
                  <a:pt x="71" y="32"/>
                  <a:pt x="70" y="31"/>
                </a:cubicBezTo>
                <a:cubicBezTo>
                  <a:pt x="69" y="31"/>
                  <a:pt x="69" y="31"/>
                  <a:pt x="69" y="31"/>
                </a:cubicBezTo>
                <a:cubicBezTo>
                  <a:pt x="68" y="30"/>
                  <a:pt x="66" y="29"/>
                  <a:pt x="64" y="29"/>
                </a:cubicBezTo>
                <a:cubicBezTo>
                  <a:pt x="60" y="28"/>
                  <a:pt x="58" y="24"/>
                  <a:pt x="58" y="20"/>
                </a:cubicBezTo>
                <a:cubicBezTo>
                  <a:pt x="59" y="18"/>
                  <a:pt x="60" y="16"/>
                  <a:pt x="62" y="15"/>
                </a:cubicBezTo>
                <a:cubicBezTo>
                  <a:pt x="80" y="5"/>
                  <a:pt x="80" y="5"/>
                  <a:pt x="80" y="5"/>
                </a:cubicBezTo>
                <a:cubicBezTo>
                  <a:pt x="80" y="5"/>
                  <a:pt x="80" y="5"/>
                  <a:pt x="80" y="5"/>
                </a:cubicBezTo>
                <a:cubicBezTo>
                  <a:pt x="89" y="1"/>
                  <a:pt x="98" y="0"/>
                  <a:pt x="106" y="2"/>
                </a:cubicBezTo>
                <a:cubicBezTo>
                  <a:pt x="115" y="4"/>
                  <a:pt x="123" y="10"/>
                  <a:pt x="127" y="18"/>
                </a:cubicBezTo>
                <a:cubicBezTo>
                  <a:pt x="127" y="18"/>
                  <a:pt x="127" y="18"/>
                  <a:pt x="127" y="18"/>
                </a:cubicBezTo>
                <a:close/>
                <a:moveTo>
                  <a:pt x="129" y="48"/>
                </a:moveTo>
                <a:cubicBezTo>
                  <a:pt x="129" y="48"/>
                  <a:pt x="129" y="48"/>
                  <a:pt x="129" y="48"/>
                </a:cubicBezTo>
                <a:cubicBezTo>
                  <a:pt x="115" y="25"/>
                  <a:pt x="115" y="25"/>
                  <a:pt x="115" y="25"/>
                </a:cubicBezTo>
                <a:cubicBezTo>
                  <a:pt x="115" y="25"/>
                  <a:pt x="115" y="25"/>
                  <a:pt x="115" y="25"/>
                </a:cubicBezTo>
                <a:cubicBezTo>
                  <a:pt x="115" y="25"/>
                  <a:pt x="115" y="25"/>
                  <a:pt x="115" y="25"/>
                </a:cubicBezTo>
                <a:cubicBezTo>
                  <a:pt x="112" y="20"/>
                  <a:pt x="108" y="17"/>
                  <a:pt x="103" y="15"/>
                </a:cubicBezTo>
                <a:cubicBezTo>
                  <a:pt x="98" y="14"/>
                  <a:pt x="92" y="15"/>
                  <a:pt x="87" y="17"/>
                </a:cubicBezTo>
                <a:cubicBezTo>
                  <a:pt x="87" y="17"/>
                  <a:pt x="87" y="17"/>
                  <a:pt x="87" y="17"/>
                </a:cubicBezTo>
                <a:cubicBezTo>
                  <a:pt x="87" y="17"/>
                  <a:pt x="87" y="17"/>
                  <a:pt x="87" y="17"/>
                </a:cubicBezTo>
                <a:cubicBezTo>
                  <a:pt x="80" y="21"/>
                  <a:pt x="80" y="21"/>
                  <a:pt x="80" y="21"/>
                </a:cubicBezTo>
                <a:cubicBezTo>
                  <a:pt x="82" y="23"/>
                  <a:pt x="84" y="26"/>
                  <a:pt x="86" y="28"/>
                </a:cubicBezTo>
                <a:cubicBezTo>
                  <a:pt x="86" y="29"/>
                  <a:pt x="86" y="29"/>
                  <a:pt x="86" y="29"/>
                </a:cubicBezTo>
                <a:cubicBezTo>
                  <a:pt x="90" y="36"/>
                  <a:pt x="91" y="43"/>
                  <a:pt x="89" y="51"/>
                </a:cubicBezTo>
                <a:cubicBezTo>
                  <a:pt x="87" y="58"/>
                  <a:pt x="82" y="64"/>
                  <a:pt x="76" y="68"/>
                </a:cubicBezTo>
                <a:cubicBezTo>
                  <a:pt x="75" y="68"/>
                  <a:pt x="75" y="68"/>
                  <a:pt x="75" y="68"/>
                </a:cubicBezTo>
                <a:cubicBezTo>
                  <a:pt x="69" y="72"/>
                  <a:pt x="61" y="73"/>
                  <a:pt x="54" y="71"/>
                </a:cubicBezTo>
                <a:cubicBezTo>
                  <a:pt x="47" y="69"/>
                  <a:pt x="40" y="65"/>
                  <a:pt x="36" y="58"/>
                </a:cubicBezTo>
                <a:cubicBezTo>
                  <a:pt x="36" y="58"/>
                  <a:pt x="36" y="58"/>
                  <a:pt x="36" y="58"/>
                </a:cubicBezTo>
                <a:cubicBezTo>
                  <a:pt x="35" y="55"/>
                  <a:pt x="34" y="52"/>
                  <a:pt x="33" y="49"/>
                </a:cubicBezTo>
                <a:cubicBezTo>
                  <a:pt x="26" y="53"/>
                  <a:pt x="26" y="53"/>
                  <a:pt x="26" y="53"/>
                </a:cubicBezTo>
                <a:cubicBezTo>
                  <a:pt x="26" y="53"/>
                  <a:pt x="26" y="53"/>
                  <a:pt x="26" y="53"/>
                </a:cubicBezTo>
                <a:cubicBezTo>
                  <a:pt x="21" y="56"/>
                  <a:pt x="18" y="60"/>
                  <a:pt x="16" y="65"/>
                </a:cubicBezTo>
                <a:cubicBezTo>
                  <a:pt x="15" y="70"/>
                  <a:pt x="16" y="76"/>
                  <a:pt x="18" y="81"/>
                </a:cubicBezTo>
                <a:cubicBezTo>
                  <a:pt x="18" y="81"/>
                  <a:pt x="18" y="81"/>
                  <a:pt x="18" y="81"/>
                </a:cubicBezTo>
                <a:cubicBezTo>
                  <a:pt x="28" y="98"/>
                  <a:pt x="28" y="98"/>
                  <a:pt x="28" y="98"/>
                </a:cubicBezTo>
                <a:cubicBezTo>
                  <a:pt x="30" y="96"/>
                  <a:pt x="33" y="94"/>
                  <a:pt x="36" y="92"/>
                </a:cubicBezTo>
                <a:cubicBezTo>
                  <a:pt x="36" y="91"/>
                  <a:pt x="36" y="91"/>
                  <a:pt x="36" y="91"/>
                </a:cubicBezTo>
                <a:cubicBezTo>
                  <a:pt x="42" y="88"/>
                  <a:pt x="50" y="87"/>
                  <a:pt x="57" y="89"/>
                </a:cubicBezTo>
                <a:cubicBezTo>
                  <a:pt x="64" y="91"/>
                  <a:pt x="71" y="95"/>
                  <a:pt x="75" y="102"/>
                </a:cubicBezTo>
                <a:cubicBezTo>
                  <a:pt x="75" y="102"/>
                  <a:pt x="75" y="102"/>
                  <a:pt x="75" y="102"/>
                </a:cubicBezTo>
                <a:cubicBezTo>
                  <a:pt x="75" y="102"/>
                  <a:pt x="75" y="102"/>
                  <a:pt x="75" y="102"/>
                </a:cubicBezTo>
                <a:cubicBezTo>
                  <a:pt x="79" y="109"/>
                  <a:pt x="80" y="116"/>
                  <a:pt x="78" y="123"/>
                </a:cubicBezTo>
                <a:cubicBezTo>
                  <a:pt x="76" y="131"/>
                  <a:pt x="71" y="138"/>
                  <a:pt x="65" y="141"/>
                </a:cubicBezTo>
                <a:cubicBezTo>
                  <a:pt x="61" y="143"/>
                  <a:pt x="58" y="144"/>
                  <a:pt x="55" y="145"/>
                </a:cubicBezTo>
                <a:cubicBezTo>
                  <a:pt x="57" y="148"/>
                  <a:pt x="57" y="148"/>
                  <a:pt x="57" y="148"/>
                </a:cubicBezTo>
                <a:cubicBezTo>
                  <a:pt x="57" y="149"/>
                  <a:pt x="57" y="149"/>
                  <a:pt x="57" y="149"/>
                </a:cubicBezTo>
                <a:cubicBezTo>
                  <a:pt x="60" y="153"/>
                  <a:pt x="65" y="157"/>
                  <a:pt x="70" y="158"/>
                </a:cubicBezTo>
                <a:cubicBezTo>
                  <a:pt x="75" y="159"/>
                  <a:pt x="80" y="159"/>
                  <a:pt x="85" y="156"/>
                </a:cubicBezTo>
                <a:cubicBezTo>
                  <a:pt x="85" y="156"/>
                  <a:pt x="85" y="156"/>
                  <a:pt x="85" y="156"/>
                </a:cubicBezTo>
                <a:cubicBezTo>
                  <a:pt x="147" y="121"/>
                  <a:pt x="147" y="121"/>
                  <a:pt x="147" y="121"/>
                </a:cubicBezTo>
                <a:cubicBezTo>
                  <a:pt x="147" y="121"/>
                  <a:pt x="147" y="121"/>
                  <a:pt x="147" y="121"/>
                </a:cubicBezTo>
                <a:cubicBezTo>
                  <a:pt x="152" y="118"/>
                  <a:pt x="155" y="113"/>
                  <a:pt x="156" y="108"/>
                </a:cubicBezTo>
                <a:cubicBezTo>
                  <a:pt x="158" y="103"/>
                  <a:pt x="157" y="98"/>
                  <a:pt x="154" y="93"/>
                </a:cubicBezTo>
                <a:cubicBezTo>
                  <a:pt x="154" y="92"/>
                  <a:pt x="154" y="92"/>
                  <a:pt x="154" y="92"/>
                </a:cubicBezTo>
                <a:cubicBezTo>
                  <a:pt x="141" y="70"/>
                  <a:pt x="141" y="70"/>
                  <a:pt x="141" y="70"/>
                </a:cubicBezTo>
                <a:cubicBezTo>
                  <a:pt x="140" y="68"/>
                  <a:pt x="140" y="65"/>
                  <a:pt x="141" y="63"/>
                </a:cubicBezTo>
                <a:cubicBezTo>
                  <a:pt x="142" y="59"/>
                  <a:pt x="146" y="58"/>
                  <a:pt x="150" y="60"/>
                </a:cubicBezTo>
                <a:cubicBezTo>
                  <a:pt x="152" y="61"/>
                  <a:pt x="154" y="61"/>
                  <a:pt x="157" y="61"/>
                </a:cubicBezTo>
                <a:cubicBezTo>
                  <a:pt x="159" y="61"/>
                  <a:pt x="161" y="60"/>
                  <a:pt x="163" y="59"/>
                </a:cubicBezTo>
                <a:cubicBezTo>
                  <a:pt x="164" y="59"/>
                  <a:pt x="164" y="59"/>
                  <a:pt x="164" y="59"/>
                </a:cubicBezTo>
                <a:cubicBezTo>
                  <a:pt x="167" y="57"/>
                  <a:pt x="169" y="54"/>
                  <a:pt x="170" y="50"/>
                </a:cubicBezTo>
                <a:cubicBezTo>
                  <a:pt x="171" y="46"/>
                  <a:pt x="171" y="42"/>
                  <a:pt x="169" y="39"/>
                </a:cubicBezTo>
                <a:cubicBezTo>
                  <a:pt x="167" y="36"/>
                  <a:pt x="164" y="33"/>
                  <a:pt x="160" y="32"/>
                </a:cubicBezTo>
                <a:cubicBezTo>
                  <a:pt x="156" y="31"/>
                  <a:pt x="152" y="32"/>
                  <a:pt x="149" y="34"/>
                </a:cubicBezTo>
                <a:cubicBezTo>
                  <a:pt x="147" y="35"/>
                  <a:pt x="145" y="37"/>
                  <a:pt x="144" y="38"/>
                </a:cubicBezTo>
                <a:cubicBezTo>
                  <a:pt x="144" y="38"/>
                  <a:pt x="144" y="38"/>
                  <a:pt x="144" y="38"/>
                </a:cubicBezTo>
                <a:cubicBezTo>
                  <a:pt x="143" y="40"/>
                  <a:pt x="142" y="43"/>
                  <a:pt x="142" y="45"/>
                </a:cubicBezTo>
                <a:cubicBezTo>
                  <a:pt x="141" y="47"/>
                  <a:pt x="140" y="49"/>
                  <a:pt x="138" y="51"/>
                </a:cubicBezTo>
                <a:cubicBezTo>
                  <a:pt x="135" y="53"/>
                  <a:pt x="130" y="51"/>
                  <a:pt x="129" y="48"/>
                </a:cubicBezTo>
                <a:close/>
                <a:moveTo>
                  <a:pt x="127" y="18"/>
                </a:moveTo>
                <a:cubicBezTo>
                  <a:pt x="127" y="18"/>
                  <a:pt x="127" y="18"/>
                  <a:pt x="127" y="18"/>
                </a:cubicBezTo>
                <a:cubicBezTo>
                  <a:pt x="129" y="20"/>
                  <a:pt x="129" y="23"/>
                  <a:pt x="127" y="25"/>
                </a:cubicBezTo>
                <a:cubicBezTo>
                  <a:pt x="127" y="18"/>
                  <a:pt x="127" y="18"/>
                  <a:pt x="127" y="1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8" name="Freeform 260"/>
          <p:cNvSpPr>
            <a:spLocks noEditPoints="1"/>
          </p:cNvSpPr>
          <p:nvPr/>
        </p:nvSpPr>
        <p:spPr bwMode="auto">
          <a:xfrm>
            <a:off x="8083848" y="4155529"/>
            <a:ext cx="399623" cy="346731"/>
          </a:xfrm>
          <a:custGeom>
            <a:avLst/>
            <a:gdLst>
              <a:gd name="T0" fmla="*/ 125 w 184"/>
              <a:gd name="T1" fmla="*/ 52 h 159"/>
              <a:gd name="T2" fmla="*/ 124 w 184"/>
              <a:gd name="T3" fmla="*/ 50 h 159"/>
              <a:gd name="T4" fmla="*/ 122 w 184"/>
              <a:gd name="T5" fmla="*/ 49 h 159"/>
              <a:gd name="T6" fmla="*/ 78 w 184"/>
              <a:gd name="T7" fmla="*/ 84 h 159"/>
              <a:gd name="T8" fmla="*/ 75 w 184"/>
              <a:gd name="T9" fmla="*/ 87 h 159"/>
              <a:gd name="T10" fmla="*/ 70 w 184"/>
              <a:gd name="T11" fmla="*/ 95 h 159"/>
              <a:gd name="T12" fmla="*/ 69 w 184"/>
              <a:gd name="T13" fmla="*/ 102 h 159"/>
              <a:gd name="T14" fmla="*/ 69 w 184"/>
              <a:gd name="T15" fmla="*/ 109 h 159"/>
              <a:gd name="T16" fmla="*/ 74 w 184"/>
              <a:gd name="T17" fmla="*/ 117 h 159"/>
              <a:gd name="T18" fmla="*/ 77 w 184"/>
              <a:gd name="T19" fmla="*/ 121 h 159"/>
              <a:gd name="T20" fmla="*/ 85 w 184"/>
              <a:gd name="T21" fmla="*/ 126 h 159"/>
              <a:gd name="T22" fmla="*/ 92 w 184"/>
              <a:gd name="T23" fmla="*/ 127 h 159"/>
              <a:gd name="T24" fmla="*/ 99 w 184"/>
              <a:gd name="T25" fmla="*/ 126 h 159"/>
              <a:gd name="T26" fmla="*/ 107 w 184"/>
              <a:gd name="T27" fmla="*/ 122 h 159"/>
              <a:gd name="T28" fmla="*/ 111 w 184"/>
              <a:gd name="T29" fmla="*/ 119 h 159"/>
              <a:gd name="T30" fmla="*/ 115 w 184"/>
              <a:gd name="T31" fmla="*/ 110 h 159"/>
              <a:gd name="T32" fmla="*/ 116 w 184"/>
              <a:gd name="T33" fmla="*/ 106 h 159"/>
              <a:gd name="T34" fmla="*/ 27 w 184"/>
              <a:gd name="T35" fmla="*/ 157 h 159"/>
              <a:gd name="T36" fmla="*/ 27 w 184"/>
              <a:gd name="T37" fmla="*/ 27 h 159"/>
              <a:gd name="T38" fmla="*/ 177 w 184"/>
              <a:gd name="T39" fmla="*/ 57 h 159"/>
              <a:gd name="T40" fmla="*/ 157 w 184"/>
              <a:gd name="T41" fmla="*/ 157 h 159"/>
              <a:gd name="T42" fmla="*/ 170 w 184"/>
              <a:gd name="T43" fmla="*/ 92 h 159"/>
              <a:gd name="T44" fmla="*/ 122 w 184"/>
              <a:gd name="T45" fmla="*/ 20 h 159"/>
              <a:gd name="T46" fmla="*/ 15 w 184"/>
              <a:gd name="T47" fmla="*/ 92 h 159"/>
              <a:gd name="T48" fmla="*/ 100 w 184"/>
              <a:gd name="T49" fmla="*/ 89 h 159"/>
              <a:gd name="T50" fmla="*/ 97 w 184"/>
              <a:gd name="T51" fmla="*/ 118 h 159"/>
              <a:gd name="T52" fmla="*/ 78 w 184"/>
              <a:gd name="T53" fmla="*/ 107 h 159"/>
              <a:gd name="T54" fmla="*/ 100 w 184"/>
              <a:gd name="T55" fmla="*/ 89 h 159"/>
              <a:gd name="T56" fmla="*/ 91 w 184"/>
              <a:gd name="T57" fmla="*/ 96 h 159"/>
              <a:gd name="T58" fmla="*/ 86 w 184"/>
              <a:gd name="T59" fmla="*/ 105 h 159"/>
              <a:gd name="T60" fmla="*/ 99 w 184"/>
              <a:gd name="T61" fmla="*/ 106 h 159"/>
              <a:gd name="T62" fmla="*/ 125 w 184"/>
              <a:gd name="T63" fmla="*/ 107 h 159"/>
              <a:gd name="T64" fmla="*/ 123 w 184"/>
              <a:gd name="T65" fmla="*/ 113 h 159"/>
              <a:gd name="T66" fmla="*/ 117 w 184"/>
              <a:gd name="T67" fmla="*/ 124 h 159"/>
              <a:gd name="T68" fmla="*/ 112 w 184"/>
              <a:gd name="T69" fmla="*/ 129 h 159"/>
              <a:gd name="T70" fmla="*/ 110 w 184"/>
              <a:gd name="T71" fmla="*/ 131 h 159"/>
              <a:gd name="T72" fmla="*/ 98 w 184"/>
              <a:gd name="T73" fmla="*/ 135 h 159"/>
              <a:gd name="T74" fmla="*/ 89 w 184"/>
              <a:gd name="T75" fmla="*/ 135 h 159"/>
              <a:gd name="T76" fmla="*/ 79 w 184"/>
              <a:gd name="T77" fmla="*/ 132 h 159"/>
              <a:gd name="T78" fmla="*/ 71 w 184"/>
              <a:gd name="T79" fmla="*/ 127 h 159"/>
              <a:gd name="T80" fmla="*/ 65 w 184"/>
              <a:gd name="T81" fmla="*/ 120 h 159"/>
              <a:gd name="T82" fmla="*/ 61 w 184"/>
              <a:gd name="T83" fmla="*/ 108 h 159"/>
              <a:gd name="T84" fmla="*/ 60 w 184"/>
              <a:gd name="T85" fmla="*/ 99 h 159"/>
              <a:gd name="T86" fmla="*/ 63 w 184"/>
              <a:gd name="T87" fmla="*/ 90 h 159"/>
              <a:gd name="T88" fmla="*/ 70 w 184"/>
              <a:gd name="T89" fmla="*/ 79 h 159"/>
              <a:gd name="T90" fmla="*/ 115 w 184"/>
              <a:gd name="T91" fmla="*/ 43 h 159"/>
              <a:gd name="T92" fmla="*/ 118 w 184"/>
              <a:gd name="T93" fmla="*/ 41 h 159"/>
              <a:gd name="T94" fmla="*/ 122 w 184"/>
              <a:gd name="T95" fmla="*/ 41 h 159"/>
              <a:gd name="T96" fmla="*/ 126 w 184"/>
              <a:gd name="T97" fmla="*/ 41 h 159"/>
              <a:gd name="T98" fmla="*/ 130 w 184"/>
              <a:gd name="T99" fmla="*/ 44 h 159"/>
              <a:gd name="T100" fmla="*/ 132 w 184"/>
              <a:gd name="T101" fmla="*/ 47 h 159"/>
              <a:gd name="T102" fmla="*/ 133 w 184"/>
              <a:gd name="T103"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 h="159">
                <a:moveTo>
                  <a:pt x="116" y="106"/>
                </a:moveTo>
                <a:cubicBezTo>
                  <a:pt x="116" y="106"/>
                  <a:pt x="116" y="106"/>
                  <a:pt x="116" y="106"/>
                </a:cubicBezTo>
                <a:cubicBezTo>
                  <a:pt x="125" y="52"/>
                  <a:pt x="125" y="52"/>
                  <a:pt x="125" y="52"/>
                </a:cubicBezTo>
                <a:cubicBezTo>
                  <a:pt x="125" y="52"/>
                  <a:pt x="125" y="52"/>
                  <a:pt x="125" y="52"/>
                </a:cubicBezTo>
                <a:cubicBezTo>
                  <a:pt x="125" y="51"/>
                  <a:pt x="125" y="51"/>
                  <a:pt x="125" y="51"/>
                </a:cubicBezTo>
                <a:cubicBezTo>
                  <a:pt x="125" y="51"/>
                  <a:pt x="125" y="51"/>
                  <a:pt x="125" y="51"/>
                </a:cubicBezTo>
                <a:cubicBezTo>
                  <a:pt x="124" y="50"/>
                  <a:pt x="124" y="50"/>
                  <a:pt x="124" y="50"/>
                </a:cubicBezTo>
                <a:cubicBezTo>
                  <a:pt x="124" y="50"/>
                  <a:pt x="124" y="50"/>
                  <a:pt x="124" y="50"/>
                </a:cubicBezTo>
                <a:cubicBezTo>
                  <a:pt x="124" y="49"/>
                  <a:pt x="124" y="49"/>
                  <a:pt x="124" y="49"/>
                </a:cubicBezTo>
                <a:cubicBezTo>
                  <a:pt x="123" y="49"/>
                  <a:pt x="123" y="49"/>
                  <a:pt x="123" y="49"/>
                </a:cubicBezTo>
                <a:cubicBezTo>
                  <a:pt x="122" y="49"/>
                  <a:pt x="122" y="49"/>
                  <a:pt x="122" y="49"/>
                </a:cubicBezTo>
                <a:cubicBezTo>
                  <a:pt x="122" y="49"/>
                  <a:pt x="122" y="49"/>
                  <a:pt x="122" y="49"/>
                </a:cubicBezTo>
                <a:cubicBezTo>
                  <a:pt x="121" y="49"/>
                  <a:pt x="121" y="49"/>
                  <a:pt x="121" y="49"/>
                </a:cubicBezTo>
                <a:cubicBezTo>
                  <a:pt x="121" y="49"/>
                  <a:pt x="121" y="49"/>
                  <a:pt x="121" y="49"/>
                </a:cubicBezTo>
                <a:cubicBezTo>
                  <a:pt x="120" y="50"/>
                  <a:pt x="120" y="50"/>
                  <a:pt x="120" y="50"/>
                </a:cubicBezTo>
                <a:cubicBezTo>
                  <a:pt x="78" y="84"/>
                  <a:pt x="78" y="84"/>
                  <a:pt x="78" y="84"/>
                </a:cubicBezTo>
                <a:cubicBezTo>
                  <a:pt x="78" y="84"/>
                  <a:pt x="78" y="84"/>
                  <a:pt x="78" y="84"/>
                </a:cubicBezTo>
                <a:cubicBezTo>
                  <a:pt x="78" y="84"/>
                  <a:pt x="77" y="85"/>
                  <a:pt x="76" y="85"/>
                </a:cubicBezTo>
                <a:cubicBezTo>
                  <a:pt x="76" y="85"/>
                  <a:pt x="76" y="85"/>
                  <a:pt x="76" y="85"/>
                </a:cubicBezTo>
                <a:cubicBezTo>
                  <a:pt x="76" y="86"/>
                  <a:pt x="75" y="86"/>
                  <a:pt x="75" y="87"/>
                </a:cubicBezTo>
                <a:cubicBezTo>
                  <a:pt x="74" y="88"/>
                  <a:pt x="74" y="88"/>
                  <a:pt x="73" y="89"/>
                </a:cubicBezTo>
                <a:cubicBezTo>
                  <a:pt x="73" y="89"/>
                  <a:pt x="72" y="90"/>
                  <a:pt x="72" y="91"/>
                </a:cubicBezTo>
                <a:cubicBezTo>
                  <a:pt x="71" y="92"/>
                  <a:pt x="71" y="92"/>
                  <a:pt x="71" y="93"/>
                </a:cubicBezTo>
                <a:cubicBezTo>
                  <a:pt x="70" y="94"/>
                  <a:pt x="70" y="95"/>
                  <a:pt x="70" y="95"/>
                </a:cubicBezTo>
                <a:cubicBezTo>
                  <a:pt x="70" y="96"/>
                  <a:pt x="69" y="97"/>
                  <a:pt x="69" y="98"/>
                </a:cubicBezTo>
                <a:cubicBezTo>
                  <a:pt x="69" y="98"/>
                  <a:pt x="69" y="99"/>
                  <a:pt x="69" y="100"/>
                </a:cubicBezTo>
                <a:cubicBezTo>
                  <a:pt x="69" y="100"/>
                  <a:pt x="69" y="100"/>
                  <a:pt x="69" y="100"/>
                </a:cubicBezTo>
                <a:cubicBezTo>
                  <a:pt x="69" y="101"/>
                  <a:pt x="69" y="101"/>
                  <a:pt x="69" y="102"/>
                </a:cubicBezTo>
                <a:cubicBezTo>
                  <a:pt x="69" y="102"/>
                  <a:pt x="69" y="102"/>
                  <a:pt x="69" y="102"/>
                </a:cubicBezTo>
                <a:cubicBezTo>
                  <a:pt x="69" y="103"/>
                  <a:pt x="69" y="104"/>
                  <a:pt x="69" y="104"/>
                </a:cubicBezTo>
                <a:cubicBezTo>
                  <a:pt x="69" y="105"/>
                  <a:pt x="69" y="106"/>
                  <a:pt x="69" y="107"/>
                </a:cubicBezTo>
                <a:cubicBezTo>
                  <a:pt x="69" y="107"/>
                  <a:pt x="69" y="108"/>
                  <a:pt x="69" y="109"/>
                </a:cubicBezTo>
                <a:cubicBezTo>
                  <a:pt x="70" y="110"/>
                  <a:pt x="70" y="111"/>
                  <a:pt x="70" y="111"/>
                </a:cubicBezTo>
                <a:cubicBezTo>
                  <a:pt x="70" y="112"/>
                  <a:pt x="71" y="113"/>
                  <a:pt x="71" y="113"/>
                </a:cubicBezTo>
                <a:cubicBezTo>
                  <a:pt x="71" y="114"/>
                  <a:pt x="72" y="115"/>
                  <a:pt x="72" y="115"/>
                </a:cubicBezTo>
                <a:cubicBezTo>
                  <a:pt x="73" y="116"/>
                  <a:pt x="73" y="117"/>
                  <a:pt x="74" y="117"/>
                </a:cubicBezTo>
                <a:cubicBezTo>
                  <a:pt x="74" y="118"/>
                  <a:pt x="74" y="119"/>
                  <a:pt x="75" y="119"/>
                </a:cubicBezTo>
                <a:cubicBezTo>
                  <a:pt x="75" y="119"/>
                  <a:pt x="75" y="119"/>
                  <a:pt x="75" y="119"/>
                </a:cubicBezTo>
                <a:cubicBezTo>
                  <a:pt x="76" y="120"/>
                  <a:pt x="76" y="120"/>
                  <a:pt x="77" y="121"/>
                </a:cubicBezTo>
                <a:cubicBezTo>
                  <a:pt x="77" y="121"/>
                  <a:pt x="77" y="121"/>
                  <a:pt x="77" y="121"/>
                </a:cubicBezTo>
                <a:cubicBezTo>
                  <a:pt x="77" y="121"/>
                  <a:pt x="78" y="122"/>
                  <a:pt x="79" y="122"/>
                </a:cubicBezTo>
                <a:cubicBezTo>
                  <a:pt x="79" y="123"/>
                  <a:pt x="80" y="123"/>
                  <a:pt x="81" y="124"/>
                </a:cubicBezTo>
                <a:cubicBezTo>
                  <a:pt x="81" y="124"/>
                  <a:pt x="82" y="124"/>
                  <a:pt x="83" y="125"/>
                </a:cubicBezTo>
                <a:cubicBezTo>
                  <a:pt x="84" y="125"/>
                  <a:pt x="84" y="125"/>
                  <a:pt x="85" y="126"/>
                </a:cubicBezTo>
                <a:cubicBezTo>
                  <a:pt x="86" y="126"/>
                  <a:pt x="87" y="126"/>
                  <a:pt x="87" y="126"/>
                </a:cubicBezTo>
                <a:cubicBezTo>
                  <a:pt x="88" y="126"/>
                  <a:pt x="89" y="127"/>
                  <a:pt x="90" y="127"/>
                </a:cubicBezTo>
                <a:cubicBezTo>
                  <a:pt x="90" y="127"/>
                  <a:pt x="90" y="127"/>
                  <a:pt x="90" y="127"/>
                </a:cubicBezTo>
                <a:cubicBezTo>
                  <a:pt x="91" y="127"/>
                  <a:pt x="91" y="127"/>
                  <a:pt x="92" y="127"/>
                </a:cubicBezTo>
                <a:cubicBezTo>
                  <a:pt x="92" y="127"/>
                  <a:pt x="92" y="127"/>
                  <a:pt x="92" y="127"/>
                </a:cubicBezTo>
                <a:cubicBezTo>
                  <a:pt x="93" y="127"/>
                  <a:pt x="94" y="127"/>
                  <a:pt x="94" y="127"/>
                </a:cubicBezTo>
                <a:cubicBezTo>
                  <a:pt x="95" y="127"/>
                  <a:pt x="96" y="127"/>
                  <a:pt x="97" y="127"/>
                </a:cubicBezTo>
                <a:cubicBezTo>
                  <a:pt x="97" y="126"/>
                  <a:pt x="98" y="126"/>
                  <a:pt x="99" y="126"/>
                </a:cubicBezTo>
                <a:cubicBezTo>
                  <a:pt x="100" y="126"/>
                  <a:pt x="100" y="126"/>
                  <a:pt x="101" y="125"/>
                </a:cubicBezTo>
                <a:cubicBezTo>
                  <a:pt x="102" y="125"/>
                  <a:pt x="102" y="125"/>
                  <a:pt x="103" y="124"/>
                </a:cubicBezTo>
                <a:cubicBezTo>
                  <a:pt x="104" y="124"/>
                  <a:pt x="105" y="124"/>
                  <a:pt x="105" y="123"/>
                </a:cubicBezTo>
                <a:cubicBezTo>
                  <a:pt x="106" y="123"/>
                  <a:pt x="107" y="122"/>
                  <a:pt x="107" y="122"/>
                </a:cubicBezTo>
                <a:cubicBezTo>
                  <a:pt x="107" y="122"/>
                  <a:pt x="107" y="122"/>
                  <a:pt x="107" y="122"/>
                </a:cubicBezTo>
                <a:cubicBezTo>
                  <a:pt x="108" y="121"/>
                  <a:pt x="108" y="121"/>
                  <a:pt x="109" y="120"/>
                </a:cubicBezTo>
                <a:cubicBezTo>
                  <a:pt x="109" y="120"/>
                  <a:pt x="109" y="120"/>
                  <a:pt x="109" y="120"/>
                </a:cubicBezTo>
                <a:cubicBezTo>
                  <a:pt x="110" y="120"/>
                  <a:pt x="110" y="119"/>
                  <a:pt x="111" y="119"/>
                </a:cubicBezTo>
                <a:cubicBezTo>
                  <a:pt x="111" y="118"/>
                  <a:pt x="112" y="118"/>
                  <a:pt x="112" y="117"/>
                </a:cubicBezTo>
                <a:cubicBezTo>
                  <a:pt x="113" y="116"/>
                  <a:pt x="113" y="116"/>
                  <a:pt x="113" y="115"/>
                </a:cubicBezTo>
                <a:cubicBezTo>
                  <a:pt x="114" y="114"/>
                  <a:pt x="114" y="113"/>
                  <a:pt x="115" y="113"/>
                </a:cubicBezTo>
                <a:cubicBezTo>
                  <a:pt x="115" y="112"/>
                  <a:pt x="115" y="111"/>
                  <a:pt x="115" y="110"/>
                </a:cubicBezTo>
                <a:cubicBezTo>
                  <a:pt x="116" y="110"/>
                  <a:pt x="116" y="109"/>
                  <a:pt x="116" y="108"/>
                </a:cubicBezTo>
                <a:cubicBezTo>
                  <a:pt x="116" y="108"/>
                  <a:pt x="116" y="108"/>
                  <a:pt x="116" y="108"/>
                </a:cubicBezTo>
                <a:cubicBezTo>
                  <a:pt x="116" y="107"/>
                  <a:pt x="116" y="107"/>
                  <a:pt x="116" y="106"/>
                </a:cubicBezTo>
                <a:cubicBezTo>
                  <a:pt x="116" y="106"/>
                  <a:pt x="116" y="106"/>
                  <a:pt x="116" y="106"/>
                </a:cubicBezTo>
                <a:close/>
                <a:moveTo>
                  <a:pt x="37" y="147"/>
                </a:moveTo>
                <a:cubicBezTo>
                  <a:pt x="37" y="147"/>
                  <a:pt x="37" y="147"/>
                  <a:pt x="37" y="147"/>
                </a:cubicBezTo>
                <a:cubicBezTo>
                  <a:pt x="40" y="149"/>
                  <a:pt x="40" y="154"/>
                  <a:pt x="37" y="157"/>
                </a:cubicBezTo>
                <a:cubicBezTo>
                  <a:pt x="35" y="159"/>
                  <a:pt x="30" y="159"/>
                  <a:pt x="27" y="157"/>
                </a:cubicBezTo>
                <a:cubicBezTo>
                  <a:pt x="19" y="148"/>
                  <a:pt x="12" y="138"/>
                  <a:pt x="7" y="127"/>
                </a:cubicBezTo>
                <a:cubicBezTo>
                  <a:pt x="3" y="116"/>
                  <a:pt x="0" y="104"/>
                  <a:pt x="0" y="92"/>
                </a:cubicBezTo>
                <a:cubicBezTo>
                  <a:pt x="0" y="79"/>
                  <a:pt x="3" y="68"/>
                  <a:pt x="7" y="57"/>
                </a:cubicBezTo>
                <a:cubicBezTo>
                  <a:pt x="12" y="45"/>
                  <a:pt x="19" y="35"/>
                  <a:pt x="27" y="27"/>
                </a:cubicBezTo>
                <a:cubicBezTo>
                  <a:pt x="44" y="10"/>
                  <a:pt x="67" y="0"/>
                  <a:pt x="92" y="0"/>
                </a:cubicBezTo>
                <a:cubicBezTo>
                  <a:pt x="105" y="0"/>
                  <a:pt x="116" y="3"/>
                  <a:pt x="127" y="7"/>
                </a:cubicBezTo>
                <a:cubicBezTo>
                  <a:pt x="139" y="12"/>
                  <a:pt x="149" y="19"/>
                  <a:pt x="157" y="27"/>
                </a:cubicBezTo>
                <a:cubicBezTo>
                  <a:pt x="166" y="35"/>
                  <a:pt x="172" y="45"/>
                  <a:pt x="177" y="57"/>
                </a:cubicBezTo>
                <a:cubicBezTo>
                  <a:pt x="177" y="57"/>
                  <a:pt x="177" y="57"/>
                  <a:pt x="177" y="57"/>
                </a:cubicBezTo>
                <a:cubicBezTo>
                  <a:pt x="182" y="68"/>
                  <a:pt x="184" y="80"/>
                  <a:pt x="184" y="92"/>
                </a:cubicBezTo>
                <a:cubicBezTo>
                  <a:pt x="184" y="104"/>
                  <a:pt x="181" y="116"/>
                  <a:pt x="177" y="127"/>
                </a:cubicBezTo>
                <a:cubicBezTo>
                  <a:pt x="172" y="138"/>
                  <a:pt x="166" y="148"/>
                  <a:pt x="157" y="157"/>
                </a:cubicBezTo>
                <a:cubicBezTo>
                  <a:pt x="154" y="159"/>
                  <a:pt x="150" y="159"/>
                  <a:pt x="147" y="157"/>
                </a:cubicBezTo>
                <a:cubicBezTo>
                  <a:pt x="144" y="154"/>
                  <a:pt x="144" y="149"/>
                  <a:pt x="147" y="147"/>
                </a:cubicBezTo>
                <a:cubicBezTo>
                  <a:pt x="154" y="140"/>
                  <a:pt x="160" y="131"/>
                  <a:pt x="164" y="122"/>
                </a:cubicBezTo>
                <a:cubicBezTo>
                  <a:pt x="168" y="112"/>
                  <a:pt x="170" y="102"/>
                  <a:pt x="170" y="92"/>
                </a:cubicBezTo>
                <a:cubicBezTo>
                  <a:pt x="170" y="81"/>
                  <a:pt x="168" y="71"/>
                  <a:pt x="164" y="62"/>
                </a:cubicBezTo>
                <a:cubicBezTo>
                  <a:pt x="164" y="62"/>
                  <a:pt x="164" y="62"/>
                  <a:pt x="164" y="62"/>
                </a:cubicBezTo>
                <a:cubicBezTo>
                  <a:pt x="160" y="53"/>
                  <a:pt x="154" y="44"/>
                  <a:pt x="147" y="37"/>
                </a:cubicBezTo>
                <a:cubicBezTo>
                  <a:pt x="140" y="30"/>
                  <a:pt x="131" y="24"/>
                  <a:pt x="122" y="20"/>
                </a:cubicBezTo>
                <a:cubicBezTo>
                  <a:pt x="113" y="16"/>
                  <a:pt x="103" y="14"/>
                  <a:pt x="92" y="14"/>
                </a:cubicBezTo>
                <a:cubicBezTo>
                  <a:pt x="71" y="14"/>
                  <a:pt x="51" y="23"/>
                  <a:pt x="37" y="37"/>
                </a:cubicBezTo>
                <a:cubicBezTo>
                  <a:pt x="30" y="44"/>
                  <a:pt x="24" y="53"/>
                  <a:pt x="20" y="62"/>
                </a:cubicBezTo>
                <a:cubicBezTo>
                  <a:pt x="17" y="71"/>
                  <a:pt x="15" y="81"/>
                  <a:pt x="15" y="92"/>
                </a:cubicBezTo>
                <a:cubicBezTo>
                  <a:pt x="15" y="102"/>
                  <a:pt x="17" y="112"/>
                  <a:pt x="20" y="122"/>
                </a:cubicBezTo>
                <a:cubicBezTo>
                  <a:pt x="24" y="131"/>
                  <a:pt x="30" y="140"/>
                  <a:pt x="37" y="147"/>
                </a:cubicBezTo>
                <a:close/>
                <a:moveTo>
                  <a:pt x="100" y="89"/>
                </a:moveTo>
                <a:cubicBezTo>
                  <a:pt x="100" y="89"/>
                  <a:pt x="100" y="89"/>
                  <a:pt x="100" y="89"/>
                </a:cubicBezTo>
                <a:cubicBezTo>
                  <a:pt x="104" y="92"/>
                  <a:pt x="107" y="95"/>
                  <a:pt x="108" y="99"/>
                </a:cubicBezTo>
                <a:cubicBezTo>
                  <a:pt x="108" y="99"/>
                  <a:pt x="108" y="99"/>
                  <a:pt x="108" y="99"/>
                </a:cubicBezTo>
                <a:cubicBezTo>
                  <a:pt x="109" y="103"/>
                  <a:pt x="108" y="107"/>
                  <a:pt x="106" y="111"/>
                </a:cubicBezTo>
                <a:cubicBezTo>
                  <a:pt x="104" y="114"/>
                  <a:pt x="100" y="117"/>
                  <a:pt x="97" y="118"/>
                </a:cubicBezTo>
                <a:cubicBezTo>
                  <a:pt x="97" y="118"/>
                  <a:pt x="97" y="118"/>
                  <a:pt x="97" y="118"/>
                </a:cubicBezTo>
                <a:cubicBezTo>
                  <a:pt x="93" y="119"/>
                  <a:pt x="89" y="118"/>
                  <a:pt x="85" y="116"/>
                </a:cubicBezTo>
                <a:cubicBezTo>
                  <a:pt x="81" y="114"/>
                  <a:pt x="79" y="111"/>
                  <a:pt x="78" y="107"/>
                </a:cubicBezTo>
                <a:cubicBezTo>
                  <a:pt x="78" y="107"/>
                  <a:pt x="78" y="107"/>
                  <a:pt x="78" y="107"/>
                </a:cubicBezTo>
                <a:cubicBezTo>
                  <a:pt x="77" y="103"/>
                  <a:pt x="77" y="99"/>
                  <a:pt x="79" y="95"/>
                </a:cubicBezTo>
                <a:cubicBezTo>
                  <a:pt x="81" y="91"/>
                  <a:pt x="85" y="89"/>
                  <a:pt x="89" y="88"/>
                </a:cubicBezTo>
                <a:cubicBezTo>
                  <a:pt x="89" y="88"/>
                  <a:pt x="89" y="88"/>
                  <a:pt x="89" y="88"/>
                </a:cubicBezTo>
                <a:cubicBezTo>
                  <a:pt x="92" y="87"/>
                  <a:pt x="97" y="87"/>
                  <a:pt x="100" y="89"/>
                </a:cubicBezTo>
                <a:close/>
                <a:moveTo>
                  <a:pt x="99" y="101"/>
                </a:moveTo>
                <a:cubicBezTo>
                  <a:pt x="99" y="101"/>
                  <a:pt x="99" y="101"/>
                  <a:pt x="99" y="101"/>
                </a:cubicBezTo>
                <a:cubicBezTo>
                  <a:pt x="99" y="99"/>
                  <a:pt x="98" y="98"/>
                  <a:pt x="96" y="97"/>
                </a:cubicBezTo>
                <a:cubicBezTo>
                  <a:pt x="94" y="96"/>
                  <a:pt x="93" y="96"/>
                  <a:pt x="91" y="96"/>
                </a:cubicBezTo>
                <a:cubicBezTo>
                  <a:pt x="91" y="96"/>
                  <a:pt x="91" y="96"/>
                  <a:pt x="91" y="96"/>
                </a:cubicBezTo>
                <a:cubicBezTo>
                  <a:pt x="89" y="96"/>
                  <a:pt x="88" y="98"/>
                  <a:pt x="87" y="99"/>
                </a:cubicBezTo>
                <a:cubicBezTo>
                  <a:pt x="86" y="101"/>
                  <a:pt x="85" y="103"/>
                  <a:pt x="86" y="105"/>
                </a:cubicBezTo>
                <a:cubicBezTo>
                  <a:pt x="86" y="105"/>
                  <a:pt x="86" y="105"/>
                  <a:pt x="86" y="105"/>
                </a:cubicBezTo>
                <a:cubicBezTo>
                  <a:pt x="86" y="106"/>
                  <a:pt x="87" y="108"/>
                  <a:pt x="89" y="109"/>
                </a:cubicBezTo>
                <a:cubicBezTo>
                  <a:pt x="91" y="110"/>
                  <a:pt x="93" y="110"/>
                  <a:pt x="94" y="110"/>
                </a:cubicBezTo>
                <a:cubicBezTo>
                  <a:pt x="94" y="110"/>
                  <a:pt x="94" y="110"/>
                  <a:pt x="94" y="110"/>
                </a:cubicBezTo>
                <a:cubicBezTo>
                  <a:pt x="96" y="109"/>
                  <a:pt x="98" y="108"/>
                  <a:pt x="99" y="106"/>
                </a:cubicBezTo>
                <a:cubicBezTo>
                  <a:pt x="100" y="105"/>
                  <a:pt x="100" y="103"/>
                  <a:pt x="99" y="101"/>
                </a:cubicBezTo>
                <a:close/>
                <a:moveTo>
                  <a:pt x="133" y="53"/>
                </a:moveTo>
                <a:cubicBezTo>
                  <a:pt x="133" y="53"/>
                  <a:pt x="133" y="53"/>
                  <a:pt x="133" y="53"/>
                </a:cubicBezTo>
                <a:cubicBezTo>
                  <a:pt x="125" y="107"/>
                  <a:pt x="125" y="107"/>
                  <a:pt x="125" y="107"/>
                </a:cubicBezTo>
                <a:cubicBezTo>
                  <a:pt x="125" y="108"/>
                  <a:pt x="125" y="109"/>
                  <a:pt x="124" y="110"/>
                </a:cubicBezTo>
                <a:cubicBezTo>
                  <a:pt x="124" y="110"/>
                  <a:pt x="124" y="110"/>
                  <a:pt x="124" y="110"/>
                </a:cubicBezTo>
                <a:cubicBezTo>
                  <a:pt x="124" y="110"/>
                  <a:pt x="124" y="110"/>
                  <a:pt x="124" y="110"/>
                </a:cubicBezTo>
                <a:cubicBezTo>
                  <a:pt x="124" y="111"/>
                  <a:pt x="124" y="112"/>
                  <a:pt x="123" y="113"/>
                </a:cubicBezTo>
                <a:cubicBezTo>
                  <a:pt x="123" y="114"/>
                  <a:pt x="123" y="115"/>
                  <a:pt x="122" y="116"/>
                </a:cubicBezTo>
                <a:cubicBezTo>
                  <a:pt x="122" y="117"/>
                  <a:pt x="121" y="118"/>
                  <a:pt x="121" y="119"/>
                </a:cubicBezTo>
                <a:cubicBezTo>
                  <a:pt x="120" y="120"/>
                  <a:pt x="120" y="121"/>
                  <a:pt x="119" y="122"/>
                </a:cubicBezTo>
                <a:cubicBezTo>
                  <a:pt x="118" y="123"/>
                  <a:pt x="118" y="124"/>
                  <a:pt x="117" y="124"/>
                </a:cubicBezTo>
                <a:cubicBezTo>
                  <a:pt x="116" y="125"/>
                  <a:pt x="115" y="126"/>
                  <a:pt x="115" y="127"/>
                </a:cubicBezTo>
                <a:cubicBezTo>
                  <a:pt x="115" y="127"/>
                  <a:pt x="115" y="127"/>
                  <a:pt x="115" y="127"/>
                </a:cubicBezTo>
                <a:cubicBezTo>
                  <a:pt x="114" y="127"/>
                  <a:pt x="113" y="128"/>
                  <a:pt x="112" y="129"/>
                </a:cubicBezTo>
                <a:cubicBezTo>
                  <a:pt x="112" y="129"/>
                  <a:pt x="112" y="129"/>
                  <a:pt x="112" y="129"/>
                </a:cubicBezTo>
                <a:cubicBezTo>
                  <a:pt x="112" y="129"/>
                  <a:pt x="112" y="129"/>
                  <a:pt x="112" y="129"/>
                </a:cubicBezTo>
                <a:cubicBezTo>
                  <a:pt x="112" y="129"/>
                  <a:pt x="112" y="129"/>
                  <a:pt x="112" y="129"/>
                </a:cubicBezTo>
                <a:cubicBezTo>
                  <a:pt x="111" y="129"/>
                  <a:pt x="110" y="130"/>
                  <a:pt x="110" y="131"/>
                </a:cubicBezTo>
                <a:cubicBezTo>
                  <a:pt x="110" y="131"/>
                  <a:pt x="110" y="131"/>
                  <a:pt x="110" y="131"/>
                </a:cubicBezTo>
                <a:cubicBezTo>
                  <a:pt x="109" y="131"/>
                  <a:pt x="108" y="132"/>
                  <a:pt x="107" y="132"/>
                </a:cubicBezTo>
                <a:cubicBezTo>
                  <a:pt x="106" y="132"/>
                  <a:pt x="105" y="133"/>
                  <a:pt x="104" y="133"/>
                </a:cubicBezTo>
                <a:cubicBezTo>
                  <a:pt x="103" y="134"/>
                  <a:pt x="102" y="134"/>
                  <a:pt x="101" y="134"/>
                </a:cubicBezTo>
                <a:cubicBezTo>
                  <a:pt x="100" y="134"/>
                  <a:pt x="99" y="135"/>
                  <a:pt x="98" y="135"/>
                </a:cubicBezTo>
                <a:cubicBezTo>
                  <a:pt x="97" y="135"/>
                  <a:pt x="96" y="135"/>
                  <a:pt x="95" y="135"/>
                </a:cubicBezTo>
                <a:cubicBezTo>
                  <a:pt x="94" y="135"/>
                  <a:pt x="93" y="135"/>
                  <a:pt x="92" y="135"/>
                </a:cubicBezTo>
                <a:cubicBezTo>
                  <a:pt x="92" y="135"/>
                  <a:pt x="92" y="135"/>
                  <a:pt x="92" y="135"/>
                </a:cubicBezTo>
                <a:cubicBezTo>
                  <a:pt x="91" y="135"/>
                  <a:pt x="90" y="135"/>
                  <a:pt x="89" y="135"/>
                </a:cubicBezTo>
                <a:cubicBezTo>
                  <a:pt x="89" y="135"/>
                  <a:pt x="89" y="135"/>
                  <a:pt x="89" y="135"/>
                </a:cubicBezTo>
                <a:cubicBezTo>
                  <a:pt x="88" y="135"/>
                  <a:pt x="87" y="135"/>
                  <a:pt x="85" y="135"/>
                </a:cubicBezTo>
                <a:cubicBezTo>
                  <a:pt x="85" y="134"/>
                  <a:pt x="83" y="134"/>
                  <a:pt x="82" y="134"/>
                </a:cubicBezTo>
                <a:cubicBezTo>
                  <a:pt x="81" y="133"/>
                  <a:pt x="80" y="133"/>
                  <a:pt x="79" y="132"/>
                </a:cubicBezTo>
                <a:cubicBezTo>
                  <a:pt x="78" y="132"/>
                  <a:pt x="77" y="131"/>
                  <a:pt x="76" y="131"/>
                </a:cubicBezTo>
                <a:cubicBezTo>
                  <a:pt x="76" y="130"/>
                  <a:pt x="75" y="130"/>
                  <a:pt x="74" y="129"/>
                </a:cubicBezTo>
                <a:cubicBezTo>
                  <a:pt x="73" y="129"/>
                  <a:pt x="72" y="128"/>
                  <a:pt x="71" y="127"/>
                </a:cubicBezTo>
                <a:cubicBezTo>
                  <a:pt x="71" y="127"/>
                  <a:pt x="71" y="127"/>
                  <a:pt x="71" y="127"/>
                </a:cubicBezTo>
                <a:cubicBezTo>
                  <a:pt x="70" y="126"/>
                  <a:pt x="70" y="126"/>
                  <a:pt x="69" y="125"/>
                </a:cubicBezTo>
                <a:cubicBezTo>
                  <a:pt x="69" y="125"/>
                  <a:pt x="69" y="125"/>
                  <a:pt x="69" y="125"/>
                </a:cubicBezTo>
                <a:cubicBezTo>
                  <a:pt x="68" y="124"/>
                  <a:pt x="67" y="123"/>
                  <a:pt x="67" y="122"/>
                </a:cubicBezTo>
                <a:cubicBezTo>
                  <a:pt x="66" y="122"/>
                  <a:pt x="66" y="121"/>
                  <a:pt x="65" y="120"/>
                </a:cubicBezTo>
                <a:cubicBezTo>
                  <a:pt x="64" y="119"/>
                  <a:pt x="64" y="118"/>
                  <a:pt x="63" y="117"/>
                </a:cubicBezTo>
                <a:cubicBezTo>
                  <a:pt x="63" y="116"/>
                  <a:pt x="63" y="115"/>
                  <a:pt x="62" y="114"/>
                </a:cubicBezTo>
                <a:cubicBezTo>
                  <a:pt x="62" y="113"/>
                  <a:pt x="62" y="112"/>
                  <a:pt x="61" y="111"/>
                </a:cubicBezTo>
                <a:cubicBezTo>
                  <a:pt x="61" y="110"/>
                  <a:pt x="61" y="109"/>
                  <a:pt x="61" y="108"/>
                </a:cubicBezTo>
                <a:cubicBezTo>
                  <a:pt x="60" y="107"/>
                  <a:pt x="60" y="106"/>
                  <a:pt x="60" y="105"/>
                </a:cubicBezTo>
                <a:cubicBezTo>
                  <a:pt x="60" y="104"/>
                  <a:pt x="60" y="103"/>
                  <a:pt x="60" y="102"/>
                </a:cubicBezTo>
                <a:cubicBezTo>
                  <a:pt x="60" y="102"/>
                  <a:pt x="60" y="102"/>
                  <a:pt x="60" y="102"/>
                </a:cubicBezTo>
                <a:cubicBezTo>
                  <a:pt x="60" y="101"/>
                  <a:pt x="60" y="100"/>
                  <a:pt x="60" y="99"/>
                </a:cubicBezTo>
                <a:cubicBezTo>
                  <a:pt x="60" y="99"/>
                  <a:pt x="60" y="99"/>
                  <a:pt x="60" y="99"/>
                </a:cubicBezTo>
                <a:cubicBezTo>
                  <a:pt x="61" y="98"/>
                  <a:pt x="61" y="97"/>
                  <a:pt x="61" y="96"/>
                </a:cubicBezTo>
                <a:cubicBezTo>
                  <a:pt x="61" y="95"/>
                  <a:pt x="62" y="94"/>
                  <a:pt x="62" y="93"/>
                </a:cubicBezTo>
                <a:cubicBezTo>
                  <a:pt x="62" y="92"/>
                  <a:pt x="63" y="91"/>
                  <a:pt x="63" y="90"/>
                </a:cubicBezTo>
                <a:cubicBezTo>
                  <a:pt x="64" y="89"/>
                  <a:pt x="64" y="88"/>
                  <a:pt x="65" y="87"/>
                </a:cubicBezTo>
                <a:cubicBezTo>
                  <a:pt x="65" y="86"/>
                  <a:pt x="66" y="85"/>
                  <a:pt x="66" y="84"/>
                </a:cubicBezTo>
                <a:cubicBezTo>
                  <a:pt x="67" y="83"/>
                  <a:pt x="68" y="82"/>
                  <a:pt x="68" y="81"/>
                </a:cubicBezTo>
                <a:cubicBezTo>
                  <a:pt x="69" y="81"/>
                  <a:pt x="70" y="80"/>
                  <a:pt x="70" y="79"/>
                </a:cubicBezTo>
                <a:cubicBezTo>
                  <a:pt x="71" y="79"/>
                  <a:pt x="71" y="79"/>
                  <a:pt x="71" y="79"/>
                </a:cubicBezTo>
                <a:cubicBezTo>
                  <a:pt x="71" y="78"/>
                  <a:pt x="72" y="78"/>
                  <a:pt x="73" y="77"/>
                </a:cubicBezTo>
                <a:cubicBezTo>
                  <a:pt x="73" y="77"/>
                  <a:pt x="73" y="77"/>
                  <a:pt x="73" y="77"/>
                </a:cubicBezTo>
                <a:cubicBezTo>
                  <a:pt x="115" y="43"/>
                  <a:pt x="115" y="43"/>
                  <a:pt x="115" y="43"/>
                </a:cubicBezTo>
                <a:cubicBezTo>
                  <a:pt x="115" y="43"/>
                  <a:pt x="115" y="43"/>
                  <a:pt x="116" y="43"/>
                </a:cubicBezTo>
                <a:cubicBezTo>
                  <a:pt x="117" y="42"/>
                  <a:pt x="117" y="42"/>
                  <a:pt x="117" y="42"/>
                </a:cubicBezTo>
                <a:cubicBezTo>
                  <a:pt x="117" y="42"/>
                  <a:pt x="117" y="42"/>
                  <a:pt x="117" y="42"/>
                </a:cubicBezTo>
                <a:cubicBezTo>
                  <a:pt x="117" y="42"/>
                  <a:pt x="117" y="42"/>
                  <a:pt x="118" y="41"/>
                </a:cubicBezTo>
                <a:cubicBezTo>
                  <a:pt x="119" y="41"/>
                  <a:pt x="119" y="41"/>
                  <a:pt x="119" y="41"/>
                </a:cubicBezTo>
                <a:cubicBezTo>
                  <a:pt x="119" y="41"/>
                  <a:pt x="119" y="41"/>
                  <a:pt x="120" y="41"/>
                </a:cubicBezTo>
                <a:cubicBezTo>
                  <a:pt x="121" y="41"/>
                  <a:pt x="121" y="41"/>
                  <a:pt x="121" y="41"/>
                </a:cubicBezTo>
                <a:cubicBezTo>
                  <a:pt x="121" y="41"/>
                  <a:pt x="121" y="41"/>
                  <a:pt x="122" y="41"/>
                </a:cubicBezTo>
                <a:cubicBezTo>
                  <a:pt x="123" y="41"/>
                  <a:pt x="123" y="41"/>
                  <a:pt x="123" y="41"/>
                </a:cubicBezTo>
                <a:cubicBezTo>
                  <a:pt x="123" y="41"/>
                  <a:pt x="124" y="41"/>
                  <a:pt x="124" y="41"/>
                </a:cubicBezTo>
                <a:cubicBezTo>
                  <a:pt x="125" y="41"/>
                  <a:pt x="125" y="41"/>
                  <a:pt x="125" y="41"/>
                </a:cubicBezTo>
                <a:cubicBezTo>
                  <a:pt x="126" y="41"/>
                  <a:pt x="126" y="41"/>
                  <a:pt x="126" y="41"/>
                </a:cubicBezTo>
                <a:cubicBezTo>
                  <a:pt x="127" y="42"/>
                  <a:pt x="127" y="42"/>
                  <a:pt x="127" y="42"/>
                </a:cubicBezTo>
                <a:cubicBezTo>
                  <a:pt x="128" y="42"/>
                  <a:pt x="128" y="42"/>
                  <a:pt x="128" y="42"/>
                </a:cubicBezTo>
                <a:cubicBezTo>
                  <a:pt x="129" y="43"/>
                  <a:pt x="129" y="43"/>
                  <a:pt x="129" y="43"/>
                </a:cubicBezTo>
                <a:cubicBezTo>
                  <a:pt x="129" y="43"/>
                  <a:pt x="130" y="43"/>
                  <a:pt x="130" y="44"/>
                </a:cubicBezTo>
                <a:cubicBezTo>
                  <a:pt x="131" y="45"/>
                  <a:pt x="131" y="45"/>
                  <a:pt x="131" y="45"/>
                </a:cubicBezTo>
                <a:cubicBezTo>
                  <a:pt x="131" y="45"/>
                  <a:pt x="131" y="45"/>
                  <a:pt x="131" y="45"/>
                </a:cubicBezTo>
                <a:cubicBezTo>
                  <a:pt x="132" y="46"/>
                  <a:pt x="132" y="46"/>
                  <a:pt x="132" y="46"/>
                </a:cubicBezTo>
                <a:cubicBezTo>
                  <a:pt x="132" y="47"/>
                  <a:pt x="132" y="47"/>
                  <a:pt x="132" y="47"/>
                </a:cubicBezTo>
                <a:cubicBezTo>
                  <a:pt x="133" y="49"/>
                  <a:pt x="133" y="49"/>
                  <a:pt x="133" y="49"/>
                </a:cubicBezTo>
                <a:cubicBezTo>
                  <a:pt x="133" y="49"/>
                  <a:pt x="133" y="49"/>
                  <a:pt x="133" y="49"/>
                </a:cubicBezTo>
                <a:cubicBezTo>
                  <a:pt x="133" y="51"/>
                  <a:pt x="133" y="51"/>
                  <a:pt x="133" y="51"/>
                </a:cubicBezTo>
                <a:cubicBezTo>
                  <a:pt x="133" y="51"/>
                  <a:pt x="133" y="51"/>
                  <a:pt x="133" y="51"/>
                </a:cubicBezTo>
                <a:cubicBezTo>
                  <a:pt x="133" y="53"/>
                  <a:pt x="133" y="53"/>
                  <a:pt x="133" y="53"/>
                </a:cubicBezTo>
                <a:cubicBezTo>
                  <a:pt x="133" y="53"/>
                  <a:pt x="133" y="53"/>
                  <a:pt x="133" y="53"/>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文本框 71"/>
          <p:cNvSpPr txBox="1"/>
          <p:nvPr/>
        </p:nvSpPr>
        <p:spPr>
          <a:xfrm>
            <a:off x="8028630" y="4578235"/>
            <a:ext cx="1965882" cy="416909"/>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cxnSp>
        <p:nvCxnSpPr>
          <p:cNvPr id="3" name="直接连接符 2"/>
          <p:cNvCxnSpPr/>
          <p:nvPr/>
        </p:nvCxnSpPr>
        <p:spPr>
          <a:xfrm flipV="1">
            <a:off x="1326716" y="2661948"/>
            <a:ext cx="20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16585" y="2088208"/>
            <a:ext cx="2260555" cy="584775"/>
          </a:xfrm>
          <a:prstGeom prst="rect">
            <a:avLst/>
          </a:prstGeom>
          <a:noFill/>
          <a:ln>
            <a:noFill/>
          </a:ln>
        </p:spPr>
        <p:txBody>
          <a:bodyPr wrap="none" rtlCol="0">
            <a:spAutoFit/>
          </a:bodyPr>
          <a:lstStyle/>
          <a:p>
            <a:r>
              <a:rPr lang="en-US" sz="3200" b="1">
                <a:solidFill>
                  <a:srgbClr val="4C2EAA"/>
                </a:solidFill>
                <a:latin typeface="华文细黑" panose="02010600040101010101" pitchFamily="2" charset="-122"/>
                <a:ea typeface="华文细黑" panose="02010600040101010101" pitchFamily="2" charset="-122"/>
              </a:rPr>
              <a:t>YOUR TITLE</a:t>
            </a:r>
          </a:p>
        </p:txBody>
      </p:sp>
      <p:sp>
        <p:nvSpPr>
          <p:cNvPr id="12" name="文本框 11"/>
          <p:cNvSpPr txBox="1"/>
          <p:nvPr/>
        </p:nvSpPr>
        <p:spPr>
          <a:xfrm>
            <a:off x="1216585" y="3719827"/>
            <a:ext cx="3298453" cy="1200329"/>
          </a:xfrm>
          <a:prstGeom prst="rect">
            <a:avLst/>
          </a:prstGeom>
          <a:noFill/>
          <a:ln>
            <a:noFill/>
          </a:ln>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r>
              <a:rPr lang="en-US" sz="1200" dirty="0">
                <a:solidFill>
                  <a:schemeClr val="bg1">
                    <a:lumMod val="50000"/>
                  </a:schemeClr>
                </a:solidFill>
                <a:latin typeface="华文细黑" panose="02010600040101010101" pitchFamily="2" charset="-122"/>
                <a:ea typeface="华文细黑" panose="02010600040101010101" pitchFamily="2" charset="-122"/>
              </a:rPr>
              <a:t>. </a:t>
            </a: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4" name="文本框 13"/>
          <p:cNvSpPr txBox="1"/>
          <p:nvPr/>
        </p:nvSpPr>
        <p:spPr>
          <a:xfrm>
            <a:off x="6408023" y="1670967"/>
            <a:ext cx="1992803"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15" name="文本框 14"/>
          <p:cNvSpPr txBox="1"/>
          <p:nvPr/>
        </p:nvSpPr>
        <p:spPr>
          <a:xfrm>
            <a:off x="6401287" y="2136113"/>
            <a:ext cx="4950926"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7" name="五边形 6"/>
          <p:cNvSpPr/>
          <p:nvPr/>
        </p:nvSpPr>
        <p:spPr>
          <a:xfrm>
            <a:off x="6034268" y="1708073"/>
            <a:ext cx="290498" cy="387453"/>
          </a:xfrm>
          <a:prstGeom prst="homePlate">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p:cNvSpPr txBox="1"/>
          <p:nvPr/>
        </p:nvSpPr>
        <p:spPr>
          <a:xfrm>
            <a:off x="6408023" y="3134117"/>
            <a:ext cx="1992803"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22" name="文本框 21"/>
          <p:cNvSpPr txBox="1"/>
          <p:nvPr/>
        </p:nvSpPr>
        <p:spPr>
          <a:xfrm>
            <a:off x="6401287" y="3599263"/>
            <a:ext cx="4950926"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3" name="五边形 22"/>
          <p:cNvSpPr/>
          <p:nvPr/>
        </p:nvSpPr>
        <p:spPr>
          <a:xfrm>
            <a:off x="6034268" y="3171223"/>
            <a:ext cx="290498" cy="387453"/>
          </a:xfrm>
          <a:prstGeom prst="homePlate">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p:cNvSpPr txBox="1"/>
          <p:nvPr/>
        </p:nvSpPr>
        <p:spPr>
          <a:xfrm>
            <a:off x="6408023" y="4597267"/>
            <a:ext cx="1992803"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31" name="文本框 30"/>
          <p:cNvSpPr txBox="1"/>
          <p:nvPr/>
        </p:nvSpPr>
        <p:spPr>
          <a:xfrm>
            <a:off x="6401287" y="5062413"/>
            <a:ext cx="4950926"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2" name="五边形 31"/>
          <p:cNvSpPr/>
          <p:nvPr/>
        </p:nvSpPr>
        <p:spPr>
          <a:xfrm>
            <a:off x="6034268" y="4634373"/>
            <a:ext cx="290498" cy="387453"/>
          </a:xfrm>
          <a:prstGeom prst="homePlate">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8309" t="11645" r="7633" b="33671"/>
          <a:stretch>
            <a:fillRect/>
          </a:stretch>
        </p:blipFill>
        <p:spPr>
          <a:xfrm>
            <a:off x="5063923" y="1597307"/>
            <a:ext cx="2064153" cy="2014414"/>
          </a:xfrm>
          <a:prstGeom prst="rect">
            <a:avLst/>
          </a:prstGeom>
        </p:spPr>
      </p:pic>
      <p:sp>
        <p:nvSpPr>
          <p:cNvPr id="4" name="文本框 3"/>
          <p:cNvSpPr txBox="1"/>
          <p:nvPr/>
        </p:nvSpPr>
        <p:spPr>
          <a:xfrm>
            <a:off x="5719935" y="2209279"/>
            <a:ext cx="752130" cy="707886"/>
          </a:xfrm>
          <a:prstGeom prst="rect">
            <a:avLst/>
          </a:prstGeom>
          <a:noFill/>
        </p:spPr>
        <p:txBody>
          <a:bodyPr wrap="none" rtlCol="0">
            <a:spAutoFit/>
          </a:bodyPr>
          <a:lstStyle/>
          <a:p>
            <a:pPr algn="ctr"/>
            <a:r>
              <a:rPr lang="en-US" altLang="zh-CN" sz="4000">
                <a:solidFill>
                  <a:srgbClr val="454545"/>
                </a:solidFill>
                <a:latin typeface="华文细黑" panose="02010600040101010101" pitchFamily="2" charset="-122"/>
                <a:ea typeface="华文细黑" panose="02010600040101010101" pitchFamily="2" charset="-122"/>
              </a:rPr>
              <a:t>04</a:t>
            </a:r>
            <a:endParaRPr lang="en-US" sz="4000">
              <a:solidFill>
                <a:srgbClr val="454545"/>
              </a:solidFill>
              <a:latin typeface="华文细黑" panose="02010600040101010101" pitchFamily="2" charset="-122"/>
              <a:ea typeface="华文细黑" panose="02010600040101010101" pitchFamily="2" charset="-122"/>
            </a:endParaRPr>
          </a:p>
        </p:txBody>
      </p:sp>
      <p:sp>
        <p:nvSpPr>
          <p:cNvPr id="6" name="文本框 5"/>
          <p:cNvSpPr txBox="1"/>
          <p:nvPr/>
        </p:nvSpPr>
        <p:spPr>
          <a:xfrm>
            <a:off x="4387840" y="3716259"/>
            <a:ext cx="3416320" cy="646331"/>
          </a:xfrm>
          <a:prstGeom prst="rect">
            <a:avLst/>
          </a:prstGeom>
          <a:noFill/>
        </p:spPr>
        <p:txBody>
          <a:bodyPr wrap="none" rtlCol="0">
            <a:spAutoFit/>
          </a:bodyPr>
          <a:lstStyle/>
          <a:p>
            <a:pPr algn="ctr"/>
            <a:r>
              <a:rPr lang="zh-CN" altLang="en-US" sz="3600" b="1">
                <a:solidFill>
                  <a:srgbClr val="454545"/>
                </a:solidFill>
                <a:latin typeface="华文细黑" panose="02010600040101010101" pitchFamily="2" charset="-122"/>
                <a:ea typeface="华文细黑" panose="02010600040101010101" pitchFamily="2" charset="-122"/>
              </a:rPr>
              <a:t>选题背景及意义</a:t>
            </a:r>
          </a:p>
        </p:txBody>
      </p:sp>
      <p:sp>
        <p:nvSpPr>
          <p:cNvPr id="8" name="文本框 7"/>
          <p:cNvSpPr txBox="1"/>
          <p:nvPr/>
        </p:nvSpPr>
        <p:spPr>
          <a:xfrm>
            <a:off x="1758774" y="45704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
        <p:nvSpPr>
          <p:cNvPr id="7" name="椭圆 6"/>
          <p:cNvSpPr/>
          <p:nvPr/>
        </p:nvSpPr>
        <p:spPr>
          <a:xfrm>
            <a:off x="-1245108" y="1289845"/>
            <a:ext cx="287530" cy="287530"/>
          </a:xfrm>
          <a:prstGeom prst="ellipse">
            <a:avLst/>
          </a:prstGeom>
          <a:solidFill>
            <a:srgbClr val="5AD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9BB0"/>
              </a:solidFill>
            </a:endParaRPr>
          </a:p>
        </p:txBody>
      </p:sp>
      <p:sp>
        <p:nvSpPr>
          <p:cNvPr id="9" name="椭圆 8"/>
          <p:cNvSpPr/>
          <p:nvPr/>
        </p:nvSpPr>
        <p:spPr>
          <a:xfrm>
            <a:off x="-1245108" y="1751418"/>
            <a:ext cx="287530" cy="287530"/>
          </a:xfrm>
          <a:prstGeom prst="ellipse">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10" name="椭圆 9"/>
          <p:cNvSpPr/>
          <p:nvPr/>
        </p:nvSpPr>
        <p:spPr>
          <a:xfrm>
            <a:off x="-1245108" y="2255365"/>
            <a:ext cx="287530" cy="287530"/>
          </a:xfrm>
          <a:prstGeom prst="ellipse">
            <a:avLst/>
          </a:prstGeom>
          <a:solidFill>
            <a:srgbClr val="395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9BB0"/>
              </a:solidFill>
            </a:endParaRPr>
          </a:p>
        </p:txBody>
      </p:sp>
      <p:sp>
        <p:nvSpPr>
          <p:cNvPr id="11" name="椭圆 10"/>
          <p:cNvSpPr/>
          <p:nvPr/>
        </p:nvSpPr>
        <p:spPr>
          <a:xfrm>
            <a:off x="-1496226" y="478297"/>
            <a:ext cx="789766" cy="789766"/>
          </a:xfrm>
          <a:prstGeom prst="ellipse">
            <a:avLst/>
          </a:prstGeom>
          <a:solidFill>
            <a:srgbClr val="50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cxnSp>
        <p:nvCxnSpPr>
          <p:cNvPr id="4" name="直接连接符 3"/>
          <p:cNvCxnSpPr/>
          <p:nvPr/>
        </p:nvCxnSpPr>
        <p:spPr>
          <a:xfrm>
            <a:off x="2696819" y="3576577"/>
            <a:ext cx="2952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906034" y="3793837"/>
            <a:ext cx="1742785" cy="461665"/>
          </a:xfrm>
          <a:prstGeom prst="rect">
            <a:avLst/>
          </a:prstGeom>
          <a:noFill/>
        </p:spPr>
        <p:txBody>
          <a:bodyPr wrap="none" rtlCol="0">
            <a:spAutoFit/>
          </a:bodyPr>
          <a:lstStyle/>
          <a:p>
            <a:pPr algn="r"/>
            <a:r>
              <a:rPr lang="en-US" sz="2400" b="1">
                <a:solidFill>
                  <a:srgbClr val="454545"/>
                </a:solidFill>
                <a:latin typeface="华文细黑" panose="02010600040101010101" pitchFamily="2" charset="-122"/>
                <a:ea typeface="华文细黑" panose="02010600040101010101" pitchFamily="2" charset="-122"/>
              </a:rPr>
              <a:t>YOUR TITLE</a:t>
            </a:r>
          </a:p>
        </p:txBody>
      </p:sp>
      <p:sp>
        <p:nvSpPr>
          <p:cNvPr id="14" name="文本框 13"/>
          <p:cNvSpPr txBox="1"/>
          <p:nvPr/>
        </p:nvSpPr>
        <p:spPr>
          <a:xfrm>
            <a:off x="1134694" y="4762261"/>
            <a:ext cx="4514125" cy="646331"/>
          </a:xfrm>
          <a:prstGeom prst="rect">
            <a:avLst/>
          </a:prstGeom>
          <a:noFill/>
        </p:spPr>
        <p:txBody>
          <a:bodyPr wrap="square" rtlCol="0">
            <a:spAutoFit/>
          </a:bodyPr>
          <a:lstStyle/>
          <a:p>
            <a:pPr algn="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r>
              <a:rPr lang="en-US" sz="1200" dirty="0">
                <a:solidFill>
                  <a:schemeClr val="bg1">
                    <a:lumMod val="50000"/>
                  </a:schemeClr>
                </a:solidFill>
                <a:latin typeface="华文细黑" panose="02010600040101010101" pitchFamily="2" charset="-122"/>
                <a:ea typeface="华文细黑" panose="02010600040101010101" pitchFamily="2" charset="-122"/>
              </a:rPr>
              <a:t>.</a:t>
            </a: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5" name="文本框 14"/>
          <p:cNvSpPr txBox="1"/>
          <p:nvPr/>
        </p:nvSpPr>
        <p:spPr>
          <a:xfrm>
            <a:off x="2688053" y="3621672"/>
            <a:ext cx="954108" cy="923330"/>
          </a:xfrm>
          <a:prstGeom prst="rect">
            <a:avLst/>
          </a:prstGeom>
          <a:noFill/>
        </p:spPr>
        <p:txBody>
          <a:bodyPr wrap="none" rtlCol="0">
            <a:spAutoFit/>
          </a:bodyPr>
          <a:lstStyle/>
          <a:p>
            <a:pPr algn="r"/>
            <a:r>
              <a:rPr lang="en-US" altLang="zh-CN" sz="5400" b="1">
                <a:solidFill>
                  <a:srgbClr val="454545"/>
                </a:solidFill>
                <a:latin typeface="华文细黑" panose="02010600040101010101" pitchFamily="2" charset="-122"/>
                <a:ea typeface="华文细黑" panose="02010600040101010101" pitchFamily="2" charset="-122"/>
              </a:rPr>
              <a:t>01</a:t>
            </a:r>
            <a:endParaRPr lang="en-US" sz="5400" b="1">
              <a:solidFill>
                <a:srgbClr val="454545"/>
              </a:solidFill>
              <a:latin typeface="华文细黑" panose="02010600040101010101" pitchFamily="2" charset="-122"/>
              <a:ea typeface="华文细黑" panose="02010600040101010101" pitchFamily="2" charset="-122"/>
            </a:endParaRPr>
          </a:p>
        </p:txBody>
      </p:sp>
      <p:cxnSp>
        <p:nvCxnSpPr>
          <p:cNvPr id="20" name="直接连接符 19"/>
          <p:cNvCxnSpPr/>
          <p:nvPr/>
        </p:nvCxnSpPr>
        <p:spPr>
          <a:xfrm>
            <a:off x="7734819" y="3576577"/>
            <a:ext cx="2952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944034" y="3793837"/>
            <a:ext cx="1742785" cy="461665"/>
          </a:xfrm>
          <a:prstGeom prst="rect">
            <a:avLst/>
          </a:prstGeom>
          <a:noFill/>
        </p:spPr>
        <p:txBody>
          <a:bodyPr wrap="none" rtlCol="0">
            <a:spAutoFit/>
          </a:bodyPr>
          <a:lstStyle/>
          <a:p>
            <a:pPr algn="r"/>
            <a:r>
              <a:rPr lang="en-US" sz="2400" b="1">
                <a:solidFill>
                  <a:srgbClr val="454545"/>
                </a:solidFill>
                <a:latin typeface="华文细黑" panose="02010600040101010101" pitchFamily="2" charset="-122"/>
                <a:ea typeface="华文细黑" panose="02010600040101010101" pitchFamily="2" charset="-122"/>
              </a:rPr>
              <a:t>YOUR TITLE</a:t>
            </a:r>
          </a:p>
        </p:txBody>
      </p:sp>
      <p:sp>
        <p:nvSpPr>
          <p:cNvPr id="22" name="文本框 21"/>
          <p:cNvSpPr txBox="1"/>
          <p:nvPr/>
        </p:nvSpPr>
        <p:spPr>
          <a:xfrm>
            <a:off x="6172694" y="4762261"/>
            <a:ext cx="4514125" cy="646331"/>
          </a:xfrm>
          <a:prstGeom prst="rect">
            <a:avLst/>
          </a:prstGeom>
          <a:noFill/>
        </p:spPr>
        <p:txBody>
          <a:bodyPr wrap="square" rtlCol="0">
            <a:spAutoFit/>
          </a:bodyPr>
          <a:lstStyle/>
          <a:p>
            <a:pPr algn="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r>
              <a:rPr lang="en-US" sz="1200" dirty="0">
                <a:solidFill>
                  <a:schemeClr val="bg1">
                    <a:lumMod val="50000"/>
                  </a:schemeClr>
                </a:solidFill>
                <a:latin typeface="华文细黑" panose="02010600040101010101" pitchFamily="2" charset="-122"/>
                <a:ea typeface="华文细黑" panose="02010600040101010101" pitchFamily="2" charset="-122"/>
              </a:rPr>
              <a:t>.</a:t>
            </a: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3" name="文本框 22"/>
          <p:cNvSpPr txBox="1"/>
          <p:nvPr/>
        </p:nvSpPr>
        <p:spPr>
          <a:xfrm>
            <a:off x="7726053" y="3621672"/>
            <a:ext cx="954108" cy="923330"/>
          </a:xfrm>
          <a:prstGeom prst="rect">
            <a:avLst/>
          </a:prstGeom>
          <a:noFill/>
        </p:spPr>
        <p:txBody>
          <a:bodyPr wrap="none" rtlCol="0">
            <a:spAutoFit/>
          </a:bodyPr>
          <a:lstStyle/>
          <a:p>
            <a:pPr algn="r"/>
            <a:r>
              <a:rPr lang="en-US" altLang="zh-CN" sz="5400" b="1">
                <a:solidFill>
                  <a:srgbClr val="454545"/>
                </a:solidFill>
                <a:latin typeface="华文细黑" panose="02010600040101010101" pitchFamily="2" charset="-122"/>
                <a:ea typeface="华文细黑" panose="02010600040101010101" pitchFamily="2" charset="-122"/>
              </a:rPr>
              <a:t>02</a:t>
            </a:r>
            <a:endParaRPr lang="en-US" sz="5400" b="1">
              <a:solidFill>
                <a:srgbClr val="454545"/>
              </a:solidFill>
              <a:latin typeface="华文细黑" panose="02010600040101010101" pitchFamily="2" charset="-122"/>
              <a:ea typeface="华文细黑" panose="02010600040101010101" pitchFamily="2" charset="-122"/>
            </a:endParaRPr>
          </a:p>
        </p:txBody>
      </p:sp>
      <p:pic>
        <p:nvPicPr>
          <p:cNvPr id="27" name="图片 26"/>
          <p:cNvPicPr>
            <a:picLocks noChangeAspect="1"/>
          </p:cNvPicPr>
          <p:nvPr/>
        </p:nvPicPr>
        <p:blipFill>
          <a:blip r:embed="rId3">
            <a:extLst>
              <a:ext uri="{28A0092B-C50C-407E-A947-70E740481C1C}">
                <a14:useLocalDpi xmlns:a14="http://schemas.microsoft.com/office/drawing/2010/main" val="0"/>
              </a:ext>
            </a:extLst>
          </a:blip>
          <a:srcRect l="835" t="16297" r="694" b="11370"/>
          <a:stretch>
            <a:fillRect/>
          </a:stretch>
        </p:blipFill>
        <p:spPr>
          <a:xfrm>
            <a:off x="1505083" y="1273216"/>
            <a:ext cx="4143737" cy="2048719"/>
          </a:xfrm>
          <a:custGeom>
            <a:avLst/>
            <a:gdLst>
              <a:gd name="connsiteX0" fmla="*/ 0 w 4143737"/>
              <a:gd name="connsiteY0" fmla="*/ 0 h 2048719"/>
              <a:gd name="connsiteX1" fmla="*/ 4143737 w 4143737"/>
              <a:gd name="connsiteY1" fmla="*/ 0 h 2048719"/>
              <a:gd name="connsiteX2" fmla="*/ 4143737 w 4143737"/>
              <a:gd name="connsiteY2" fmla="*/ 2048719 h 2048719"/>
              <a:gd name="connsiteX3" fmla="*/ 0 w 4143737"/>
              <a:gd name="connsiteY3" fmla="*/ 2048719 h 2048719"/>
              <a:gd name="connsiteX4" fmla="*/ 0 w 4143737"/>
              <a:gd name="connsiteY4" fmla="*/ 0 h 2048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737" h="2048719">
                <a:moveTo>
                  <a:pt x="0" y="0"/>
                </a:moveTo>
                <a:lnTo>
                  <a:pt x="4143737" y="0"/>
                </a:lnTo>
                <a:lnTo>
                  <a:pt x="4143737" y="2048719"/>
                </a:lnTo>
                <a:lnTo>
                  <a:pt x="0" y="2048719"/>
                </a:lnTo>
                <a:lnTo>
                  <a:pt x="0" y="0"/>
                </a:lnTo>
                <a:close/>
              </a:path>
            </a:pathLst>
          </a:cu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rcRect l="10674" t="10871" r="808" b="23357"/>
          <a:stretch>
            <a:fillRect/>
          </a:stretch>
        </p:blipFill>
        <p:spPr>
          <a:xfrm>
            <a:off x="6543083" y="1273216"/>
            <a:ext cx="4143737" cy="2048719"/>
          </a:xfrm>
          <a:custGeom>
            <a:avLst/>
            <a:gdLst>
              <a:gd name="connsiteX0" fmla="*/ 0 w 4143737"/>
              <a:gd name="connsiteY0" fmla="*/ 0 h 2048719"/>
              <a:gd name="connsiteX1" fmla="*/ 4143737 w 4143737"/>
              <a:gd name="connsiteY1" fmla="*/ 0 h 2048719"/>
              <a:gd name="connsiteX2" fmla="*/ 4143737 w 4143737"/>
              <a:gd name="connsiteY2" fmla="*/ 2048719 h 2048719"/>
              <a:gd name="connsiteX3" fmla="*/ 0 w 4143737"/>
              <a:gd name="connsiteY3" fmla="*/ 2048719 h 2048719"/>
              <a:gd name="connsiteX4" fmla="*/ 0 w 4143737"/>
              <a:gd name="connsiteY4" fmla="*/ 0 h 2048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737" h="2048719">
                <a:moveTo>
                  <a:pt x="0" y="0"/>
                </a:moveTo>
                <a:lnTo>
                  <a:pt x="4143737" y="0"/>
                </a:lnTo>
                <a:lnTo>
                  <a:pt x="4143737" y="2048719"/>
                </a:lnTo>
                <a:lnTo>
                  <a:pt x="0" y="2048719"/>
                </a:lnTo>
                <a:lnTo>
                  <a:pt x="0" y="0"/>
                </a:lnTo>
                <a:close/>
              </a:path>
            </a:pathLst>
          </a:cu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sp>
        <p:nvSpPr>
          <p:cNvPr id="2" name="五边形 1"/>
          <p:cNvSpPr/>
          <p:nvPr/>
        </p:nvSpPr>
        <p:spPr>
          <a:xfrm rot="5400000" flipV="1">
            <a:off x="1857590" y="1920391"/>
            <a:ext cx="1079771" cy="1149516"/>
          </a:xfrm>
          <a:prstGeom prst="homePlate">
            <a:avLst>
              <a:gd name="adj" fmla="val 27477"/>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p:cNvSpPr txBox="1"/>
          <p:nvPr/>
        </p:nvSpPr>
        <p:spPr>
          <a:xfrm>
            <a:off x="1424692" y="3244754"/>
            <a:ext cx="1742785" cy="461665"/>
          </a:xfrm>
          <a:prstGeom prst="rect">
            <a:avLst/>
          </a:prstGeom>
          <a:noFill/>
          <a:ln>
            <a:noFill/>
          </a:ln>
        </p:spPr>
        <p:txBody>
          <a:bodyPr wrap="none" rtlCol="0">
            <a:spAutoFit/>
          </a:bodyPr>
          <a:lstStyle/>
          <a:p>
            <a:pPr algn="ctr"/>
            <a:r>
              <a:rPr lang="en-US" sz="2400" b="1">
                <a:latin typeface="华文细黑" panose="02010600040101010101" pitchFamily="2" charset="-122"/>
                <a:ea typeface="华文细黑" panose="02010600040101010101" pitchFamily="2" charset="-122"/>
              </a:rPr>
              <a:t>YOUR TITLE</a:t>
            </a:r>
          </a:p>
        </p:txBody>
      </p:sp>
      <p:sp>
        <p:nvSpPr>
          <p:cNvPr id="11" name="文本框 10"/>
          <p:cNvSpPr txBox="1"/>
          <p:nvPr/>
        </p:nvSpPr>
        <p:spPr>
          <a:xfrm>
            <a:off x="748249" y="3709900"/>
            <a:ext cx="3298453" cy="646331"/>
          </a:xfrm>
          <a:prstGeom prst="rect">
            <a:avLst/>
          </a:prstGeom>
          <a:noFill/>
          <a:ln>
            <a:noFill/>
          </a:ln>
        </p:spPr>
        <p:txBody>
          <a:bodyPr wrap="square" rtlCol="0">
            <a:spAutoFit/>
          </a:bodyPr>
          <a:lstStyle/>
          <a:p>
            <a:pPr algn="ct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9" name="五边形 18"/>
          <p:cNvSpPr/>
          <p:nvPr/>
        </p:nvSpPr>
        <p:spPr>
          <a:xfrm rot="5400000" flipV="1">
            <a:off x="5579427" y="1920391"/>
            <a:ext cx="1079771" cy="1149516"/>
          </a:xfrm>
          <a:prstGeom prst="homePlate">
            <a:avLst>
              <a:gd name="adj" fmla="val 27477"/>
            </a:avLst>
          </a:prstGeom>
          <a:solidFill>
            <a:srgbClr val="50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p:cNvSpPr txBox="1"/>
          <p:nvPr/>
        </p:nvSpPr>
        <p:spPr>
          <a:xfrm>
            <a:off x="5146529" y="3244754"/>
            <a:ext cx="1742785" cy="461665"/>
          </a:xfrm>
          <a:prstGeom prst="rect">
            <a:avLst/>
          </a:prstGeom>
          <a:noFill/>
          <a:ln>
            <a:noFill/>
          </a:ln>
        </p:spPr>
        <p:txBody>
          <a:bodyPr wrap="none" rtlCol="0">
            <a:spAutoFit/>
          </a:bodyPr>
          <a:lstStyle/>
          <a:p>
            <a:pPr algn="ctr"/>
            <a:r>
              <a:rPr lang="en-US" sz="2400" b="1">
                <a:latin typeface="华文细黑" panose="02010600040101010101" pitchFamily="2" charset="-122"/>
                <a:ea typeface="华文细黑" panose="02010600040101010101" pitchFamily="2" charset="-122"/>
              </a:rPr>
              <a:t>YOUR TITLE</a:t>
            </a:r>
          </a:p>
        </p:txBody>
      </p:sp>
      <p:sp>
        <p:nvSpPr>
          <p:cNvPr id="22" name="文本框 21"/>
          <p:cNvSpPr txBox="1"/>
          <p:nvPr/>
        </p:nvSpPr>
        <p:spPr>
          <a:xfrm>
            <a:off x="4470086" y="3709900"/>
            <a:ext cx="3298453" cy="646331"/>
          </a:xfrm>
          <a:prstGeom prst="rect">
            <a:avLst/>
          </a:prstGeom>
          <a:noFill/>
          <a:ln>
            <a:noFill/>
          </a:ln>
        </p:spPr>
        <p:txBody>
          <a:bodyPr wrap="square" rtlCol="0">
            <a:spAutoFit/>
          </a:bodyPr>
          <a:lstStyle/>
          <a:p>
            <a:pPr algn="ct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4" name="五边形 23"/>
          <p:cNvSpPr/>
          <p:nvPr/>
        </p:nvSpPr>
        <p:spPr>
          <a:xfrm rot="5400000" flipV="1">
            <a:off x="9301263" y="1920391"/>
            <a:ext cx="1079771" cy="1149516"/>
          </a:xfrm>
          <a:prstGeom prst="homePlate">
            <a:avLst>
              <a:gd name="adj" fmla="val 27477"/>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文本框 25"/>
          <p:cNvSpPr txBox="1"/>
          <p:nvPr/>
        </p:nvSpPr>
        <p:spPr>
          <a:xfrm>
            <a:off x="8868365" y="3244754"/>
            <a:ext cx="1742785" cy="461665"/>
          </a:xfrm>
          <a:prstGeom prst="rect">
            <a:avLst/>
          </a:prstGeom>
          <a:noFill/>
          <a:ln>
            <a:noFill/>
          </a:ln>
        </p:spPr>
        <p:txBody>
          <a:bodyPr wrap="none" rtlCol="0">
            <a:spAutoFit/>
          </a:bodyPr>
          <a:lstStyle/>
          <a:p>
            <a:pPr algn="ctr"/>
            <a:r>
              <a:rPr lang="en-US" sz="2400" b="1">
                <a:latin typeface="华文细黑" panose="02010600040101010101" pitchFamily="2" charset="-122"/>
                <a:ea typeface="华文细黑" panose="02010600040101010101" pitchFamily="2" charset="-122"/>
              </a:rPr>
              <a:t>YOUR TITLE</a:t>
            </a:r>
          </a:p>
        </p:txBody>
      </p:sp>
      <p:sp>
        <p:nvSpPr>
          <p:cNvPr id="27" name="文本框 26"/>
          <p:cNvSpPr txBox="1"/>
          <p:nvPr/>
        </p:nvSpPr>
        <p:spPr>
          <a:xfrm>
            <a:off x="8191922" y="3709900"/>
            <a:ext cx="3298453" cy="646331"/>
          </a:xfrm>
          <a:prstGeom prst="rect">
            <a:avLst/>
          </a:prstGeom>
          <a:noFill/>
          <a:ln>
            <a:noFill/>
          </a:ln>
        </p:spPr>
        <p:txBody>
          <a:bodyPr wrap="square" rtlCol="0">
            <a:spAutoFit/>
          </a:bodyPr>
          <a:lstStyle/>
          <a:p>
            <a:pPr algn="ct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5" name="矩形 14"/>
          <p:cNvSpPr/>
          <p:nvPr/>
        </p:nvSpPr>
        <p:spPr>
          <a:xfrm>
            <a:off x="4915711" y="5126477"/>
            <a:ext cx="2360578" cy="465430"/>
          </a:xfrm>
          <a:prstGeom prst="rect">
            <a:avLst/>
          </a:prstGeom>
          <a:solidFill>
            <a:srgbClr val="50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4"/>
          <p:cNvSpPr>
            <a:spLocks noEditPoints="1"/>
          </p:cNvSpPr>
          <p:nvPr/>
        </p:nvSpPr>
        <p:spPr bwMode="auto">
          <a:xfrm>
            <a:off x="9569781" y="2103759"/>
            <a:ext cx="542733" cy="544957"/>
          </a:xfrm>
          <a:custGeom>
            <a:avLst/>
            <a:gdLst>
              <a:gd name="T0" fmla="*/ 156 w 183"/>
              <a:gd name="T1" fmla="*/ 27 h 183"/>
              <a:gd name="T2" fmla="*/ 183 w 183"/>
              <a:gd name="T3" fmla="*/ 92 h 183"/>
              <a:gd name="T4" fmla="*/ 92 w 183"/>
              <a:gd name="T5" fmla="*/ 183 h 183"/>
              <a:gd name="T6" fmla="*/ 27 w 183"/>
              <a:gd name="T7" fmla="*/ 156 h 183"/>
              <a:gd name="T8" fmla="*/ 27 w 183"/>
              <a:gd name="T9" fmla="*/ 27 h 183"/>
              <a:gd name="T10" fmla="*/ 92 w 183"/>
              <a:gd name="T11" fmla="*/ 0 h 183"/>
              <a:gd name="T12" fmla="*/ 68 w 183"/>
              <a:gd name="T13" fmla="*/ 57 h 183"/>
              <a:gd name="T14" fmla="*/ 59 w 183"/>
              <a:gd name="T15" fmla="*/ 60 h 183"/>
              <a:gd name="T16" fmla="*/ 59 w 183"/>
              <a:gd name="T17" fmla="*/ 79 h 183"/>
              <a:gd name="T18" fmla="*/ 68 w 183"/>
              <a:gd name="T19" fmla="*/ 83 h 183"/>
              <a:gd name="T20" fmla="*/ 78 w 183"/>
              <a:gd name="T21" fmla="*/ 79 h 183"/>
              <a:gd name="T22" fmla="*/ 78 w 183"/>
              <a:gd name="T23" fmla="*/ 60 h 183"/>
              <a:gd name="T24" fmla="*/ 68 w 183"/>
              <a:gd name="T25" fmla="*/ 57 h 183"/>
              <a:gd name="T26" fmla="*/ 72 w 183"/>
              <a:gd name="T27" fmla="*/ 66 h 183"/>
              <a:gd name="T28" fmla="*/ 65 w 183"/>
              <a:gd name="T29" fmla="*/ 66 h 183"/>
              <a:gd name="T30" fmla="*/ 64 w 183"/>
              <a:gd name="T31" fmla="*/ 70 h 183"/>
              <a:gd name="T32" fmla="*/ 65 w 183"/>
              <a:gd name="T33" fmla="*/ 73 h 183"/>
              <a:gd name="T34" fmla="*/ 72 w 183"/>
              <a:gd name="T35" fmla="*/ 73 h 183"/>
              <a:gd name="T36" fmla="*/ 73 w 183"/>
              <a:gd name="T37" fmla="*/ 70 h 183"/>
              <a:gd name="T38" fmla="*/ 72 w 183"/>
              <a:gd name="T39" fmla="*/ 66 h 183"/>
              <a:gd name="T40" fmla="*/ 115 w 183"/>
              <a:gd name="T41" fmla="*/ 57 h 183"/>
              <a:gd name="T42" fmla="*/ 105 w 183"/>
              <a:gd name="T43" fmla="*/ 60 h 183"/>
              <a:gd name="T44" fmla="*/ 105 w 183"/>
              <a:gd name="T45" fmla="*/ 79 h 183"/>
              <a:gd name="T46" fmla="*/ 115 w 183"/>
              <a:gd name="T47" fmla="*/ 83 h 183"/>
              <a:gd name="T48" fmla="*/ 124 w 183"/>
              <a:gd name="T49" fmla="*/ 79 h 183"/>
              <a:gd name="T50" fmla="*/ 124 w 183"/>
              <a:gd name="T51" fmla="*/ 60 h 183"/>
              <a:gd name="T52" fmla="*/ 115 w 183"/>
              <a:gd name="T53" fmla="*/ 57 h 183"/>
              <a:gd name="T54" fmla="*/ 118 w 183"/>
              <a:gd name="T55" fmla="*/ 66 h 183"/>
              <a:gd name="T56" fmla="*/ 111 w 183"/>
              <a:gd name="T57" fmla="*/ 66 h 183"/>
              <a:gd name="T58" fmla="*/ 110 w 183"/>
              <a:gd name="T59" fmla="*/ 70 h 183"/>
              <a:gd name="T60" fmla="*/ 111 w 183"/>
              <a:gd name="T61" fmla="*/ 73 h 183"/>
              <a:gd name="T62" fmla="*/ 118 w 183"/>
              <a:gd name="T63" fmla="*/ 73 h 183"/>
              <a:gd name="T64" fmla="*/ 119 w 183"/>
              <a:gd name="T65" fmla="*/ 70 h 183"/>
              <a:gd name="T66" fmla="*/ 118 w 183"/>
              <a:gd name="T67" fmla="*/ 66 h 183"/>
              <a:gd name="T68" fmla="*/ 144 w 183"/>
              <a:gd name="T69" fmla="*/ 92 h 183"/>
              <a:gd name="T70" fmla="*/ 39 w 183"/>
              <a:gd name="T71" fmla="*/ 92 h 183"/>
              <a:gd name="T72" fmla="*/ 31 w 183"/>
              <a:gd name="T73" fmla="*/ 92 h 183"/>
              <a:gd name="T74" fmla="*/ 153 w 183"/>
              <a:gd name="T75" fmla="*/ 92 h 183"/>
              <a:gd name="T76" fmla="*/ 144 w 183"/>
              <a:gd name="T77" fmla="*/ 92 h 183"/>
              <a:gd name="T78" fmla="*/ 146 w 183"/>
              <a:gd name="T79" fmla="*/ 37 h 183"/>
              <a:gd name="T80" fmla="*/ 37 w 183"/>
              <a:gd name="T81" fmla="*/ 36 h 183"/>
              <a:gd name="T82" fmla="*/ 14 w 183"/>
              <a:gd name="T83" fmla="*/ 92 h 183"/>
              <a:gd name="T84" fmla="*/ 37 w 183"/>
              <a:gd name="T85" fmla="*/ 147 h 183"/>
              <a:gd name="T86" fmla="*/ 92 w 183"/>
              <a:gd name="T87" fmla="*/ 169 h 183"/>
              <a:gd name="T88" fmla="*/ 169 w 183"/>
              <a:gd name="T89" fmla="*/ 92 h 183"/>
              <a:gd name="T90" fmla="*/ 146 w 183"/>
              <a:gd name="T91"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 h="183">
                <a:moveTo>
                  <a:pt x="92" y="0"/>
                </a:moveTo>
                <a:cubicBezTo>
                  <a:pt x="117" y="0"/>
                  <a:pt x="140" y="10"/>
                  <a:pt x="156" y="27"/>
                </a:cubicBezTo>
                <a:cubicBezTo>
                  <a:pt x="157" y="27"/>
                  <a:pt x="157" y="27"/>
                  <a:pt x="157" y="27"/>
                </a:cubicBezTo>
                <a:cubicBezTo>
                  <a:pt x="173" y="44"/>
                  <a:pt x="183" y="66"/>
                  <a:pt x="183" y="92"/>
                </a:cubicBezTo>
                <a:cubicBezTo>
                  <a:pt x="183" y="117"/>
                  <a:pt x="173" y="140"/>
                  <a:pt x="156" y="156"/>
                </a:cubicBezTo>
                <a:cubicBezTo>
                  <a:pt x="140" y="173"/>
                  <a:pt x="117" y="183"/>
                  <a:pt x="92" y="183"/>
                </a:cubicBezTo>
                <a:cubicBezTo>
                  <a:pt x="66" y="183"/>
                  <a:pt x="43" y="173"/>
                  <a:pt x="27" y="156"/>
                </a:cubicBezTo>
                <a:cubicBezTo>
                  <a:pt x="27" y="156"/>
                  <a:pt x="27" y="156"/>
                  <a:pt x="27" y="156"/>
                </a:cubicBezTo>
                <a:cubicBezTo>
                  <a:pt x="10" y="140"/>
                  <a:pt x="0" y="117"/>
                  <a:pt x="0" y="92"/>
                </a:cubicBezTo>
                <a:cubicBezTo>
                  <a:pt x="0" y="66"/>
                  <a:pt x="10" y="43"/>
                  <a:pt x="27" y="27"/>
                </a:cubicBezTo>
                <a:cubicBezTo>
                  <a:pt x="27" y="26"/>
                  <a:pt x="27" y="26"/>
                  <a:pt x="27" y="26"/>
                </a:cubicBezTo>
                <a:cubicBezTo>
                  <a:pt x="44" y="10"/>
                  <a:pt x="66" y="0"/>
                  <a:pt x="92" y="0"/>
                </a:cubicBezTo>
                <a:close/>
                <a:moveTo>
                  <a:pt x="68" y="57"/>
                </a:moveTo>
                <a:cubicBezTo>
                  <a:pt x="68" y="57"/>
                  <a:pt x="68" y="57"/>
                  <a:pt x="68" y="57"/>
                </a:cubicBezTo>
                <a:cubicBezTo>
                  <a:pt x="65" y="57"/>
                  <a:pt x="62" y="58"/>
                  <a:pt x="59" y="60"/>
                </a:cubicBezTo>
                <a:cubicBezTo>
                  <a:pt x="59" y="60"/>
                  <a:pt x="59" y="60"/>
                  <a:pt x="59" y="60"/>
                </a:cubicBezTo>
                <a:cubicBezTo>
                  <a:pt x="57" y="63"/>
                  <a:pt x="55" y="66"/>
                  <a:pt x="55" y="70"/>
                </a:cubicBezTo>
                <a:cubicBezTo>
                  <a:pt x="55" y="73"/>
                  <a:pt x="57" y="77"/>
                  <a:pt x="59" y="79"/>
                </a:cubicBezTo>
                <a:cubicBezTo>
                  <a:pt x="59" y="79"/>
                  <a:pt x="59" y="79"/>
                  <a:pt x="59" y="79"/>
                </a:cubicBezTo>
                <a:cubicBezTo>
                  <a:pt x="62" y="82"/>
                  <a:pt x="65" y="83"/>
                  <a:pt x="68" y="83"/>
                </a:cubicBezTo>
                <a:cubicBezTo>
                  <a:pt x="72" y="83"/>
                  <a:pt x="75" y="82"/>
                  <a:pt x="78" y="79"/>
                </a:cubicBezTo>
                <a:cubicBezTo>
                  <a:pt x="78" y="79"/>
                  <a:pt x="78" y="79"/>
                  <a:pt x="78" y="79"/>
                </a:cubicBezTo>
                <a:cubicBezTo>
                  <a:pt x="80" y="77"/>
                  <a:pt x="82" y="73"/>
                  <a:pt x="82" y="70"/>
                </a:cubicBezTo>
                <a:cubicBezTo>
                  <a:pt x="82" y="66"/>
                  <a:pt x="80" y="63"/>
                  <a:pt x="78" y="60"/>
                </a:cubicBezTo>
                <a:cubicBezTo>
                  <a:pt x="78" y="60"/>
                  <a:pt x="78" y="60"/>
                  <a:pt x="78" y="60"/>
                </a:cubicBezTo>
                <a:cubicBezTo>
                  <a:pt x="75" y="58"/>
                  <a:pt x="72" y="57"/>
                  <a:pt x="68" y="57"/>
                </a:cubicBezTo>
                <a:close/>
                <a:moveTo>
                  <a:pt x="72" y="66"/>
                </a:moveTo>
                <a:cubicBezTo>
                  <a:pt x="72" y="66"/>
                  <a:pt x="72" y="66"/>
                  <a:pt x="72" y="66"/>
                </a:cubicBezTo>
                <a:cubicBezTo>
                  <a:pt x="71" y="66"/>
                  <a:pt x="70" y="65"/>
                  <a:pt x="68" y="65"/>
                </a:cubicBezTo>
                <a:cubicBezTo>
                  <a:pt x="67" y="65"/>
                  <a:pt x="66" y="66"/>
                  <a:pt x="65" y="66"/>
                </a:cubicBezTo>
                <a:cubicBezTo>
                  <a:pt x="65" y="66"/>
                  <a:pt x="65" y="66"/>
                  <a:pt x="65" y="66"/>
                </a:cubicBezTo>
                <a:cubicBezTo>
                  <a:pt x="64" y="67"/>
                  <a:pt x="64" y="69"/>
                  <a:pt x="64" y="70"/>
                </a:cubicBezTo>
                <a:cubicBezTo>
                  <a:pt x="64" y="71"/>
                  <a:pt x="64" y="72"/>
                  <a:pt x="65" y="73"/>
                </a:cubicBezTo>
                <a:cubicBezTo>
                  <a:pt x="65" y="73"/>
                  <a:pt x="65" y="73"/>
                  <a:pt x="65" y="73"/>
                </a:cubicBezTo>
                <a:cubicBezTo>
                  <a:pt x="66" y="74"/>
                  <a:pt x="67" y="75"/>
                  <a:pt x="68" y="75"/>
                </a:cubicBezTo>
                <a:cubicBezTo>
                  <a:pt x="70" y="75"/>
                  <a:pt x="71" y="74"/>
                  <a:pt x="72" y="73"/>
                </a:cubicBezTo>
                <a:cubicBezTo>
                  <a:pt x="72" y="73"/>
                  <a:pt x="72" y="73"/>
                  <a:pt x="72" y="73"/>
                </a:cubicBezTo>
                <a:cubicBezTo>
                  <a:pt x="73" y="72"/>
                  <a:pt x="73" y="71"/>
                  <a:pt x="73" y="70"/>
                </a:cubicBezTo>
                <a:cubicBezTo>
                  <a:pt x="73" y="69"/>
                  <a:pt x="73" y="67"/>
                  <a:pt x="72" y="66"/>
                </a:cubicBezTo>
                <a:cubicBezTo>
                  <a:pt x="72" y="66"/>
                  <a:pt x="72" y="66"/>
                  <a:pt x="72" y="66"/>
                </a:cubicBezTo>
                <a:close/>
                <a:moveTo>
                  <a:pt x="115" y="57"/>
                </a:moveTo>
                <a:cubicBezTo>
                  <a:pt x="115" y="57"/>
                  <a:pt x="115" y="57"/>
                  <a:pt x="115" y="57"/>
                </a:cubicBezTo>
                <a:cubicBezTo>
                  <a:pt x="111" y="57"/>
                  <a:pt x="108" y="58"/>
                  <a:pt x="105" y="60"/>
                </a:cubicBezTo>
                <a:cubicBezTo>
                  <a:pt x="105" y="60"/>
                  <a:pt x="105" y="60"/>
                  <a:pt x="105" y="60"/>
                </a:cubicBezTo>
                <a:cubicBezTo>
                  <a:pt x="103" y="63"/>
                  <a:pt x="101" y="66"/>
                  <a:pt x="101" y="70"/>
                </a:cubicBezTo>
                <a:cubicBezTo>
                  <a:pt x="101" y="73"/>
                  <a:pt x="103" y="77"/>
                  <a:pt x="105" y="79"/>
                </a:cubicBezTo>
                <a:cubicBezTo>
                  <a:pt x="105" y="79"/>
                  <a:pt x="105" y="79"/>
                  <a:pt x="105" y="79"/>
                </a:cubicBezTo>
                <a:cubicBezTo>
                  <a:pt x="108" y="82"/>
                  <a:pt x="111" y="83"/>
                  <a:pt x="115" y="83"/>
                </a:cubicBezTo>
                <a:cubicBezTo>
                  <a:pt x="118" y="83"/>
                  <a:pt x="122" y="82"/>
                  <a:pt x="124" y="79"/>
                </a:cubicBezTo>
                <a:cubicBezTo>
                  <a:pt x="124" y="79"/>
                  <a:pt x="124" y="79"/>
                  <a:pt x="124" y="79"/>
                </a:cubicBezTo>
                <a:cubicBezTo>
                  <a:pt x="126" y="77"/>
                  <a:pt x="128" y="73"/>
                  <a:pt x="128" y="70"/>
                </a:cubicBezTo>
                <a:cubicBezTo>
                  <a:pt x="128" y="66"/>
                  <a:pt x="126" y="63"/>
                  <a:pt x="124" y="60"/>
                </a:cubicBezTo>
                <a:cubicBezTo>
                  <a:pt x="124" y="60"/>
                  <a:pt x="124" y="60"/>
                  <a:pt x="124" y="60"/>
                </a:cubicBezTo>
                <a:cubicBezTo>
                  <a:pt x="122" y="58"/>
                  <a:pt x="118" y="57"/>
                  <a:pt x="115" y="57"/>
                </a:cubicBezTo>
                <a:close/>
                <a:moveTo>
                  <a:pt x="118" y="66"/>
                </a:moveTo>
                <a:cubicBezTo>
                  <a:pt x="118" y="66"/>
                  <a:pt x="118" y="66"/>
                  <a:pt x="118" y="66"/>
                </a:cubicBezTo>
                <a:cubicBezTo>
                  <a:pt x="117" y="66"/>
                  <a:pt x="116" y="65"/>
                  <a:pt x="115" y="65"/>
                </a:cubicBezTo>
                <a:cubicBezTo>
                  <a:pt x="113" y="65"/>
                  <a:pt x="112" y="66"/>
                  <a:pt x="111" y="66"/>
                </a:cubicBezTo>
                <a:cubicBezTo>
                  <a:pt x="111" y="66"/>
                  <a:pt x="111" y="66"/>
                  <a:pt x="111" y="66"/>
                </a:cubicBezTo>
                <a:cubicBezTo>
                  <a:pt x="110" y="67"/>
                  <a:pt x="110" y="69"/>
                  <a:pt x="110" y="70"/>
                </a:cubicBezTo>
                <a:cubicBezTo>
                  <a:pt x="110" y="71"/>
                  <a:pt x="110" y="72"/>
                  <a:pt x="111" y="73"/>
                </a:cubicBezTo>
                <a:cubicBezTo>
                  <a:pt x="111" y="73"/>
                  <a:pt x="111" y="73"/>
                  <a:pt x="111" y="73"/>
                </a:cubicBezTo>
                <a:cubicBezTo>
                  <a:pt x="112" y="74"/>
                  <a:pt x="113" y="75"/>
                  <a:pt x="115" y="75"/>
                </a:cubicBezTo>
                <a:cubicBezTo>
                  <a:pt x="116" y="75"/>
                  <a:pt x="117" y="74"/>
                  <a:pt x="118" y="73"/>
                </a:cubicBezTo>
                <a:cubicBezTo>
                  <a:pt x="118" y="73"/>
                  <a:pt x="118" y="73"/>
                  <a:pt x="118" y="73"/>
                </a:cubicBezTo>
                <a:cubicBezTo>
                  <a:pt x="119" y="72"/>
                  <a:pt x="119" y="71"/>
                  <a:pt x="119" y="70"/>
                </a:cubicBezTo>
                <a:cubicBezTo>
                  <a:pt x="119" y="69"/>
                  <a:pt x="119" y="67"/>
                  <a:pt x="118" y="66"/>
                </a:cubicBezTo>
                <a:cubicBezTo>
                  <a:pt x="118" y="66"/>
                  <a:pt x="118" y="66"/>
                  <a:pt x="118" y="66"/>
                </a:cubicBezTo>
                <a:close/>
                <a:moveTo>
                  <a:pt x="144" y="92"/>
                </a:moveTo>
                <a:cubicBezTo>
                  <a:pt x="144" y="92"/>
                  <a:pt x="144" y="92"/>
                  <a:pt x="144" y="92"/>
                </a:cubicBezTo>
                <a:cubicBezTo>
                  <a:pt x="144" y="120"/>
                  <a:pt x="120" y="144"/>
                  <a:pt x="92" y="144"/>
                </a:cubicBezTo>
                <a:cubicBezTo>
                  <a:pt x="63" y="144"/>
                  <a:pt x="39" y="121"/>
                  <a:pt x="39" y="92"/>
                </a:cubicBezTo>
                <a:cubicBezTo>
                  <a:pt x="39" y="89"/>
                  <a:pt x="37" y="87"/>
                  <a:pt x="35" y="87"/>
                </a:cubicBezTo>
                <a:cubicBezTo>
                  <a:pt x="32" y="87"/>
                  <a:pt x="31" y="89"/>
                  <a:pt x="31" y="92"/>
                </a:cubicBezTo>
                <a:cubicBezTo>
                  <a:pt x="31" y="125"/>
                  <a:pt x="58" y="153"/>
                  <a:pt x="92" y="153"/>
                </a:cubicBezTo>
                <a:cubicBezTo>
                  <a:pt x="125" y="153"/>
                  <a:pt x="153" y="125"/>
                  <a:pt x="153" y="92"/>
                </a:cubicBezTo>
                <a:cubicBezTo>
                  <a:pt x="153" y="89"/>
                  <a:pt x="151" y="87"/>
                  <a:pt x="148" y="87"/>
                </a:cubicBezTo>
                <a:cubicBezTo>
                  <a:pt x="146" y="87"/>
                  <a:pt x="144" y="89"/>
                  <a:pt x="144" y="92"/>
                </a:cubicBezTo>
                <a:close/>
                <a:moveTo>
                  <a:pt x="146" y="37"/>
                </a:moveTo>
                <a:cubicBezTo>
                  <a:pt x="146" y="37"/>
                  <a:pt x="146" y="37"/>
                  <a:pt x="146" y="37"/>
                </a:cubicBezTo>
                <a:cubicBezTo>
                  <a:pt x="132" y="23"/>
                  <a:pt x="113" y="14"/>
                  <a:pt x="92" y="14"/>
                </a:cubicBezTo>
                <a:cubicBezTo>
                  <a:pt x="70" y="14"/>
                  <a:pt x="51" y="23"/>
                  <a:pt x="37" y="36"/>
                </a:cubicBezTo>
                <a:cubicBezTo>
                  <a:pt x="37" y="37"/>
                  <a:pt x="37" y="37"/>
                  <a:pt x="37" y="37"/>
                </a:cubicBezTo>
                <a:cubicBezTo>
                  <a:pt x="23" y="51"/>
                  <a:pt x="14" y="70"/>
                  <a:pt x="14" y="92"/>
                </a:cubicBezTo>
                <a:cubicBezTo>
                  <a:pt x="14" y="113"/>
                  <a:pt x="23" y="132"/>
                  <a:pt x="37" y="147"/>
                </a:cubicBezTo>
                <a:cubicBezTo>
                  <a:pt x="37" y="147"/>
                  <a:pt x="37" y="147"/>
                  <a:pt x="37" y="147"/>
                </a:cubicBezTo>
                <a:cubicBezTo>
                  <a:pt x="37" y="147"/>
                  <a:pt x="37" y="147"/>
                  <a:pt x="37" y="147"/>
                </a:cubicBezTo>
                <a:cubicBezTo>
                  <a:pt x="51" y="161"/>
                  <a:pt x="70" y="169"/>
                  <a:pt x="92" y="169"/>
                </a:cubicBezTo>
                <a:cubicBezTo>
                  <a:pt x="113" y="169"/>
                  <a:pt x="132" y="161"/>
                  <a:pt x="146" y="147"/>
                </a:cubicBezTo>
                <a:cubicBezTo>
                  <a:pt x="160" y="132"/>
                  <a:pt x="169" y="113"/>
                  <a:pt x="169" y="92"/>
                </a:cubicBezTo>
                <a:cubicBezTo>
                  <a:pt x="169" y="70"/>
                  <a:pt x="161" y="51"/>
                  <a:pt x="147" y="37"/>
                </a:cubicBezTo>
                <a:cubicBezTo>
                  <a:pt x="146" y="37"/>
                  <a:pt x="146" y="37"/>
                  <a:pt x="14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9"/>
          <p:cNvSpPr>
            <a:spLocks noEditPoints="1"/>
          </p:cNvSpPr>
          <p:nvPr/>
        </p:nvSpPr>
        <p:spPr bwMode="auto">
          <a:xfrm>
            <a:off x="5822367" y="2103759"/>
            <a:ext cx="593891" cy="504917"/>
          </a:xfrm>
          <a:custGeom>
            <a:avLst/>
            <a:gdLst>
              <a:gd name="T0" fmla="*/ 115 w 200"/>
              <a:gd name="T1" fmla="*/ 41 h 170"/>
              <a:gd name="T2" fmla="*/ 116 w 200"/>
              <a:gd name="T3" fmla="*/ 67 h 170"/>
              <a:gd name="T4" fmla="*/ 117 w 200"/>
              <a:gd name="T5" fmla="*/ 71 h 170"/>
              <a:gd name="T6" fmla="*/ 116 w 200"/>
              <a:gd name="T7" fmla="*/ 86 h 170"/>
              <a:gd name="T8" fmla="*/ 113 w 200"/>
              <a:gd name="T9" fmla="*/ 93 h 170"/>
              <a:gd name="T10" fmla="*/ 118 w 200"/>
              <a:gd name="T11" fmla="*/ 104 h 170"/>
              <a:gd name="T12" fmla="*/ 127 w 200"/>
              <a:gd name="T13" fmla="*/ 94 h 170"/>
              <a:gd name="T14" fmla="*/ 133 w 200"/>
              <a:gd name="T15" fmla="*/ 77 h 170"/>
              <a:gd name="T16" fmla="*/ 129 w 200"/>
              <a:gd name="T17" fmla="*/ 47 h 170"/>
              <a:gd name="T18" fmla="*/ 129 w 200"/>
              <a:gd name="T19" fmla="*/ 41 h 170"/>
              <a:gd name="T20" fmla="*/ 54 w 200"/>
              <a:gd name="T21" fmla="*/ 13 h 170"/>
              <a:gd name="T22" fmla="*/ 40 w 200"/>
              <a:gd name="T23" fmla="*/ 47 h 170"/>
              <a:gd name="T24" fmla="*/ 40 w 200"/>
              <a:gd name="T25" fmla="*/ 63 h 170"/>
              <a:gd name="T26" fmla="*/ 41 w 200"/>
              <a:gd name="T27" fmla="*/ 94 h 170"/>
              <a:gd name="T28" fmla="*/ 43 w 200"/>
              <a:gd name="T29" fmla="*/ 103 h 170"/>
              <a:gd name="T30" fmla="*/ 25 w 200"/>
              <a:gd name="T31" fmla="*/ 148 h 170"/>
              <a:gd name="T32" fmla="*/ 4 w 200"/>
              <a:gd name="T33" fmla="*/ 157 h 170"/>
              <a:gd name="T34" fmla="*/ 5 w 200"/>
              <a:gd name="T35" fmla="*/ 169 h 170"/>
              <a:gd name="T36" fmla="*/ 69 w 200"/>
              <a:gd name="T37" fmla="*/ 170 h 170"/>
              <a:gd name="T38" fmla="*/ 99 w 200"/>
              <a:gd name="T39" fmla="*/ 156 h 170"/>
              <a:gd name="T40" fmla="*/ 64 w 200"/>
              <a:gd name="T41" fmla="*/ 116 h 170"/>
              <a:gd name="T42" fmla="*/ 63 w 200"/>
              <a:gd name="T43" fmla="*/ 111 h 170"/>
              <a:gd name="T44" fmla="*/ 57 w 200"/>
              <a:gd name="T45" fmla="*/ 101 h 170"/>
              <a:gd name="T46" fmla="*/ 55 w 200"/>
              <a:gd name="T47" fmla="*/ 90 h 170"/>
              <a:gd name="T48" fmla="*/ 50 w 200"/>
              <a:gd name="T49" fmla="*/ 72 h 170"/>
              <a:gd name="T50" fmla="*/ 54 w 200"/>
              <a:gd name="T51" fmla="*/ 47 h 170"/>
              <a:gd name="T52" fmla="*/ 63 w 200"/>
              <a:gd name="T53" fmla="*/ 24 h 170"/>
              <a:gd name="T54" fmla="*/ 197 w 200"/>
              <a:gd name="T55" fmla="*/ 110 h 170"/>
              <a:gd name="T56" fmla="*/ 168 w 200"/>
              <a:gd name="T57" fmla="*/ 74 h 170"/>
              <a:gd name="T58" fmla="*/ 154 w 200"/>
              <a:gd name="T59" fmla="*/ 69 h 170"/>
              <a:gd name="T60" fmla="*/ 147 w 200"/>
              <a:gd name="T61" fmla="*/ 82 h 170"/>
              <a:gd name="T62" fmla="*/ 136 w 200"/>
              <a:gd name="T63" fmla="*/ 108 h 170"/>
              <a:gd name="T64" fmla="*/ 110 w 200"/>
              <a:gd name="T65" fmla="*/ 112 h 170"/>
              <a:gd name="T66" fmla="*/ 134 w 200"/>
              <a:gd name="T67" fmla="*/ 169 h 170"/>
              <a:gd name="T68" fmla="*/ 147 w 200"/>
              <a:gd name="T69" fmla="*/ 170 h 170"/>
              <a:gd name="T70" fmla="*/ 185 w 200"/>
              <a:gd name="T71" fmla="*/ 167 h 170"/>
              <a:gd name="T72" fmla="*/ 189 w 200"/>
              <a:gd name="T73" fmla="*/ 153 h 170"/>
              <a:gd name="T74" fmla="*/ 192 w 200"/>
              <a:gd name="T75" fmla="*/ 148 h 170"/>
              <a:gd name="T76" fmla="*/ 192 w 200"/>
              <a:gd name="T77" fmla="*/ 142 h 170"/>
              <a:gd name="T78" fmla="*/ 196 w 200"/>
              <a:gd name="T79" fmla="*/ 134 h 170"/>
              <a:gd name="T80" fmla="*/ 196 w 200"/>
              <a:gd name="T81" fmla="*/ 127 h 170"/>
              <a:gd name="T82" fmla="*/ 191 w 200"/>
              <a:gd name="T83" fmla="*/ 120 h 170"/>
              <a:gd name="T84" fmla="*/ 184 w 200"/>
              <a:gd name="T85" fmla="*/ 125 h 170"/>
              <a:gd name="T86" fmla="*/ 188 w 200"/>
              <a:gd name="T87" fmla="*/ 131 h 170"/>
              <a:gd name="T88" fmla="*/ 184 w 200"/>
              <a:gd name="T89" fmla="*/ 135 h 170"/>
              <a:gd name="T90" fmla="*/ 184 w 200"/>
              <a:gd name="T91" fmla="*/ 144 h 170"/>
              <a:gd name="T92" fmla="*/ 184 w 200"/>
              <a:gd name="T93" fmla="*/ 146 h 170"/>
              <a:gd name="T94" fmla="*/ 181 w 200"/>
              <a:gd name="T95" fmla="*/ 148 h 170"/>
              <a:gd name="T96" fmla="*/ 180 w 200"/>
              <a:gd name="T97" fmla="*/ 157 h 170"/>
              <a:gd name="T98" fmla="*/ 179 w 200"/>
              <a:gd name="T99" fmla="*/ 161 h 170"/>
              <a:gd name="T100" fmla="*/ 148 w 200"/>
              <a:gd name="T101" fmla="*/ 161 h 170"/>
              <a:gd name="T102" fmla="*/ 130 w 200"/>
              <a:gd name="T103" fmla="*/ 160 h 170"/>
              <a:gd name="T104" fmla="*/ 118 w 200"/>
              <a:gd name="T105" fmla="*/ 116 h 170"/>
              <a:gd name="T106" fmla="*/ 137 w 200"/>
              <a:gd name="T107" fmla="*/ 118 h 170"/>
              <a:gd name="T108" fmla="*/ 155 w 200"/>
              <a:gd name="T109" fmla="*/ 80 h 170"/>
              <a:gd name="T110" fmla="*/ 157 w 200"/>
              <a:gd name="T111" fmla="*/ 77 h 170"/>
              <a:gd name="T112" fmla="*/ 160 w 200"/>
              <a:gd name="T113" fmla="*/ 78 h 170"/>
              <a:gd name="T114" fmla="*/ 160 w 200"/>
              <a:gd name="T115" fmla="*/ 110 h 170"/>
              <a:gd name="T116" fmla="*/ 189 w 200"/>
              <a:gd name="T117" fmla="*/ 115 h 170"/>
              <a:gd name="T118" fmla="*/ 191 w 200"/>
              <a:gd name="T11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170">
                <a:moveTo>
                  <a:pt x="63" y="24"/>
                </a:moveTo>
                <a:cubicBezTo>
                  <a:pt x="74" y="15"/>
                  <a:pt x="95" y="15"/>
                  <a:pt x="106" y="24"/>
                </a:cubicBezTo>
                <a:cubicBezTo>
                  <a:pt x="113" y="30"/>
                  <a:pt x="115" y="38"/>
                  <a:pt x="115" y="41"/>
                </a:cubicBezTo>
                <a:cubicBezTo>
                  <a:pt x="115" y="41"/>
                  <a:pt x="115" y="41"/>
                  <a:pt x="115" y="41"/>
                </a:cubicBezTo>
                <a:cubicBezTo>
                  <a:pt x="115" y="47"/>
                  <a:pt x="115" y="47"/>
                  <a:pt x="115" y="47"/>
                </a:cubicBezTo>
                <a:cubicBezTo>
                  <a:pt x="115" y="54"/>
                  <a:pt x="115" y="62"/>
                  <a:pt x="116" y="67"/>
                </a:cubicBezTo>
                <a:cubicBezTo>
                  <a:pt x="116" y="68"/>
                  <a:pt x="116" y="69"/>
                  <a:pt x="117" y="71"/>
                </a:cubicBezTo>
                <a:cubicBezTo>
                  <a:pt x="117" y="71"/>
                  <a:pt x="117" y="71"/>
                  <a:pt x="117" y="71"/>
                </a:cubicBezTo>
                <a:cubicBezTo>
                  <a:pt x="117" y="71"/>
                  <a:pt x="117" y="71"/>
                  <a:pt x="117" y="71"/>
                </a:cubicBezTo>
                <a:cubicBezTo>
                  <a:pt x="118" y="72"/>
                  <a:pt x="118" y="72"/>
                  <a:pt x="118" y="72"/>
                </a:cubicBezTo>
                <a:cubicBezTo>
                  <a:pt x="118" y="72"/>
                  <a:pt x="118" y="73"/>
                  <a:pt x="118" y="77"/>
                </a:cubicBezTo>
                <a:cubicBezTo>
                  <a:pt x="118" y="81"/>
                  <a:pt x="117" y="84"/>
                  <a:pt x="116" y="86"/>
                </a:cubicBezTo>
                <a:cubicBezTo>
                  <a:pt x="116" y="86"/>
                  <a:pt x="116" y="86"/>
                  <a:pt x="116" y="86"/>
                </a:cubicBezTo>
                <a:cubicBezTo>
                  <a:pt x="115" y="88"/>
                  <a:pt x="114" y="89"/>
                  <a:pt x="114" y="91"/>
                </a:cubicBezTo>
                <a:cubicBezTo>
                  <a:pt x="113" y="93"/>
                  <a:pt x="113" y="93"/>
                  <a:pt x="113" y="93"/>
                </a:cubicBezTo>
                <a:cubicBezTo>
                  <a:pt x="113" y="93"/>
                  <a:pt x="113" y="93"/>
                  <a:pt x="113" y="93"/>
                </a:cubicBezTo>
                <a:cubicBezTo>
                  <a:pt x="113" y="95"/>
                  <a:pt x="113" y="95"/>
                  <a:pt x="113" y="95"/>
                </a:cubicBezTo>
                <a:cubicBezTo>
                  <a:pt x="112" y="99"/>
                  <a:pt x="114" y="103"/>
                  <a:pt x="118" y="104"/>
                </a:cubicBezTo>
                <a:cubicBezTo>
                  <a:pt x="122" y="105"/>
                  <a:pt x="126" y="102"/>
                  <a:pt x="126" y="98"/>
                </a:cubicBezTo>
                <a:cubicBezTo>
                  <a:pt x="127" y="96"/>
                  <a:pt x="127" y="96"/>
                  <a:pt x="127" y="96"/>
                </a:cubicBezTo>
                <a:cubicBezTo>
                  <a:pt x="127" y="94"/>
                  <a:pt x="127" y="94"/>
                  <a:pt x="127" y="94"/>
                </a:cubicBezTo>
                <a:cubicBezTo>
                  <a:pt x="127" y="94"/>
                  <a:pt x="128" y="93"/>
                  <a:pt x="128" y="93"/>
                </a:cubicBezTo>
                <a:cubicBezTo>
                  <a:pt x="128" y="92"/>
                  <a:pt x="128" y="92"/>
                  <a:pt x="128" y="92"/>
                </a:cubicBezTo>
                <a:cubicBezTo>
                  <a:pt x="130" y="89"/>
                  <a:pt x="133" y="84"/>
                  <a:pt x="133" y="77"/>
                </a:cubicBezTo>
                <a:cubicBezTo>
                  <a:pt x="133" y="67"/>
                  <a:pt x="131" y="65"/>
                  <a:pt x="129" y="63"/>
                </a:cubicBezTo>
                <a:cubicBezTo>
                  <a:pt x="129" y="63"/>
                  <a:pt x="129" y="63"/>
                  <a:pt x="129" y="63"/>
                </a:cubicBezTo>
                <a:cubicBezTo>
                  <a:pt x="128" y="62"/>
                  <a:pt x="129" y="55"/>
                  <a:pt x="129" y="47"/>
                </a:cubicBezTo>
                <a:cubicBezTo>
                  <a:pt x="129" y="47"/>
                  <a:pt x="129" y="47"/>
                  <a:pt x="129" y="47"/>
                </a:cubicBezTo>
                <a:cubicBezTo>
                  <a:pt x="129" y="41"/>
                  <a:pt x="129" y="41"/>
                  <a:pt x="129" y="41"/>
                </a:cubicBezTo>
                <a:cubicBezTo>
                  <a:pt x="129" y="41"/>
                  <a:pt x="129" y="41"/>
                  <a:pt x="129" y="41"/>
                </a:cubicBezTo>
                <a:cubicBezTo>
                  <a:pt x="129" y="41"/>
                  <a:pt x="129" y="41"/>
                  <a:pt x="129" y="41"/>
                </a:cubicBezTo>
                <a:cubicBezTo>
                  <a:pt x="129" y="35"/>
                  <a:pt x="126" y="22"/>
                  <a:pt x="115" y="13"/>
                </a:cubicBezTo>
                <a:cubicBezTo>
                  <a:pt x="99" y="0"/>
                  <a:pt x="70" y="0"/>
                  <a:pt x="54" y="13"/>
                </a:cubicBezTo>
                <a:cubicBezTo>
                  <a:pt x="43" y="22"/>
                  <a:pt x="39" y="35"/>
                  <a:pt x="39" y="41"/>
                </a:cubicBezTo>
                <a:cubicBezTo>
                  <a:pt x="39" y="42"/>
                  <a:pt x="39" y="42"/>
                  <a:pt x="39" y="42"/>
                </a:cubicBezTo>
                <a:cubicBezTo>
                  <a:pt x="40" y="47"/>
                  <a:pt x="40" y="47"/>
                  <a:pt x="40" y="47"/>
                </a:cubicBezTo>
                <a:cubicBezTo>
                  <a:pt x="40" y="47"/>
                  <a:pt x="40" y="47"/>
                  <a:pt x="40" y="47"/>
                </a:cubicBezTo>
                <a:cubicBezTo>
                  <a:pt x="40" y="55"/>
                  <a:pt x="41" y="62"/>
                  <a:pt x="40" y="63"/>
                </a:cubicBezTo>
                <a:cubicBezTo>
                  <a:pt x="40" y="63"/>
                  <a:pt x="40" y="63"/>
                  <a:pt x="40" y="63"/>
                </a:cubicBezTo>
                <a:cubicBezTo>
                  <a:pt x="38" y="65"/>
                  <a:pt x="36" y="67"/>
                  <a:pt x="36" y="77"/>
                </a:cubicBezTo>
                <a:cubicBezTo>
                  <a:pt x="36" y="84"/>
                  <a:pt x="39" y="89"/>
                  <a:pt x="41" y="93"/>
                </a:cubicBezTo>
                <a:cubicBezTo>
                  <a:pt x="41" y="93"/>
                  <a:pt x="41" y="94"/>
                  <a:pt x="41" y="94"/>
                </a:cubicBezTo>
                <a:cubicBezTo>
                  <a:pt x="42" y="95"/>
                  <a:pt x="42" y="97"/>
                  <a:pt x="42" y="98"/>
                </a:cubicBezTo>
                <a:cubicBezTo>
                  <a:pt x="42" y="98"/>
                  <a:pt x="42" y="98"/>
                  <a:pt x="42" y="98"/>
                </a:cubicBezTo>
                <a:cubicBezTo>
                  <a:pt x="43" y="100"/>
                  <a:pt x="43" y="101"/>
                  <a:pt x="43" y="103"/>
                </a:cubicBezTo>
                <a:cubicBezTo>
                  <a:pt x="44" y="105"/>
                  <a:pt x="45" y="108"/>
                  <a:pt x="46" y="110"/>
                </a:cubicBezTo>
                <a:cubicBezTo>
                  <a:pt x="47" y="112"/>
                  <a:pt x="49" y="114"/>
                  <a:pt x="50" y="115"/>
                </a:cubicBezTo>
                <a:cubicBezTo>
                  <a:pt x="49" y="140"/>
                  <a:pt x="42" y="142"/>
                  <a:pt x="25" y="148"/>
                </a:cubicBezTo>
                <a:cubicBezTo>
                  <a:pt x="20" y="150"/>
                  <a:pt x="15" y="152"/>
                  <a:pt x="8" y="154"/>
                </a:cubicBezTo>
                <a:cubicBezTo>
                  <a:pt x="7" y="155"/>
                  <a:pt x="5" y="156"/>
                  <a:pt x="4" y="157"/>
                </a:cubicBezTo>
                <a:cubicBezTo>
                  <a:pt x="4" y="157"/>
                  <a:pt x="4" y="157"/>
                  <a:pt x="4" y="157"/>
                </a:cubicBezTo>
                <a:cubicBezTo>
                  <a:pt x="3" y="158"/>
                  <a:pt x="3" y="158"/>
                  <a:pt x="2" y="159"/>
                </a:cubicBezTo>
                <a:cubicBezTo>
                  <a:pt x="0" y="162"/>
                  <a:pt x="0" y="166"/>
                  <a:pt x="4" y="168"/>
                </a:cubicBezTo>
                <a:cubicBezTo>
                  <a:pt x="4" y="169"/>
                  <a:pt x="5" y="169"/>
                  <a:pt x="5" y="169"/>
                </a:cubicBezTo>
                <a:cubicBezTo>
                  <a:pt x="6" y="170"/>
                  <a:pt x="7" y="170"/>
                  <a:pt x="8" y="170"/>
                </a:cubicBezTo>
                <a:cubicBezTo>
                  <a:pt x="9" y="170"/>
                  <a:pt x="9" y="170"/>
                  <a:pt x="9" y="170"/>
                </a:cubicBezTo>
                <a:cubicBezTo>
                  <a:pt x="29" y="170"/>
                  <a:pt x="49" y="170"/>
                  <a:pt x="69" y="170"/>
                </a:cubicBezTo>
                <a:cubicBezTo>
                  <a:pt x="77" y="170"/>
                  <a:pt x="86" y="170"/>
                  <a:pt x="99" y="170"/>
                </a:cubicBezTo>
                <a:cubicBezTo>
                  <a:pt x="102" y="170"/>
                  <a:pt x="106" y="167"/>
                  <a:pt x="106" y="163"/>
                </a:cubicBezTo>
                <a:cubicBezTo>
                  <a:pt x="106" y="159"/>
                  <a:pt x="102" y="156"/>
                  <a:pt x="99" y="156"/>
                </a:cubicBezTo>
                <a:cubicBezTo>
                  <a:pt x="92" y="156"/>
                  <a:pt x="80" y="156"/>
                  <a:pt x="68" y="156"/>
                </a:cubicBezTo>
                <a:cubicBezTo>
                  <a:pt x="60" y="156"/>
                  <a:pt x="52" y="156"/>
                  <a:pt x="44" y="156"/>
                </a:cubicBezTo>
                <a:cubicBezTo>
                  <a:pt x="57" y="150"/>
                  <a:pt x="63" y="142"/>
                  <a:pt x="64" y="116"/>
                </a:cubicBezTo>
                <a:cubicBezTo>
                  <a:pt x="64" y="116"/>
                  <a:pt x="64" y="116"/>
                  <a:pt x="64" y="116"/>
                </a:cubicBezTo>
                <a:cubicBezTo>
                  <a:pt x="64" y="114"/>
                  <a:pt x="64" y="113"/>
                  <a:pt x="63" y="112"/>
                </a:cubicBezTo>
                <a:cubicBezTo>
                  <a:pt x="63" y="111"/>
                  <a:pt x="63" y="111"/>
                  <a:pt x="63" y="111"/>
                </a:cubicBezTo>
                <a:cubicBezTo>
                  <a:pt x="63" y="109"/>
                  <a:pt x="62" y="108"/>
                  <a:pt x="61" y="106"/>
                </a:cubicBezTo>
                <a:cubicBezTo>
                  <a:pt x="60" y="105"/>
                  <a:pt x="59" y="104"/>
                  <a:pt x="58" y="103"/>
                </a:cubicBezTo>
                <a:cubicBezTo>
                  <a:pt x="58" y="102"/>
                  <a:pt x="57" y="102"/>
                  <a:pt x="57" y="101"/>
                </a:cubicBezTo>
                <a:cubicBezTo>
                  <a:pt x="57" y="99"/>
                  <a:pt x="57" y="97"/>
                  <a:pt x="56" y="96"/>
                </a:cubicBezTo>
                <a:cubicBezTo>
                  <a:pt x="56" y="95"/>
                  <a:pt x="56" y="95"/>
                  <a:pt x="56" y="95"/>
                </a:cubicBezTo>
                <a:cubicBezTo>
                  <a:pt x="56" y="94"/>
                  <a:pt x="55" y="92"/>
                  <a:pt x="55" y="90"/>
                </a:cubicBezTo>
                <a:cubicBezTo>
                  <a:pt x="55" y="89"/>
                  <a:pt x="54" y="88"/>
                  <a:pt x="53" y="86"/>
                </a:cubicBezTo>
                <a:cubicBezTo>
                  <a:pt x="52" y="84"/>
                  <a:pt x="50" y="81"/>
                  <a:pt x="50" y="77"/>
                </a:cubicBezTo>
                <a:cubicBezTo>
                  <a:pt x="50" y="72"/>
                  <a:pt x="50" y="72"/>
                  <a:pt x="50" y="72"/>
                </a:cubicBezTo>
                <a:cubicBezTo>
                  <a:pt x="51" y="72"/>
                  <a:pt x="51" y="72"/>
                  <a:pt x="51" y="72"/>
                </a:cubicBezTo>
                <a:cubicBezTo>
                  <a:pt x="51" y="71"/>
                  <a:pt x="51" y="71"/>
                  <a:pt x="51" y="71"/>
                </a:cubicBezTo>
                <a:cubicBezTo>
                  <a:pt x="54" y="68"/>
                  <a:pt x="54" y="57"/>
                  <a:pt x="54" y="47"/>
                </a:cubicBezTo>
                <a:cubicBezTo>
                  <a:pt x="54" y="42"/>
                  <a:pt x="54" y="42"/>
                  <a:pt x="54" y="42"/>
                </a:cubicBezTo>
                <a:cubicBezTo>
                  <a:pt x="54" y="41"/>
                  <a:pt x="54" y="41"/>
                  <a:pt x="54" y="41"/>
                </a:cubicBezTo>
                <a:cubicBezTo>
                  <a:pt x="54" y="38"/>
                  <a:pt x="56" y="30"/>
                  <a:pt x="63" y="24"/>
                </a:cubicBezTo>
                <a:close/>
                <a:moveTo>
                  <a:pt x="200" y="118"/>
                </a:moveTo>
                <a:cubicBezTo>
                  <a:pt x="200" y="118"/>
                  <a:pt x="200" y="118"/>
                  <a:pt x="200" y="118"/>
                </a:cubicBezTo>
                <a:cubicBezTo>
                  <a:pt x="200" y="115"/>
                  <a:pt x="199" y="112"/>
                  <a:pt x="197" y="110"/>
                </a:cubicBezTo>
                <a:cubicBezTo>
                  <a:pt x="195" y="108"/>
                  <a:pt x="192" y="107"/>
                  <a:pt x="189" y="107"/>
                </a:cubicBezTo>
                <a:cubicBezTo>
                  <a:pt x="169" y="107"/>
                  <a:pt x="169" y="107"/>
                  <a:pt x="169" y="107"/>
                </a:cubicBezTo>
                <a:cubicBezTo>
                  <a:pt x="173" y="95"/>
                  <a:pt x="175" y="87"/>
                  <a:pt x="168" y="74"/>
                </a:cubicBezTo>
                <a:cubicBezTo>
                  <a:pt x="168" y="74"/>
                  <a:pt x="168" y="74"/>
                  <a:pt x="168" y="74"/>
                </a:cubicBezTo>
                <a:cubicBezTo>
                  <a:pt x="166" y="71"/>
                  <a:pt x="163" y="69"/>
                  <a:pt x="159" y="69"/>
                </a:cubicBezTo>
                <a:cubicBezTo>
                  <a:pt x="158" y="68"/>
                  <a:pt x="156" y="69"/>
                  <a:pt x="154" y="69"/>
                </a:cubicBezTo>
                <a:cubicBezTo>
                  <a:pt x="154" y="69"/>
                  <a:pt x="154" y="69"/>
                  <a:pt x="154" y="69"/>
                </a:cubicBezTo>
                <a:cubicBezTo>
                  <a:pt x="152" y="70"/>
                  <a:pt x="151" y="71"/>
                  <a:pt x="149" y="72"/>
                </a:cubicBezTo>
                <a:cubicBezTo>
                  <a:pt x="147" y="75"/>
                  <a:pt x="146" y="78"/>
                  <a:pt x="147" y="82"/>
                </a:cubicBezTo>
                <a:cubicBezTo>
                  <a:pt x="148" y="86"/>
                  <a:pt x="147" y="91"/>
                  <a:pt x="145" y="95"/>
                </a:cubicBezTo>
                <a:cubicBezTo>
                  <a:pt x="144" y="96"/>
                  <a:pt x="144" y="96"/>
                  <a:pt x="144" y="96"/>
                </a:cubicBezTo>
                <a:cubicBezTo>
                  <a:pt x="142" y="100"/>
                  <a:pt x="139" y="104"/>
                  <a:pt x="136" y="108"/>
                </a:cubicBezTo>
                <a:cubicBezTo>
                  <a:pt x="135" y="108"/>
                  <a:pt x="135" y="108"/>
                  <a:pt x="134" y="108"/>
                </a:cubicBezTo>
                <a:cubicBezTo>
                  <a:pt x="114" y="108"/>
                  <a:pt x="114" y="108"/>
                  <a:pt x="114" y="108"/>
                </a:cubicBezTo>
                <a:cubicBezTo>
                  <a:pt x="112" y="108"/>
                  <a:pt x="110" y="110"/>
                  <a:pt x="110" y="112"/>
                </a:cubicBezTo>
                <a:cubicBezTo>
                  <a:pt x="110" y="165"/>
                  <a:pt x="110" y="165"/>
                  <a:pt x="110" y="165"/>
                </a:cubicBezTo>
                <a:cubicBezTo>
                  <a:pt x="110" y="168"/>
                  <a:pt x="112" y="169"/>
                  <a:pt x="114" y="169"/>
                </a:cubicBezTo>
                <a:cubicBezTo>
                  <a:pt x="134" y="169"/>
                  <a:pt x="134" y="169"/>
                  <a:pt x="134" y="169"/>
                </a:cubicBezTo>
                <a:cubicBezTo>
                  <a:pt x="136" y="169"/>
                  <a:pt x="138" y="168"/>
                  <a:pt x="138" y="166"/>
                </a:cubicBezTo>
                <a:cubicBezTo>
                  <a:pt x="145" y="169"/>
                  <a:pt x="145" y="169"/>
                  <a:pt x="145" y="169"/>
                </a:cubicBezTo>
                <a:cubicBezTo>
                  <a:pt x="146" y="170"/>
                  <a:pt x="147" y="170"/>
                  <a:pt x="147" y="170"/>
                </a:cubicBezTo>
                <a:cubicBezTo>
                  <a:pt x="177" y="170"/>
                  <a:pt x="177" y="170"/>
                  <a:pt x="177" y="170"/>
                </a:cubicBezTo>
                <a:cubicBezTo>
                  <a:pt x="180" y="170"/>
                  <a:pt x="183" y="169"/>
                  <a:pt x="185" y="167"/>
                </a:cubicBezTo>
                <a:cubicBezTo>
                  <a:pt x="185" y="167"/>
                  <a:pt x="185" y="167"/>
                  <a:pt x="185" y="167"/>
                </a:cubicBezTo>
                <a:cubicBezTo>
                  <a:pt x="187" y="165"/>
                  <a:pt x="189" y="162"/>
                  <a:pt x="189" y="159"/>
                </a:cubicBezTo>
                <a:cubicBezTo>
                  <a:pt x="189" y="157"/>
                  <a:pt x="188" y="156"/>
                  <a:pt x="188" y="154"/>
                </a:cubicBezTo>
                <a:cubicBezTo>
                  <a:pt x="188" y="154"/>
                  <a:pt x="189" y="153"/>
                  <a:pt x="189" y="153"/>
                </a:cubicBezTo>
                <a:cubicBezTo>
                  <a:pt x="189" y="153"/>
                  <a:pt x="189" y="153"/>
                  <a:pt x="189" y="153"/>
                </a:cubicBezTo>
                <a:cubicBezTo>
                  <a:pt x="189" y="153"/>
                  <a:pt x="189" y="153"/>
                  <a:pt x="189" y="153"/>
                </a:cubicBezTo>
                <a:cubicBezTo>
                  <a:pt x="191" y="151"/>
                  <a:pt x="192" y="150"/>
                  <a:pt x="192" y="148"/>
                </a:cubicBezTo>
                <a:cubicBezTo>
                  <a:pt x="192" y="148"/>
                  <a:pt x="192" y="148"/>
                  <a:pt x="192" y="148"/>
                </a:cubicBezTo>
                <a:cubicBezTo>
                  <a:pt x="193" y="146"/>
                  <a:pt x="193" y="144"/>
                  <a:pt x="192" y="142"/>
                </a:cubicBezTo>
                <a:cubicBezTo>
                  <a:pt x="192" y="142"/>
                  <a:pt x="192" y="142"/>
                  <a:pt x="192" y="142"/>
                </a:cubicBezTo>
                <a:cubicBezTo>
                  <a:pt x="192" y="141"/>
                  <a:pt x="192" y="141"/>
                  <a:pt x="192" y="141"/>
                </a:cubicBezTo>
                <a:cubicBezTo>
                  <a:pt x="192" y="140"/>
                  <a:pt x="193" y="140"/>
                  <a:pt x="193" y="139"/>
                </a:cubicBezTo>
                <a:cubicBezTo>
                  <a:pt x="194" y="138"/>
                  <a:pt x="195" y="136"/>
                  <a:pt x="196" y="134"/>
                </a:cubicBezTo>
                <a:cubicBezTo>
                  <a:pt x="196" y="132"/>
                  <a:pt x="196" y="130"/>
                  <a:pt x="196" y="129"/>
                </a:cubicBezTo>
                <a:cubicBezTo>
                  <a:pt x="196" y="128"/>
                  <a:pt x="196" y="128"/>
                  <a:pt x="196" y="128"/>
                </a:cubicBezTo>
                <a:cubicBezTo>
                  <a:pt x="196" y="127"/>
                  <a:pt x="196" y="127"/>
                  <a:pt x="196" y="127"/>
                </a:cubicBezTo>
                <a:cubicBezTo>
                  <a:pt x="196" y="127"/>
                  <a:pt x="196" y="127"/>
                  <a:pt x="197" y="126"/>
                </a:cubicBezTo>
                <a:cubicBezTo>
                  <a:pt x="199" y="124"/>
                  <a:pt x="200" y="122"/>
                  <a:pt x="200" y="118"/>
                </a:cubicBezTo>
                <a:close/>
                <a:moveTo>
                  <a:pt x="191" y="120"/>
                </a:moveTo>
                <a:cubicBezTo>
                  <a:pt x="191" y="120"/>
                  <a:pt x="191" y="120"/>
                  <a:pt x="191" y="120"/>
                </a:cubicBezTo>
                <a:cubicBezTo>
                  <a:pt x="190" y="121"/>
                  <a:pt x="189" y="121"/>
                  <a:pt x="188" y="121"/>
                </a:cubicBezTo>
                <a:cubicBezTo>
                  <a:pt x="186" y="121"/>
                  <a:pt x="184" y="123"/>
                  <a:pt x="184" y="125"/>
                </a:cubicBezTo>
                <a:cubicBezTo>
                  <a:pt x="184" y="127"/>
                  <a:pt x="185" y="128"/>
                  <a:pt x="186" y="129"/>
                </a:cubicBezTo>
                <a:cubicBezTo>
                  <a:pt x="187" y="130"/>
                  <a:pt x="188" y="130"/>
                  <a:pt x="188" y="131"/>
                </a:cubicBezTo>
                <a:cubicBezTo>
                  <a:pt x="188" y="131"/>
                  <a:pt x="188" y="131"/>
                  <a:pt x="188" y="131"/>
                </a:cubicBezTo>
                <a:cubicBezTo>
                  <a:pt x="188" y="131"/>
                  <a:pt x="188" y="132"/>
                  <a:pt x="188" y="132"/>
                </a:cubicBezTo>
                <a:cubicBezTo>
                  <a:pt x="188" y="133"/>
                  <a:pt x="187" y="133"/>
                  <a:pt x="187" y="134"/>
                </a:cubicBezTo>
                <a:cubicBezTo>
                  <a:pt x="186" y="134"/>
                  <a:pt x="185" y="135"/>
                  <a:pt x="184" y="135"/>
                </a:cubicBezTo>
                <a:cubicBezTo>
                  <a:pt x="182" y="135"/>
                  <a:pt x="180" y="136"/>
                  <a:pt x="180" y="139"/>
                </a:cubicBezTo>
                <a:cubicBezTo>
                  <a:pt x="180" y="141"/>
                  <a:pt x="181" y="142"/>
                  <a:pt x="183" y="143"/>
                </a:cubicBezTo>
                <a:cubicBezTo>
                  <a:pt x="183" y="143"/>
                  <a:pt x="184" y="144"/>
                  <a:pt x="184" y="144"/>
                </a:cubicBezTo>
                <a:cubicBezTo>
                  <a:pt x="184" y="144"/>
                  <a:pt x="184" y="144"/>
                  <a:pt x="184" y="144"/>
                </a:cubicBezTo>
                <a:cubicBezTo>
                  <a:pt x="184" y="145"/>
                  <a:pt x="184" y="145"/>
                  <a:pt x="184" y="146"/>
                </a:cubicBezTo>
                <a:cubicBezTo>
                  <a:pt x="184" y="146"/>
                  <a:pt x="184" y="146"/>
                  <a:pt x="184" y="146"/>
                </a:cubicBezTo>
                <a:cubicBezTo>
                  <a:pt x="184" y="146"/>
                  <a:pt x="183" y="147"/>
                  <a:pt x="183" y="147"/>
                </a:cubicBezTo>
                <a:cubicBezTo>
                  <a:pt x="183" y="147"/>
                  <a:pt x="183" y="147"/>
                  <a:pt x="183" y="147"/>
                </a:cubicBezTo>
                <a:cubicBezTo>
                  <a:pt x="182" y="148"/>
                  <a:pt x="182" y="148"/>
                  <a:pt x="181" y="148"/>
                </a:cubicBezTo>
                <a:cubicBezTo>
                  <a:pt x="178" y="148"/>
                  <a:pt x="176" y="150"/>
                  <a:pt x="176" y="152"/>
                </a:cubicBezTo>
                <a:cubicBezTo>
                  <a:pt x="176" y="154"/>
                  <a:pt x="177" y="155"/>
                  <a:pt x="179" y="156"/>
                </a:cubicBezTo>
                <a:cubicBezTo>
                  <a:pt x="179" y="156"/>
                  <a:pt x="180" y="157"/>
                  <a:pt x="180" y="157"/>
                </a:cubicBezTo>
                <a:cubicBezTo>
                  <a:pt x="180" y="157"/>
                  <a:pt x="180" y="157"/>
                  <a:pt x="180" y="157"/>
                </a:cubicBezTo>
                <a:cubicBezTo>
                  <a:pt x="180" y="158"/>
                  <a:pt x="180" y="158"/>
                  <a:pt x="180" y="159"/>
                </a:cubicBezTo>
                <a:cubicBezTo>
                  <a:pt x="180" y="159"/>
                  <a:pt x="180" y="160"/>
                  <a:pt x="179" y="161"/>
                </a:cubicBezTo>
                <a:cubicBezTo>
                  <a:pt x="179" y="161"/>
                  <a:pt x="179" y="161"/>
                  <a:pt x="179" y="161"/>
                </a:cubicBezTo>
                <a:cubicBezTo>
                  <a:pt x="179" y="161"/>
                  <a:pt x="178" y="161"/>
                  <a:pt x="177" y="161"/>
                </a:cubicBezTo>
                <a:cubicBezTo>
                  <a:pt x="148" y="161"/>
                  <a:pt x="148" y="161"/>
                  <a:pt x="148" y="161"/>
                </a:cubicBezTo>
                <a:cubicBezTo>
                  <a:pt x="136" y="156"/>
                  <a:pt x="136" y="156"/>
                  <a:pt x="136" y="156"/>
                </a:cubicBezTo>
                <a:cubicBezTo>
                  <a:pt x="134" y="155"/>
                  <a:pt x="131" y="156"/>
                  <a:pt x="130" y="159"/>
                </a:cubicBezTo>
                <a:cubicBezTo>
                  <a:pt x="130" y="159"/>
                  <a:pt x="130" y="160"/>
                  <a:pt x="130" y="160"/>
                </a:cubicBezTo>
                <a:cubicBezTo>
                  <a:pt x="130" y="161"/>
                  <a:pt x="130" y="161"/>
                  <a:pt x="130" y="161"/>
                </a:cubicBezTo>
                <a:cubicBezTo>
                  <a:pt x="118" y="161"/>
                  <a:pt x="118" y="161"/>
                  <a:pt x="118" y="161"/>
                </a:cubicBezTo>
                <a:cubicBezTo>
                  <a:pt x="118" y="116"/>
                  <a:pt x="118" y="116"/>
                  <a:pt x="118" y="116"/>
                </a:cubicBezTo>
                <a:cubicBezTo>
                  <a:pt x="130" y="116"/>
                  <a:pt x="130" y="116"/>
                  <a:pt x="130" y="116"/>
                </a:cubicBezTo>
                <a:cubicBezTo>
                  <a:pt x="131" y="118"/>
                  <a:pt x="132" y="119"/>
                  <a:pt x="134" y="119"/>
                </a:cubicBezTo>
                <a:cubicBezTo>
                  <a:pt x="135" y="119"/>
                  <a:pt x="137" y="119"/>
                  <a:pt x="137" y="118"/>
                </a:cubicBezTo>
                <a:cubicBezTo>
                  <a:pt x="143" y="113"/>
                  <a:pt x="148" y="106"/>
                  <a:pt x="152" y="100"/>
                </a:cubicBezTo>
                <a:cubicBezTo>
                  <a:pt x="152" y="99"/>
                  <a:pt x="152" y="99"/>
                  <a:pt x="152" y="99"/>
                </a:cubicBezTo>
                <a:cubicBezTo>
                  <a:pt x="155" y="93"/>
                  <a:pt x="157" y="86"/>
                  <a:pt x="155" y="80"/>
                </a:cubicBezTo>
                <a:cubicBezTo>
                  <a:pt x="155" y="79"/>
                  <a:pt x="155" y="78"/>
                  <a:pt x="156" y="78"/>
                </a:cubicBezTo>
                <a:cubicBezTo>
                  <a:pt x="156" y="77"/>
                  <a:pt x="156" y="77"/>
                  <a:pt x="157" y="77"/>
                </a:cubicBezTo>
                <a:cubicBezTo>
                  <a:pt x="157" y="77"/>
                  <a:pt x="157" y="77"/>
                  <a:pt x="157" y="77"/>
                </a:cubicBezTo>
                <a:cubicBezTo>
                  <a:pt x="157" y="77"/>
                  <a:pt x="158" y="77"/>
                  <a:pt x="158" y="77"/>
                </a:cubicBezTo>
                <a:cubicBezTo>
                  <a:pt x="159" y="77"/>
                  <a:pt x="160" y="78"/>
                  <a:pt x="160" y="78"/>
                </a:cubicBezTo>
                <a:cubicBezTo>
                  <a:pt x="160" y="78"/>
                  <a:pt x="160" y="78"/>
                  <a:pt x="160" y="78"/>
                </a:cubicBezTo>
                <a:cubicBezTo>
                  <a:pt x="166" y="88"/>
                  <a:pt x="164" y="96"/>
                  <a:pt x="161" y="106"/>
                </a:cubicBezTo>
                <a:cubicBezTo>
                  <a:pt x="161" y="106"/>
                  <a:pt x="161" y="106"/>
                  <a:pt x="161" y="106"/>
                </a:cubicBezTo>
                <a:cubicBezTo>
                  <a:pt x="160" y="110"/>
                  <a:pt x="160" y="110"/>
                  <a:pt x="160" y="110"/>
                </a:cubicBezTo>
                <a:cubicBezTo>
                  <a:pt x="159" y="112"/>
                  <a:pt x="160" y="114"/>
                  <a:pt x="163" y="115"/>
                </a:cubicBezTo>
                <a:cubicBezTo>
                  <a:pt x="163" y="115"/>
                  <a:pt x="163" y="115"/>
                  <a:pt x="164" y="115"/>
                </a:cubicBezTo>
                <a:cubicBezTo>
                  <a:pt x="189" y="115"/>
                  <a:pt x="189" y="115"/>
                  <a:pt x="189" y="115"/>
                </a:cubicBezTo>
                <a:cubicBezTo>
                  <a:pt x="190" y="115"/>
                  <a:pt x="190" y="116"/>
                  <a:pt x="191" y="116"/>
                </a:cubicBezTo>
                <a:cubicBezTo>
                  <a:pt x="191" y="116"/>
                  <a:pt x="191" y="116"/>
                  <a:pt x="191" y="116"/>
                </a:cubicBezTo>
                <a:cubicBezTo>
                  <a:pt x="191" y="116"/>
                  <a:pt x="191" y="116"/>
                  <a:pt x="191" y="116"/>
                </a:cubicBezTo>
                <a:cubicBezTo>
                  <a:pt x="191" y="117"/>
                  <a:pt x="192" y="117"/>
                  <a:pt x="192" y="118"/>
                </a:cubicBezTo>
                <a:cubicBezTo>
                  <a:pt x="192" y="119"/>
                  <a:pt x="191" y="120"/>
                  <a:pt x="191"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
          <p:cNvSpPr>
            <a:spLocks noEditPoints="1"/>
          </p:cNvSpPr>
          <p:nvPr/>
        </p:nvSpPr>
        <p:spPr bwMode="auto">
          <a:xfrm>
            <a:off x="2124997" y="2168262"/>
            <a:ext cx="544957" cy="440414"/>
          </a:xfrm>
          <a:custGeom>
            <a:avLst/>
            <a:gdLst>
              <a:gd name="T0" fmla="*/ 159 w 184"/>
              <a:gd name="T1" fmla="*/ 56 h 148"/>
              <a:gd name="T2" fmla="*/ 146 w 184"/>
              <a:gd name="T3" fmla="*/ 56 h 148"/>
              <a:gd name="T4" fmla="*/ 44 w 184"/>
              <a:gd name="T5" fmla="*/ 22 h 148"/>
              <a:gd name="T6" fmla="*/ 21 w 184"/>
              <a:gd name="T7" fmla="*/ 22 h 148"/>
              <a:gd name="T8" fmla="*/ 43 w 184"/>
              <a:gd name="T9" fmla="*/ 26 h 148"/>
              <a:gd name="T10" fmla="*/ 13 w 184"/>
              <a:gd name="T11" fmla="*/ 26 h 148"/>
              <a:gd name="T12" fmla="*/ 7 w 184"/>
              <a:gd name="T13" fmla="*/ 26 h 148"/>
              <a:gd name="T14" fmla="*/ 0 w 184"/>
              <a:gd name="T15" fmla="*/ 33 h 148"/>
              <a:gd name="T16" fmla="*/ 0 w 184"/>
              <a:gd name="T17" fmla="*/ 141 h 148"/>
              <a:gd name="T18" fmla="*/ 176 w 184"/>
              <a:gd name="T19" fmla="*/ 148 h 148"/>
              <a:gd name="T20" fmla="*/ 184 w 184"/>
              <a:gd name="T21" fmla="*/ 141 h 148"/>
              <a:gd name="T22" fmla="*/ 184 w 184"/>
              <a:gd name="T23" fmla="*/ 33 h 148"/>
              <a:gd name="T24" fmla="*/ 141 w 184"/>
              <a:gd name="T25" fmla="*/ 26 h 148"/>
              <a:gd name="T26" fmla="*/ 126 w 184"/>
              <a:gd name="T27" fmla="*/ 0 h 148"/>
              <a:gd name="T28" fmla="*/ 51 w 184"/>
              <a:gd name="T29" fmla="*/ 5 h 148"/>
              <a:gd name="T30" fmla="*/ 17 w 184"/>
              <a:gd name="T31" fmla="*/ 14 h 148"/>
              <a:gd name="T32" fmla="*/ 13 w 184"/>
              <a:gd name="T33" fmla="*/ 18 h 148"/>
              <a:gd name="T34" fmla="*/ 92 w 184"/>
              <a:gd name="T35" fmla="*/ 54 h 148"/>
              <a:gd name="T36" fmla="*/ 109 w 184"/>
              <a:gd name="T37" fmla="*/ 61 h 148"/>
              <a:gd name="T38" fmla="*/ 92 w 184"/>
              <a:gd name="T39" fmla="*/ 101 h 148"/>
              <a:gd name="T40" fmla="*/ 92 w 184"/>
              <a:gd name="T41" fmla="*/ 54 h 148"/>
              <a:gd name="T42" fmla="*/ 103 w 184"/>
              <a:gd name="T43" fmla="*/ 67 h 148"/>
              <a:gd name="T44" fmla="*/ 107 w 184"/>
              <a:gd name="T45" fmla="*/ 78 h 148"/>
              <a:gd name="T46" fmla="*/ 77 w 184"/>
              <a:gd name="T47" fmla="*/ 78 h 148"/>
              <a:gd name="T48" fmla="*/ 103 w 184"/>
              <a:gd name="T49" fmla="*/ 67 h 148"/>
              <a:gd name="T50" fmla="*/ 48 w 184"/>
              <a:gd name="T51" fmla="*/ 40 h 148"/>
              <a:gd name="T52" fmla="*/ 14 w 184"/>
              <a:gd name="T53" fmla="*/ 134 h 148"/>
              <a:gd name="T54" fmla="*/ 169 w 184"/>
              <a:gd name="T55" fmla="*/ 40 h 148"/>
              <a:gd name="T56" fmla="*/ 136 w 184"/>
              <a:gd name="T57" fmla="*/ 40 h 148"/>
              <a:gd name="T58" fmla="*/ 122 w 184"/>
              <a:gd name="T59" fmla="*/ 14 h 148"/>
              <a:gd name="T60" fmla="*/ 55 w 184"/>
              <a:gd name="T61" fmla="*/ 35 h 148"/>
              <a:gd name="T62" fmla="*/ 92 w 184"/>
              <a:gd name="T63" fmla="*/ 29 h 148"/>
              <a:gd name="T64" fmla="*/ 141 w 184"/>
              <a:gd name="T65" fmla="*/ 78 h 148"/>
              <a:gd name="T66" fmla="*/ 43 w 184"/>
              <a:gd name="T67" fmla="*/ 78 h 148"/>
              <a:gd name="T68" fmla="*/ 92 w 184"/>
              <a:gd name="T69" fmla="*/ 43 h 148"/>
              <a:gd name="T70" fmla="*/ 126 w 184"/>
              <a:gd name="T71" fmla="*/ 78 h 148"/>
              <a:gd name="T72" fmla="*/ 57 w 184"/>
              <a:gd name="T73"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48">
                <a:moveTo>
                  <a:pt x="152" y="49"/>
                </a:moveTo>
                <a:cubicBezTo>
                  <a:pt x="156" y="49"/>
                  <a:pt x="159" y="52"/>
                  <a:pt x="159" y="56"/>
                </a:cubicBezTo>
                <a:cubicBezTo>
                  <a:pt x="159" y="59"/>
                  <a:pt x="156" y="62"/>
                  <a:pt x="152" y="62"/>
                </a:cubicBezTo>
                <a:cubicBezTo>
                  <a:pt x="149" y="62"/>
                  <a:pt x="146" y="59"/>
                  <a:pt x="146" y="56"/>
                </a:cubicBezTo>
                <a:cubicBezTo>
                  <a:pt x="146" y="52"/>
                  <a:pt x="149" y="49"/>
                  <a:pt x="152" y="49"/>
                </a:cubicBezTo>
                <a:close/>
                <a:moveTo>
                  <a:pt x="44" y="22"/>
                </a:moveTo>
                <a:cubicBezTo>
                  <a:pt x="44" y="22"/>
                  <a:pt x="44" y="22"/>
                  <a:pt x="44" y="22"/>
                </a:cubicBezTo>
                <a:cubicBezTo>
                  <a:pt x="21" y="22"/>
                  <a:pt x="21" y="22"/>
                  <a:pt x="21" y="22"/>
                </a:cubicBezTo>
                <a:cubicBezTo>
                  <a:pt x="21" y="26"/>
                  <a:pt x="21" y="26"/>
                  <a:pt x="21" y="26"/>
                </a:cubicBezTo>
                <a:cubicBezTo>
                  <a:pt x="43" y="26"/>
                  <a:pt x="43" y="26"/>
                  <a:pt x="43" y="26"/>
                </a:cubicBezTo>
                <a:cubicBezTo>
                  <a:pt x="44" y="22"/>
                  <a:pt x="44" y="22"/>
                  <a:pt x="44" y="22"/>
                </a:cubicBezTo>
                <a:close/>
                <a:moveTo>
                  <a:pt x="13" y="26"/>
                </a:moveTo>
                <a:cubicBezTo>
                  <a:pt x="13" y="26"/>
                  <a:pt x="13" y="26"/>
                  <a:pt x="13" y="26"/>
                </a:cubicBezTo>
                <a:cubicBezTo>
                  <a:pt x="7" y="26"/>
                  <a:pt x="7" y="26"/>
                  <a:pt x="7" y="26"/>
                </a:cubicBezTo>
                <a:cubicBezTo>
                  <a:pt x="7" y="26"/>
                  <a:pt x="7" y="26"/>
                  <a:pt x="7" y="26"/>
                </a:cubicBezTo>
                <a:cubicBezTo>
                  <a:pt x="3" y="26"/>
                  <a:pt x="0" y="29"/>
                  <a:pt x="0" y="33"/>
                </a:cubicBezTo>
                <a:cubicBezTo>
                  <a:pt x="0" y="141"/>
                  <a:pt x="0" y="141"/>
                  <a:pt x="0" y="141"/>
                </a:cubicBezTo>
                <a:cubicBezTo>
                  <a:pt x="0" y="141"/>
                  <a:pt x="0" y="141"/>
                  <a:pt x="0" y="141"/>
                </a:cubicBezTo>
                <a:cubicBezTo>
                  <a:pt x="0" y="145"/>
                  <a:pt x="3" y="148"/>
                  <a:pt x="7" y="148"/>
                </a:cubicBezTo>
                <a:cubicBezTo>
                  <a:pt x="176" y="148"/>
                  <a:pt x="176" y="148"/>
                  <a:pt x="176" y="148"/>
                </a:cubicBezTo>
                <a:cubicBezTo>
                  <a:pt x="177" y="148"/>
                  <a:pt x="177" y="148"/>
                  <a:pt x="177" y="148"/>
                </a:cubicBezTo>
                <a:cubicBezTo>
                  <a:pt x="180" y="148"/>
                  <a:pt x="184" y="145"/>
                  <a:pt x="184" y="141"/>
                </a:cubicBezTo>
                <a:cubicBezTo>
                  <a:pt x="184" y="33"/>
                  <a:pt x="184" y="33"/>
                  <a:pt x="184" y="33"/>
                </a:cubicBezTo>
                <a:cubicBezTo>
                  <a:pt x="184" y="33"/>
                  <a:pt x="184" y="33"/>
                  <a:pt x="184" y="33"/>
                </a:cubicBezTo>
                <a:cubicBezTo>
                  <a:pt x="184" y="29"/>
                  <a:pt x="180" y="26"/>
                  <a:pt x="177" y="26"/>
                </a:cubicBezTo>
                <a:cubicBezTo>
                  <a:pt x="141" y="26"/>
                  <a:pt x="141" y="26"/>
                  <a:pt x="141" y="26"/>
                </a:cubicBezTo>
                <a:cubicBezTo>
                  <a:pt x="133" y="5"/>
                  <a:pt x="133" y="5"/>
                  <a:pt x="133" y="5"/>
                </a:cubicBezTo>
                <a:cubicBezTo>
                  <a:pt x="132" y="2"/>
                  <a:pt x="130" y="0"/>
                  <a:pt x="126" y="0"/>
                </a:cubicBezTo>
                <a:cubicBezTo>
                  <a:pt x="57" y="0"/>
                  <a:pt x="57" y="0"/>
                  <a:pt x="57" y="0"/>
                </a:cubicBezTo>
                <a:cubicBezTo>
                  <a:pt x="54" y="0"/>
                  <a:pt x="52" y="2"/>
                  <a:pt x="51" y="5"/>
                </a:cubicBezTo>
                <a:cubicBezTo>
                  <a:pt x="48" y="14"/>
                  <a:pt x="48" y="14"/>
                  <a:pt x="48" y="14"/>
                </a:cubicBezTo>
                <a:cubicBezTo>
                  <a:pt x="17" y="14"/>
                  <a:pt x="17" y="14"/>
                  <a:pt x="17" y="14"/>
                </a:cubicBezTo>
                <a:cubicBezTo>
                  <a:pt x="15" y="14"/>
                  <a:pt x="13" y="15"/>
                  <a:pt x="13" y="18"/>
                </a:cubicBezTo>
                <a:cubicBezTo>
                  <a:pt x="13" y="18"/>
                  <a:pt x="13" y="18"/>
                  <a:pt x="13" y="18"/>
                </a:cubicBezTo>
                <a:cubicBezTo>
                  <a:pt x="13" y="26"/>
                  <a:pt x="13" y="26"/>
                  <a:pt x="13" y="26"/>
                </a:cubicBezTo>
                <a:close/>
                <a:moveTo>
                  <a:pt x="92" y="54"/>
                </a:moveTo>
                <a:cubicBezTo>
                  <a:pt x="92" y="54"/>
                  <a:pt x="92" y="54"/>
                  <a:pt x="92" y="54"/>
                </a:cubicBezTo>
                <a:cubicBezTo>
                  <a:pt x="98" y="54"/>
                  <a:pt x="104" y="56"/>
                  <a:pt x="109" y="61"/>
                </a:cubicBezTo>
                <a:cubicBezTo>
                  <a:pt x="113" y="65"/>
                  <a:pt x="116" y="71"/>
                  <a:pt x="116" y="78"/>
                </a:cubicBezTo>
                <a:cubicBezTo>
                  <a:pt x="116" y="90"/>
                  <a:pt x="105" y="101"/>
                  <a:pt x="92" y="101"/>
                </a:cubicBezTo>
                <a:cubicBezTo>
                  <a:pt x="79" y="101"/>
                  <a:pt x="68" y="90"/>
                  <a:pt x="68" y="78"/>
                </a:cubicBezTo>
                <a:cubicBezTo>
                  <a:pt x="68" y="65"/>
                  <a:pt x="79" y="54"/>
                  <a:pt x="92" y="54"/>
                </a:cubicBezTo>
                <a:close/>
                <a:moveTo>
                  <a:pt x="103" y="67"/>
                </a:moveTo>
                <a:cubicBezTo>
                  <a:pt x="103" y="67"/>
                  <a:pt x="103" y="67"/>
                  <a:pt x="103" y="67"/>
                </a:cubicBezTo>
                <a:cubicBezTo>
                  <a:pt x="103" y="67"/>
                  <a:pt x="103" y="67"/>
                  <a:pt x="103" y="67"/>
                </a:cubicBezTo>
                <a:cubicBezTo>
                  <a:pt x="105" y="69"/>
                  <a:pt x="107" y="73"/>
                  <a:pt x="107" y="78"/>
                </a:cubicBezTo>
                <a:cubicBezTo>
                  <a:pt x="107" y="86"/>
                  <a:pt x="100" y="93"/>
                  <a:pt x="92" y="93"/>
                </a:cubicBezTo>
                <a:cubicBezTo>
                  <a:pt x="83" y="93"/>
                  <a:pt x="77" y="86"/>
                  <a:pt x="77" y="78"/>
                </a:cubicBezTo>
                <a:cubicBezTo>
                  <a:pt x="77" y="69"/>
                  <a:pt x="84" y="62"/>
                  <a:pt x="92" y="62"/>
                </a:cubicBezTo>
                <a:cubicBezTo>
                  <a:pt x="96" y="62"/>
                  <a:pt x="100" y="64"/>
                  <a:pt x="103" y="67"/>
                </a:cubicBezTo>
                <a:close/>
                <a:moveTo>
                  <a:pt x="48" y="40"/>
                </a:moveTo>
                <a:cubicBezTo>
                  <a:pt x="48" y="40"/>
                  <a:pt x="48" y="40"/>
                  <a:pt x="48" y="40"/>
                </a:cubicBezTo>
                <a:cubicBezTo>
                  <a:pt x="14" y="40"/>
                  <a:pt x="14" y="40"/>
                  <a:pt x="14" y="40"/>
                </a:cubicBezTo>
                <a:cubicBezTo>
                  <a:pt x="14" y="134"/>
                  <a:pt x="14" y="134"/>
                  <a:pt x="14" y="134"/>
                </a:cubicBezTo>
                <a:cubicBezTo>
                  <a:pt x="169" y="134"/>
                  <a:pt x="169" y="134"/>
                  <a:pt x="169" y="134"/>
                </a:cubicBezTo>
                <a:cubicBezTo>
                  <a:pt x="169" y="40"/>
                  <a:pt x="169" y="40"/>
                  <a:pt x="169" y="40"/>
                </a:cubicBezTo>
                <a:cubicBezTo>
                  <a:pt x="136" y="40"/>
                  <a:pt x="136" y="40"/>
                  <a:pt x="136" y="40"/>
                </a:cubicBezTo>
                <a:cubicBezTo>
                  <a:pt x="136" y="40"/>
                  <a:pt x="136" y="40"/>
                  <a:pt x="136" y="40"/>
                </a:cubicBezTo>
                <a:cubicBezTo>
                  <a:pt x="133" y="40"/>
                  <a:pt x="130" y="38"/>
                  <a:pt x="129" y="35"/>
                </a:cubicBezTo>
                <a:cubicBezTo>
                  <a:pt x="122" y="14"/>
                  <a:pt x="122" y="14"/>
                  <a:pt x="122" y="14"/>
                </a:cubicBezTo>
                <a:cubicBezTo>
                  <a:pt x="62" y="14"/>
                  <a:pt x="62" y="14"/>
                  <a:pt x="62" y="14"/>
                </a:cubicBezTo>
                <a:cubicBezTo>
                  <a:pt x="55" y="35"/>
                  <a:pt x="55" y="35"/>
                  <a:pt x="55" y="35"/>
                </a:cubicBezTo>
                <a:cubicBezTo>
                  <a:pt x="54" y="38"/>
                  <a:pt x="51" y="40"/>
                  <a:pt x="48" y="40"/>
                </a:cubicBezTo>
                <a:close/>
                <a:moveTo>
                  <a:pt x="92" y="29"/>
                </a:moveTo>
                <a:cubicBezTo>
                  <a:pt x="92" y="29"/>
                  <a:pt x="92" y="29"/>
                  <a:pt x="92" y="29"/>
                </a:cubicBezTo>
                <a:cubicBezTo>
                  <a:pt x="119" y="29"/>
                  <a:pt x="141" y="51"/>
                  <a:pt x="141" y="78"/>
                </a:cubicBezTo>
                <a:cubicBezTo>
                  <a:pt x="141" y="104"/>
                  <a:pt x="119" y="126"/>
                  <a:pt x="92" y="126"/>
                </a:cubicBezTo>
                <a:cubicBezTo>
                  <a:pt x="65" y="126"/>
                  <a:pt x="43" y="104"/>
                  <a:pt x="43" y="78"/>
                </a:cubicBezTo>
                <a:cubicBezTo>
                  <a:pt x="43" y="51"/>
                  <a:pt x="65" y="29"/>
                  <a:pt x="92" y="29"/>
                </a:cubicBezTo>
                <a:close/>
                <a:moveTo>
                  <a:pt x="92" y="43"/>
                </a:moveTo>
                <a:cubicBezTo>
                  <a:pt x="92" y="43"/>
                  <a:pt x="92" y="43"/>
                  <a:pt x="92" y="43"/>
                </a:cubicBezTo>
                <a:cubicBezTo>
                  <a:pt x="111" y="43"/>
                  <a:pt x="126" y="58"/>
                  <a:pt x="126" y="78"/>
                </a:cubicBezTo>
                <a:cubicBezTo>
                  <a:pt x="126" y="96"/>
                  <a:pt x="111" y="112"/>
                  <a:pt x="92" y="112"/>
                </a:cubicBezTo>
                <a:cubicBezTo>
                  <a:pt x="73" y="112"/>
                  <a:pt x="57" y="96"/>
                  <a:pt x="57" y="78"/>
                </a:cubicBezTo>
                <a:cubicBezTo>
                  <a:pt x="57" y="58"/>
                  <a:pt x="73" y="43"/>
                  <a:pt x="92"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b="24452"/>
          <a:stretch>
            <a:fillRect/>
          </a:stretch>
        </p:blipFill>
        <p:spPr>
          <a:xfrm>
            <a:off x="2330748" y="-838254"/>
            <a:ext cx="7530504" cy="8534508"/>
          </a:xfrm>
          <a:prstGeom prst="rect">
            <a:avLst/>
          </a:prstGeom>
        </p:spPr>
      </p:pic>
      <p:sp>
        <p:nvSpPr>
          <p:cNvPr id="5" name="文本框 4"/>
          <p:cNvSpPr txBox="1"/>
          <p:nvPr/>
        </p:nvSpPr>
        <p:spPr>
          <a:xfrm>
            <a:off x="3926175" y="2545080"/>
            <a:ext cx="4339650" cy="646331"/>
          </a:xfrm>
          <a:prstGeom prst="rect">
            <a:avLst/>
          </a:prstGeom>
          <a:noFill/>
        </p:spPr>
        <p:txBody>
          <a:bodyPr wrap="none" rtlCol="0">
            <a:spAutoFit/>
          </a:bodyPr>
          <a:lstStyle/>
          <a:p>
            <a:pPr algn="ctr"/>
            <a:r>
              <a:rPr lang="zh-CN" altLang="en-US" sz="3600" b="1">
                <a:solidFill>
                  <a:srgbClr val="208EAE"/>
                </a:solidFill>
                <a:latin typeface="华文细黑" panose="02010600040101010101" pitchFamily="2" charset="-122"/>
                <a:ea typeface="华文细黑" panose="02010600040101010101" pitchFamily="2" charset="-122"/>
              </a:rPr>
              <a:t>谢谢大家的耐心聆听</a:t>
            </a:r>
            <a:endParaRPr lang="en-US" sz="3600" b="1">
              <a:solidFill>
                <a:srgbClr val="208EAE"/>
              </a:solidFill>
              <a:latin typeface="华文细黑" panose="02010600040101010101" pitchFamily="2" charset="-122"/>
              <a:ea typeface="华文细黑" panose="02010600040101010101" pitchFamily="2" charset="-122"/>
            </a:endParaRPr>
          </a:p>
        </p:txBody>
      </p:sp>
      <p:sp>
        <p:nvSpPr>
          <p:cNvPr id="6" name="文本框 5"/>
          <p:cNvSpPr txBox="1"/>
          <p:nvPr/>
        </p:nvSpPr>
        <p:spPr>
          <a:xfrm>
            <a:off x="4148993" y="3191411"/>
            <a:ext cx="3894015" cy="276999"/>
          </a:xfrm>
          <a:prstGeom prst="rect">
            <a:avLst/>
          </a:prstGeom>
          <a:noFill/>
        </p:spPr>
        <p:txBody>
          <a:bodyPr wrap="none" rtlCol="0">
            <a:spAutoFit/>
          </a:bodyPr>
          <a:lstStyle/>
          <a:p>
            <a:pPr algn="ctr"/>
            <a:r>
              <a:rPr lang="en-US" sz="1200">
                <a:solidFill>
                  <a:srgbClr val="208EAE"/>
                </a:solidFill>
                <a:latin typeface="华文细黑" panose="02010600040101010101" pitchFamily="2" charset="-122"/>
                <a:ea typeface="华文细黑" panose="02010600040101010101" pitchFamily="2" charset="-122"/>
              </a:rPr>
              <a:t>Life is like a sea, only the strong-willed can reach </a:t>
            </a:r>
            <a:r>
              <a:rPr lang="en-US" altLang="zh-CN" sz="1200">
                <a:solidFill>
                  <a:srgbClr val="208EAE"/>
                </a:solidFill>
                <a:latin typeface="华文细黑" panose="02010600040101010101" pitchFamily="2" charset="-122"/>
                <a:ea typeface="华文细黑" panose="02010600040101010101" pitchFamily="2" charset="-122"/>
              </a:rPr>
              <a:t>it</a:t>
            </a:r>
            <a:endParaRPr lang="en-US" sz="1200">
              <a:solidFill>
                <a:srgbClr val="208EAE"/>
              </a:solidFill>
              <a:latin typeface="华文细黑" panose="02010600040101010101" pitchFamily="2" charset="-122"/>
              <a:ea typeface="华文细黑" panose="02010600040101010101" pitchFamily="2" charset="-122"/>
            </a:endParaRPr>
          </a:p>
        </p:txBody>
      </p:sp>
      <p:sp>
        <p:nvSpPr>
          <p:cNvPr id="8" name="文本框 7"/>
          <p:cNvSpPr txBox="1"/>
          <p:nvPr/>
        </p:nvSpPr>
        <p:spPr>
          <a:xfrm>
            <a:off x="5474676" y="3499188"/>
            <a:ext cx="1242649" cy="276999"/>
          </a:xfrm>
          <a:prstGeom prst="rect">
            <a:avLst/>
          </a:prstGeom>
          <a:noFill/>
        </p:spPr>
        <p:txBody>
          <a:bodyPr wrap="none" rtlCol="0">
            <a:spAutoFit/>
          </a:bodyPr>
          <a:lstStyle/>
          <a:p>
            <a:pPr algn="ctr"/>
            <a:r>
              <a:rPr lang="zh-CN" altLang="en-US" sz="1200">
                <a:solidFill>
                  <a:srgbClr val="646464"/>
                </a:solidFill>
                <a:latin typeface="华文细黑" panose="02010600040101010101" pitchFamily="2" charset="-122"/>
                <a:ea typeface="华文细黑" panose="02010600040101010101" pitchFamily="2" charset="-122"/>
              </a:rPr>
              <a:t>汇报人：</a:t>
            </a:r>
            <a:r>
              <a:rPr lang="en-US" altLang="zh-CN" sz="1200">
                <a:solidFill>
                  <a:srgbClr val="646464"/>
                </a:solidFill>
                <a:latin typeface="华文细黑" panose="02010600040101010101" pitchFamily="2" charset="-122"/>
                <a:ea typeface="华文细黑" panose="02010600040101010101" pitchFamily="2" charset="-122"/>
              </a:rPr>
              <a:t>xiazaii</a:t>
            </a:r>
            <a:endParaRPr lang="zh-CN" altLang="en-US" sz="120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t="45458" b="33209"/>
          <a:stretch>
            <a:fillRect/>
          </a:stretch>
        </p:blipFill>
        <p:spPr>
          <a:xfrm rot="243602" flipV="1">
            <a:off x="2808433" y="-222848"/>
            <a:ext cx="6575135" cy="210424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l="60915" r="23098" b="89004"/>
          <a:stretch>
            <a:fillRect/>
          </a:stretch>
        </p:blipFill>
        <p:spPr>
          <a:xfrm>
            <a:off x="10271760" y="632376"/>
            <a:ext cx="1203960" cy="124214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l="3038" t="8904" r="80975" b="80100"/>
          <a:stretch>
            <a:fillRect/>
          </a:stretch>
        </p:blipFill>
        <p:spPr>
          <a:xfrm>
            <a:off x="511609" y="987254"/>
            <a:ext cx="859991" cy="8872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rcRect l="5061" t="62835" r="74703" b="24214"/>
          <a:stretch>
            <a:fillRect/>
          </a:stretch>
        </p:blipFill>
        <p:spPr>
          <a:xfrm>
            <a:off x="2468881" y="5897880"/>
            <a:ext cx="762000" cy="73152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l="86814" t="50424" r="639" b="39863"/>
          <a:stretch>
            <a:fillRect/>
          </a:stretch>
        </p:blipFill>
        <p:spPr>
          <a:xfrm>
            <a:off x="11239499" y="5151120"/>
            <a:ext cx="472441" cy="548640"/>
          </a:xfrm>
          <a:prstGeom prst="rect">
            <a:avLst/>
          </a:prstGeom>
        </p:spPr>
      </p:pic>
      <p:sp>
        <p:nvSpPr>
          <p:cNvPr id="41" name="文本框 40"/>
          <p:cNvSpPr txBox="1"/>
          <p:nvPr/>
        </p:nvSpPr>
        <p:spPr>
          <a:xfrm>
            <a:off x="5484294" y="1605093"/>
            <a:ext cx="1223412" cy="646331"/>
          </a:xfrm>
          <a:prstGeom prst="rect">
            <a:avLst/>
          </a:prstGeom>
          <a:noFill/>
        </p:spPr>
        <p:txBody>
          <a:bodyPr wrap="none" rtlCol="0">
            <a:spAutoFit/>
          </a:bodyPr>
          <a:lstStyle/>
          <a:p>
            <a:pPr algn="ctr"/>
            <a:r>
              <a:rPr lang="zh-CN" altLang="en-US" sz="3600" b="1">
                <a:solidFill>
                  <a:srgbClr val="646464"/>
                </a:solidFill>
                <a:latin typeface="华文细黑" panose="02010600040101010101" pitchFamily="2" charset="-122"/>
                <a:ea typeface="华文细黑" panose="02010600040101010101" pitchFamily="2" charset="-122"/>
              </a:rPr>
              <a:t>目 录</a:t>
            </a:r>
            <a:endParaRPr lang="en-US" sz="3600" b="1">
              <a:solidFill>
                <a:srgbClr val="646464"/>
              </a:solidFill>
              <a:latin typeface="华文细黑" panose="02010600040101010101" pitchFamily="2" charset="-122"/>
              <a:ea typeface="华文细黑" panose="02010600040101010101" pitchFamily="2" charset="-122"/>
            </a:endParaRPr>
          </a:p>
        </p:txBody>
      </p:sp>
      <p:sp>
        <p:nvSpPr>
          <p:cNvPr id="42" name="文本框 41"/>
          <p:cNvSpPr txBox="1"/>
          <p:nvPr/>
        </p:nvSpPr>
        <p:spPr>
          <a:xfrm>
            <a:off x="5465860" y="2171454"/>
            <a:ext cx="1260281" cy="338554"/>
          </a:xfrm>
          <a:prstGeom prst="rect">
            <a:avLst/>
          </a:prstGeom>
          <a:noFill/>
        </p:spPr>
        <p:txBody>
          <a:bodyPr wrap="none" rtlCol="0">
            <a:spAutoFit/>
          </a:bodyPr>
          <a:lstStyle/>
          <a:p>
            <a:pPr algn="ctr"/>
            <a:r>
              <a:rPr lang="en-US" altLang="zh-CN" sz="1600" b="1">
                <a:solidFill>
                  <a:srgbClr val="646464"/>
                </a:solidFill>
                <a:latin typeface="华文细黑" panose="02010600040101010101" pitchFamily="2" charset="-122"/>
                <a:ea typeface="华文细黑" panose="02010600040101010101" pitchFamily="2" charset="-122"/>
              </a:rPr>
              <a:t>CONTENTS</a:t>
            </a:r>
            <a:endParaRPr lang="en-US" sz="1600" b="1">
              <a:solidFill>
                <a:srgbClr val="646464"/>
              </a:solidFill>
              <a:latin typeface="华文细黑" panose="02010600040101010101" pitchFamily="2" charset="-122"/>
              <a:ea typeface="华文细黑" panose="02010600040101010101" pitchFamily="2" charset="-122"/>
            </a:endParaRPr>
          </a:p>
        </p:txBody>
      </p:sp>
      <p:sp>
        <p:nvSpPr>
          <p:cNvPr id="43" name="文本框 42"/>
          <p:cNvSpPr txBox="1"/>
          <p:nvPr/>
        </p:nvSpPr>
        <p:spPr>
          <a:xfrm>
            <a:off x="1862946" y="2510899"/>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
        <p:nvSpPr>
          <p:cNvPr id="34" name="椭圆 33"/>
          <p:cNvSpPr/>
          <p:nvPr/>
        </p:nvSpPr>
        <p:spPr>
          <a:xfrm>
            <a:off x="1963763" y="3609816"/>
            <a:ext cx="789766" cy="789766"/>
          </a:xfrm>
          <a:prstGeom prst="ellipse">
            <a:avLst/>
          </a:prstGeom>
          <a:solidFill>
            <a:srgbClr val="50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45" name="文本框 44"/>
          <p:cNvSpPr txBox="1"/>
          <p:nvPr/>
        </p:nvSpPr>
        <p:spPr>
          <a:xfrm>
            <a:off x="2802227" y="3635367"/>
            <a:ext cx="2339102" cy="461665"/>
          </a:xfrm>
          <a:prstGeom prst="rect">
            <a:avLst/>
          </a:prstGeom>
          <a:noFill/>
        </p:spPr>
        <p:txBody>
          <a:bodyPr wrap="none" rtlCol="0">
            <a:spAutoFit/>
          </a:bodyPr>
          <a:lstStyle/>
          <a:p>
            <a:r>
              <a:rPr lang="zh-CN" altLang="en-US" sz="2400" b="1">
                <a:solidFill>
                  <a:srgbClr val="474747"/>
                </a:solidFill>
                <a:ea typeface="华文细黑" panose="02010600040101010101" pitchFamily="2" charset="-122"/>
              </a:rPr>
              <a:t>选题背景及意义</a:t>
            </a:r>
            <a:endParaRPr lang="en-US" sz="2400" b="1">
              <a:solidFill>
                <a:srgbClr val="474747"/>
              </a:solidFill>
              <a:ea typeface="华文细黑" panose="02010600040101010101" pitchFamily="2" charset="-122"/>
            </a:endParaRPr>
          </a:p>
        </p:txBody>
      </p:sp>
      <p:sp>
        <p:nvSpPr>
          <p:cNvPr id="46" name="文本框 45"/>
          <p:cNvSpPr txBox="1"/>
          <p:nvPr/>
        </p:nvSpPr>
        <p:spPr>
          <a:xfrm>
            <a:off x="2802227" y="4097032"/>
            <a:ext cx="2846420" cy="369332"/>
          </a:xfrm>
          <a:prstGeom prst="rect">
            <a:avLst/>
          </a:prstGeom>
          <a:noFill/>
        </p:spPr>
        <p:txBody>
          <a:bodyPr wrap="none" rtlCol="0">
            <a:spAutoFit/>
          </a:bodyPr>
          <a:lstStyle>
            <a:defPPr>
              <a:defRPr lang="en-US"/>
            </a:defPPr>
            <a:lvl1pPr>
              <a:defRPr>
                <a:solidFill>
                  <a:srgbClr val="575455"/>
                </a:solidFill>
              </a:defRPr>
            </a:lvl1pPr>
          </a:lstStyle>
          <a:p>
            <a:r>
              <a:rPr lang="en-US" altLang="zh-CN"/>
              <a:t>Background and significance</a:t>
            </a:r>
            <a:endParaRPr lang="en-US"/>
          </a:p>
        </p:txBody>
      </p:sp>
      <p:sp>
        <p:nvSpPr>
          <p:cNvPr id="55" name="文本框 54"/>
          <p:cNvSpPr txBox="1"/>
          <p:nvPr/>
        </p:nvSpPr>
        <p:spPr>
          <a:xfrm>
            <a:off x="2096395" y="3773867"/>
            <a:ext cx="524503" cy="461665"/>
          </a:xfrm>
          <a:prstGeom prst="rect">
            <a:avLst/>
          </a:prstGeom>
          <a:noFill/>
        </p:spPr>
        <p:txBody>
          <a:bodyPr wrap="none" rtlCol="0">
            <a:spAutoFit/>
          </a:bodyPr>
          <a:lstStyle/>
          <a:p>
            <a:pPr algn="ctr"/>
            <a:r>
              <a:rPr lang="en-US" altLang="zh-CN" sz="2400">
                <a:solidFill>
                  <a:schemeClr val="bg1"/>
                </a:solidFill>
                <a:latin typeface="华文细黑" panose="02010600040101010101" pitchFamily="2" charset="-122"/>
                <a:ea typeface="华文细黑" panose="02010600040101010101" pitchFamily="2" charset="-122"/>
              </a:rPr>
              <a:t>01</a:t>
            </a:r>
            <a:endParaRPr lang="en-US" sz="2400">
              <a:solidFill>
                <a:schemeClr val="bg1"/>
              </a:solidFill>
              <a:latin typeface="华文细黑" panose="02010600040101010101" pitchFamily="2" charset="-122"/>
              <a:ea typeface="华文细黑" panose="02010600040101010101" pitchFamily="2" charset="-122"/>
            </a:endParaRPr>
          </a:p>
        </p:txBody>
      </p:sp>
      <p:sp>
        <p:nvSpPr>
          <p:cNvPr id="47" name="椭圆 46"/>
          <p:cNvSpPr/>
          <p:nvPr/>
        </p:nvSpPr>
        <p:spPr>
          <a:xfrm>
            <a:off x="6992963" y="3609816"/>
            <a:ext cx="789766" cy="789766"/>
          </a:xfrm>
          <a:prstGeom prst="ellipse">
            <a:avLst/>
          </a:prstGeom>
          <a:solidFill>
            <a:srgbClr val="5AD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59" name="文本框 58"/>
          <p:cNvSpPr txBox="1"/>
          <p:nvPr/>
        </p:nvSpPr>
        <p:spPr>
          <a:xfrm>
            <a:off x="7831427" y="3635367"/>
            <a:ext cx="2327881" cy="461665"/>
          </a:xfrm>
          <a:prstGeom prst="rect">
            <a:avLst/>
          </a:prstGeom>
          <a:noFill/>
        </p:spPr>
        <p:txBody>
          <a:bodyPr wrap="none" rtlCol="0">
            <a:spAutoFit/>
          </a:bodyPr>
          <a:lstStyle/>
          <a:p>
            <a:r>
              <a:rPr lang="zh-CN" altLang="en-US" sz="2400" b="1">
                <a:solidFill>
                  <a:srgbClr val="474747"/>
                </a:solidFill>
                <a:latin typeface="华文细黑" panose="02010600040101010101" pitchFamily="2" charset="-122"/>
                <a:ea typeface="华文细黑" panose="02010600040101010101" pitchFamily="2" charset="-122"/>
              </a:rPr>
              <a:t>论文框架与内容</a:t>
            </a:r>
            <a:endParaRPr lang="en-US" sz="2400" b="1">
              <a:solidFill>
                <a:srgbClr val="474747"/>
              </a:solidFill>
              <a:latin typeface="华文细黑" panose="02010600040101010101" pitchFamily="2" charset="-122"/>
              <a:ea typeface="华文细黑" panose="02010600040101010101" pitchFamily="2" charset="-122"/>
            </a:endParaRPr>
          </a:p>
        </p:txBody>
      </p:sp>
      <p:sp>
        <p:nvSpPr>
          <p:cNvPr id="60" name="文本框 59"/>
          <p:cNvSpPr txBox="1"/>
          <p:nvPr/>
        </p:nvSpPr>
        <p:spPr>
          <a:xfrm>
            <a:off x="7831427" y="4097032"/>
            <a:ext cx="3394840" cy="369332"/>
          </a:xfrm>
          <a:prstGeom prst="rect">
            <a:avLst/>
          </a:prstGeom>
          <a:noFill/>
        </p:spPr>
        <p:txBody>
          <a:bodyPr wrap="none" rtlCol="0">
            <a:spAutoFit/>
          </a:bodyPr>
          <a:lstStyle/>
          <a:p>
            <a:r>
              <a:rPr lang="en-US">
                <a:solidFill>
                  <a:srgbClr val="575455"/>
                </a:solidFill>
              </a:rPr>
              <a:t>The thesis framework and content</a:t>
            </a:r>
            <a:endParaRPr lang="en-US" sz="1200" b="1">
              <a:solidFill>
                <a:srgbClr val="575455"/>
              </a:solidFill>
              <a:latin typeface="华文细黑" panose="02010600040101010101" pitchFamily="2" charset="-122"/>
              <a:ea typeface="华文细黑" panose="02010600040101010101" pitchFamily="2" charset="-122"/>
            </a:endParaRPr>
          </a:p>
        </p:txBody>
      </p:sp>
      <p:sp>
        <p:nvSpPr>
          <p:cNvPr id="61" name="文本框 60"/>
          <p:cNvSpPr txBox="1"/>
          <p:nvPr/>
        </p:nvSpPr>
        <p:spPr>
          <a:xfrm>
            <a:off x="7125595" y="3773867"/>
            <a:ext cx="524503" cy="461665"/>
          </a:xfrm>
          <a:prstGeom prst="rect">
            <a:avLst/>
          </a:prstGeom>
          <a:noFill/>
        </p:spPr>
        <p:txBody>
          <a:bodyPr wrap="none" rtlCol="0">
            <a:spAutoFit/>
          </a:bodyPr>
          <a:lstStyle/>
          <a:p>
            <a:pPr algn="ctr"/>
            <a:r>
              <a:rPr lang="en-US" altLang="zh-CN" sz="2400">
                <a:solidFill>
                  <a:schemeClr val="bg1"/>
                </a:solidFill>
                <a:latin typeface="华文细黑" panose="02010600040101010101" pitchFamily="2" charset="-122"/>
                <a:ea typeface="华文细黑" panose="02010600040101010101" pitchFamily="2" charset="-122"/>
              </a:rPr>
              <a:t>02</a:t>
            </a:r>
            <a:endParaRPr lang="en-US" sz="2400">
              <a:solidFill>
                <a:schemeClr val="bg1"/>
              </a:solidFill>
              <a:latin typeface="华文细黑" panose="02010600040101010101" pitchFamily="2" charset="-122"/>
              <a:ea typeface="华文细黑" panose="02010600040101010101" pitchFamily="2" charset="-122"/>
            </a:endParaRPr>
          </a:p>
        </p:txBody>
      </p:sp>
      <p:sp>
        <p:nvSpPr>
          <p:cNvPr id="77" name="椭圆 76"/>
          <p:cNvSpPr/>
          <p:nvPr/>
        </p:nvSpPr>
        <p:spPr>
          <a:xfrm>
            <a:off x="1963763" y="4741072"/>
            <a:ext cx="789766" cy="789766"/>
          </a:xfrm>
          <a:prstGeom prst="ellipse">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78" name="文本框 77"/>
          <p:cNvSpPr txBox="1"/>
          <p:nvPr/>
        </p:nvSpPr>
        <p:spPr>
          <a:xfrm>
            <a:off x="2802227" y="4766623"/>
            <a:ext cx="2339102" cy="461665"/>
          </a:xfrm>
          <a:prstGeom prst="rect">
            <a:avLst/>
          </a:prstGeom>
          <a:noFill/>
        </p:spPr>
        <p:txBody>
          <a:bodyPr wrap="none" rtlCol="0">
            <a:spAutoFit/>
          </a:bodyPr>
          <a:lstStyle/>
          <a:p>
            <a:r>
              <a:rPr lang="zh-CN" altLang="en-US" sz="2400" b="1">
                <a:solidFill>
                  <a:srgbClr val="474747"/>
                </a:solidFill>
                <a:latin typeface="华文细黑" panose="02010600040101010101" pitchFamily="2" charset="-122"/>
                <a:ea typeface="华文细黑" panose="02010600040101010101" pitchFamily="2" charset="-122"/>
              </a:rPr>
              <a:t>研究思路与方法</a:t>
            </a:r>
            <a:endParaRPr lang="en-US" sz="2400" b="1">
              <a:solidFill>
                <a:srgbClr val="474747"/>
              </a:solidFill>
              <a:latin typeface="华文细黑" panose="02010600040101010101" pitchFamily="2" charset="-122"/>
              <a:ea typeface="华文细黑" panose="02010600040101010101" pitchFamily="2" charset="-122"/>
            </a:endParaRPr>
          </a:p>
        </p:txBody>
      </p:sp>
      <p:sp>
        <p:nvSpPr>
          <p:cNvPr id="79" name="文本框 78"/>
          <p:cNvSpPr txBox="1"/>
          <p:nvPr/>
        </p:nvSpPr>
        <p:spPr>
          <a:xfrm>
            <a:off x="2802227" y="5228288"/>
            <a:ext cx="2867452" cy="369332"/>
          </a:xfrm>
          <a:prstGeom prst="rect">
            <a:avLst/>
          </a:prstGeom>
          <a:noFill/>
        </p:spPr>
        <p:txBody>
          <a:bodyPr wrap="none" rtlCol="0">
            <a:spAutoFit/>
          </a:bodyPr>
          <a:lstStyle>
            <a:defPPr>
              <a:defRPr lang="en-US"/>
            </a:defPPr>
            <a:lvl1pPr>
              <a:defRPr>
                <a:solidFill>
                  <a:srgbClr val="575455"/>
                </a:solidFill>
              </a:defRPr>
            </a:lvl1pPr>
          </a:lstStyle>
          <a:p>
            <a:r>
              <a:rPr lang="en-US"/>
              <a:t>Research ideas and methods</a:t>
            </a:r>
          </a:p>
        </p:txBody>
      </p:sp>
      <p:sp>
        <p:nvSpPr>
          <p:cNvPr id="80" name="文本框 79"/>
          <p:cNvSpPr txBox="1"/>
          <p:nvPr/>
        </p:nvSpPr>
        <p:spPr>
          <a:xfrm>
            <a:off x="2096395" y="4905123"/>
            <a:ext cx="524503" cy="461665"/>
          </a:xfrm>
          <a:prstGeom prst="rect">
            <a:avLst/>
          </a:prstGeom>
          <a:noFill/>
        </p:spPr>
        <p:txBody>
          <a:bodyPr wrap="none" rtlCol="0">
            <a:spAutoFit/>
          </a:bodyPr>
          <a:lstStyle/>
          <a:p>
            <a:pPr algn="ctr"/>
            <a:r>
              <a:rPr lang="en-US" altLang="zh-CN" sz="2400">
                <a:solidFill>
                  <a:schemeClr val="bg1"/>
                </a:solidFill>
                <a:latin typeface="华文细黑" panose="02010600040101010101" pitchFamily="2" charset="-122"/>
                <a:ea typeface="华文细黑" panose="02010600040101010101" pitchFamily="2" charset="-122"/>
              </a:rPr>
              <a:t>03</a:t>
            </a:r>
            <a:endParaRPr lang="en-US" sz="2400">
              <a:solidFill>
                <a:schemeClr val="bg1"/>
              </a:solidFill>
              <a:latin typeface="华文细黑" panose="02010600040101010101" pitchFamily="2" charset="-122"/>
              <a:ea typeface="华文细黑" panose="02010600040101010101" pitchFamily="2" charset="-122"/>
            </a:endParaRPr>
          </a:p>
        </p:txBody>
      </p:sp>
      <p:sp>
        <p:nvSpPr>
          <p:cNvPr id="73" name="椭圆 72"/>
          <p:cNvSpPr/>
          <p:nvPr/>
        </p:nvSpPr>
        <p:spPr>
          <a:xfrm>
            <a:off x="6992963" y="4741072"/>
            <a:ext cx="789766" cy="789766"/>
          </a:xfrm>
          <a:prstGeom prst="ellipse">
            <a:avLst/>
          </a:prstGeom>
          <a:solidFill>
            <a:srgbClr val="395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74" name="文本框 73"/>
          <p:cNvSpPr txBox="1"/>
          <p:nvPr/>
        </p:nvSpPr>
        <p:spPr>
          <a:xfrm>
            <a:off x="7831427" y="4766623"/>
            <a:ext cx="2339102" cy="461665"/>
          </a:xfrm>
          <a:prstGeom prst="rect">
            <a:avLst/>
          </a:prstGeom>
          <a:noFill/>
        </p:spPr>
        <p:txBody>
          <a:bodyPr wrap="none" rtlCol="0">
            <a:spAutoFit/>
          </a:bodyPr>
          <a:lstStyle/>
          <a:p>
            <a:r>
              <a:rPr lang="zh-CN" altLang="en-US" sz="2400" b="1">
                <a:solidFill>
                  <a:srgbClr val="474747"/>
                </a:solidFill>
                <a:latin typeface="华文细黑" panose="02010600040101010101" pitchFamily="2" charset="-122"/>
                <a:ea typeface="华文细黑" panose="02010600040101010101" pitchFamily="2" charset="-122"/>
              </a:rPr>
              <a:t>研究成果与应用</a:t>
            </a:r>
            <a:endParaRPr lang="en-US" sz="2400" b="1">
              <a:solidFill>
                <a:srgbClr val="474747"/>
              </a:solidFill>
              <a:latin typeface="华文细黑" panose="02010600040101010101" pitchFamily="2" charset="-122"/>
              <a:ea typeface="华文细黑" panose="02010600040101010101" pitchFamily="2" charset="-122"/>
            </a:endParaRPr>
          </a:p>
        </p:txBody>
      </p:sp>
      <p:sp>
        <p:nvSpPr>
          <p:cNvPr id="75" name="文本框 74"/>
          <p:cNvSpPr txBox="1"/>
          <p:nvPr/>
        </p:nvSpPr>
        <p:spPr>
          <a:xfrm>
            <a:off x="7831427" y="5228288"/>
            <a:ext cx="3207866" cy="369332"/>
          </a:xfrm>
          <a:prstGeom prst="rect">
            <a:avLst/>
          </a:prstGeom>
          <a:noFill/>
        </p:spPr>
        <p:txBody>
          <a:bodyPr wrap="none" rtlCol="0">
            <a:spAutoFit/>
          </a:bodyPr>
          <a:lstStyle>
            <a:defPPr>
              <a:defRPr lang="en-US"/>
            </a:defPPr>
            <a:lvl1pPr>
              <a:defRPr>
                <a:solidFill>
                  <a:srgbClr val="575455"/>
                </a:solidFill>
              </a:defRPr>
            </a:lvl1pPr>
          </a:lstStyle>
          <a:p>
            <a:r>
              <a:rPr lang="en-US"/>
              <a:t>Research results and application</a:t>
            </a:r>
          </a:p>
        </p:txBody>
      </p:sp>
      <p:sp>
        <p:nvSpPr>
          <p:cNvPr id="76" name="文本框 75"/>
          <p:cNvSpPr txBox="1"/>
          <p:nvPr/>
        </p:nvSpPr>
        <p:spPr>
          <a:xfrm>
            <a:off x="7125595" y="4905123"/>
            <a:ext cx="524503" cy="461665"/>
          </a:xfrm>
          <a:prstGeom prst="rect">
            <a:avLst/>
          </a:prstGeom>
          <a:noFill/>
        </p:spPr>
        <p:txBody>
          <a:bodyPr wrap="none" rtlCol="0">
            <a:spAutoFit/>
          </a:bodyPr>
          <a:lstStyle/>
          <a:p>
            <a:pPr algn="ctr"/>
            <a:r>
              <a:rPr lang="en-US" altLang="zh-CN" sz="2400">
                <a:solidFill>
                  <a:schemeClr val="bg1"/>
                </a:solidFill>
                <a:latin typeface="华文细黑" panose="02010600040101010101" pitchFamily="2" charset="-122"/>
                <a:ea typeface="华文细黑" panose="02010600040101010101" pitchFamily="2" charset="-122"/>
              </a:rPr>
              <a:t>04</a:t>
            </a:r>
            <a:endParaRPr lang="en-US" sz="240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8309" t="11645" r="7633" b="33671"/>
          <a:stretch>
            <a:fillRect/>
          </a:stretch>
        </p:blipFill>
        <p:spPr>
          <a:xfrm>
            <a:off x="5063923" y="1597307"/>
            <a:ext cx="2064153" cy="2014414"/>
          </a:xfrm>
          <a:prstGeom prst="rect">
            <a:avLst/>
          </a:prstGeom>
        </p:spPr>
      </p:pic>
      <p:sp>
        <p:nvSpPr>
          <p:cNvPr id="4" name="文本框 3"/>
          <p:cNvSpPr txBox="1"/>
          <p:nvPr/>
        </p:nvSpPr>
        <p:spPr>
          <a:xfrm>
            <a:off x="5718332" y="2209279"/>
            <a:ext cx="755335" cy="707886"/>
          </a:xfrm>
          <a:prstGeom prst="rect">
            <a:avLst/>
          </a:prstGeom>
          <a:noFill/>
        </p:spPr>
        <p:txBody>
          <a:bodyPr wrap="none" rtlCol="0">
            <a:spAutoFit/>
          </a:bodyPr>
          <a:lstStyle/>
          <a:p>
            <a:pPr algn="ctr"/>
            <a:r>
              <a:rPr lang="en-US" altLang="zh-CN" sz="4000">
                <a:solidFill>
                  <a:srgbClr val="454545"/>
                </a:solidFill>
                <a:latin typeface="华文细黑" panose="02010600040101010101" pitchFamily="2" charset="-122"/>
                <a:ea typeface="华文细黑" panose="02010600040101010101" pitchFamily="2" charset="-122"/>
              </a:rPr>
              <a:t>01</a:t>
            </a:r>
            <a:endParaRPr lang="en-US" sz="4000">
              <a:solidFill>
                <a:srgbClr val="454545"/>
              </a:solidFill>
              <a:latin typeface="华文细黑" panose="02010600040101010101" pitchFamily="2" charset="-122"/>
              <a:ea typeface="华文细黑" panose="02010600040101010101" pitchFamily="2" charset="-122"/>
            </a:endParaRPr>
          </a:p>
        </p:txBody>
      </p:sp>
      <p:sp>
        <p:nvSpPr>
          <p:cNvPr id="6" name="文本框 5"/>
          <p:cNvSpPr txBox="1"/>
          <p:nvPr/>
        </p:nvSpPr>
        <p:spPr>
          <a:xfrm>
            <a:off x="4387840" y="3716259"/>
            <a:ext cx="3416320" cy="646331"/>
          </a:xfrm>
          <a:prstGeom prst="rect">
            <a:avLst/>
          </a:prstGeom>
          <a:noFill/>
        </p:spPr>
        <p:txBody>
          <a:bodyPr wrap="none" rtlCol="0">
            <a:spAutoFit/>
          </a:bodyPr>
          <a:lstStyle/>
          <a:p>
            <a:pPr algn="ctr"/>
            <a:r>
              <a:rPr lang="zh-CN" altLang="en-US" sz="3600" b="1">
                <a:solidFill>
                  <a:srgbClr val="454545"/>
                </a:solidFill>
                <a:latin typeface="华文细黑" panose="02010600040101010101" pitchFamily="2" charset="-122"/>
                <a:ea typeface="华文细黑" panose="02010600040101010101" pitchFamily="2" charset="-122"/>
              </a:rPr>
              <a:t>选题背景及意义</a:t>
            </a:r>
          </a:p>
        </p:txBody>
      </p:sp>
      <p:sp>
        <p:nvSpPr>
          <p:cNvPr id="8" name="文本框 7"/>
          <p:cNvSpPr txBox="1"/>
          <p:nvPr/>
        </p:nvSpPr>
        <p:spPr>
          <a:xfrm>
            <a:off x="1758774" y="45704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sp>
        <p:nvSpPr>
          <p:cNvPr id="4" name="文本框 3"/>
          <p:cNvSpPr txBox="1"/>
          <p:nvPr/>
        </p:nvSpPr>
        <p:spPr>
          <a:xfrm>
            <a:off x="8178474" y="2208819"/>
            <a:ext cx="1742785"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15" name="文本框 14"/>
          <p:cNvSpPr txBox="1"/>
          <p:nvPr/>
        </p:nvSpPr>
        <p:spPr>
          <a:xfrm>
            <a:off x="8172583" y="2673965"/>
            <a:ext cx="3082093"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3" name="文本框 22"/>
          <p:cNvSpPr txBox="1"/>
          <p:nvPr/>
        </p:nvSpPr>
        <p:spPr>
          <a:xfrm>
            <a:off x="2179774" y="2208819"/>
            <a:ext cx="1742785" cy="461665"/>
          </a:xfrm>
          <a:prstGeom prst="rect">
            <a:avLst/>
          </a:prstGeom>
          <a:noFill/>
        </p:spPr>
        <p:txBody>
          <a:bodyPr wrap="none" rtlCol="0">
            <a:spAutoFit/>
          </a:bodyPr>
          <a:lstStyle/>
          <a:p>
            <a:pPr algn="r"/>
            <a:r>
              <a:rPr lang="en-US" sz="2400" b="1">
                <a:latin typeface="华文细黑" panose="02010600040101010101" pitchFamily="2" charset="-122"/>
                <a:ea typeface="华文细黑" panose="02010600040101010101" pitchFamily="2" charset="-122"/>
              </a:rPr>
              <a:t>YOUR TITLE</a:t>
            </a:r>
          </a:p>
        </p:txBody>
      </p:sp>
      <p:sp>
        <p:nvSpPr>
          <p:cNvPr id="24" name="文本框 23"/>
          <p:cNvSpPr txBox="1"/>
          <p:nvPr/>
        </p:nvSpPr>
        <p:spPr>
          <a:xfrm>
            <a:off x="840466" y="2673965"/>
            <a:ext cx="3082093" cy="461665"/>
          </a:xfrm>
          <a:prstGeom prst="rect">
            <a:avLst/>
          </a:prstGeom>
          <a:noFill/>
        </p:spPr>
        <p:txBody>
          <a:bodyPr wrap="square" rtlCol="0">
            <a:spAutoFit/>
          </a:bodyPr>
          <a:lstStyle/>
          <a:p>
            <a:pPr algn="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2179774" y="3981714"/>
            <a:ext cx="1742785" cy="461665"/>
          </a:xfrm>
          <a:prstGeom prst="rect">
            <a:avLst/>
          </a:prstGeom>
          <a:noFill/>
        </p:spPr>
        <p:txBody>
          <a:bodyPr wrap="none" rtlCol="0">
            <a:spAutoFit/>
          </a:bodyPr>
          <a:lstStyle/>
          <a:p>
            <a:pPr algn="r"/>
            <a:r>
              <a:rPr lang="en-US" sz="2400" b="1">
                <a:latin typeface="华文细黑" panose="02010600040101010101" pitchFamily="2" charset="-122"/>
                <a:ea typeface="华文细黑" panose="02010600040101010101" pitchFamily="2" charset="-122"/>
              </a:rPr>
              <a:t>YOUR TITLE</a:t>
            </a:r>
          </a:p>
        </p:txBody>
      </p:sp>
      <p:sp>
        <p:nvSpPr>
          <p:cNvPr id="27" name="文本框 26"/>
          <p:cNvSpPr txBox="1"/>
          <p:nvPr/>
        </p:nvSpPr>
        <p:spPr>
          <a:xfrm>
            <a:off x="840466" y="4446860"/>
            <a:ext cx="3082093" cy="461665"/>
          </a:xfrm>
          <a:prstGeom prst="rect">
            <a:avLst/>
          </a:prstGeom>
          <a:noFill/>
        </p:spPr>
        <p:txBody>
          <a:bodyPr wrap="square" rtlCol="0">
            <a:spAutoFit/>
          </a:bodyPr>
          <a:lstStyle/>
          <a:p>
            <a:pPr algn="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35" name="图片 34"/>
          <p:cNvPicPr>
            <a:picLocks noChangeAspect="1"/>
          </p:cNvPicPr>
          <p:nvPr/>
        </p:nvPicPr>
        <p:blipFill>
          <a:blip r:embed="rId3">
            <a:extLst>
              <a:ext uri="{28A0092B-C50C-407E-A947-70E740481C1C}">
                <a14:useLocalDpi xmlns:a14="http://schemas.microsoft.com/office/drawing/2010/main" val="0"/>
              </a:ext>
            </a:extLst>
          </a:blip>
          <a:srcRect l="37537" t="11928" r="10494" b="10414"/>
          <a:stretch>
            <a:fillRect/>
          </a:stretch>
        </p:blipFill>
        <p:spPr>
          <a:xfrm>
            <a:off x="6227747" y="1665351"/>
            <a:ext cx="1681342" cy="1681342"/>
          </a:xfrm>
          <a:custGeom>
            <a:avLst/>
            <a:gdLst>
              <a:gd name="connsiteX0" fmla="*/ 0 w 1681342"/>
              <a:gd name="connsiteY0" fmla="*/ 0 h 1681342"/>
              <a:gd name="connsiteX1" fmla="*/ 1681342 w 1681342"/>
              <a:gd name="connsiteY1" fmla="*/ 0 h 1681342"/>
              <a:gd name="connsiteX2" fmla="*/ 1681342 w 1681342"/>
              <a:gd name="connsiteY2" fmla="*/ 1681342 h 1681342"/>
              <a:gd name="connsiteX3" fmla="*/ 0 w 1681342"/>
              <a:gd name="connsiteY3" fmla="*/ 1681342 h 1681342"/>
              <a:gd name="connsiteX4" fmla="*/ 0 w 1681342"/>
              <a:gd name="connsiteY4" fmla="*/ 0 h 168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342" h="1681342">
                <a:moveTo>
                  <a:pt x="0" y="0"/>
                </a:moveTo>
                <a:lnTo>
                  <a:pt x="1681342" y="0"/>
                </a:lnTo>
                <a:lnTo>
                  <a:pt x="1681342" y="1681342"/>
                </a:lnTo>
                <a:lnTo>
                  <a:pt x="0" y="1681342"/>
                </a:lnTo>
                <a:lnTo>
                  <a:pt x="0" y="0"/>
                </a:lnTo>
                <a:close/>
              </a:path>
            </a:pathLst>
          </a:custGeom>
        </p:spPr>
      </p:pic>
      <p:pic>
        <p:nvPicPr>
          <p:cNvPr id="40" name="图片 39"/>
          <p:cNvPicPr>
            <a:picLocks noChangeAspect="1"/>
          </p:cNvPicPr>
          <p:nvPr/>
        </p:nvPicPr>
        <p:blipFill>
          <a:blip r:embed="rId4">
            <a:extLst>
              <a:ext uri="{28A0092B-C50C-407E-A947-70E740481C1C}">
                <a14:useLocalDpi xmlns:a14="http://schemas.microsoft.com/office/drawing/2010/main" val="0"/>
              </a:ext>
            </a:extLst>
          </a:blip>
          <a:srcRect l="24961" t="2875" r="21732" b="2390"/>
          <a:stretch>
            <a:fillRect/>
          </a:stretch>
        </p:blipFill>
        <p:spPr>
          <a:xfrm>
            <a:off x="4283701" y="3613853"/>
            <a:ext cx="1680552" cy="1680551"/>
          </a:xfrm>
          <a:custGeom>
            <a:avLst/>
            <a:gdLst>
              <a:gd name="connsiteX0" fmla="*/ 0 w 1680552"/>
              <a:gd name="connsiteY0" fmla="*/ 0 h 1680551"/>
              <a:gd name="connsiteX1" fmla="*/ 1680552 w 1680552"/>
              <a:gd name="connsiteY1" fmla="*/ 0 h 1680551"/>
              <a:gd name="connsiteX2" fmla="*/ 1680552 w 1680552"/>
              <a:gd name="connsiteY2" fmla="*/ 1680551 h 1680551"/>
              <a:gd name="connsiteX3" fmla="*/ 0 w 1680552"/>
              <a:gd name="connsiteY3" fmla="*/ 1680551 h 1680551"/>
              <a:gd name="connsiteX4" fmla="*/ 0 w 1680552"/>
              <a:gd name="connsiteY4" fmla="*/ 0 h 168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52" h="1680551">
                <a:moveTo>
                  <a:pt x="0" y="0"/>
                </a:moveTo>
                <a:lnTo>
                  <a:pt x="1680552" y="0"/>
                </a:lnTo>
                <a:lnTo>
                  <a:pt x="1680552" y="1680551"/>
                </a:lnTo>
                <a:lnTo>
                  <a:pt x="0" y="1680551"/>
                </a:lnTo>
                <a:lnTo>
                  <a:pt x="0" y="0"/>
                </a:lnTo>
                <a:close/>
              </a:path>
            </a:pathLst>
          </a:cu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rcRect l="5181" t="1747" r="29806" b="733"/>
          <a:stretch>
            <a:fillRect/>
          </a:stretch>
        </p:blipFill>
        <p:spPr>
          <a:xfrm>
            <a:off x="6222900" y="3602708"/>
            <a:ext cx="1681342" cy="1681342"/>
          </a:xfrm>
          <a:custGeom>
            <a:avLst/>
            <a:gdLst>
              <a:gd name="connsiteX0" fmla="*/ 0 w 1681342"/>
              <a:gd name="connsiteY0" fmla="*/ 0 h 1681342"/>
              <a:gd name="connsiteX1" fmla="*/ 1681342 w 1681342"/>
              <a:gd name="connsiteY1" fmla="*/ 0 h 1681342"/>
              <a:gd name="connsiteX2" fmla="*/ 1681342 w 1681342"/>
              <a:gd name="connsiteY2" fmla="*/ 1681342 h 1681342"/>
              <a:gd name="connsiteX3" fmla="*/ 0 w 1681342"/>
              <a:gd name="connsiteY3" fmla="*/ 1681342 h 1681342"/>
              <a:gd name="connsiteX4" fmla="*/ 0 w 1681342"/>
              <a:gd name="connsiteY4" fmla="*/ 0 h 168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342" h="1681342">
                <a:moveTo>
                  <a:pt x="0" y="0"/>
                </a:moveTo>
                <a:lnTo>
                  <a:pt x="1681342" y="0"/>
                </a:lnTo>
                <a:lnTo>
                  <a:pt x="1681342" y="1681342"/>
                </a:lnTo>
                <a:lnTo>
                  <a:pt x="0" y="1681342"/>
                </a:lnTo>
                <a:lnTo>
                  <a:pt x="0" y="0"/>
                </a:lnTo>
                <a:close/>
              </a:path>
            </a:pathLst>
          </a:custGeom>
        </p:spPr>
      </p:pic>
      <p:sp>
        <p:nvSpPr>
          <p:cNvPr id="20" name="文本框 19"/>
          <p:cNvSpPr txBox="1"/>
          <p:nvPr/>
        </p:nvSpPr>
        <p:spPr>
          <a:xfrm>
            <a:off x="8179264" y="3983455"/>
            <a:ext cx="1742785"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21" name="文本框 20"/>
          <p:cNvSpPr txBox="1"/>
          <p:nvPr/>
        </p:nvSpPr>
        <p:spPr>
          <a:xfrm>
            <a:off x="8173373" y="4448601"/>
            <a:ext cx="3082093"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42" name="图片 41"/>
          <p:cNvPicPr>
            <a:picLocks noChangeAspect="1"/>
          </p:cNvPicPr>
          <p:nvPr/>
        </p:nvPicPr>
        <p:blipFill>
          <a:blip r:embed="rId6">
            <a:extLst>
              <a:ext uri="{28A0092B-C50C-407E-A947-70E740481C1C}">
                <a14:useLocalDpi xmlns:a14="http://schemas.microsoft.com/office/drawing/2010/main" val="0"/>
              </a:ext>
            </a:extLst>
          </a:blip>
          <a:srcRect l="20487" t="1092" r="15512" b="2908"/>
          <a:stretch>
            <a:fillRect/>
          </a:stretch>
        </p:blipFill>
        <p:spPr>
          <a:xfrm>
            <a:off x="4282911" y="1665351"/>
            <a:ext cx="1681342" cy="1681342"/>
          </a:xfrm>
          <a:custGeom>
            <a:avLst/>
            <a:gdLst>
              <a:gd name="connsiteX0" fmla="*/ 0 w 1681342"/>
              <a:gd name="connsiteY0" fmla="*/ 0 h 1681342"/>
              <a:gd name="connsiteX1" fmla="*/ 1681342 w 1681342"/>
              <a:gd name="connsiteY1" fmla="*/ 0 h 1681342"/>
              <a:gd name="connsiteX2" fmla="*/ 1681342 w 1681342"/>
              <a:gd name="connsiteY2" fmla="*/ 1681342 h 1681342"/>
              <a:gd name="connsiteX3" fmla="*/ 0 w 1681342"/>
              <a:gd name="connsiteY3" fmla="*/ 1681342 h 1681342"/>
              <a:gd name="connsiteX4" fmla="*/ 0 w 1681342"/>
              <a:gd name="connsiteY4" fmla="*/ 0 h 168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342" h="1681342">
                <a:moveTo>
                  <a:pt x="0" y="0"/>
                </a:moveTo>
                <a:lnTo>
                  <a:pt x="1681342" y="0"/>
                </a:lnTo>
                <a:lnTo>
                  <a:pt x="1681342" y="1681342"/>
                </a:lnTo>
                <a:lnTo>
                  <a:pt x="0" y="1681342"/>
                </a:lnTo>
                <a:lnTo>
                  <a:pt x="0" y="0"/>
                </a:lnTo>
                <a:close/>
              </a:path>
            </a:pathLst>
          </a:custGeom>
        </p:spPr>
      </p:pic>
      <p:sp>
        <p:nvSpPr>
          <p:cNvPr id="11" name="矩形 10"/>
          <p:cNvSpPr/>
          <p:nvPr/>
        </p:nvSpPr>
        <p:spPr>
          <a:xfrm>
            <a:off x="4858520" y="2203318"/>
            <a:ext cx="2437319" cy="243731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graphicFrame>
        <p:nvGraphicFramePr>
          <p:cNvPr id="4" name="图表 3"/>
          <p:cNvGraphicFramePr/>
          <p:nvPr/>
        </p:nvGraphicFramePr>
        <p:xfrm>
          <a:off x="6771190" y="2767242"/>
          <a:ext cx="4439418" cy="2959612"/>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2057434" y="2252950"/>
            <a:ext cx="1742785"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12" name="文本框 11"/>
          <p:cNvSpPr txBox="1"/>
          <p:nvPr/>
        </p:nvSpPr>
        <p:spPr>
          <a:xfrm>
            <a:off x="2051543" y="2641896"/>
            <a:ext cx="3907297"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9" name="文本框 18"/>
          <p:cNvSpPr txBox="1"/>
          <p:nvPr/>
        </p:nvSpPr>
        <p:spPr>
          <a:xfrm>
            <a:off x="2057434" y="3584439"/>
            <a:ext cx="1742785"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20" name="文本框 19"/>
          <p:cNvSpPr txBox="1"/>
          <p:nvPr/>
        </p:nvSpPr>
        <p:spPr>
          <a:xfrm>
            <a:off x="2051543" y="3973385"/>
            <a:ext cx="3907297"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2" name="文本框 21"/>
          <p:cNvSpPr txBox="1"/>
          <p:nvPr/>
        </p:nvSpPr>
        <p:spPr>
          <a:xfrm>
            <a:off x="2057434" y="4915929"/>
            <a:ext cx="1742785" cy="461665"/>
          </a:xfrm>
          <a:prstGeom prst="rect">
            <a:avLst/>
          </a:prstGeom>
          <a:noFill/>
        </p:spPr>
        <p:txBody>
          <a:bodyPr wrap="non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23" name="文本框 22"/>
          <p:cNvSpPr txBox="1"/>
          <p:nvPr/>
        </p:nvSpPr>
        <p:spPr>
          <a:xfrm>
            <a:off x="2051543" y="5304876"/>
            <a:ext cx="3907297"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4" name="椭圆 23"/>
          <p:cNvSpPr/>
          <p:nvPr/>
        </p:nvSpPr>
        <p:spPr>
          <a:xfrm>
            <a:off x="1023271" y="2283372"/>
            <a:ext cx="789766" cy="78976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25" name="椭圆 24"/>
          <p:cNvSpPr/>
          <p:nvPr/>
        </p:nvSpPr>
        <p:spPr>
          <a:xfrm>
            <a:off x="1023271" y="3614861"/>
            <a:ext cx="789766" cy="789766"/>
          </a:xfrm>
          <a:prstGeom prst="ellipse">
            <a:avLst/>
          </a:prstGeom>
          <a:solidFill>
            <a:srgbClr val="5AD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26" name="椭圆 25"/>
          <p:cNvSpPr/>
          <p:nvPr/>
        </p:nvSpPr>
        <p:spPr>
          <a:xfrm>
            <a:off x="1023271" y="4946351"/>
            <a:ext cx="789766" cy="789766"/>
          </a:xfrm>
          <a:prstGeom prst="ellipse">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3FA1"/>
              </a:solidFill>
            </a:endParaRPr>
          </a:p>
        </p:txBody>
      </p:sp>
      <p:sp>
        <p:nvSpPr>
          <p:cNvPr id="27" name="文本框 26"/>
          <p:cNvSpPr txBox="1"/>
          <p:nvPr/>
        </p:nvSpPr>
        <p:spPr>
          <a:xfrm>
            <a:off x="1574531" y="1095358"/>
            <a:ext cx="2646878" cy="584775"/>
          </a:xfrm>
          <a:prstGeom prst="rect">
            <a:avLst/>
          </a:prstGeom>
          <a:noFill/>
        </p:spPr>
        <p:txBody>
          <a:bodyPr wrap="none" rtlCol="0">
            <a:spAutoFit/>
          </a:bodyPr>
          <a:lstStyle/>
          <a:p>
            <a:r>
              <a:rPr lang="zh-CN" altLang="en-US" sz="3200" b="1">
                <a:latin typeface="华文细黑" panose="02010600040101010101" pitchFamily="2" charset="-122"/>
                <a:ea typeface="华文细黑" panose="02010600040101010101" pitchFamily="2" charset="-122"/>
              </a:rPr>
              <a:t>数据项目名称</a:t>
            </a:r>
            <a:endParaRPr lang="en-US" sz="3200" b="1">
              <a:latin typeface="华文细黑" panose="02010600040101010101" pitchFamily="2" charset="-122"/>
              <a:ea typeface="华文细黑" panose="02010600040101010101" pitchFamily="2" charset="-122"/>
            </a:endParaRPr>
          </a:p>
        </p:txBody>
      </p:sp>
      <p:sp>
        <p:nvSpPr>
          <p:cNvPr id="28" name="文本框 27"/>
          <p:cNvSpPr txBox="1"/>
          <p:nvPr/>
        </p:nvSpPr>
        <p:spPr>
          <a:xfrm>
            <a:off x="6014550" y="1095358"/>
            <a:ext cx="5196058" cy="1015663"/>
          </a:xfrm>
          <a:prstGeom prst="rect">
            <a:avLst/>
          </a:prstGeom>
          <a:noFill/>
        </p:spPr>
        <p:txBody>
          <a:bodyPr wrap="square" rtlCol="0">
            <a:spAutoFit/>
          </a:bodyPr>
          <a:lstStyle/>
          <a:p>
            <a:pPr algn="just"/>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a:t>
            </a:r>
            <a:r>
              <a:rPr lang="en-US" sz="1200" dirty="0">
                <a:solidFill>
                  <a:schemeClr val="bg1">
                    <a:lumMod val="50000"/>
                  </a:schemeClr>
                </a:solidFill>
                <a:latin typeface="华文细黑" panose="02010600040101010101" pitchFamily="2" charset="-122"/>
                <a:ea typeface="华文细黑" panose="02010600040101010101" pitchFamily="2" charset="-122"/>
              </a:rPr>
              <a:t>.</a:t>
            </a:r>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a:t>
            </a:r>
            <a:r>
              <a:rPr lang="en-US" sz="1200" dirty="0">
                <a:solidFill>
                  <a:schemeClr val="bg1">
                    <a:lumMod val="50000"/>
                  </a:schemeClr>
                </a:solidFill>
                <a:latin typeface="华文细黑" panose="02010600040101010101" pitchFamily="2" charset="-122"/>
                <a:ea typeface="华文细黑" panose="02010600040101010101" pitchFamily="2" charset="-122"/>
              </a:rPr>
              <a:t>.</a:t>
            </a:r>
          </a:p>
        </p:txBody>
      </p:sp>
      <p:sp>
        <p:nvSpPr>
          <p:cNvPr id="21" name="Freeform 323"/>
          <p:cNvSpPr>
            <a:spLocks noEditPoints="1"/>
          </p:cNvSpPr>
          <p:nvPr/>
        </p:nvSpPr>
        <p:spPr bwMode="auto">
          <a:xfrm>
            <a:off x="1216795" y="2478481"/>
            <a:ext cx="402719" cy="399548"/>
          </a:xfrm>
          <a:custGeom>
            <a:avLst/>
            <a:gdLst>
              <a:gd name="T0" fmla="*/ 136 w 169"/>
              <a:gd name="T1" fmla="*/ 126 h 169"/>
              <a:gd name="T2" fmla="*/ 154 w 169"/>
              <a:gd name="T3" fmla="*/ 77 h 169"/>
              <a:gd name="T4" fmla="*/ 148 w 169"/>
              <a:gd name="T5" fmla="*/ 47 h 169"/>
              <a:gd name="T6" fmla="*/ 131 w 169"/>
              <a:gd name="T7" fmla="*/ 22 h 169"/>
              <a:gd name="T8" fmla="*/ 107 w 169"/>
              <a:gd name="T9" fmla="*/ 6 h 169"/>
              <a:gd name="T10" fmla="*/ 23 w 169"/>
              <a:gd name="T11" fmla="*/ 22 h 169"/>
              <a:gd name="T12" fmla="*/ 0 w 169"/>
              <a:gd name="T13" fmla="*/ 77 h 169"/>
              <a:gd name="T14" fmla="*/ 6 w 169"/>
              <a:gd name="T15" fmla="*/ 106 h 169"/>
              <a:gd name="T16" fmla="*/ 23 w 169"/>
              <a:gd name="T17" fmla="*/ 131 h 169"/>
              <a:gd name="T18" fmla="*/ 48 w 169"/>
              <a:gd name="T19" fmla="*/ 148 h 169"/>
              <a:gd name="T20" fmla="*/ 107 w 169"/>
              <a:gd name="T21" fmla="*/ 148 h 169"/>
              <a:gd name="T22" fmla="*/ 157 w 169"/>
              <a:gd name="T23" fmla="*/ 166 h 169"/>
              <a:gd name="T24" fmla="*/ 167 w 169"/>
              <a:gd name="T25" fmla="*/ 156 h 169"/>
              <a:gd name="T26" fmla="*/ 121 w 169"/>
              <a:gd name="T27" fmla="*/ 121 h 169"/>
              <a:gd name="T28" fmla="*/ 121 w 169"/>
              <a:gd name="T29" fmla="*/ 121 h 169"/>
              <a:gd name="T30" fmla="*/ 77 w 169"/>
              <a:gd name="T31" fmla="*/ 139 h 169"/>
              <a:gd name="T32" fmla="*/ 53 w 169"/>
              <a:gd name="T33" fmla="*/ 135 h 169"/>
              <a:gd name="T34" fmla="*/ 33 w 169"/>
              <a:gd name="T35" fmla="*/ 121 h 169"/>
              <a:gd name="T36" fmla="*/ 19 w 169"/>
              <a:gd name="T37" fmla="*/ 101 h 169"/>
              <a:gd name="T38" fmla="*/ 14 w 169"/>
              <a:gd name="T39" fmla="*/ 77 h 169"/>
              <a:gd name="T40" fmla="*/ 33 w 169"/>
              <a:gd name="T41" fmla="*/ 32 h 169"/>
              <a:gd name="T42" fmla="*/ 101 w 169"/>
              <a:gd name="T43" fmla="*/ 19 h 169"/>
              <a:gd name="T44" fmla="*/ 122 w 169"/>
              <a:gd name="T45" fmla="*/ 33 h 169"/>
              <a:gd name="T46" fmla="*/ 135 w 169"/>
              <a:gd name="T47" fmla="*/ 53 h 169"/>
              <a:gd name="T48" fmla="*/ 135 w 169"/>
              <a:gd name="T49" fmla="*/ 101 h 169"/>
              <a:gd name="T50" fmla="*/ 58 w 169"/>
              <a:gd name="T51" fmla="*/ 31 h 169"/>
              <a:gd name="T52" fmla="*/ 49 w 169"/>
              <a:gd name="T53" fmla="*/ 35 h 169"/>
              <a:gd name="T54" fmla="*/ 42 w 169"/>
              <a:gd name="T55" fmla="*/ 41 h 169"/>
              <a:gd name="T56" fmla="*/ 36 w 169"/>
              <a:gd name="T57" fmla="*/ 49 h 169"/>
              <a:gd name="T58" fmla="*/ 34 w 169"/>
              <a:gd name="T59" fmla="*/ 63 h 169"/>
              <a:gd name="T60" fmla="*/ 43 w 169"/>
              <a:gd name="T61" fmla="*/ 54 h 169"/>
              <a:gd name="T62" fmla="*/ 48 w 169"/>
              <a:gd name="T63" fmla="*/ 47 h 169"/>
              <a:gd name="T64" fmla="*/ 61 w 169"/>
              <a:gd name="T65" fmla="*/ 39 h 169"/>
              <a:gd name="T66" fmla="*/ 58 w 169"/>
              <a:gd name="T67" fmla="*/ 31 h 169"/>
              <a:gd name="T68" fmla="*/ 123 w 169"/>
              <a:gd name="T69" fmla="*/ 72 h 169"/>
              <a:gd name="T70" fmla="*/ 115 w 169"/>
              <a:gd name="T71" fmla="*/ 92 h 169"/>
              <a:gd name="T72" fmla="*/ 106 w 169"/>
              <a:gd name="T73" fmla="*/ 106 h 169"/>
              <a:gd name="T74" fmla="*/ 77 w 169"/>
              <a:gd name="T75" fmla="*/ 118 h 169"/>
              <a:gd name="T76" fmla="*/ 77 w 169"/>
              <a:gd name="T77" fmla="*/ 126 h 169"/>
              <a:gd name="T78" fmla="*/ 112 w 169"/>
              <a:gd name="T79" fmla="*/ 112 h 169"/>
              <a:gd name="T80" fmla="*/ 123 w 169"/>
              <a:gd name="T81" fmla="*/ 96 h 169"/>
              <a:gd name="T82" fmla="*/ 123 w 169"/>
              <a:gd name="T83" fmla="*/ 7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69">
                <a:moveTo>
                  <a:pt x="167" y="156"/>
                </a:moveTo>
                <a:cubicBezTo>
                  <a:pt x="136" y="126"/>
                  <a:pt x="136" y="126"/>
                  <a:pt x="136" y="126"/>
                </a:cubicBezTo>
                <a:cubicBezTo>
                  <a:pt x="141" y="120"/>
                  <a:pt x="145" y="113"/>
                  <a:pt x="148" y="106"/>
                </a:cubicBezTo>
                <a:cubicBezTo>
                  <a:pt x="152" y="97"/>
                  <a:pt x="154" y="87"/>
                  <a:pt x="154" y="77"/>
                </a:cubicBezTo>
                <a:cubicBezTo>
                  <a:pt x="154" y="66"/>
                  <a:pt x="152" y="57"/>
                  <a:pt x="148" y="48"/>
                </a:cubicBezTo>
                <a:cubicBezTo>
                  <a:pt x="148" y="47"/>
                  <a:pt x="148" y="47"/>
                  <a:pt x="148" y="47"/>
                </a:cubicBezTo>
                <a:cubicBezTo>
                  <a:pt x="144" y="38"/>
                  <a:pt x="139" y="30"/>
                  <a:pt x="132" y="23"/>
                </a:cubicBezTo>
                <a:cubicBezTo>
                  <a:pt x="131" y="22"/>
                  <a:pt x="131" y="22"/>
                  <a:pt x="131" y="22"/>
                </a:cubicBezTo>
                <a:cubicBezTo>
                  <a:pt x="124" y="15"/>
                  <a:pt x="116" y="10"/>
                  <a:pt x="107" y="6"/>
                </a:cubicBezTo>
                <a:cubicBezTo>
                  <a:pt x="107" y="6"/>
                  <a:pt x="107" y="6"/>
                  <a:pt x="107" y="6"/>
                </a:cubicBezTo>
                <a:cubicBezTo>
                  <a:pt x="97" y="2"/>
                  <a:pt x="88" y="0"/>
                  <a:pt x="77" y="0"/>
                </a:cubicBezTo>
                <a:cubicBezTo>
                  <a:pt x="56" y="0"/>
                  <a:pt x="37" y="8"/>
                  <a:pt x="23" y="22"/>
                </a:cubicBezTo>
                <a:cubicBezTo>
                  <a:pt x="16" y="29"/>
                  <a:pt x="10" y="38"/>
                  <a:pt x="6" y="47"/>
                </a:cubicBezTo>
                <a:cubicBezTo>
                  <a:pt x="2" y="56"/>
                  <a:pt x="0" y="66"/>
                  <a:pt x="0" y="77"/>
                </a:cubicBezTo>
                <a:cubicBezTo>
                  <a:pt x="0" y="87"/>
                  <a:pt x="2" y="97"/>
                  <a:pt x="6" y="106"/>
                </a:cubicBezTo>
                <a:cubicBezTo>
                  <a:pt x="6" y="106"/>
                  <a:pt x="6" y="106"/>
                  <a:pt x="6" y="106"/>
                </a:cubicBezTo>
                <a:cubicBezTo>
                  <a:pt x="10" y="115"/>
                  <a:pt x="16" y="124"/>
                  <a:pt x="23" y="131"/>
                </a:cubicBezTo>
                <a:cubicBezTo>
                  <a:pt x="23" y="131"/>
                  <a:pt x="23" y="131"/>
                  <a:pt x="23" y="131"/>
                </a:cubicBezTo>
                <a:cubicBezTo>
                  <a:pt x="30" y="138"/>
                  <a:pt x="38" y="144"/>
                  <a:pt x="48" y="148"/>
                </a:cubicBezTo>
                <a:cubicBezTo>
                  <a:pt x="48" y="148"/>
                  <a:pt x="48" y="148"/>
                  <a:pt x="48" y="148"/>
                </a:cubicBezTo>
                <a:cubicBezTo>
                  <a:pt x="57" y="151"/>
                  <a:pt x="67" y="153"/>
                  <a:pt x="77" y="153"/>
                </a:cubicBezTo>
                <a:cubicBezTo>
                  <a:pt x="88" y="153"/>
                  <a:pt x="97" y="151"/>
                  <a:pt x="107" y="148"/>
                </a:cubicBezTo>
                <a:cubicBezTo>
                  <a:pt x="114" y="145"/>
                  <a:pt x="120" y="141"/>
                  <a:pt x="126" y="136"/>
                </a:cubicBezTo>
                <a:cubicBezTo>
                  <a:pt x="157" y="166"/>
                  <a:pt x="157" y="166"/>
                  <a:pt x="157" y="166"/>
                </a:cubicBezTo>
                <a:cubicBezTo>
                  <a:pt x="159" y="169"/>
                  <a:pt x="164" y="169"/>
                  <a:pt x="167" y="166"/>
                </a:cubicBezTo>
                <a:cubicBezTo>
                  <a:pt x="169" y="163"/>
                  <a:pt x="169" y="159"/>
                  <a:pt x="167" y="156"/>
                </a:cubicBezTo>
                <a:close/>
                <a:moveTo>
                  <a:pt x="121" y="121"/>
                </a:moveTo>
                <a:cubicBezTo>
                  <a:pt x="121" y="121"/>
                  <a:pt x="121" y="121"/>
                  <a:pt x="121" y="121"/>
                </a:cubicBezTo>
                <a:cubicBezTo>
                  <a:pt x="121" y="121"/>
                  <a:pt x="121" y="121"/>
                  <a:pt x="121" y="121"/>
                </a:cubicBezTo>
                <a:cubicBezTo>
                  <a:pt x="121" y="121"/>
                  <a:pt x="121" y="121"/>
                  <a:pt x="121" y="121"/>
                </a:cubicBezTo>
                <a:cubicBezTo>
                  <a:pt x="116" y="127"/>
                  <a:pt x="109" y="131"/>
                  <a:pt x="101" y="135"/>
                </a:cubicBezTo>
                <a:cubicBezTo>
                  <a:pt x="94" y="138"/>
                  <a:pt x="86" y="139"/>
                  <a:pt x="77" y="139"/>
                </a:cubicBezTo>
                <a:cubicBezTo>
                  <a:pt x="69" y="139"/>
                  <a:pt x="60" y="138"/>
                  <a:pt x="53" y="135"/>
                </a:cubicBezTo>
                <a:cubicBezTo>
                  <a:pt x="53" y="135"/>
                  <a:pt x="53" y="135"/>
                  <a:pt x="53" y="135"/>
                </a:cubicBezTo>
                <a:cubicBezTo>
                  <a:pt x="45" y="131"/>
                  <a:pt x="39" y="127"/>
                  <a:pt x="33" y="121"/>
                </a:cubicBezTo>
                <a:cubicBezTo>
                  <a:pt x="33" y="121"/>
                  <a:pt x="33" y="121"/>
                  <a:pt x="33" y="121"/>
                </a:cubicBezTo>
                <a:cubicBezTo>
                  <a:pt x="33" y="121"/>
                  <a:pt x="33" y="121"/>
                  <a:pt x="33" y="121"/>
                </a:cubicBezTo>
                <a:cubicBezTo>
                  <a:pt x="27" y="115"/>
                  <a:pt x="22" y="108"/>
                  <a:pt x="19" y="101"/>
                </a:cubicBezTo>
                <a:cubicBezTo>
                  <a:pt x="19" y="100"/>
                  <a:pt x="19" y="100"/>
                  <a:pt x="19" y="100"/>
                </a:cubicBezTo>
                <a:cubicBezTo>
                  <a:pt x="16" y="93"/>
                  <a:pt x="14" y="85"/>
                  <a:pt x="14" y="77"/>
                </a:cubicBezTo>
                <a:cubicBezTo>
                  <a:pt x="14" y="68"/>
                  <a:pt x="16" y="60"/>
                  <a:pt x="19" y="53"/>
                </a:cubicBezTo>
                <a:cubicBezTo>
                  <a:pt x="22" y="45"/>
                  <a:pt x="27" y="38"/>
                  <a:pt x="33" y="32"/>
                </a:cubicBezTo>
                <a:cubicBezTo>
                  <a:pt x="44" y="21"/>
                  <a:pt x="60" y="14"/>
                  <a:pt x="77" y="14"/>
                </a:cubicBezTo>
                <a:cubicBezTo>
                  <a:pt x="86" y="14"/>
                  <a:pt x="94" y="16"/>
                  <a:pt x="101" y="19"/>
                </a:cubicBezTo>
                <a:cubicBezTo>
                  <a:pt x="109" y="22"/>
                  <a:pt x="116" y="26"/>
                  <a:pt x="121" y="32"/>
                </a:cubicBezTo>
                <a:cubicBezTo>
                  <a:pt x="122" y="33"/>
                  <a:pt x="122" y="33"/>
                  <a:pt x="122" y="33"/>
                </a:cubicBezTo>
                <a:cubicBezTo>
                  <a:pt x="127" y="38"/>
                  <a:pt x="132" y="45"/>
                  <a:pt x="135" y="53"/>
                </a:cubicBezTo>
                <a:cubicBezTo>
                  <a:pt x="135" y="53"/>
                  <a:pt x="135" y="53"/>
                  <a:pt x="135" y="53"/>
                </a:cubicBezTo>
                <a:cubicBezTo>
                  <a:pt x="138" y="60"/>
                  <a:pt x="140" y="68"/>
                  <a:pt x="140" y="77"/>
                </a:cubicBezTo>
                <a:cubicBezTo>
                  <a:pt x="140" y="85"/>
                  <a:pt x="138" y="93"/>
                  <a:pt x="135" y="101"/>
                </a:cubicBezTo>
                <a:cubicBezTo>
                  <a:pt x="132" y="108"/>
                  <a:pt x="127" y="115"/>
                  <a:pt x="121" y="121"/>
                </a:cubicBezTo>
                <a:close/>
                <a:moveTo>
                  <a:pt x="58" y="31"/>
                </a:moveTo>
                <a:cubicBezTo>
                  <a:pt x="58" y="31"/>
                  <a:pt x="58" y="31"/>
                  <a:pt x="58" y="31"/>
                </a:cubicBezTo>
                <a:cubicBezTo>
                  <a:pt x="55" y="32"/>
                  <a:pt x="52" y="34"/>
                  <a:pt x="49" y="35"/>
                </a:cubicBezTo>
                <a:cubicBezTo>
                  <a:pt x="47" y="37"/>
                  <a:pt x="44" y="39"/>
                  <a:pt x="42" y="41"/>
                </a:cubicBezTo>
                <a:cubicBezTo>
                  <a:pt x="42" y="41"/>
                  <a:pt x="42" y="41"/>
                  <a:pt x="42" y="41"/>
                </a:cubicBezTo>
                <a:cubicBezTo>
                  <a:pt x="40" y="44"/>
                  <a:pt x="38" y="46"/>
                  <a:pt x="36" y="49"/>
                </a:cubicBezTo>
                <a:cubicBezTo>
                  <a:pt x="36" y="49"/>
                  <a:pt x="36" y="49"/>
                  <a:pt x="36" y="49"/>
                </a:cubicBezTo>
                <a:cubicBezTo>
                  <a:pt x="34" y="52"/>
                  <a:pt x="33" y="54"/>
                  <a:pt x="31" y="57"/>
                </a:cubicBezTo>
                <a:cubicBezTo>
                  <a:pt x="30" y="59"/>
                  <a:pt x="31" y="62"/>
                  <a:pt x="34" y="63"/>
                </a:cubicBezTo>
                <a:cubicBezTo>
                  <a:pt x="36" y="64"/>
                  <a:pt x="38" y="63"/>
                  <a:pt x="39" y="61"/>
                </a:cubicBezTo>
                <a:cubicBezTo>
                  <a:pt x="40" y="58"/>
                  <a:pt x="41" y="56"/>
                  <a:pt x="43" y="54"/>
                </a:cubicBezTo>
                <a:cubicBezTo>
                  <a:pt x="43" y="54"/>
                  <a:pt x="43" y="54"/>
                  <a:pt x="43" y="54"/>
                </a:cubicBezTo>
                <a:cubicBezTo>
                  <a:pt x="44" y="51"/>
                  <a:pt x="46" y="49"/>
                  <a:pt x="48" y="47"/>
                </a:cubicBezTo>
                <a:cubicBezTo>
                  <a:pt x="50" y="46"/>
                  <a:pt x="52" y="44"/>
                  <a:pt x="54" y="42"/>
                </a:cubicBezTo>
                <a:cubicBezTo>
                  <a:pt x="56" y="41"/>
                  <a:pt x="59" y="40"/>
                  <a:pt x="61" y="39"/>
                </a:cubicBezTo>
                <a:cubicBezTo>
                  <a:pt x="63" y="38"/>
                  <a:pt x="64" y="35"/>
                  <a:pt x="63" y="33"/>
                </a:cubicBezTo>
                <a:cubicBezTo>
                  <a:pt x="62" y="31"/>
                  <a:pt x="60" y="30"/>
                  <a:pt x="58" y="31"/>
                </a:cubicBezTo>
                <a:close/>
                <a:moveTo>
                  <a:pt x="123" y="72"/>
                </a:moveTo>
                <a:cubicBezTo>
                  <a:pt x="123" y="72"/>
                  <a:pt x="123" y="72"/>
                  <a:pt x="123" y="72"/>
                </a:cubicBezTo>
                <a:cubicBezTo>
                  <a:pt x="120" y="72"/>
                  <a:pt x="118" y="74"/>
                  <a:pt x="118" y="77"/>
                </a:cubicBezTo>
                <a:cubicBezTo>
                  <a:pt x="118" y="82"/>
                  <a:pt x="117" y="87"/>
                  <a:pt x="115" y="92"/>
                </a:cubicBezTo>
                <a:cubicBezTo>
                  <a:pt x="115" y="93"/>
                  <a:pt x="115" y="93"/>
                  <a:pt x="115" y="93"/>
                </a:cubicBezTo>
                <a:cubicBezTo>
                  <a:pt x="113" y="97"/>
                  <a:pt x="110" y="102"/>
                  <a:pt x="106" y="106"/>
                </a:cubicBezTo>
                <a:cubicBezTo>
                  <a:pt x="102" y="110"/>
                  <a:pt x="98" y="113"/>
                  <a:pt x="93" y="115"/>
                </a:cubicBezTo>
                <a:cubicBezTo>
                  <a:pt x="88" y="117"/>
                  <a:pt x="82" y="118"/>
                  <a:pt x="77" y="118"/>
                </a:cubicBezTo>
                <a:cubicBezTo>
                  <a:pt x="75" y="118"/>
                  <a:pt x="73" y="120"/>
                  <a:pt x="73" y="122"/>
                </a:cubicBezTo>
                <a:cubicBezTo>
                  <a:pt x="73" y="124"/>
                  <a:pt x="75" y="126"/>
                  <a:pt x="77" y="126"/>
                </a:cubicBezTo>
                <a:cubicBezTo>
                  <a:pt x="84" y="126"/>
                  <a:pt x="90" y="125"/>
                  <a:pt x="96" y="123"/>
                </a:cubicBezTo>
                <a:cubicBezTo>
                  <a:pt x="102" y="120"/>
                  <a:pt x="108" y="117"/>
                  <a:pt x="112" y="112"/>
                </a:cubicBezTo>
                <a:cubicBezTo>
                  <a:pt x="117" y="107"/>
                  <a:pt x="120" y="102"/>
                  <a:pt x="123" y="96"/>
                </a:cubicBezTo>
                <a:cubicBezTo>
                  <a:pt x="123" y="96"/>
                  <a:pt x="123" y="96"/>
                  <a:pt x="123" y="96"/>
                </a:cubicBezTo>
                <a:cubicBezTo>
                  <a:pt x="126" y="90"/>
                  <a:pt x="127" y="83"/>
                  <a:pt x="127" y="77"/>
                </a:cubicBezTo>
                <a:cubicBezTo>
                  <a:pt x="127" y="74"/>
                  <a:pt x="125" y="72"/>
                  <a:pt x="123" y="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69"/>
          <p:cNvSpPr>
            <a:spLocks noEditPoints="1"/>
          </p:cNvSpPr>
          <p:nvPr/>
        </p:nvSpPr>
        <p:spPr bwMode="auto">
          <a:xfrm>
            <a:off x="1215362" y="5112125"/>
            <a:ext cx="405585" cy="458219"/>
          </a:xfrm>
          <a:custGeom>
            <a:avLst/>
            <a:gdLst>
              <a:gd name="T0" fmla="*/ 83 w 175"/>
              <a:gd name="T1" fmla="*/ 119 h 199"/>
              <a:gd name="T2" fmla="*/ 83 w 175"/>
              <a:gd name="T3" fmla="*/ 65 h 199"/>
              <a:gd name="T4" fmla="*/ 107 w 175"/>
              <a:gd name="T5" fmla="*/ 65 h 199"/>
              <a:gd name="T6" fmla="*/ 112 w 175"/>
              <a:gd name="T7" fmla="*/ 63 h 199"/>
              <a:gd name="T8" fmla="*/ 112 w 175"/>
              <a:gd name="T9" fmla="*/ 53 h 199"/>
              <a:gd name="T10" fmla="*/ 62 w 175"/>
              <a:gd name="T11" fmla="*/ 3 h 199"/>
              <a:gd name="T12" fmla="*/ 62 w 175"/>
              <a:gd name="T13" fmla="*/ 3 h 199"/>
              <a:gd name="T14" fmla="*/ 52 w 175"/>
              <a:gd name="T15" fmla="*/ 3 h 199"/>
              <a:gd name="T16" fmla="*/ 2 w 175"/>
              <a:gd name="T17" fmla="*/ 53 h 199"/>
              <a:gd name="T18" fmla="*/ 0 w 175"/>
              <a:gd name="T19" fmla="*/ 58 h 199"/>
              <a:gd name="T20" fmla="*/ 7 w 175"/>
              <a:gd name="T21" fmla="*/ 65 h 199"/>
              <a:gd name="T22" fmla="*/ 31 w 175"/>
              <a:gd name="T23" fmla="*/ 65 h 199"/>
              <a:gd name="T24" fmla="*/ 31 w 175"/>
              <a:gd name="T25" fmla="*/ 119 h 199"/>
              <a:gd name="T26" fmla="*/ 38 w 175"/>
              <a:gd name="T27" fmla="*/ 126 h 199"/>
              <a:gd name="T28" fmla="*/ 76 w 175"/>
              <a:gd name="T29" fmla="*/ 126 h 199"/>
              <a:gd name="T30" fmla="*/ 83 w 175"/>
              <a:gd name="T31" fmla="*/ 119 h 199"/>
              <a:gd name="T32" fmla="*/ 69 w 175"/>
              <a:gd name="T33" fmla="*/ 58 h 199"/>
              <a:gd name="T34" fmla="*/ 69 w 175"/>
              <a:gd name="T35" fmla="*/ 58 h 199"/>
              <a:gd name="T36" fmla="*/ 69 w 175"/>
              <a:gd name="T37" fmla="*/ 112 h 199"/>
              <a:gd name="T38" fmla="*/ 45 w 175"/>
              <a:gd name="T39" fmla="*/ 112 h 199"/>
              <a:gd name="T40" fmla="*/ 45 w 175"/>
              <a:gd name="T41" fmla="*/ 58 h 199"/>
              <a:gd name="T42" fmla="*/ 38 w 175"/>
              <a:gd name="T43" fmla="*/ 51 h 199"/>
              <a:gd name="T44" fmla="*/ 24 w 175"/>
              <a:gd name="T45" fmla="*/ 51 h 199"/>
              <a:gd name="T46" fmla="*/ 57 w 175"/>
              <a:gd name="T47" fmla="*/ 18 h 199"/>
              <a:gd name="T48" fmla="*/ 90 w 175"/>
              <a:gd name="T49" fmla="*/ 51 h 199"/>
              <a:gd name="T50" fmla="*/ 76 w 175"/>
              <a:gd name="T51" fmla="*/ 51 h 199"/>
              <a:gd name="T52" fmla="*/ 69 w 175"/>
              <a:gd name="T53" fmla="*/ 58 h 199"/>
              <a:gd name="T54" fmla="*/ 168 w 175"/>
              <a:gd name="T55" fmla="*/ 135 h 199"/>
              <a:gd name="T56" fmla="*/ 168 w 175"/>
              <a:gd name="T57" fmla="*/ 135 h 199"/>
              <a:gd name="T58" fmla="*/ 144 w 175"/>
              <a:gd name="T59" fmla="*/ 135 h 199"/>
              <a:gd name="T60" fmla="*/ 144 w 175"/>
              <a:gd name="T61" fmla="*/ 80 h 199"/>
              <a:gd name="T62" fmla="*/ 137 w 175"/>
              <a:gd name="T63" fmla="*/ 73 h 199"/>
              <a:gd name="T64" fmla="*/ 99 w 175"/>
              <a:gd name="T65" fmla="*/ 73 h 199"/>
              <a:gd name="T66" fmla="*/ 92 w 175"/>
              <a:gd name="T67" fmla="*/ 80 h 199"/>
              <a:gd name="T68" fmla="*/ 92 w 175"/>
              <a:gd name="T69" fmla="*/ 135 h 199"/>
              <a:gd name="T70" fmla="*/ 68 w 175"/>
              <a:gd name="T71" fmla="*/ 135 h 199"/>
              <a:gd name="T72" fmla="*/ 63 w 175"/>
              <a:gd name="T73" fmla="*/ 137 h 199"/>
              <a:gd name="T74" fmla="*/ 63 w 175"/>
              <a:gd name="T75" fmla="*/ 147 h 199"/>
              <a:gd name="T76" fmla="*/ 113 w 175"/>
              <a:gd name="T77" fmla="*/ 196 h 199"/>
              <a:gd name="T78" fmla="*/ 113 w 175"/>
              <a:gd name="T79" fmla="*/ 197 h 199"/>
              <a:gd name="T80" fmla="*/ 123 w 175"/>
              <a:gd name="T81" fmla="*/ 197 h 199"/>
              <a:gd name="T82" fmla="*/ 173 w 175"/>
              <a:gd name="T83" fmla="*/ 147 h 199"/>
              <a:gd name="T84" fmla="*/ 175 w 175"/>
              <a:gd name="T85" fmla="*/ 142 h 199"/>
              <a:gd name="T86" fmla="*/ 168 w 175"/>
              <a:gd name="T87" fmla="*/ 135 h 199"/>
              <a:gd name="T88" fmla="*/ 118 w 175"/>
              <a:gd name="T89" fmla="*/ 182 h 199"/>
              <a:gd name="T90" fmla="*/ 118 w 175"/>
              <a:gd name="T91" fmla="*/ 182 h 199"/>
              <a:gd name="T92" fmla="*/ 85 w 175"/>
              <a:gd name="T93" fmla="*/ 149 h 199"/>
              <a:gd name="T94" fmla="*/ 99 w 175"/>
              <a:gd name="T95" fmla="*/ 149 h 199"/>
              <a:gd name="T96" fmla="*/ 106 w 175"/>
              <a:gd name="T97" fmla="*/ 142 h 199"/>
              <a:gd name="T98" fmla="*/ 106 w 175"/>
              <a:gd name="T99" fmla="*/ 87 h 199"/>
              <a:gd name="T100" fmla="*/ 130 w 175"/>
              <a:gd name="T101" fmla="*/ 87 h 199"/>
              <a:gd name="T102" fmla="*/ 130 w 175"/>
              <a:gd name="T103" fmla="*/ 142 h 199"/>
              <a:gd name="T104" fmla="*/ 137 w 175"/>
              <a:gd name="T105" fmla="*/ 149 h 199"/>
              <a:gd name="T106" fmla="*/ 151 w 175"/>
              <a:gd name="T107" fmla="*/ 149 h 199"/>
              <a:gd name="T108" fmla="*/ 118 w 175"/>
              <a:gd name="T109" fmla="*/ 1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99">
                <a:moveTo>
                  <a:pt x="83" y="119"/>
                </a:moveTo>
                <a:cubicBezTo>
                  <a:pt x="83" y="65"/>
                  <a:pt x="83" y="65"/>
                  <a:pt x="83" y="65"/>
                </a:cubicBezTo>
                <a:cubicBezTo>
                  <a:pt x="107" y="65"/>
                  <a:pt x="107" y="65"/>
                  <a:pt x="107" y="65"/>
                </a:cubicBezTo>
                <a:cubicBezTo>
                  <a:pt x="109" y="65"/>
                  <a:pt x="111" y="64"/>
                  <a:pt x="112" y="63"/>
                </a:cubicBezTo>
                <a:cubicBezTo>
                  <a:pt x="115" y="60"/>
                  <a:pt x="115" y="55"/>
                  <a:pt x="112" y="53"/>
                </a:cubicBezTo>
                <a:cubicBezTo>
                  <a:pt x="62" y="3"/>
                  <a:pt x="62" y="3"/>
                  <a:pt x="62" y="3"/>
                </a:cubicBezTo>
                <a:cubicBezTo>
                  <a:pt x="62" y="3"/>
                  <a:pt x="62" y="3"/>
                  <a:pt x="62" y="3"/>
                </a:cubicBezTo>
                <a:cubicBezTo>
                  <a:pt x="59" y="0"/>
                  <a:pt x="55" y="0"/>
                  <a:pt x="52" y="3"/>
                </a:cubicBezTo>
                <a:cubicBezTo>
                  <a:pt x="2" y="53"/>
                  <a:pt x="2" y="53"/>
                  <a:pt x="2" y="53"/>
                </a:cubicBezTo>
                <a:cubicBezTo>
                  <a:pt x="1" y="54"/>
                  <a:pt x="0" y="56"/>
                  <a:pt x="0" y="58"/>
                </a:cubicBezTo>
                <a:cubicBezTo>
                  <a:pt x="0" y="61"/>
                  <a:pt x="3" y="65"/>
                  <a:pt x="7" y="65"/>
                </a:cubicBezTo>
                <a:cubicBezTo>
                  <a:pt x="31" y="65"/>
                  <a:pt x="31" y="65"/>
                  <a:pt x="31" y="65"/>
                </a:cubicBezTo>
                <a:cubicBezTo>
                  <a:pt x="31" y="119"/>
                  <a:pt x="31" y="119"/>
                  <a:pt x="31" y="119"/>
                </a:cubicBezTo>
                <a:cubicBezTo>
                  <a:pt x="31" y="123"/>
                  <a:pt x="34" y="126"/>
                  <a:pt x="38" y="126"/>
                </a:cubicBezTo>
                <a:cubicBezTo>
                  <a:pt x="76" y="126"/>
                  <a:pt x="76" y="126"/>
                  <a:pt x="76" y="126"/>
                </a:cubicBezTo>
                <a:cubicBezTo>
                  <a:pt x="80" y="126"/>
                  <a:pt x="83" y="123"/>
                  <a:pt x="83" y="119"/>
                </a:cubicBezTo>
                <a:close/>
                <a:moveTo>
                  <a:pt x="69" y="58"/>
                </a:moveTo>
                <a:cubicBezTo>
                  <a:pt x="69" y="58"/>
                  <a:pt x="69" y="58"/>
                  <a:pt x="69" y="58"/>
                </a:cubicBezTo>
                <a:cubicBezTo>
                  <a:pt x="69" y="112"/>
                  <a:pt x="69" y="112"/>
                  <a:pt x="69" y="112"/>
                </a:cubicBezTo>
                <a:cubicBezTo>
                  <a:pt x="45" y="112"/>
                  <a:pt x="45" y="112"/>
                  <a:pt x="45" y="112"/>
                </a:cubicBezTo>
                <a:cubicBezTo>
                  <a:pt x="45" y="58"/>
                  <a:pt x="45" y="58"/>
                  <a:pt x="45" y="58"/>
                </a:cubicBezTo>
                <a:cubicBezTo>
                  <a:pt x="45" y="54"/>
                  <a:pt x="42" y="51"/>
                  <a:pt x="38" y="51"/>
                </a:cubicBezTo>
                <a:cubicBezTo>
                  <a:pt x="24" y="51"/>
                  <a:pt x="24" y="51"/>
                  <a:pt x="24" y="51"/>
                </a:cubicBezTo>
                <a:cubicBezTo>
                  <a:pt x="57" y="18"/>
                  <a:pt x="57" y="18"/>
                  <a:pt x="57" y="18"/>
                </a:cubicBezTo>
                <a:cubicBezTo>
                  <a:pt x="90" y="51"/>
                  <a:pt x="90" y="51"/>
                  <a:pt x="90" y="51"/>
                </a:cubicBezTo>
                <a:cubicBezTo>
                  <a:pt x="76" y="51"/>
                  <a:pt x="76" y="51"/>
                  <a:pt x="76" y="51"/>
                </a:cubicBezTo>
                <a:cubicBezTo>
                  <a:pt x="72" y="51"/>
                  <a:pt x="69" y="54"/>
                  <a:pt x="69" y="58"/>
                </a:cubicBezTo>
                <a:close/>
                <a:moveTo>
                  <a:pt x="168" y="135"/>
                </a:moveTo>
                <a:cubicBezTo>
                  <a:pt x="168" y="135"/>
                  <a:pt x="168" y="135"/>
                  <a:pt x="168" y="135"/>
                </a:cubicBezTo>
                <a:cubicBezTo>
                  <a:pt x="144" y="135"/>
                  <a:pt x="144" y="135"/>
                  <a:pt x="144" y="135"/>
                </a:cubicBezTo>
                <a:cubicBezTo>
                  <a:pt x="144" y="80"/>
                  <a:pt x="144" y="80"/>
                  <a:pt x="144" y="80"/>
                </a:cubicBezTo>
                <a:cubicBezTo>
                  <a:pt x="144" y="76"/>
                  <a:pt x="141" y="73"/>
                  <a:pt x="137" y="73"/>
                </a:cubicBezTo>
                <a:cubicBezTo>
                  <a:pt x="99" y="73"/>
                  <a:pt x="99" y="73"/>
                  <a:pt x="99" y="73"/>
                </a:cubicBezTo>
                <a:cubicBezTo>
                  <a:pt x="95" y="73"/>
                  <a:pt x="92" y="76"/>
                  <a:pt x="92" y="80"/>
                </a:cubicBezTo>
                <a:cubicBezTo>
                  <a:pt x="92" y="135"/>
                  <a:pt x="92" y="135"/>
                  <a:pt x="92" y="135"/>
                </a:cubicBezTo>
                <a:cubicBezTo>
                  <a:pt x="68" y="135"/>
                  <a:pt x="68" y="135"/>
                  <a:pt x="68" y="135"/>
                </a:cubicBezTo>
                <a:cubicBezTo>
                  <a:pt x="66" y="135"/>
                  <a:pt x="65" y="135"/>
                  <a:pt x="63" y="137"/>
                </a:cubicBezTo>
                <a:cubicBezTo>
                  <a:pt x="60" y="140"/>
                  <a:pt x="60" y="144"/>
                  <a:pt x="63" y="147"/>
                </a:cubicBezTo>
                <a:cubicBezTo>
                  <a:pt x="113" y="196"/>
                  <a:pt x="113" y="196"/>
                  <a:pt x="113" y="196"/>
                </a:cubicBezTo>
                <a:cubicBezTo>
                  <a:pt x="113" y="197"/>
                  <a:pt x="113" y="197"/>
                  <a:pt x="113" y="197"/>
                </a:cubicBezTo>
                <a:cubicBezTo>
                  <a:pt x="116" y="199"/>
                  <a:pt x="120" y="199"/>
                  <a:pt x="123" y="197"/>
                </a:cubicBezTo>
                <a:cubicBezTo>
                  <a:pt x="173" y="147"/>
                  <a:pt x="173" y="147"/>
                  <a:pt x="173" y="147"/>
                </a:cubicBezTo>
                <a:cubicBezTo>
                  <a:pt x="174" y="145"/>
                  <a:pt x="175" y="144"/>
                  <a:pt x="175" y="142"/>
                </a:cubicBezTo>
                <a:cubicBezTo>
                  <a:pt x="175" y="138"/>
                  <a:pt x="172" y="135"/>
                  <a:pt x="168" y="135"/>
                </a:cubicBezTo>
                <a:close/>
                <a:moveTo>
                  <a:pt x="118" y="182"/>
                </a:moveTo>
                <a:cubicBezTo>
                  <a:pt x="118" y="182"/>
                  <a:pt x="118" y="182"/>
                  <a:pt x="118" y="182"/>
                </a:cubicBezTo>
                <a:cubicBezTo>
                  <a:pt x="85" y="149"/>
                  <a:pt x="85" y="149"/>
                  <a:pt x="85" y="149"/>
                </a:cubicBezTo>
                <a:cubicBezTo>
                  <a:pt x="99" y="149"/>
                  <a:pt x="99" y="149"/>
                  <a:pt x="99" y="149"/>
                </a:cubicBezTo>
                <a:cubicBezTo>
                  <a:pt x="103" y="149"/>
                  <a:pt x="106" y="146"/>
                  <a:pt x="106" y="142"/>
                </a:cubicBezTo>
                <a:cubicBezTo>
                  <a:pt x="106" y="87"/>
                  <a:pt x="106" y="87"/>
                  <a:pt x="106" y="87"/>
                </a:cubicBezTo>
                <a:cubicBezTo>
                  <a:pt x="130" y="87"/>
                  <a:pt x="130" y="87"/>
                  <a:pt x="130" y="87"/>
                </a:cubicBezTo>
                <a:cubicBezTo>
                  <a:pt x="130" y="142"/>
                  <a:pt x="130" y="142"/>
                  <a:pt x="130" y="142"/>
                </a:cubicBezTo>
                <a:cubicBezTo>
                  <a:pt x="130" y="146"/>
                  <a:pt x="133" y="149"/>
                  <a:pt x="137" y="149"/>
                </a:cubicBezTo>
                <a:cubicBezTo>
                  <a:pt x="151" y="149"/>
                  <a:pt x="151" y="149"/>
                  <a:pt x="151" y="149"/>
                </a:cubicBezTo>
                <a:cubicBezTo>
                  <a:pt x="118" y="182"/>
                  <a:pt x="118" y="182"/>
                  <a:pt x="118" y="18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344"/>
          <p:cNvSpPr>
            <a:spLocks noEditPoints="1"/>
          </p:cNvSpPr>
          <p:nvPr/>
        </p:nvSpPr>
        <p:spPr bwMode="auto">
          <a:xfrm>
            <a:off x="1204111" y="3806800"/>
            <a:ext cx="428087" cy="405889"/>
          </a:xfrm>
          <a:custGeom>
            <a:avLst/>
            <a:gdLst>
              <a:gd name="T0" fmla="*/ 157 w 180"/>
              <a:gd name="T1" fmla="*/ 23 h 172"/>
              <a:gd name="T2" fmla="*/ 101 w 180"/>
              <a:gd name="T3" fmla="*/ 0 h 172"/>
              <a:gd name="T4" fmla="*/ 97 w 180"/>
              <a:gd name="T5" fmla="*/ 4 h 172"/>
              <a:gd name="T6" fmla="*/ 97 w 180"/>
              <a:gd name="T7" fmla="*/ 79 h 172"/>
              <a:gd name="T8" fmla="*/ 99 w 180"/>
              <a:gd name="T9" fmla="*/ 83 h 172"/>
              <a:gd name="T10" fmla="*/ 164 w 180"/>
              <a:gd name="T11" fmla="*/ 121 h 172"/>
              <a:gd name="T12" fmla="*/ 170 w 180"/>
              <a:gd name="T13" fmla="*/ 119 h 172"/>
              <a:gd name="T14" fmla="*/ 178 w 180"/>
              <a:gd name="T15" fmla="*/ 100 h 172"/>
              <a:gd name="T16" fmla="*/ 180 w 180"/>
              <a:gd name="T17" fmla="*/ 79 h 172"/>
              <a:gd name="T18" fmla="*/ 157 w 180"/>
              <a:gd name="T19" fmla="*/ 23 h 172"/>
              <a:gd name="T20" fmla="*/ 169 w 180"/>
              <a:gd name="T21" fmla="*/ 98 h 172"/>
              <a:gd name="T22" fmla="*/ 169 w 180"/>
              <a:gd name="T23" fmla="*/ 98 h 172"/>
              <a:gd name="T24" fmla="*/ 164 w 180"/>
              <a:gd name="T25" fmla="*/ 111 h 172"/>
              <a:gd name="T26" fmla="*/ 105 w 180"/>
              <a:gd name="T27" fmla="*/ 77 h 172"/>
              <a:gd name="T28" fmla="*/ 105 w 180"/>
              <a:gd name="T29" fmla="*/ 8 h 172"/>
              <a:gd name="T30" fmla="*/ 151 w 180"/>
              <a:gd name="T31" fmla="*/ 29 h 172"/>
              <a:gd name="T32" fmla="*/ 172 w 180"/>
              <a:gd name="T33" fmla="*/ 79 h 172"/>
              <a:gd name="T34" fmla="*/ 169 w 180"/>
              <a:gd name="T35" fmla="*/ 98 h 172"/>
              <a:gd name="T36" fmla="*/ 89 w 180"/>
              <a:gd name="T37" fmla="*/ 86 h 172"/>
              <a:gd name="T38" fmla="*/ 89 w 180"/>
              <a:gd name="T39" fmla="*/ 86 h 172"/>
              <a:gd name="T40" fmla="*/ 89 w 180"/>
              <a:gd name="T41" fmla="*/ 15 h 172"/>
              <a:gd name="T42" fmla="*/ 82 w 180"/>
              <a:gd name="T43" fmla="*/ 8 h 172"/>
              <a:gd name="T44" fmla="*/ 24 w 180"/>
              <a:gd name="T45" fmla="*/ 32 h 172"/>
              <a:gd name="T46" fmla="*/ 24 w 180"/>
              <a:gd name="T47" fmla="*/ 32 h 172"/>
              <a:gd name="T48" fmla="*/ 24 w 180"/>
              <a:gd name="T49" fmla="*/ 32 h 172"/>
              <a:gd name="T50" fmla="*/ 0 w 180"/>
              <a:gd name="T51" fmla="*/ 90 h 172"/>
              <a:gd name="T52" fmla="*/ 24 w 180"/>
              <a:gd name="T53" fmla="*/ 148 h 172"/>
              <a:gd name="T54" fmla="*/ 24 w 180"/>
              <a:gd name="T55" fmla="*/ 148 h 172"/>
              <a:gd name="T56" fmla="*/ 82 w 180"/>
              <a:gd name="T57" fmla="*/ 172 h 172"/>
              <a:gd name="T58" fmla="*/ 123 w 180"/>
              <a:gd name="T59" fmla="*/ 162 h 172"/>
              <a:gd name="T60" fmla="*/ 123 w 180"/>
              <a:gd name="T61" fmla="*/ 161 h 172"/>
              <a:gd name="T62" fmla="*/ 153 w 180"/>
              <a:gd name="T63" fmla="*/ 131 h 172"/>
              <a:gd name="T64" fmla="*/ 154 w 180"/>
              <a:gd name="T65" fmla="*/ 131 h 172"/>
              <a:gd name="T66" fmla="*/ 151 w 180"/>
              <a:gd name="T67" fmla="*/ 122 h 172"/>
              <a:gd name="T68" fmla="*/ 89 w 180"/>
              <a:gd name="T69" fmla="*/ 86 h 172"/>
              <a:gd name="T70" fmla="*/ 116 w 180"/>
              <a:gd name="T71" fmla="*/ 149 h 172"/>
              <a:gd name="T72" fmla="*/ 116 w 180"/>
              <a:gd name="T73" fmla="*/ 149 h 172"/>
              <a:gd name="T74" fmla="*/ 116 w 180"/>
              <a:gd name="T75" fmla="*/ 149 h 172"/>
              <a:gd name="T76" fmla="*/ 82 w 180"/>
              <a:gd name="T77" fmla="*/ 158 h 172"/>
              <a:gd name="T78" fmla="*/ 34 w 180"/>
              <a:gd name="T79" fmla="*/ 138 h 172"/>
              <a:gd name="T80" fmla="*/ 34 w 180"/>
              <a:gd name="T81" fmla="*/ 138 h 172"/>
              <a:gd name="T82" fmla="*/ 14 w 180"/>
              <a:gd name="T83" fmla="*/ 90 h 172"/>
              <a:gd name="T84" fmla="*/ 34 w 180"/>
              <a:gd name="T85" fmla="*/ 42 h 172"/>
              <a:gd name="T86" fmla="*/ 75 w 180"/>
              <a:gd name="T87" fmla="*/ 22 h 172"/>
              <a:gd name="T88" fmla="*/ 75 w 180"/>
              <a:gd name="T89" fmla="*/ 90 h 172"/>
              <a:gd name="T90" fmla="*/ 79 w 180"/>
              <a:gd name="T91" fmla="*/ 96 h 172"/>
              <a:gd name="T92" fmla="*/ 138 w 180"/>
              <a:gd name="T93" fmla="*/ 130 h 172"/>
              <a:gd name="T94" fmla="*/ 116 w 180"/>
              <a:gd name="T95"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 h="172">
                <a:moveTo>
                  <a:pt x="157" y="23"/>
                </a:moveTo>
                <a:cubicBezTo>
                  <a:pt x="143" y="9"/>
                  <a:pt x="123" y="0"/>
                  <a:pt x="101" y="0"/>
                </a:cubicBezTo>
                <a:cubicBezTo>
                  <a:pt x="98" y="0"/>
                  <a:pt x="97" y="2"/>
                  <a:pt x="97" y="4"/>
                </a:cubicBezTo>
                <a:cubicBezTo>
                  <a:pt x="97" y="79"/>
                  <a:pt x="97" y="79"/>
                  <a:pt x="97" y="79"/>
                </a:cubicBezTo>
                <a:cubicBezTo>
                  <a:pt x="97" y="81"/>
                  <a:pt x="98" y="82"/>
                  <a:pt x="99" y="83"/>
                </a:cubicBezTo>
                <a:cubicBezTo>
                  <a:pt x="164" y="121"/>
                  <a:pt x="164" y="121"/>
                  <a:pt x="164" y="121"/>
                </a:cubicBezTo>
                <a:cubicBezTo>
                  <a:pt x="166" y="122"/>
                  <a:pt x="168" y="121"/>
                  <a:pt x="170" y="119"/>
                </a:cubicBezTo>
                <a:cubicBezTo>
                  <a:pt x="173" y="113"/>
                  <a:pt x="176" y="107"/>
                  <a:pt x="178" y="100"/>
                </a:cubicBezTo>
                <a:cubicBezTo>
                  <a:pt x="179" y="93"/>
                  <a:pt x="180" y="86"/>
                  <a:pt x="180" y="79"/>
                </a:cubicBezTo>
                <a:cubicBezTo>
                  <a:pt x="180" y="57"/>
                  <a:pt x="171" y="37"/>
                  <a:pt x="157" y="23"/>
                </a:cubicBezTo>
                <a:close/>
                <a:moveTo>
                  <a:pt x="169" y="98"/>
                </a:moveTo>
                <a:cubicBezTo>
                  <a:pt x="169" y="98"/>
                  <a:pt x="169" y="98"/>
                  <a:pt x="169" y="98"/>
                </a:cubicBezTo>
                <a:cubicBezTo>
                  <a:pt x="168" y="102"/>
                  <a:pt x="166" y="107"/>
                  <a:pt x="164" y="111"/>
                </a:cubicBezTo>
                <a:cubicBezTo>
                  <a:pt x="105" y="77"/>
                  <a:pt x="105" y="77"/>
                  <a:pt x="105" y="77"/>
                </a:cubicBezTo>
                <a:cubicBezTo>
                  <a:pt x="105" y="8"/>
                  <a:pt x="105" y="8"/>
                  <a:pt x="105" y="8"/>
                </a:cubicBezTo>
                <a:cubicBezTo>
                  <a:pt x="123" y="9"/>
                  <a:pt x="139" y="17"/>
                  <a:pt x="151" y="29"/>
                </a:cubicBezTo>
                <a:cubicBezTo>
                  <a:pt x="164" y="42"/>
                  <a:pt x="172" y="60"/>
                  <a:pt x="172" y="79"/>
                </a:cubicBezTo>
                <a:cubicBezTo>
                  <a:pt x="172" y="86"/>
                  <a:pt x="171" y="92"/>
                  <a:pt x="169" y="98"/>
                </a:cubicBezTo>
                <a:close/>
                <a:moveTo>
                  <a:pt x="89" y="86"/>
                </a:moveTo>
                <a:cubicBezTo>
                  <a:pt x="89" y="86"/>
                  <a:pt x="89" y="86"/>
                  <a:pt x="89" y="86"/>
                </a:cubicBezTo>
                <a:cubicBezTo>
                  <a:pt x="89" y="15"/>
                  <a:pt x="89" y="15"/>
                  <a:pt x="89" y="15"/>
                </a:cubicBezTo>
                <a:cubicBezTo>
                  <a:pt x="89" y="11"/>
                  <a:pt x="86" y="8"/>
                  <a:pt x="82" y="8"/>
                </a:cubicBezTo>
                <a:cubicBezTo>
                  <a:pt x="60" y="8"/>
                  <a:pt x="39" y="17"/>
                  <a:pt x="24" y="32"/>
                </a:cubicBezTo>
                <a:cubicBezTo>
                  <a:pt x="24" y="32"/>
                  <a:pt x="24" y="32"/>
                  <a:pt x="24" y="32"/>
                </a:cubicBezTo>
                <a:cubicBezTo>
                  <a:pt x="24" y="32"/>
                  <a:pt x="24" y="32"/>
                  <a:pt x="24" y="32"/>
                </a:cubicBezTo>
                <a:cubicBezTo>
                  <a:pt x="9" y="47"/>
                  <a:pt x="0" y="67"/>
                  <a:pt x="0" y="90"/>
                </a:cubicBezTo>
                <a:cubicBezTo>
                  <a:pt x="0" y="113"/>
                  <a:pt x="9" y="133"/>
                  <a:pt x="24" y="148"/>
                </a:cubicBezTo>
                <a:cubicBezTo>
                  <a:pt x="24" y="148"/>
                  <a:pt x="24" y="148"/>
                  <a:pt x="24" y="148"/>
                </a:cubicBezTo>
                <a:cubicBezTo>
                  <a:pt x="39" y="163"/>
                  <a:pt x="60" y="172"/>
                  <a:pt x="82" y="172"/>
                </a:cubicBezTo>
                <a:cubicBezTo>
                  <a:pt x="97" y="172"/>
                  <a:pt x="111" y="169"/>
                  <a:pt x="123" y="162"/>
                </a:cubicBezTo>
                <a:cubicBezTo>
                  <a:pt x="123" y="161"/>
                  <a:pt x="123" y="161"/>
                  <a:pt x="123" y="161"/>
                </a:cubicBezTo>
                <a:cubicBezTo>
                  <a:pt x="136" y="154"/>
                  <a:pt x="146" y="144"/>
                  <a:pt x="153" y="131"/>
                </a:cubicBezTo>
                <a:cubicBezTo>
                  <a:pt x="154" y="131"/>
                  <a:pt x="154" y="131"/>
                  <a:pt x="154" y="131"/>
                </a:cubicBezTo>
                <a:cubicBezTo>
                  <a:pt x="156" y="128"/>
                  <a:pt x="154" y="123"/>
                  <a:pt x="151" y="122"/>
                </a:cubicBezTo>
                <a:cubicBezTo>
                  <a:pt x="89" y="86"/>
                  <a:pt x="89" y="86"/>
                  <a:pt x="89" y="86"/>
                </a:cubicBezTo>
                <a:close/>
                <a:moveTo>
                  <a:pt x="116" y="149"/>
                </a:moveTo>
                <a:cubicBezTo>
                  <a:pt x="116" y="149"/>
                  <a:pt x="116" y="149"/>
                  <a:pt x="116" y="149"/>
                </a:cubicBezTo>
                <a:cubicBezTo>
                  <a:pt x="116" y="149"/>
                  <a:pt x="116" y="149"/>
                  <a:pt x="116" y="149"/>
                </a:cubicBezTo>
                <a:cubicBezTo>
                  <a:pt x="106" y="155"/>
                  <a:pt x="94" y="158"/>
                  <a:pt x="82" y="158"/>
                </a:cubicBezTo>
                <a:cubicBezTo>
                  <a:pt x="63" y="158"/>
                  <a:pt x="46" y="151"/>
                  <a:pt x="34" y="138"/>
                </a:cubicBezTo>
                <a:cubicBezTo>
                  <a:pt x="34" y="138"/>
                  <a:pt x="34" y="138"/>
                  <a:pt x="34" y="138"/>
                </a:cubicBezTo>
                <a:cubicBezTo>
                  <a:pt x="22" y="126"/>
                  <a:pt x="14" y="109"/>
                  <a:pt x="14" y="90"/>
                </a:cubicBezTo>
                <a:cubicBezTo>
                  <a:pt x="14" y="71"/>
                  <a:pt x="22" y="54"/>
                  <a:pt x="34" y="42"/>
                </a:cubicBezTo>
                <a:cubicBezTo>
                  <a:pt x="45" y="31"/>
                  <a:pt x="59" y="24"/>
                  <a:pt x="75" y="22"/>
                </a:cubicBezTo>
                <a:cubicBezTo>
                  <a:pt x="75" y="90"/>
                  <a:pt x="75" y="90"/>
                  <a:pt x="75" y="90"/>
                </a:cubicBezTo>
                <a:cubicBezTo>
                  <a:pt x="75" y="93"/>
                  <a:pt x="77" y="95"/>
                  <a:pt x="79" y="96"/>
                </a:cubicBezTo>
                <a:cubicBezTo>
                  <a:pt x="138" y="130"/>
                  <a:pt x="138" y="130"/>
                  <a:pt x="138" y="130"/>
                </a:cubicBezTo>
                <a:cubicBezTo>
                  <a:pt x="132" y="138"/>
                  <a:pt x="125" y="144"/>
                  <a:pt x="116" y="14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p:cNvSpPr txBox="1"/>
          <p:nvPr/>
        </p:nvSpPr>
        <p:spPr>
          <a:xfrm>
            <a:off x="5080338" y="495299"/>
            <a:ext cx="2031325" cy="646331"/>
          </a:xfrm>
          <a:prstGeom prst="rect">
            <a:avLst/>
          </a:prstGeom>
          <a:noFill/>
        </p:spPr>
        <p:txBody>
          <a:bodyPr wrap="none" rtlCol="0">
            <a:spAutoFit/>
          </a:bodyPr>
          <a:lstStyle/>
          <a:p>
            <a:pPr algn="ctr"/>
            <a:r>
              <a:rPr lang="zh-CN" altLang="en-US" sz="3600" b="1">
                <a:solidFill>
                  <a:srgbClr val="4C2EAA"/>
                </a:solidFill>
                <a:latin typeface="华文细黑" panose="02010600040101010101" pitchFamily="2" charset="-122"/>
                <a:ea typeface="华文细黑" panose="02010600040101010101" pitchFamily="2" charset="-122"/>
              </a:rPr>
              <a:t>您的</a:t>
            </a:r>
            <a:r>
              <a:rPr lang="zh-CN" altLang="en-US" sz="3600" b="1">
                <a:solidFill>
                  <a:srgbClr val="474747"/>
                </a:solidFill>
                <a:latin typeface="华文细黑" panose="02010600040101010101" pitchFamily="2" charset="-122"/>
                <a:ea typeface="华文细黑" panose="02010600040101010101" pitchFamily="2" charset="-122"/>
              </a:rPr>
              <a:t>标题</a:t>
            </a:r>
          </a:p>
        </p:txBody>
      </p:sp>
      <p:sp>
        <p:nvSpPr>
          <p:cNvPr id="14" name="文本框 13"/>
          <p:cNvSpPr txBox="1"/>
          <p:nvPr/>
        </p:nvSpPr>
        <p:spPr>
          <a:xfrm>
            <a:off x="1862946" y="11818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pic>
        <p:nvPicPr>
          <p:cNvPr id="39" name="图片 38"/>
          <p:cNvPicPr>
            <a:picLocks noChangeAspect="1"/>
          </p:cNvPicPr>
          <p:nvPr/>
        </p:nvPicPr>
        <p:blipFill>
          <a:blip r:embed="rId3">
            <a:extLst>
              <a:ext uri="{28A0092B-C50C-407E-A947-70E740481C1C}">
                <a14:useLocalDpi xmlns:a14="http://schemas.microsoft.com/office/drawing/2010/main" val="0"/>
              </a:ext>
            </a:extLst>
          </a:blip>
          <a:srcRect l="372" t="13241" r="502" b="28233"/>
          <a:stretch>
            <a:fillRect/>
          </a:stretch>
        </p:blipFill>
        <p:spPr>
          <a:xfrm>
            <a:off x="0" y="2910840"/>
            <a:ext cx="12192000" cy="4050582"/>
          </a:xfrm>
          <a:custGeom>
            <a:avLst/>
            <a:gdLst>
              <a:gd name="connsiteX0" fmla="*/ 0 w 12192000"/>
              <a:gd name="connsiteY0" fmla="*/ 0 h 4050582"/>
              <a:gd name="connsiteX1" fmla="*/ 12192000 w 12192000"/>
              <a:gd name="connsiteY1" fmla="*/ 0 h 4050582"/>
              <a:gd name="connsiteX2" fmla="*/ 12192000 w 12192000"/>
              <a:gd name="connsiteY2" fmla="*/ 4050582 h 4050582"/>
              <a:gd name="connsiteX3" fmla="*/ 0 w 12192000"/>
              <a:gd name="connsiteY3" fmla="*/ 4050582 h 4050582"/>
              <a:gd name="connsiteX4" fmla="*/ 0 w 12192000"/>
              <a:gd name="connsiteY4" fmla="*/ 0 h 40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50582">
                <a:moveTo>
                  <a:pt x="0" y="0"/>
                </a:moveTo>
                <a:lnTo>
                  <a:pt x="12192000" y="0"/>
                </a:lnTo>
                <a:lnTo>
                  <a:pt x="12192000" y="4050582"/>
                </a:lnTo>
                <a:lnTo>
                  <a:pt x="0" y="4050582"/>
                </a:lnTo>
                <a:lnTo>
                  <a:pt x="0" y="0"/>
                </a:lnTo>
                <a:close/>
              </a:path>
            </a:pathLst>
          </a:custGeom>
        </p:spPr>
      </p:pic>
      <p:sp>
        <p:nvSpPr>
          <p:cNvPr id="2" name="矩形 1"/>
          <p:cNvSpPr/>
          <p:nvPr/>
        </p:nvSpPr>
        <p:spPr>
          <a:xfrm>
            <a:off x="655320" y="2240280"/>
            <a:ext cx="2118360" cy="2225040"/>
          </a:xfrm>
          <a:prstGeom prst="rect">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3413760" y="2240280"/>
            <a:ext cx="2118360" cy="2225040"/>
          </a:xfrm>
          <a:prstGeom prst="rect">
            <a:avLst/>
          </a:prstGeom>
          <a:solidFill>
            <a:srgbClr val="5AD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6065520" y="2240280"/>
            <a:ext cx="2743200" cy="3261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9448800" y="2240280"/>
            <a:ext cx="2057400" cy="222504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p:cNvSpPr txBox="1"/>
          <p:nvPr/>
        </p:nvSpPr>
        <p:spPr>
          <a:xfrm>
            <a:off x="784599" y="2720192"/>
            <a:ext cx="1859803" cy="1323439"/>
          </a:xfrm>
          <a:prstGeom prst="rect">
            <a:avLst/>
          </a:prstGeom>
          <a:noFill/>
        </p:spPr>
        <p:txBody>
          <a:bodyPr wrap="none" rtlCol="0">
            <a:spAutoFit/>
          </a:bodyPr>
          <a:lstStyle/>
          <a:p>
            <a:pPr algn="ctr"/>
            <a:r>
              <a:rPr lang="en-US" altLang="zh-CN" sz="8000" b="1">
                <a:solidFill>
                  <a:schemeClr val="bg1"/>
                </a:solidFill>
                <a:latin typeface="华文细黑" panose="02010600040101010101" pitchFamily="2" charset="-122"/>
                <a:ea typeface="华文细黑" panose="02010600040101010101" pitchFamily="2" charset="-122"/>
              </a:rPr>
              <a:t>25</a:t>
            </a:r>
            <a:r>
              <a:rPr lang="en-US" altLang="zh-CN" sz="4800" b="1">
                <a:solidFill>
                  <a:schemeClr val="bg1"/>
                </a:solidFill>
                <a:latin typeface="华文细黑" panose="02010600040101010101" pitchFamily="2" charset="-122"/>
                <a:ea typeface="华文细黑" panose="02010600040101010101" pitchFamily="2" charset="-122"/>
              </a:rPr>
              <a:t>%</a:t>
            </a:r>
            <a:endParaRPr lang="zh-CN" altLang="en-US" sz="4800" b="1">
              <a:solidFill>
                <a:schemeClr val="bg1"/>
              </a:solidFill>
              <a:latin typeface="华文细黑" panose="02010600040101010101" pitchFamily="2" charset="-122"/>
              <a:ea typeface="华文细黑" panose="02010600040101010101" pitchFamily="2" charset="-122"/>
            </a:endParaRPr>
          </a:p>
        </p:txBody>
      </p:sp>
      <p:sp>
        <p:nvSpPr>
          <p:cNvPr id="17" name="文本框 16"/>
          <p:cNvSpPr txBox="1"/>
          <p:nvPr/>
        </p:nvSpPr>
        <p:spPr>
          <a:xfrm>
            <a:off x="802231" y="3855720"/>
            <a:ext cx="1824538" cy="523220"/>
          </a:xfrm>
          <a:prstGeom prst="rect">
            <a:avLst/>
          </a:prstGeom>
          <a:noFill/>
        </p:spPr>
        <p:txBody>
          <a:bodyPr wrap="none" rtlCol="0">
            <a:spAutoFit/>
          </a:bodyPr>
          <a:lstStyle/>
          <a:p>
            <a:pPr algn="ctr"/>
            <a:r>
              <a:rPr lang="en-US" altLang="zh-CN" sz="2800" b="1">
                <a:solidFill>
                  <a:schemeClr val="bg1"/>
                </a:solidFill>
                <a:latin typeface="华文细黑" panose="02010600040101010101" pitchFamily="2" charset="-122"/>
                <a:ea typeface="华文细黑" panose="02010600040101010101" pitchFamily="2" charset="-122"/>
              </a:rPr>
              <a:t>ADD TITLE</a:t>
            </a:r>
            <a:endParaRPr lang="zh-CN" altLang="en-US" sz="2800" b="1">
              <a:solidFill>
                <a:schemeClr val="bg1"/>
              </a:solidFill>
              <a:latin typeface="华文细黑" panose="02010600040101010101" pitchFamily="2" charset="-122"/>
              <a:ea typeface="华文细黑" panose="02010600040101010101" pitchFamily="2" charset="-122"/>
            </a:endParaRPr>
          </a:p>
        </p:txBody>
      </p:sp>
      <p:sp>
        <p:nvSpPr>
          <p:cNvPr id="22" name="文本框 21"/>
          <p:cNvSpPr txBox="1"/>
          <p:nvPr/>
        </p:nvSpPr>
        <p:spPr>
          <a:xfrm>
            <a:off x="3572693" y="2727796"/>
            <a:ext cx="1800493" cy="1323439"/>
          </a:xfrm>
          <a:prstGeom prst="rect">
            <a:avLst/>
          </a:prstGeom>
          <a:noFill/>
        </p:spPr>
        <p:txBody>
          <a:bodyPr wrap="none" rtlCol="0">
            <a:spAutoFit/>
          </a:bodyPr>
          <a:lstStyle/>
          <a:p>
            <a:pPr algn="ctr"/>
            <a:r>
              <a:rPr lang="en-US" altLang="zh-CN" sz="8000" b="1">
                <a:solidFill>
                  <a:schemeClr val="bg1"/>
                </a:solidFill>
                <a:latin typeface="华文细黑" panose="02010600040101010101" pitchFamily="2" charset="-122"/>
                <a:ea typeface="华文细黑" panose="02010600040101010101" pitchFamily="2" charset="-122"/>
              </a:rPr>
              <a:t>40</a:t>
            </a:r>
            <a:r>
              <a:rPr lang="en-US" altLang="zh-CN" sz="4800" b="1">
                <a:solidFill>
                  <a:schemeClr val="bg1"/>
                </a:solidFill>
                <a:latin typeface="华文细黑" panose="02010600040101010101" pitchFamily="2" charset="-122"/>
                <a:ea typeface="华文细黑" panose="02010600040101010101" pitchFamily="2" charset="-122"/>
              </a:rPr>
              <a:t>%</a:t>
            </a:r>
            <a:endParaRPr lang="zh-CN" altLang="en-US" sz="4800" b="1">
              <a:solidFill>
                <a:schemeClr val="bg1"/>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9577253" y="2749488"/>
            <a:ext cx="1800493" cy="1323439"/>
          </a:xfrm>
          <a:prstGeom prst="rect">
            <a:avLst/>
          </a:prstGeom>
          <a:noFill/>
        </p:spPr>
        <p:txBody>
          <a:bodyPr wrap="none" rtlCol="0">
            <a:spAutoFit/>
          </a:bodyPr>
          <a:lstStyle/>
          <a:p>
            <a:pPr algn="ctr"/>
            <a:r>
              <a:rPr lang="en-US" altLang="zh-CN" sz="8000" b="1">
                <a:solidFill>
                  <a:schemeClr val="bg1"/>
                </a:solidFill>
                <a:latin typeface="华文细黑" panose="02010600040101010101" pitchFamily="2" charset="-122"/>
                <a:ea typeface="华文细黑" panose="02010600040101010101" pitchFamily="2" charset="-122"/>
              </a:rPr>
              <a:t>10</a:t>
            </a:r>
            <a:r>
              <a:rPr lang="en-US" altLang="zh-CN" sz="4800" b="1">
                <a:solidFill>
                  <a:schemeClr val="bg1"/>
                </a:solidFill>
                <a:latin typeface="华文细黑" panose="02010600040101010101" pitchFamily="2" charset="-122"/>
                <a:ea typeface="华文细黑" panose="02010600040101010101" pitchFamily="2" charset="-122"/>
              </a:rPr>
              <a:t>%</a:t>
            </a:r>
            <a:endParaRPr lang="zh-CN" altLang="en-US" sz="4800" b="1">
              <a:solidFill>
                <a:schemeClr val="bg1"/>
              </a:solidFill>
              <a:latin typeface="华文细黑" panose="02010600040101010101" pitchFamily="2" charset="-122"/>
              <a:ea typeface="华文细黑" panose="02010600040101010101" pitchFamily="2" charset="-122"/>
            </a:endParaRPr>
          </a:p>
        </p:txBody>
      </p:sp>
      <p:sp>
        <p:nvSpPr>
          <p:cNvPr id="23" name="文本框 22"/>
          <p:cNvSpPr txBox="1"/>
          <p:nvPr/>
        </p:nvSpPr>
        <p:spPr>
          <a:xfrm>
            <a:off x="3560671" y="3863324"/>
            <a:ext cx="1824538" cy="523220"/>
          </a:xfrm>
          <a:prstGeom prst="rect">
            <a:avLst/>
          </a:prstGeom>
          <a:noFill/>
        </p:spPr>
        <p:txBody>
          <a:bodyPr wrap="none" rtlCol="0">
            <a:spAutoFit/>
          </a:bodyPr>
          <a:lstStyle/>
          <a:p>
            <a:pPr algn="ctr"/>
            <a:r>
              <a:rPr lang="en-US" altLang="zh-CN" sz="2800" b="1">
                <a:solidFill>
                  <a:schemeClr val="bg1"/>
                </a:solidFill>
                <a:latin typeface="华文细黑" panose="02010600040101010101" pitchFamily="2" charset="-122"/>
                <a:ea typeface="华文细黑" panose="02010600040101010101" pitchFamily="2" charset="-122"/>
              </a:rPr>
              <a:t>ADD TITLE</a:t>
            </a:r>
            <a:endParaRPr lang="zh-CN" altLang="en-US" sz="2800" b="1">
              <a:solidFill>
                <a:schemeClr val="bg1"/>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9565231" y="3885016"/>
            <a:ext cx="1824538" cy="523220"/>
          </a:xfrm>
          <a:prstGeom prst="rect">
            <a:avLst/>
          </a:prstGeom>
          <a:noFill/>
        </p:spPr>
        <p:txBody>
          <a:bodyPr wrap="none" rtlCol="0">
            <a:spAutoFit/>
          </a:bodyPr>
          <a:lstStyle/>
          <a:p>
            <a:pPr algn="ctr"/>
            <a:r>
              <a:rPr lang="en-US" altLang="zh-CN" sz="2800" b="1">
                <a:solidFill>
                  <a:schemeClr val="bg1"/>
                </a:solidFill>
                <a:latin typeface="华文细黑" panose="02010600040101010101" pitchFamily="2" charset="-122"/>
                <a:ea typeface="华文细黑" panose="02010600040101010101" pitchFamily="2" charset="-122"/>
              </a:rPr>
              <a:t>ADD TITLE</a:t>
            </a:r>
            <a:endParaRPr lang="zh-CN" altLang="en-US" sz="2800" b="1">
              <a:solidFill>
                <a:schemeClr val="bg1"/>
              </a:solidFill>
              <a:latin typeface="华文细黑" panose="02010600040101010101" pitchFamily="2" charset="-122"/>
              <a:ea typeface="华文细黑" panose="02010600040101010101" pitchFamily="2" charset="-122"/>
            </a:endParaRPr>
          </a:p>
        </p:txBody>
      </p:sp>
      <p:sp>
        <p:nvSpPr>
          <p:cNvPr id="27" name="文本框 26"/>
          <p:cNvSpPr txBox="1"/>
          <p:nvPr/>
        </p:nvSpPr>
        <p:spPr>
          <a:xfrm>
            <a:off x="6363749" y="3176588"/>
            <a:ext cx="2146743" cy="1569660"/>
          </a:xfrm>
          <a:prstGeom prst="rect">
            <a:avLst/>
          </a:prstGeom>
          <a:noFill/>
        </p:spPr>
        <p:txBody>
          <a:bodyPr wrap="none" rtlCol="0">
            <a:spAutoFit/>
          </a:bodyPr>
          <a:lstStyle/>
          <a:p>
            <a:pPr algn="ctr"/>
            <a:r>
              <a:rPr lang="en-US" altLang="zh-CN" sz="9600" b="1">
                <a:solidFill>
                  <a:schemeClr val="bg1"/>
                </a:solidFill>
                <a:latin typeface="华文细黑" panose="02010600040101010101" pitchFamily="2" charset="-122"/>
                <a:ea typeface="华文细黑" panose="02010600040101010101" pitchFamily="2" charset="-122"/>
              </a:rPr>
              <a:t>88</a:t>
            </a:r>
            <a:r>
              <a:rPr lang="en-US" altLang="zh-CN" sz="6000" b="1">
                <a:solidFill>
                  <a:schemeClr val="bg1"/>
                </a:solidFill>
                <a:latin typeface="华文细黑" panose="02010600040101010101" pitchFamily="2" charset="-122"/>
                <a:ea typeface="华文细黑" panose="02010600040101010101" pitchFamily="2" charset="-122"/>
              </a:rPr>
              <a:t>%</a:t>
            </a:r>
            <a:endParaRPr lang="zh-CN" altLang="en-US" sz="6000" b="1">
              <a:solidFill>
                <a:schemeClr val="bg1"/>
              </a:solidFill>
              <a:latin typeface="华文细黑" panose="02010600040101010101" pitchFamily="2" charset="-122"/>
              <a:ea typeface="华文细黑" panose="02010600040101010101" pitchFamily="2" charset="-122"/>
            </a:endParaRPr>
          </a:p>
        </p:txBody>
      </p:sp>
      <p:sp>
        <p:nvSpPr>
          <p:cNvPr id="28" name="文本框 27"/>
          <p:cNvSpPr txBox="1"/>
          <p:nvPr/>
        </p:nvSpPr>
        <p:spPr>
          <a:xfrm>
            <a:off x="6291614" y="4742814"/>
            <a:ext cx="2291012" cy="646331"/>
          </a:xfrm>
          <a:prstGeom prst="rect">
            <a:avLst/>
          </a:prstGeom>
          <a:noFill/>
        </p:spPr>
        <p:txBody>
          <a:bodyPr wrap="none" rtlCol="0">
            <a:spAutoFit/>
          </a:bodyPr>
          <a:lstStyle/>
          <a:p>
            <a:pPr algn="ctr"/>
            <a:r>
              <a:rPr lang="en-US" altLang="zh-CN" sz="3600" b="1">
                <a:solidFill>
                  <a:schemeClr val="bg1"/>
                </a:solidFill>
                <a:latin typeface="华文细黑" panose="02010600040101010101" pitchFamily="2" charset="-122"/>
                <a:ea typeface="华文细黑" panose="02010600040101010101" pitchFamily="2" charset="-122"/>
              </a:rPr>
              <a:t>ADD TITLE</a:t>
            </a:r>
            <a:endParaRPr lang="zh-CN" altLang="en-US" sz="3600" b="1">
              <a:solidFill>
                <a:schemeClr val="bg1"/>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l="8309" t="11645" r="7633" b="33671"/>
          <a:stretch>
            <a:fillRect/>
          </a:stretch>
        </p:blipFill>
        <p:spPr>
          <a:xfrm>
            <a:off x="5063923" y="1597307"/>
            <a:ext cx="2064153" cy="2014414"/>
          </a:xfrm>
          <a:prstGeom prst="rect">
            <a:avLst/>
          </a:prstGeom>
        </p:spPr>
      </p:pic>
      <p:sp>
        <p:nvSpPr>
          <p:cNvPr id="4" name="文本框 3"/>
          <p:cNvSpPr txBox="1"/>
          <p:nvPr/>
        </p:nvSpPr>
        <p:spPr>
          <a:xfrm>
            <a:off x="5719935" y="2209279"/>
            <a:ext cx="752130" cy="707886"/>
          </a:xfrm>
          <a:prstGeom prst="rect">
            <a:avLst/>
          </a:prstGeom>
          <a:noFill/>
        </p:spPr>
        <p:txBody>
          <a:bodyPr wrap="none" rtlCol="0">
            <a:spAutoFit/>
          </a:bodyPr>
          <a:lstStyle/>
          <a:p>
            <a:pPr algn="ctr"/>
            <a:r>
              <a:rPr lang="en-US" altLang="zh-CN" sz="4000">
                <a:solidFill>
                  <a:srgbClr val="454545"/>
                </a:solidFill>
                <a:latin typeface="华文细黑" panose="02010600040101010101" pitchFamily="2" charset="-122"/>
                <a:ea typeface="华文细黑" panose="02010600040101010101" pitchFamily="2" charset="-122"/>
              </a:rPr>
              <a:t>02</a:t>
            </a:r>
            <a:endParaRPr lang="en-US" sz="4000">
              <a:solidFill>
                <a:srgbClr val="454545"/>
              </a:solidFill>
              <a:latin typeface="华文细黑" panose="02010600040101010101" pitchFamily="2" charset="-122"/>
              <a:ea typeface="华文细黑" panose="02010600040101010101" pitchFamily="2" charset="-122"/>
            </a:endParaRPr>
          </a:p>
        </p:txBody>
      </p:sp>
      <p:sp>
        <p:nvSpPr>
          <p:cNvPr id="6" name="文本框 5"/>
          <p:cNvSpPr txBox="1"/>
          <p:nvPr/>
        </p:nvSpPr>
        <p:spPr>
          <a:xfrm>
            <a:off x="4387840" y="3716259"/>
            <a:ext cx="3416320" cy="646331"/>
          </a:xfrm>
          <a:prstGeom prst="rect">
            <a:avLst/>
          </a:prstGeom>
          <a:noFill/>
        </p:spPr>
        <p:txBody>
          <a:bodyPr wrap="none" rtlCol="0">
            <a:spAutoFit/>
          </a:bodyPr>
          <a:lstStyle/>
          <a:p>
            <a:pPr algn="ctr"/>
            <a:r>
              <a:rPr lang="zh-CN" altLang="en-US" sz="3600" b="1">
                <a:solidFill>
                  <a:srgbClr val="454545"/>
                </a:solidFill>
                <a:latin typeface="华文细黑" panose="02010600040101010101" pitchFamily="2" charset="-122"/>
                <a:ea typeface="华文细黑" panose="02010600040101010101" pitchFamily="2" charset="-122"/>
              </a:rPr>
              <a:t>选题背景及意义</a:t>
            </a:r>
          </a:p>
        </p:txBody>
      </p:sp>
      <p:sp>
        <p:nvSpPr>
          <p:cNvPr id="8" name="文本框 7"/>
          <p:cNvSpPr txBox="1"/>
          <p:nvPr/>
        </p:nvSpPr>
        <p:spPr>
          <a:xfrm>
            <a:off x="1758774" y="4570485"/>
            <a:ext cx="8466109" cy="415498"/>
          </a:xfrm>
          <a:prstGeom prst="rect">
            <a:avLst/>
          </a:prstGeom>
          <a:noFill/>
        </p:spPr>
        <p:txBody>
          <a:bodyPr wrap="square" rtlCol="0">
            <a:spAutoFit/>
          </a:bodyPr>
          <a:lstStyle/>
          <a:p>
            <a:pPr algn="ctr"/>
            <a:r>
              <a:rPr lang="zh-CN" altLang="en-US" sz="105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添加内容添加内容添加内容添加内容添加内容添加内容添加内容添加内容添加内容添加内容添加内容添加内容添加内容添加内容添加内容添加内容</a:t>
            </a:r>
            <a:endParaRPr lang="en-US" sz="105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cxnSp>
        <p:nvCxnSpPr>
          <p:cNvPr id="55" name="直接连接符 54"/>
          <p:cNvCxnSpPr/>
          <p:nvPr/>
        </p:nvCxnSpPr>
        <p:spPr>
          <a:xfrm flipH="1">
            <a:off x="1063080" y="627526"/>
            <a:ext cx="0" cy="720000"/>
          </a:xfrm>
          <a:prstGeom prst="line">
            <a:avLst/>
          </a:prstGeom>
          <a:ln w="38100">
            <a:solidFill>
              <a:srgbClr val="4C2EAA"/>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127111" y="535768"/>
            <a:ext cx="3373769" cy="584775"/>
          </a:xfrm>
          <a:prstGeom prst="rect">
            <a:avLst/>
          </a:prstGeom>
          <a:noFill/>
        </p:spPr>
        <p:txBody>
          <a:bodyPr wrap="square" rtlCol="0">
            <a:spAutoFit/>
          </a:bodyPr>
          <a:lstStyle/>
          <a:p>
            <a:r>
              <a:rPr lang="zh-CN" altLang="en-US" sz="3200" b="1">
                <a:solidFill>
                  <a:srgbClr val="4C2EAA"/>
                </a:solidFill>
                <a:latin typeface="华文细黑" panose="02010600040101010101" pitchFamily="2" charset="-122"/>
                <a:ea typeface="华文细黑" panose="02010600040101010101" pitchFamily="2" charset="-122"/>
              </a:rPr>
              <a:t>您的</a:t>
            </a:r>
            <a:r>
              <a:rPr lang="zh-CN" altLang="en-US" sz="3200" b="1">
                <a:solidFill>
                  <a:srgbClr val="474747"/>
                </a:solidFill>
                <a:latin typeface="华文细黑" panose="02010600040101010101" pitchFamily="2" charset="-122"/>
                <a:ea typeface="华文细黑" panose="02010600040101010101" pitchFamily="2" charset="-122"/>
              </a:rPr>
              <a:t>标题</a:t>
            </a:r>
          </a:p>
        </p:txBody>
      </p:sp>
      <p:sp>
        <p:nvSpPr>
          <p:cNvPr id="57" name="文本框 56"/>
          <p:cNvSpPr txBox="1"/>
          <p:nvPr/>
        </p:nvSpPr>
        <p:spPr>
          <a:xfrm>
            <a:off x="1127111" y="1069953"/>
            <a:ext cx="5004824" cy="230832"/>
          </a:xfrm>
          <a:prstGeom prst="rect">
            <a:avLst/>
          </a:prstGeom>
          <a:noFill/>
        </p:spPr>
        <p:txBody>
          <a:bodyPr wrap="square" rtlCol="0">
            <a:spAutoFit/>
          </a:bodyPr>
          <a:lstStyle/>
          <a:p>
            <a:r>
              <a:rPr lang="zh-CN" altLang="en-US" sz="90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r>
              <a:rPr lang="en-US" altLang="zh-CN" sz="900" dirty="0">
                <a:solidFill>
                  <a:srgbClr val="646464"/>
                </a:solidFill>
                <a:latin typeface="华文细黑" panose="02010600040101010101" pitchFamily="2" charset="-122"/>
                <a:ea typeface="华文细黑" panose="02010600040101010101" pitchFamily="2" charset="-122"/>
              </a:rPr>
              <a:t> </a:t>
            </a:r>
            <a:endParaRPr lang="en-US" sz="900" dirty="0">
              <a:solidFill>
                <a:srgbClr val="646464"/>
              </a:solidFill>
              <a:latin typeface="华文细黑" panose="02010600040101010101" pitchFamily="2" charset="-122"/>
              <a:ea typeface="华文细黑" panose="02010600040101010101" pitchFamily="2" charset="-122"/>
            </a:endParaRPr>
          </a:p>
        </p:txBody>
      </p:sp>
      <p:pic>
        <p:nvPicPr>
          <p:cNvPr id="61" name="图片 60"/>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tretch>
            <a:fillRect/>
          </a:stretch>
        </p:blipFill>
        <p:spPr>
          <a:xfrm>
            <a:off x="477013" y="458348"/>
            <a:ext cx="11237975" cy="6365960"/>
          </a:xfrm>
          <a:prstGeom prst="rect">
            <a:avLst/>
          </a:prstGeom>
        </p:spPr>
      </p:pic>
      <p:cxnSp>
        <p:nvCxnSpPr>
          <p:cNvPr id="3" name="直接连接符 2"/>
          <p:cNvCxnSpPr/>
          <p:nvPr/>
        </p:nvCxnSpPr>
        <p:spPr>
          <a:xfrm flipV="1">
            <a:off x="1675357" y="3930871"/>
            <a:ext cx="8680477" cy="812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泪滴形 7"/>
          <p:cNvSpPr/>
          <p:nvPr/>
        </p:nvSpPr>
        <p:spPr>
          <a:xfrm rot="7977966">
            <a:off x="3596714" y="3111356"/>
            <a:ext cx="572894" cy="572894"/>
          </a:xfrm>
          <a:prstGeom prst="teardrop">
            <a:avLst>
              <a:gd name="adj" fmla="val 134221"/>
            </a:avLst>
          </a:prstGeom>
          <a:solidFill>
            <a:srgbClr val="4C2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椭圆 8"/>
          <p:cNvSpPr/>
          <p:nvPr/>
        </p:nvSpPr>
        <p:spPr>
          <a:xfrm>
            <a:off x="3634032" y="3151481"/>
            <a:ext cx="492645" cy="492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文本框 21"/>
          <p:cNvSpPr txBox="1"/>
          <p:nvPr/>
        </p:nvSpPr>
        <p:spPr>
          <a:xfrm>
            <a:off x="3265491" y="2651451"/>
            <a:ext cx="1235339" cy="333991"/>
          </a:xfrm>
          <a:prstGeom prst="rect">
            <a:avLst/>
          </a:prstGeom>
          <a:noFill/>
          <a:ln>
            <a:noFill/>
          </a:ln>
        </p:spPr>
        <p:txBody>
          <a:bodyPr wrap="none" rtlCol="0">
            <a:spAutoFit/>
          </a:bodyPr>
          <a:lstStyle/>
          <a:p>
            <a:pPr algn="ctr"/>
            <a:r>
              <a:rPr lang="en-US" b="1">
                <a:latin typeface="华文细黑" panose="02010600040101010101" pitchFamily="2" charset="-122"/>
                <a:ea typeface="华文细黑" panose="02010600040101010101" pitchFamily="2" charset="-122"/>
              </a:rPr>
              <a:t>YOUR TITLE</a:t>
            </a:r>
          </a:p>
        </p:txBody>
      </p:sp>
      <p:sp>
        <p:nvSpPr>
          <p:cNvPr id="23" name="文本框 22"/>
          <p:cNvSpPr txBox="1"/>
          <p:nvPr/>
        </p:nvSpPr>
        <p:spPr>
          <a:xfrm>
            <a:off x="2506469" y="2082800"/>
            <a:ext cx="2753382" cy="577081"/>
          </a:xfrm>
          <a:prstGeom prst="rect">
            <a:avLst/>
          </a:prstGeom>
          <a:noFill/>
          <a:ln>
            <a:noFill/>
          </a:ln>
        </p:spPr>
        <p:txBody>
          <a:bodyPr wrap="square" rtlCol="0">
            <a:spAutoFit/>
          </a:bodyPr>
          <a:lstStyle/>
          <a:p>
            <a:pPr algn="ctr"/>
            <a:r>
              <a:rPr lang="zh-CN" altLang="en-US" sz="105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05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0" name="泪滴形 29"/>
          <p:cNvSpPr/>
          <p:nvPr/>
        </p:nvSpPr>
        <p:spPr>
          <a:xfrm rot="7977966">
            <a:off x="7101242" y="3111356"/>
            <a:ext cx="572894" cy="572894"/>
          </a:xfrm>
          <a:prstGeom prst="teardrop">
            <a:avLst>
              <a:gd name="adj" fmla="val 134221"/>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椭圆 30"/>
          <p:cNvSpPr/>
          <p:nvPr/>
        </p:nvSpPr>
        <p:spPr>
          <a:xfrm>
            <a:off x="7138561" y="3151481"/>
            <a:ext cx="492645" cy="492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文本框 27"/>
          <p:cNvSpPr txBox="1"/>
          <p:nvPr/>
        </p:nvSpPr>
        <p:spPr>
          <a:xfrm>
            <a:off x="6770019" y="2651451"/>
            <a:ext cx="1235339" cy="333991"/>
          </a:xfrm>
          <a:prstGeom prst="rect">
            <a:avLst/>
          </a:prstGeom>
          <a:noFill/>
          <a:ln>
            <a:noFill/>
          </a:ln>
        </p:spPr>
        <p:txBody>
          <a:bodyPr wrap="none" rtlCol="0">
            <a:spAutoFit/>
          </a:bodyPr>
          <a:lstStyle/>
          <a:p>
            <a:pPr algn="ctr"/>
            <a:r>
              <a:rPr lang="en-US" b="1">
                <a:latin typeface="华文细黑" panose="02010600040101010101" pitchFamily="2" charset="-122"/>
                <a:ea typeface="华文细黑" panose="02010600040101010101" pitchFamily="2" charset="-122"/>
              </a:rPr>
              <a:t>YOUR TITLE</a:t>
            </a:r>
          </a:p>
        </p:txBody>
      </p:sp>
      <p:sp>
        <p:nvSpPr>
          <p:cNvPr id="29" name="文本框 28"/>
          <p:cNvSpPr txBox="1"/>
          <p:nvPr/>
        </p:nvSpPr>
        <p:spPr>
          <a:xfrm>
            <a:off x="6010998" y="2082800"/>
            <a:ext cx="2753382" cy="577081"/>
          </a:xfrm>
          <a:prstGeom prst="rect">
            <a:avLst/>
          </a:prstGeom>
          <a:noFill/>
          <a:ln>
            <a:noFill/>
          </a:ln>
        </p:spPr>
        <p:txBody>
          <a:bodyPr wrap="square" rtlCol="0">
            <a:spAutoFit/>
          </a:bodyPr>
          <a:lstStyle/>
          <a:p>
            <a:pPr algn="ctr"/>
            <a:r>
              <a:rPr lang="zh-CN" altLang="en-US" sz="105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05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9" name="文本框 18"/>
          <p:cNvSpPr txBox="1"/>
          <p:nvPr/>
        </p:nvSpPr>
        <p:spPr>
          <a:xfrm>
            <a:off x="4933119" y="4807331"/>
            <a:ext cx="1235339" cy="333991"/>
          </a:xfrm>
          <a:prstGeom prst="rect">
            <a:avLst/>
          </a:prstGeom>
          <a:noFill/>
          <a:ln>
            <a:noFill/>
          </a:ln>
        </p:spPr>
        <p:txBody>
          <a:bodyPr wrap="none" rtlCol="0">
            <a:spAutoFit/>
          </a:bodyPr>
          <a:lstStyle/>
          <a:p>
            <a:pPr algn="ctr"/>
            <a:r>
              <a:rPr lang="en-US" b="1">
                <a:latin typeface="华文细黑" panose="02010600040101010101" pitchFamily="2" charset="-122"/>
                <a:ea typeface="华文细黑" panose="02010600040101010101" pitchFamily="2" charset="-122"/>
              </a:rPr>
              <a:t>YOUR TITLE</a:t>
            </a:r>
          </a:p>
        </p:txBody>
      </p:sp>
      <p:sp>
        <p:nvSpPr>
          <p:cNvPr id="20" name="文本框 19"/>
          <p:cNvSpPr txBox="1"/>
          <p:nvPr/>
        </p:nvSpPr>
        <p:spPr>
          <a:xfrm>
            <a:off x="4258734" y="5195611"/>
            <a:ext cx="2753382" cy="577081"/>
          </a:xfrm>
          <a:prstGeom prst="rect">
            <a:avLst/>
          </a:prstGeom>
          <a:noFill/>
          <a:ln>
            <a:noFill/>
          </a:ln>
        </p:spPr>
        <p:txBody>
          <a:bodyPr wrap="square" rtlCol="0">
            <a:spAutoFit/>
          </a:bodyPr>
          <a:lstStyle/>
          <a:p>
            <a:pPr algn="ctr"/>
            <a:r>
              <a:rPr lang="zh-CN" altLang="en-US" sz="105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05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8" name="泪滴形 37"/>
          <p:cNvSpPr/>
          <p:nvPr/>
        </p:nvSpPr>
        <p:spPr>
          <a:xfrm rot="13622033" flipV="1">
            <a:off x="5351784" y="4164902"/>
            <a:ext cx="572894" cy="572894"/>
          </a:xfrm>
          <a:prstGeom prst="teardrop">
            <a:avLst>
              <a:gd name="adj" fmla="val 134221"/>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椭圆 38"/>
          <p:cNvSpPr/>
          <p:nvPr/>
        </p:nvSpPr>
        <p:spPr>
          <a:xfrm flipV="1">
            <a:off x="5389103" y="4205027"/>
            <a:ext cx="492645" cy="492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文本框 42"/>
          <p:cNvSpPr txBox="1"/>
          <p:nvPr/>
        </p:nvSpPr>
        <p:spPr>
          <a:xfrm>
            <a:off x="8437647" y="4807331"/>
            <a:ext cx="1235339" cy="333991"/>
          </a:xfrm>
          <a:prstGeom prst="rect">
            <a:avLst/>
          </a:prstGeom>
          <a:noFill/>
          <a:ln>
            <a:noFill/>
          </a:ln>
        </p:spPr>
        <p:txBody>
          <a:bodyPr wrap="none" rtlCol="0">
            <a:spAutoFit/>
          </a:bodyPr>
          <a:lstStyle/>
          <a:p>
            <a:pPr algn="ctr"/>
            <a:r>
              <a:rPr lang="en-US" b="1">
                <a:latin typeface="华文细黑" panose="02010600040101010101" pitchFamily="2" charset="-122"/>
                <a:ea typeface="华文细黑" panose="02010600040101010101" pitchFamily="2" charset="-122"/>
              </a:rPr>
              <a:t>YOUR TITLE</a:t>
            </a:r>
          </a:p>
        </p:txBody>
      </p:sp>
      <p:sp>
        <p:nvSpPr>
          <p:cNvPr id="44" name="文本框 43"/>
          <p:cNvSpPr txBox="1"/>
          <p:nvPr/>
        </p:nvSpPr>
        <p:spPr>
          <a:xfrm>
            <a:off x="7763262" y="5195611"/>
            <a:ext cx="2753382" cy="577081"/>
          </a:xfrm>
          <a:prstGeom prst="rect">
            <a:avLst/>
          </a:prstGeom>
          <a:noFill/>
          <a:ln>
            <a:noFill/>
          </a:ln>
        </p:spPr>
        <p:txBody>
          <a:bodyPr wrap="square" rtlCol="0">
            <a:spAutoFit/>
          </a:bodyPr>
          <a:lstStyle/>
          <a:p>
            <a:pPr algn="ctr"/>
            <a:r>
              <a:rPr lang="zh-CN" altLang="en-US" sz="105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添加内容添加内容添加内容添加内容添加内容添加内容添加内容添加内容添加内容添加内容添加内容添加内容添加内容添加内容</a:t>
            </a:r>
            <a:endParaRPr lang="en-US" sz="105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6" name="泪滴形 45"/>
          <p:cNvSpPr/>
          <p:nvPr/>
        </p:nvSpPr>
        <p:spPr>
          <a:xfrm rot="13622033" flipV="1">
            <a:off x="8856312" y="4164902"/>
            <a:ext cx="572894" cy="572894"/>
          </a:xfrm>
          <a:prstGeom prst="teardrop">
            <a:avLst>
              <a:gd name="adj" fmla="val 134221"/>
            </a:avLst>
          </a:prstGeom>
          <a:solidFill>
            <a:srgbClr val="5AD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椭圆 46"/>
          <p:cNvSpPr/>
          <p:nvPr/>
        </p:nvSpPr>
        <p:spPr>
          <a:xfrm flipV="1">
            <a:off x="8893631" y="4205027"/>
            <a:ext cx="492645" cy="492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文本框 48"/>
          <p:cNvSpPr txBox="1"/>
          <p:nvPr/>
        </p:nvSpPr>
        <p:spPr>
          <a:xfrm>
            <a:off x="1932020" y="3513581"/>
            <a:ext cx="1032150" cy="363774"/>
          </a:xfrm>
          <a:prstGeom prst="rect">
            <a:avLst/>
          </a:prstGeom>
          <a:noFill/>
          <a:ln>
            <a:noFill/>
          </a:ln>
        </p:spPr>
        <p:txBody>
          <a:bodyPr wrap="none" rtlCol="0">
            <a:spAutoFit/>
          </a:bodyPr>
          <a:lstStyle/>
          <a:p>
            <a:pPr algn="ctr"/>
            <a:r>
              <a:rPr lang="en-US" sz="2000" b="1">
                <a:latin typeface="华文细黑" panose="02010600040101010101" pitchFamily="2" charset="-122"/>
                <a:ea typeface="华文细黑" panose="02010600040101010101" pitchFamily="2" charset="-122"/>
              </a:rPr>
              <a:t>T</a:t>
            </a:r>
            <a:r>
              <a:rPr lang="en-US" altLang="zh-CN" sz="2000" b="1">
                <a:latin typeface="华文细黑" panose="02010600040101010101" pitchFamily="2" charset="-122"/>
                <a:ea typeface="华文细黑" panose="02010600040101010101" pitchFamily="2" charset="-122"/>
              </a:rPr>
              <a:t>ime  to</a:t>
            </a:r>
            <a:endParaRPr lang="en-US" sz="2000" b="1">
              <a:latin typeface="华文细黑" panose="02010600040101010101" pitchFamily="2" charset="-122"/>
              <a:ea typeface="华文细黑" panose="02010600040101010101" pitchFamily="2" charset="-122"/>
            </a:endParaRPr>
          </a:p>
        </p:txBody>
      </p:sp>
      <p:sp>
        <p:nvSpPr>
          <p:cNvPr id="62" name="Freeform 366"/>
          <p:cNvSpPr>
            <a:spLocks noEditPoints="1"/>
          </p:cNvSpPr>
          <p:nvPr/>
        </p:nvSpPr>
        <p:spPr bwMode="auto">
          <a:xfrm>
            <a:off x="3749427" y="3266876"/>
            <a:ext cx="261855" cy="261855"/>
          </a:xfrm>
          <a:custGeom>
            <a:avLst/>
            <a:gdLst>
              <a:gd name="T0" fmla="*/ 162 w 169"/>
              <a:gd name="T1" fmla="*/ 37 h 169"/>
              <a:gd name="T2" fmla="*/ 114 w 169"/>
              <a:gd name="T3" fmla="*/ 0 h 169"/>
              <a:gd name="T4" fmla="*/ 114 w 169"/>
              <a:gd name="T5" fmla="*/ 0 h 169"/>
              <a:gd name="T6" fmla="*/ 2 w 169"/>
              <a:gd name="T7" fmla="*/ 101 h 169"/>
              <a:gd name="T8" fmla="*/ 2 w 169"/>
              <a:gd name="T9" fmla="*/ 101 h 169"/>
              <a:gd name="T10" fmla="*/ 2 w 169"/>
              <a:gd name="T11" fmla="*/ 101 h 169"/>
              <a:gd name="T12" fmla="*/ 2 w 169"/>
              <a:gd name="T13" fmla="*/ 101 h 169"/>
              <a:gd name="T14" fmla="*/ 2 w 169"/>
              <a:gd name="T15" fmla="*/ 101 h 169"/>
              <a:gd name="T16" fmla="*/ 2 w 169"/>
              <a:gd name="T17" fmla="*/ 102 h 169"/>
              <a:gd name="T18" fmla="*/ 1 w 169"/>
              <a:gd name="T19" fmla="*/ 102 h 169"/>
              <a:gd name="T20" fmla="*/ 1 w 169"/>
              <a:gd name="T21" fmla="*/ 102 h 169"/>
              <a:gd name="T22" fmla="*/ 1 w 169"/>
              <a:gd name="T23" fmla="*/ 102 h 169"/>
              <a:gd name="T24" fmla="*/ 1 w 169"/>
              <a:gd name="T25" fmla="*/ 102 h 169"/>
              <a:gd name="T26" fmla="*/ 1 w 169"/>
              <a:gd name="T27" fmla="*/ 103 h 169"/>
              <a:gd name="T28" fmla="*/ 1 w 169"/>
              <a:gd name="T29" fmla="*/ 103 h 169"/>
              <a:gd name="T30" fmla="*/ 1 w 169"/>
              <a:gd name="T31" fmla="*/ 103 h 169"/>
              <a:gd name="T32" fmla="*/ 1 w 169"/>
              <a:gd name="T33" fmla="*/ 103 h 169"/>
              <a:gd name="T34" fmla="*/ 1 w 169"/>
              <a:gd name="T35" fmla="*/ 104 h 169"/>
              <a:gd name="T36" fmla="*/ 1 w 169"/>
              <a:gd name="T37" fmla="*/ 104 h 169"/>
              <a:gd name="T38" fmla="*/ 0 w 169"/>
              <a:gd name="T39" fmla="*/ 104 h 169"/>
              <a:gd name="T40" fmla="*/ 0 w 169"/>
              <a:gd name="T41" fmla="*/ 105 h 169"/>
              <a:gd name="T42" fmla="*/ 0 w 169"/>
              <a:gd name="T43" fmla="*/ 105 h 169"/>
              <a:gd name="T44" fmla="*/ 0 w 169"/>
              <a:gd name="T45" fmla="*/ 105 h 169"/>
              <a:gd name="T46" fmla="*/ 0 w 169"/>
              <a:gd name="T47" fmla="*/ 105 h 169"/>
              <a:gd name="T48" fmla="*/ 7 w 169"/>
              <a:gd name="T49" fmla="*/ 169 h 169"/>
              <a:gd name="T50" fmla="*/ 64 w 169"/>
              <a:gd name="T51" fmla="*/ 169 h 169"/>
              <a:gd name="T52" fmla="*/ 65 w 169"/>
              <a:gd name="T53" fmla="*/ 169 h 169"/>
              <a:gd name="T54" fmla="*/ 65 w 169"/>
              <a:gd name="T55" fmla="*/ 169 h 169"/>
              <a:gd name="T56" fmla="*/ 65 w 169"/>
              <a:gd name="T57" fmla="*/ 169 h 169"/>
              <a:gd name="T58" fmla="*/ 66 w 169"/>
              <a:gd name="T59" fmla="*/ 169 h 169"/>
              <a:gd name="T60" fmla="*/ 66 w 169"/>
              <a:gd name="T61" fmla="*/ 169 h 169"/>
              <a:gd name="T62" fmla="*/ 67 w 169"/>
              <a:gd name="T63" fmla="*/ 169 h 169"/>
              <a:gd name="T64" fmla="*/ 67 w 169"/>
              <a:gd name="T65" fmla="*/ 168 h 169"/>
              <a:gd name="T66" fmla="*/ 67 w 169"/>
              <a:gd name="T67" fmla="*/ 168 h 169"/>
              <a:gd name="T68" fmla="*/ 68 w 169"/>
              <a:gd name="T69" fmla="*/ 168 h 169"/>
              <a:gd name="T70" fmla="*/ 68 w 169"/>
              <a:gd name="T71" fmla="*/ 168 h 169"/>
              <a:gd name="T72" fmla="*/ 68 w 169"/>
              <a:gd name="T73" fmla="*/ 167 h 169"/>
              <a:gd name="T74" fmla="*/ 69 w 169"/>
              <a:gd name="T75" fmla="*/ 167 h 169"/>
              <a:gd name="T76" fmla="*/ 169 w 169"/>
              <a:gd name="T77" fmla="*/ 56 h 169"/>
              <a:gd name="T78" fmla="*/ 84 w 169"/>
              <a:gd name="T79" fmla="*/ 39 h 169"/>
              <a:gd name="T80" fmla="*/ 92 w 169"/>
              <a:gd name="T81" fmla="*/ 48 h 169"/>
              <a:gd name="T82" fmla="*/ 17 w 169"/>
              <a:gd name="T83" fmla="*/ 106 h 169"/>
              <a:gd name="T84" fmla="*/ 14 w 169"/>
              <a:gd name="T85" fmla="*/ 155 h 169"/>
              <a:gd name="T86" fmla="*/ 14 w 169"/>
              <a:gd name="T87" fmla="*/ 123 h 169"/>
              <a:gd name="T88" fmla="*/ 14 w 169"/>
              <a:gd name="T89" fmla="*/ 155 h 169"/>
              <a:gd name="T90" fmla="*/ 32 w 169"/>
              <a:gd name="T91" fmla="*/ 120 h 169"/>
              <a:gd name="T92" fmla="*/ 116 w 169"/>
              <a:gd name="T93" fmla="*/ 71 h 169"/>
              <a:gd name="T94" fmla="*/ 32 w 169"/>
              <a:gd name="T95" fmla="*/ 120 h 169"/>
              <a:gd name="T96" fmla="*/ 64 w 169"/>
              <a:gd name="T97" fmla="*/ 152 h 169"/>
              <a:gd name="T98" fmla="*/ 122 w 169"/>
              <a:gd name="T99" fmla="*/ 77 h 169"/>
              <a:gd name="T100" fmla="*/ 64 w 169"/>
              <a:gd name="T101" fmla="*/ 152 h 169"/>
              <a:gd name="T102" fmla="*/ 155 w 169"/>
              <a:gd name="T103" fmla="*/ 56 h 169"/>
              <a:gd name="T104" fmla="*/ 152 w 169"/>
              <a:gd name="T105" fmla="*/ 64 h 169"/>
              <a:gd name="T106" fmla="*/ 94 w 169"/>
              <a:gd name="T107" fmla="*/ 29 h 169"/>
              <a:gd name="T108" fmla="*/ 105 w 169"/>
              <a:gd name="T109" fmla="*/ 18 h 169"/>
              <a:gd name="T110" fmla="*/ 114 w 169"/>
              <a:gd name="T111" fmla="*/ 14 h 169"/>
              <a:gd name="T112" fmla="*/ 152 w 169"/>
              <a:gd name="T113" fmla="*/ 4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69">
                <a:moveTo>
                  <a:pt x="169" y="56"/>
                </a:moveTo>
                <a:cubicBezTo>
                  <a:pt x="169" y="49"/>
                  <a:pt x="167" y="42"/>
                  <a:pt x="162" y="37"/>
                </a:cubicBezTo>
                <a:cubicBezTo>
                  <a:pt x="132" y="8"/>
                  <a:pt x="132" y="8"/>
                  <a:pt x="132" y="8"/>
                </a:cubicBezTo>
                <a:cubicBezTo>
                  <a:pt x="127" y="3"/>
                  <a:pt x="121" y="0"/>
                  <a:pt x="114" y="0"/>
                </a:cubicBezTo>
                <a:cubicBezTo>
                  <a:pt x="114" y="0"/>
                  <a:pt x="114" y="0"/>
                  <a:pt x="114" y="0"/>
                </a:cubicBezTo>
                <a:cubicBezTo>
                  <a:pt x="114" y="0"/>
                  <a:pt x="114" y="0"/>
                  <a:pt x="114" y="0"/>
                </a:cubicBezTo>
                <a:cubicBezTo>
                  <a:pt x="107" y="0"/>
                  <a:pt x="100" y="3"/>
                  <a:pt x="95" y="8"/>
                </a:cubicBezTo>
                <a:cubicBezTo>
                  <a:pt x="2" y="101"/>
                  <a:pt x="2" y="101"/>
                  <a:pt x="2" y="101"/>
                </a:cubicBezTo>
                <a:cubicBezTo>
                  <a:pt x="2" y="101"/>
                  <a:pt x="2" y="101"/>
                  <a:pt x="2" y="101"/>
                </a:cubicBezTo>
                <a:cubicBezTo>
                  <a:pt x="2" y="101"/>
                  <a:pt x="2" y="101"/>
                  <a:pt x="2" y="101"/>
                </a:cubicBezTo>
                <a:cubicBezTo>
                  <a:pt x="2" y="101"/>
                  <a:pt x="2" y="101"/>
                  <a:pt x="2" y="101"/>
                </a:cubicBezTo>
                <a:cubicBezTo>
                  <a:pt x="2" y="101"/>
                  <a:pt x="2" y="101"/>
                  <a:pt x="2" y="101"/>
                </a:cubicBezTo>
                <a:cubicBezTo>
                  <a:pt x="2" y="101"/>
                  <a:pt x="2" y="101"/>
                  <a:pt x="2" y="101"/>
                </a:cubicBezTo>
                <a:cubicBezTo>
                  <a:pt x="2" y="101"/>
                  <a:pt x="2" y="101"/>
                  <a:pt x="2" y="101"/>
                </a:cubicBezTo>
                <a:cubicBezTo>
                  <a:pt x="2" y="101"/>
                  <a:pt x="2" y="101"/>
                  <a:pt x="2" y="101"/>
                </a:cubicBezTo>
                <a:cubicBezTo>
                  <a:pt x="2" y="101"/>
                  <a:pt x="2" y="101"/>
                  <a:pt x="2" y="101"/>
                </a:cubicBezTo>
                <a:cubicBezTo>
                  <a:pt x="2" y="101"/>
                  <a:pt x="2" y="101"/>
                  <a:pt x="2" y="101"/>
                </a:cubicBezTo>
                <a:cubicBezTo>
                  <a:pt x="2" y="102"/>
                  <a:pt x="2" y="102"/>
                  <a:pt x="2" y="102"/>
                </a:cubicBezTo>
                <a:cubicBezTo>
                  <a:pt x="2" y="102"/>
                  <a:pt x="2" y="102"/>
                  <a:pt x="2" y="102"/>
                </a:cubicBezTo>
                <a:cubicBezTo>
                  <a:pt x="1" y="102"/>
                  <a:pt x="1" y="102"/>
                  <a:pt x="1" y="102"/>
                </a:cubicBezTo>
                <a:cubicBezTo>
                  <a:pt x="1" y="102"/>
                  <a:pt x="1" y="102"/>
                  <a:pt x="1" y="102"/>
                </a:cubicBezTo>
                <a:cubicBezTo>
                  <a:pt x="1" y="102"/>
                  <a:pt x="1" y="102"/>
                  <a:pt x="1" y="102"/>
                </a:cubicBezTo>
                <a:cubicBezTo>
                  <a:pt x="1" y="102"/>
                  <a:pt x="1" y="102"/>
                  <a:pt x="1" y="102"/>
                </a:cubicBezTo>
                <a:cubicBezTo>
                  <a:pt x="1" y="102"/>
                  <a:pt x="1" y="102"/>
                  <a:pt x="1" y="102"/>
                </a:cubicBezTo>
                <a:cubicBezTo>
                  <a:pt x="1" y="102"/>
                  <a:pt x="1" y="102"/>
                  <a:pt x="1" y="102"/>
                </a:cubicBezTo>
                <a:cubicBezTo>
                  <a:pt x="1" y="102"/>
                  <a:pt x="1" y="102"/>
                  <a:pt x="1" y="102"/>
                </a:cubicBezTo>
                <a:cubicBezTo>
                  <a:pt x="1" y="102"/>
                  <a:pt x="1" y="102"/>
                  <a:pt x="1" y="102"/>
                </a:cubicBezTo>
                <a:cubicBezTo>
                  <a:pt x="1" y="103"/>
                  <a:pt x="1" y="103"/>
                  <a:pt x="1" y="103"/>
                </a:cubicBezTo>
                <a:cubicBezTo>
                  <a:pt x="1" y="103"/>
                  <a:pt x="1" y="103"/>
                  <a:pt x="1" y="103"/>
                </a:cubicBezTo>
                <a:cubicBezTo>
                  <a:pt x="1" y="103"/>
                  <a:pt x="1" y="103"/>
                  <a:pt x="1" y="103"/>
                </a:cubicBezTo>
                <a:cubicBezTo>
                  <a:pt x="1" y="103"/>
                  <a:pt x="1" y="103"/>
                  <a:pt x="1" y="103"/>
                </a:cubicBezTo>
                <a:cubicBezTo>
                  <a:pt x="1" y="103"/>
                  <a:pt x="1" y="103"/>
                  <a:pt x="1" y="103"/>
                </a:cubicBezTo>
                <a:cubicBezTo>
                  <a:pt x="1" y="103"/>
                  <a:pt x="1" y="103"/>
                  <a:pt x="1" y="103"/>
                </a:cubicBezTo>
                <a:cubicBezTo>
                  <a:pt x="1" y="103"/>
                  <a:pt x="1" y="103"/>
                  <a:pt x="1" y="103"/>
                </a:cubicBezTo>
                <a:cubicBezTo>
                  <a:pt x="1" y="103"/>
                  <a:pt x="1" y="103"/>
                  <a:pt x="1" y="103"/>
                </a:cubicBezTo>
                <a:cubicBezTo>
                  <a:pt x="1" y="104"/>
                  <a:pt x="1" y="104"/>
                  <a:pt x="1" y="104"/>
                </a:cubicBezTo>
                <a:cubicBezTo>
                  <a:pt x="1" y="104"/>
                  <a:pt x="1" y="104"/>
                  <a:pt x="1" y="104"/>
                </a:cubicBezTo>
                <a:cubicBezTo>
                  <a:pt x="1" y="104"/>
                  <a:pt x="1" y="104"/>
                  <a:pt x="1" y="104"/>
                </a:cubicBezTo>
                <a:cubicBezTo>
                  <a:pt x="0" y="104"/>
                  <a:pt x="0" y="104"/>
                  <a:pt x="0" y="104"/>
                </a:cubicBezTo>
                <a:cubicBezTo>
                  <a:pt x="0" y="104"/>
                  <a:pt x="0" y="104"/>
                  <a:pt x="0" y="104"/>
                </a:cubicBezTo>
                <a:cubicBezTo>
                  <a:pt x="0" y="104"/>
                  <a:pt x="0" y="104"/>
                  <a:pt x="0" y="104"/>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05"/>
                  <a:pt x="0" y="105"/>
                  <a:pt x="0" y="105"/>
                </a:cubicBezTo>
                <a:cubicBezTo>
                  <a:pt x="0" y="162"/>
                  <a:pt x="0" y="162"/>
                  <a:pt x="0" y="162"/>
                </a:cubicBezTo>
                <a:cubicBezTo>
                  <a:pt x="0" y="166"/>
                  <a:pt x="4" y="169"/>
                  <a:pt x="7" y="169"/>
                </a:cubicBezTo>
                <a:cubicBezTo>
                  <a:pt x="64" y="169"/>
                  <a:pt x="64" y="169"/>
                  <a:pt x="64" y="169"/>
                </a:cubicBezTo>
                <a:cubicBezTo>
                  <a:pt x="64" y="169"/>
                  <a:pt x="64" y="169"/>
                  <a:pt x="64" y="169"/>
                </a:cubicBezTo>
                <a:cubicBezTo>
                  <a:pt x="64" y="169"/>
                  <a:pt x="64" y="169"/>
                  <a:pt x="64" y="169"/>
                </a:cubicBezTo>
                <a:cubicBezTo>
                  <a:pt x="65" y="169"/>
                  <a:pt x="65" y="169"/>
                  <a:pt x="65" y="169"/>
                </a:cubicBezTo>
                <a:cubicBezTo>
                  <a:pt x="65" y="169"/>
                  <a:pt x="65" y="169"/>
                  <a:pt x="65" y="169"/>
                </a:cubicBezTo>
                <a:cubicBezTo>
                  <a:pt x="65" y="169"/>
                  <a:pt x="65" y="169"/>
                  <a:pt x="65" y="169"/>
                </a:cubicBezTo>
                <a:cubicBezTo>
                  <a:pt x="65" y="169"/>
                  <a:pt x="65" y="169"/>
                  <a:pt x="65" y="169"/>
                </a:cubicBezTo>
                <a:cubicBezTo>
                  <a:pt x="65" y="169"/>
                  <a:pt x="65" y="169"/>
                  <a:pt x="65" y="169"/>
                </a:cubicBezTo>
                <a:cubicBezTo>
                  <a:pt x="65" y="169"/>
                  <a:pt x="65" y="169"/>
                  <a:pt x="65" y="169"/>
                </a:cubicBezTo>
                <a:cubicBezTo>
                  <a:pt x="66" y="169"/>
                  <a:pt x="66" y="169"/>
                  <a:pt x="66" y="169"/>
                </a:cubicBezTo>
                <a:cubicBezTo>
                  <a:pt x="66" y="169"/>
                  <a:pt x="66" y="169"/>
                  <a:pt x="66" y="169"/>
                </a:cubicBezTo>
                <a:cubicBezTo>
                  <a:pt x="66" y="169"/>
                  <a:pt x="66" y="169"/>
                  <a:pt x="66" y="169"/>
                </a:cubicBezTo>
                <a:cubicBezTo>
                  <a:pt x="67" y="169"/>
                  <a:pt x="67" y="169"/>
                  <a:pt x="67" y="169"/>
                </a:cubicBezTo>
                <a:cubicBezTo>
                  <a:pt x="67" y="169"/>
                  <a:pt x="67" y="169"/>
                  <a:pt x="67" y="169"/>
                </a:cubicBezTo>
                <a:cubicBezTo>
                  <a:pt x="67" y="168"/>
                  <a:pt x="67" y="168"/>
                  <a:pt x="67" y="168"/>
                </a:cubicBezTo>
                <a:cubicBezTo>
                  <a:pt x="67" y="168"/>
                  <a:pt x="67" y="168"/>
                  <a:pt x="67" y="168"/>
                </a:cubicBezTo>
                <a:cubicBezTo>
                  <a:pt x="67" y="168"/>
                  <a:pt x="67" y="168"/>
                  <a:pt x="67" y="168"/>
                </a:cubicBezTo>
                <a:cubicBezTo>
                  <a:pt x="67" y="168"/>
                  <a:pt x="67" y="168"/>
                  <a:pt x="67" y="168"/>
                </a:cubicBezTo>
                <a:cubicBezTo>
                  <a:pt x="68" y="168"/>
                  <a:pt x="68" y="168"/>
                  <a:pt x="68" y="168"/>
                </a:cubicBezTo>
                <a:cubicBezTo>
                  <a:pt x="68" y="168"/>
                  <a:pt x="68" y="168"/>
                  <a:pt x="68" y="168"/>
                </a:cubicBezTo>
                <a:cubicBezTo>
                  <a:pt x="68" y="168"/>
                  <a:pt x="68" y="168"/>
                  <a:pt x="68" y="168"/>
                </a:cubicBezTo>
                <a:cubicBezTo>
                  <a:pt x="68" y="168"/>
                  <a:pt x="68" y="168"/>
                  <a:pt x="68" y="168"/>
                </a:cubicBezTo>
                <a:cubicBezTo>
                  <a:pt x="68" y="168"/>
                  <a:pt x="68" y="168"/>
                  <a:pt x="68" y="168"/>
                </a:cubicBezTo>
                <a:cubicBezTo>
                  <a:pt x="68" y="167"/>
                  <a:pt x="68" y="167"/>
                  <a:pt x="68" y="167"/>
                </a:cubicBezTo>
                <a:cubicBezTo>
                  <a:pt x="68" y="167"/>
                  <a:pt x="68" y="167"/>
                  <a:pt x="68" y="167"/>
                </a:cubicBezTo>
                <a:cubicBezTo>
                  <a:pt x="69" y="167"/>
                  <a:pt x="69" y="167"/>
                  <a:pt x="69" y="167"/>
                </a:cubicBezTo>
                <a:cubicBezTo>
                  <a:pt x="162" y="74"/>
                  <a:pt x="162" y="74"/>
                  <a:pt x="162" y="74"/>
                </a:cubicBezTo>
                <a:cubicBezTo>
                  <a:pt x="167" y="69"/>
                  <a:pt x="169" y="62"/>
                  <a:pt x="169" y="56"/>
                </a:cubicBezTo>
                <a:cubicBezTo>
                  <a:pt x="169" y="56"/>
                  <a:pt x="169" y="56"/>
                  <a:pt x="169" y="56"/>
                </a:cubicBezTo>
                <a:close/>
                <a:moveTo>
                  <a:pt x="84" y="39"/>
                </a:moveTo>
                <a:cubicBezTo>
                  <a:pt x="84" y="39"/>
                  <a:pt x="84" y="39"/>
                  <a:pt x="84" y="39"/>
                </a:cubicBezTo>
                <a:cubicBezTo>
                  <a:pt x="92" y="48"/>
                  <a:pt x="92" y="48"/>
                  <a:pt x="92" y="48"/>
                </a:cubicBezTo>
                <a:cubicBezTo>
                  <a:pt x="26" y="114"/>
                  <a:pt x="26" y="114"/>
                  <a:pt x="26" y="114"/>
                </a:cubicBezTo>
                <a:cubicBezTo>
                  <a:pt x="17" y="106"/>
                  <a:pt x="17" y="106"/>
                  <a:pt x="17" y="106"/>
                </a:cubicBezTo>
                <a:cubicBezTo>
                  <a:pt x="84" y="39"/>
                  <a:pt x="84" y="39"/>
                  <a:pt x="84" y="39"/>
                </a:cubicBezTo>
                <a:close/>
                <a:moveTo>
                  <a:pt x="14" y="155"/>
                </a:moveTo>
                <a:cubicBezTo>
                  <a:pt x="14" y="155"/>
                  <a:pt x="14" y="155"/>
                  <a:pt x="14" y="155"/>
                </a:cubicBezTo>
                <a:cubicBezTo>
                  <a:pt x="14" y="123"/>
                  <a:pt x="14" y="123"/>
                  <a:pt x="14" y="123"/>
                </a:cubicBezTo>
                <a:cubicBezTo>
                  <a:pt x="47" y="155"/>
                  <a:pt x="47" y="155"/>
                  <a:pt x="47" y="155"/>
                </a:cubicBezTo>
                <a:cubicBezTo>
                  <a:pt x="14" y="155"/>
                  <a:pt x="14" y="155"/>
                  <a:pt x="14" y="155"/>
                </a:cubicBezTo>
                <a:close/>
                <a:moveTo>
                  <a:pt x="32" y="120"/>
                </a:moveTo>
                <a:cubicBezTo>
                  <a:pt x="32" y="120"/>
                  <a:pt x="32" y="120"/>
                  <a:pt x="32" y="120"/>
                </a:cubicBezTo>
                <a:cubicBezTo>
                  <a:pt x="98" y="54"/>
                  <a:pt x="98" y="54"/>
                  <a:pt x="98" y="54"/>
                </a:cubicBezTo>
                <a:cubicBezTo>
                  <a:pt x="116" y="71"/>
                  <a:pt x="116" y="71"/>
                  <a:pt x="116" y="71"/>
                </a:cubicBezTo>
                <a:cubicBezTo>
                  <a:pt x="49" y="138"/>
                  <a:pt x="49" y="138"/>
                  <a:pt x="49" y="138"/>
                </a:cubicBezTo>
                <a:cubicBezTo>
                  <a:pt x="32" y="120"/>
                  <a:pt x="32" y="120"/>
                  <a:pt x="32" y="120"/>
                </a:cubicBezTo>
                <a:close/>
                <a:moveTo>
                  <a:pt x="64" y="152"/>
                </a:moveTo>
                <a:cubicBezTo>
                  <a:pt x="64" y="152"/>
                  <a:pt x="64" y="152"/>
                  <a:pt x="64" y="152"/>
                </a:cubicBezTo>
                <a:cubicBezTo>
                  <a:pt x="55" y="144"/>
                  <a:pt x="55" y="144"/>
                  <a:pt x="55" y="144"/>
                </a:cubicBezTo>
                <a:cubicBezTo>
                  <a:pt x="122" y="77"/>
                  <a:pt x="122" y="77"/>
                  <a:pt x="122" y="77"/>
                </a:cubicBezTo>
                <a:cubicBezTo>
                  <a:pt x="130" y="86"/>
                  <a:pt x="130" y="86"/>
                  <a:pt x="130" y="86"/>
                </a:cubicBezTo>
                <a:cubicBezTo>
                  <a:pt x="64" y="152"/>
                  <a:pt x="64" y="152"/>
                  <a:pt x="64" y="152"/>
                </a:cubicBezTo>
                <a:close/>
                <a:moveTo>
                  <a:pt x="155" y="56"/>
                </a:moveTo>
                <a:cubicBezTo>
                  <a:pt x="155" y="56"/>
                  <a:pt x="155" y="56"/>
                  <a:pt x="155" y="56"/>
                </a:cubicBezTo>
                <a:cubicBezTo>
                  <a:pt x="155" y="56"/>
                  <a:pt x="155" y="56"/>
                  <a:pt x="155" y="56"/>
                </a:cubicBezTo>
                <a:cubicBezTo>
                  <a:pt x="155" y="59"/>
                  <a:pt x="154" y="62"/>
                  <a:pt x="152" y="64"/>
                </a:cubicBezTo>
                <a:cubicBezTo>
                  <a:pt x="140" y="76"/>
                  <a:pt x="140" y="76"/>
                  <a:pt x="140" y="76"/>
                </a:cubicBezTo>
                <a:cubicBezTo>
                  <a:pt x="94" y="29"/>
                  <a:pt x="94" y="29"/>
                  <a:pt x="94" y="29"/>
                </a:cubicBezTo>
                <a:cubicBezTo>
                  <a:pt x="99" y="24"/>
                  <a:pt x="99" y="24"/>
                  <a:pt x="99" y="24"/>
                </a:cubicBezTo>
                <a:cubicBezTo>
                  <a:pt x="105" y="18"/>
                  <a:pt x="105" y="18"/>
                  <a:pt x="105" y="18"/>
                </a:cubicBezTo>
                <a:cubicBezTo>
                  <a:pt x="108" y="15"/>
                  <a:pt x="111" y="14"/>
                  <a:pt x="114" y="14"/>
                </a:cubicBezTo>
                <a:cubicBezTo>
                  <a:pt x="114" y="14"/>
                  <a:pt x="114" y="14"/>
                  <a:pt x="114" y="14"/>
                </a:cubicBezTo>
                <a:cubicBezTo>
                  <a:pt x="117" y="14"/>
                  <a:pt x="120" y="15"/>
                  <a:pt x="122" y="18"/>
                </a:cubicBezTo>
                <a:cubicBezTo>
                  <a:pt x="152" y="47"/>
                  <a:pt x="152" y="47"/>
                  <a:pt x="152" y="47"/>
                </a:cubicBezTo>
                <a:cubicBezTo>
                  <a:pt x="154" y="50"/>
                  <a:pt x="155" y="53"/>
                  <a:pt x="155" y="56"/>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22"/>
          <p:cNvSpPr>
            <a:spLocks noEditPoints="1"/>
          </p:cNvSpPr>
          <p:nvPr/>
        </p:nvSpPr>
        <p:spPr bwMode="auto">
          <a:xfrm>
            <a:off x="5492126" y="4303927"/>
            <a:ext cx="286598" cy="294845"/>
          </a:xfrm>
          <a:custGeom>
            <a:avLst/>
            <a:gdLst>
              <a:gd name="T0" fmla="*/ 176 w 185"/>
              <a:gd name="T1" fmla="*/ 106 h 191"/>
              <a:gd name="T2" fmla="*/ 165 w 185"/>
              <a:gd name="T3" fmla="*/ 99 h 191"/>
              <a:gd name="T4" fmla="*/ 168 w 185"/>
              <a:gd name="T5" fmla="*/ 94 h 191"/>
              <a:gd name="T6" fmla="*/ 79 w 185"/>
              <a:gd name="T7" fmla="*/ 35 h 191"/>
              <a:gd name="T8" fmla="*/ 84 w 185"/>
              <a:gd name="T9" fmla="*/ 26 h 191"/>
              <a:gd name="T10" fmla="*/ 57 w 185"/>
              <a:gd name="T11" fmla="*/ 2 h 191"/>
              <a:gd name="T12" fmla="*/ 47 w 185"/>
              <a:gd name="T13" fmla="*/ 5 h 191"/>
              <a:gd name="T14" fmla="*/ 2 w 185"/>
              <a:gd name="T15" fmla="*/ 82 h 191"/>
              <a:gd name="T16" fmla="*/ 30 w 185"/>
              <a:gd name="T17" fmla="*/ 106 h 191"/>
              <a:gd name="T18" fmla="*/ 40 w 185"/>
              <a:gd name="T19" fmla="*/ 103 h 191"/>
              <a:gd name="T20" fmla="*/ 49 w 185"/>
              <a:gd name="T21" fmla="*/ 98 h 191"/>
              <a:gd name="T22" fmla="*/ 48 w 185"/>
              <a:gd name="T23" fmla="*/ 107 h 191"/>
              <a:gd name="T24" fmla="*/ 86 w 185"/>
              <a:gd name="T25" fmla="*/ 151 h 191"/>
              <a:gd name="T26" fmla="*/ 48 w 185"/>
              <a:gd name="T27" fmla="*/ 177 h 191"/>
              <a:gd name="T28" fmla="*/ 48 w 185"/>
              <a:gd name="T29" fmla="*/ 191 h 191"/>
              <a:gd name="T30" fmla="*/ 145 w 185"/>
              <a:gd name="T31" fmla="*/ 184 h 191"/>
              <a:gd name="T32" fmla="*/ 100 w 185"/>
              <a:gd name="T33" fmla="*/ 177 h 191"/>
              <a:gd name="T34" fmla="*/ 112 w 185"/>
              <a:gd name="T35" fmla="*/ 148 h 191"/>
              <a:gd name="T36" fmla="*/ 131 w 185"/>
              <a:gd name="T37" fmla="*/ 145 h 191"/>
              <a:gd name="T38" fmla="*/ 140 w 185"/>
              <a:gd name="T39" fmla="*/ 142 h 191"/>
              <a:gd name="T40" fmla="*/ 154 w 185"/>
              <a:gd name="T41" fmla="*/ 143 h 191"/>
              <a:gd name="T42" fmla="*/ 159 w 185"/>
              <a:gd name="T43" fmla="*/ 146 h 191"/>
              <a:gd name="T44" fmla="*/ 176 w 185"/>
              <a:gd name="T45" fmla="*/ 131 h 191"/>
              <a:gd name="T46" fmla="*/ 183 w 185"/>
              <a:gd name="T47" fmla="*/ 118 h 191"/>
              <a:gd name="T48" fmla="*/ 183 w 185"/>
              <a:gd name="T49" fmla="*/ 118 h 191"/>
              <a:gd name="T50" fmla="*/ 36 w 185"/>
              <a:gd name="T51" fmla="*/ 81 h 191"/>
              <a:gd name="T52" fmla="*/ 36 w 185"/>
              <a:gd name="T53" fmla="*/ 82 h 191"/>
              <a:gd name="T54" fmla="*/ 31 w 185"/>
              <a:gd name="T55" fmla="*/ 90 h 191"/>
              <a:gd name="T56" fmla="*/ 55 w 185"/>
              <a:gd name="T57" fmla="*/ 18 h 191"/>
              <a:gd name="T58" fmla="*/ 65 w 185"/>
              <a:gd name="T59" fmla="*/ 32 h 191"/>
              <a:gd name="T60" fmla="*/ 64 w 185"/>
              <a:gd name="T61" fmla="*/ 34 h 191"/>
              <a:gd name="T62" fmla="*/ 106 w 185"/>
              <a:gd name="T63" fmla="*/ 135 h 191"/>
              <a:gd name="T64" fmla="*/ 93 w 185"/>
              <a:gd name="T65" fmla="*/ 137 h 191"/>
              <a:gd name="T66" fmla="*/ 71 w 185"/>
              <a:gd name="T67" fmla="*/ 129 h 191"/>
              <a:gd name="T68" fmla="*/ 62 w 185"/>
              <a:gd name="T69" fmla="*/ 105 h 191"/>
              <a:gd name="T70" fmla="*/ 106 w 185"/>
              <a:gd name="T71" fmla="*/ 135 h 191"/>
              <a:gd name="T72" fmla="*/ 135 w 185"/>
              <a:gd name="T73" fmla="*/ 124 h 191"/>
              <a:gd name="T74" fmla="*/ 132 w 185"/>
              <a:gd name="T75" fmla="*/ 129 h 191"/>
              <a:gd name="T76" fmla="*/ 125 w 185"/>
              <a:gd name="T77" fmla="*/ 125 h 191"/>
              <a:gd name="T78" fmla="*/ 61 w 185"/>
              <a:gd name="T79" fmla="*/ 88 h 191"/>
              <a:gd name="T80" fmla="*/ 61 w 185"/>
              <a:gd name="T81" fmla="*/ 88 h 191"/>
              <a:gd name="T82" fmla="*/ 61 w 185"/>
              <a:gd name="T83" fmla="*/ 88 h 191"/>
              <a:gd name="T84" fmla="*/ 67 w 185"/>
              <a:gd name="T85" fmla="*/ 44 h 191"/>
              <a:gd name="T86" fmla="*/ 151 w 185"/>
              <a:gd name="T87" fmla="*/ 96 h 191"/>
              <a:gd name="T88" fmla="*/ 150 w 185"/>
              <a:gd name="T89" fmla="*/ 98 h 191"/>
              <a:gd name="T90" fmla="*/ 135 w 185"/>
              <a:gd name="T91" fmla="*/ 124 h 191"/>
              <a:gd name="T92" fmla="*/ 164 w 185"/>
              <a:gd name="T93" fmla="*/ 124 h 191"/>
              <a:gd name="T94" fmla="*/ 160 w 185"/>
              <a:gd name="T95" fmla="*/ 131 h 191"/>
              <a:gd name="T96" fmla="*/ 153 w 185"/>
              <a:gd name="T97" fmla="*/ 109 h 191"/>
              <a:gd name="T98" fmla="*/ 164 w 185"/>
              <a:gd name="T99" fmla="*/ 1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91">
                <a:moveTo>
                  <a:pt x="181" y="108"/>
                </a:moveTo>
                <a:cubicBezTo>
                  <a:pt x="176" y="106"/>
                  <a:pt x="176" y="106"/>
                  <a:pt x="176" y="106"/>
                </a:cubicBezTo>
                <a:cubicBezTo>
                  <a:pt x="175" y="105"/>
                  <a:pt x="175" y="105"/>
                  <a:pt x="175" y="105"/>
                </a:cubicBezTo>
                <a:cubicBezTo>
                  <a:pt x="165" y="99"/>
                  <a:pt x="165" y="99"/>
                  <a:pt x="165" y="99"/>
                </a:cubicBezTo>
                <a:cubicBezTo>
                  <a:pt x="168" y="95"/>
                  <a:pt x="168" y="95"/>
                  <a:pt x="168" y="95"/>
                </a:cubicBezTo>
                <a:cubicBezTo>
                  <a:pt x="168" y="94"/>
                  <a:pt x="168" y="94"/>
                  <a:pt x="168" y="94"/>
                </a:cubicBezTo>
                <a:cubicBezTo>
                  <a:pt x="170" y="91"/>
                  <a:pt x="169" y="87"/>
                  <a:pt x="166" y="85"/>
                </a:cubicBezTo>
                <a:cubicBezTo>
                  <a:pt x="79" y="35"/>
                  <a:pt x="79" y="35"/>
                  <a:pt x="79" y="35"/>
                </a:cubicBezTo>
                <a:cubicBezTo>
                  <a:pt x="84" y="27"/>
                  <a:pt x="84" y="27"/>
                  <a:pt x="84" y="27"/>
                </a:cubicBezTo>
                <a:cubicBezTo>
                  <a:pt x="84" y="26"/>
                  <a:pt x="84" y="26"/>
                  <a:pt x="84" y="26"/>
                </a:cubicBezTo>
                <a:cubicBezTo>
                  <a:pt x="86" y="23"/>
                  <a:pt x="85" y="19"/>
                  <a:pt x="82" y="17"/>
                </a:cubicBezTo>
                <a:cubicBezTo>
                  <a:pt x="57" y="2"/>
                  <a:pt x="57" y="2"/>
                  <a:pt x="57" y="2"/>
                </a:cubicBezTo>
                <a:cubicBezTo>
                  <a:pt x="56" y="2"/>
                  <a:pt x="56" y="2"/>
                  <a:pt x="56" y="2"/>
                </a:cubicBezTo>
                <a:cubicBezTo>
                  <a:pt x="53" y="0"/>
                  <a:pt x="49" y="2"/>
                  <a:pt x="47" y="5"/>
                </a:cubicBezTo>
                <a:cubicBezTo>
                  <a:pt x="2" y="82"/>
                  <a:pt x="2" y="82"/>
                  <a:pt x="2" y="82"/>
                </a:cubicBezTo>
                <a:cubicBezTo>
                  <a:pt x="2" y="82"/>
                  <a:pt x="2" y="82"/>
                  <a:pt x="2" y="82"/>
                </a:cubicBezTo>
                <a:cubicBezTo>
                  <a:pt x="0" y="85"/>
                  <a:pt x="2" y="90"/>
                  <a:pt x="5" y="91"/>
                </a:cubicBezTo>
                <a:cubicBezTo>
                  <a:pt x="30" y="106"/>
                  <a:pt x="30" y="106"/>
                  <a:pt x="30" y="106"/>
                </a:cubicBezTo>
                <a:cubicBezTo>
                  <a:pt x="30" y="106"/>
                  <a:pt x="30" y="106"/>
                  <a:pt x="30" y="106"/>
                </a:cubicBezTo>
                <a:cubicBezTo>
                  <a:pt x="33" y="108"/>
                  <a:pt x="38" y="107"/>
                  <a:pt x="40" y="103"/>
                </a:cubicBezTo>
                <a:cubicBezTo>
                  <a:pt x="44" y="95"/>
                  <a:pt x="44" y="95"/>
                  <a:pt x="44" y="95"/>
                </a:cubicBezTo>
                <a:cubicBezTo>
                  <a:pt x="49" y="98"/>
                  <a:pt x="49" y="98"/>
                  <a:pt x="49" y="98"/>
                </a:cubicBezTo>
                <a:cubicBezTo>
                  <a:pt x="49" y="99"/>
                  <a:pt x="49" y="99"/>
                  <a:pt x="49" y="99"/>
                </a:cubicBezTo>
                <a:cubicBezTo>
                  <a:pt x="48" y="102"/>
                  <a:pt x="48" y="104"/>
                  <a:pt x="48" y="107"/>
                </a:cubicBezTo>
                <a:cubicBezTo>
                  <a:pt x="48" y="119"/>
                  <a:pt x="53" y="130"/>
                  <a:pt x="61" y="138"/>
                </a:cubicBezTo>
                <a:cubicBezTo>
                  <a:pt x="68" y="145"/>
                  <a:pt x="76" y="150"/>
                  <a:pt x="86" y="151"/>
                </a:cubicBezTo>
                <a:cubicBezTo>
                  <a:pt x="86" y="177"/>
                  <a:pt x="86" y="177"/>
                  <a:pt x="86" y="177"/>
                </a:cubicBezTo>
                <a:cubicBezTo>
                  <a:pt x="48" y="177"/>
                  <a:pt x="48" y="177"/>
                  <a:pt x="48" y="177"/>
                </a:cubicBezTo>
                <a:cubicBezTo>
                  <a:pt x="44" y="177"/>
                  <a:pt x="41" y="180"/>
                  <a:pt x="41" y="184"/>
                </a:cubicBezTo>
                <a:cubicBezTo>
                  <a:pt x="41" y="188"/>
                  <a:pt x="44" y="191"/>
                  <a:pt x="48" y="191"/>
                </a:cubicBezTo>
                <a:cubicBezTo>
                  <a:pt x="138" y="191"/>
                  <a:pt x="138" y="191"/>
                  <a:pt x="138" y="191"/>
                </a:cubicBezTo>
                <a:cubicBezTo>
                  <a:pt x="142" y="191"/>
                  <a:pt x="145" y="188"/>
                  <a:pt x="145" y="184"/>
                </a:cubicBezTo>
                <a:cubicBezTo>
                  <a:pt x="145" y="180"/>
                  <a:pt x="142" y="177"/>
                  <a:pt x="138" y="177"/>
                </a:cubicBezTo>
                <a:cubicBezTo>
                  <a:pt x="100" y="177"/>
                  <a:pt x="100" y="177"/>
                  <a:pt x="100" y="177"/>
                </a:cubicBezTo>
                <a:cubicBezTo>
                  <a:pt x="100" y="151"/>
                  <a:pt x="100" y="151"/>
                  <a:pt x="100" y="151"/>
                </a:cubicBezTo>
                <a:cubicBezTo>
                  <a:pt x="104" y="150"/>
                  <a:pt x="108" y="149"/>
                  <a:pt x="112" y="148"/>
                </a:cubicBezTo>
                <a:cubicBezTo>
                  <a:pt x="116" y="146"/>
                  <a:pt x="119" y="143"/>
                  <a:pt x="123" y="140"/>
                </a:cubicBezTo>
                <a:cubicBezTo>
                  <a:pt x="131" y="145"/>
                  <a:pt x="131" y="145"/>
                  <a:pt x="131" y="145"/>
                </a:cubicBezTo>
                <a:cubicBezTo>
                  <a:pt x="131" y="145"/>
                  <a:pt x="131" y="145"/>
                  <a:pt x="131" y="145"/>
                </a:cubicBezTo>
                <a:cubicBezTo>
                  <a:pt x="134" y="147"/>
                  <a:pt x="138" y="146"/>
                  <a:pt x="140" y="142"/>
                </a:cubicBezTo>
                <a:cubicBezTo>
                  <a:pt x="143" y="137"/>
                  <a:pt x="143" y="137"/>
                  <a:pt x="143" y="137"/>
                </a:cubicBezTo>
                <a:cubicBezTo>
                  <a:pt x="154" y="143"/>
                  <a:pt x="154" y="143"/>
                  <a:pt x="154" y="143"/>
                </a:cubicBezTo>
                <a:cubicBezTo>
                  <a:pt x="159" y="146"/>
                  <a:pt x="159" y="146"/>
                  <a:pt x="159" y="146"/>
                </a:cubicBezTo>
                <a:cubicBezTo>
                  <a:pt x="159" y="146"/>
                  <a:pt x="159" y="146"/>
                  <a:pt x="159" y="146"/>
                </a:cubicBezTo>
                <a:cubicBezTo>
                  <a:pt x="162" y="148"/>
                  <a:pt x="167" y="147"/>
                  <a:pt x="169" y="144"/>
                </a:cubicBezTo>
                <a:cubicBezTo>
                  <a:pt x="176" y="131"/>
                  <a:pt x="176" y="131"/>
                  <a:pt x="176" y="131"/>
                </a:cubicBezTo>
                <a:cubicBezTo>
                  <a:pt x="176" y="131"/>
                  <a:pt x="176" y="131"/>
                  <a:pt x="176" y="131"/>
                </a:cubicBezTo>
                <a:cubicBezTo>
                  <a:pt x="183" y="118"/>
                  <a:pt x="183" y="118"/>
                  <a:pt x="183" y="118"/>
                </a:cubicBezTo>
                <a:cubicBezTo>
                  <a:pt x="183" y="118"/>
                  <a:pt x="183" y="118"/>
                  <a:pt x="183" y="118"/>
                </a:cubicBezTo>
                <a:cubicBezTo>
                  <a:pt x="183" y="118"/>
                  <a:pt x="183" y="118"/>
                  <a:pt x="183" y="118"/>
                </a:cubicBezTo>
                <a:cubicBezTo>
                  <a:pt x="185" y="115"/>
                  <a:pt x="184" y="110"/>
                  <a:pt x="181" y="108"/>
                </a:cubicBezTo>
                <a:close/>
                <a:moveTo>
                  <a:pt x="36" y="81"/>
                </a:moveTo>
                <a:cubicBezTo>
                  <a:pt x="36" y="81"/>
                  <a:pt x="36" y="81"/>
                  <a:pt x="36" y="81"/>
                </a:cubicBezTo>
                <a:cubicBezTo>
                  <a:pt x="36" y="82"/>
                  <a:pt x="36" y="82"/>
                  <a:pt x="36" y="82"/>
                </a:cubicBezTo>
                <a:cubicBezTo>
                  <a:pt x="36" y="82"/>
                  <a:pt x="36" y="82"/>
                  <a:pt x="36" y="82"/>
                </a:cubicBezTo>
                <a:cubicBezTo>
                  <a:pt x="31" y="90"/>
                  <a:pt x="31" y="90"/>
                  <a:pt x="31" y="90"/>
                </a:cubicBezTo>
                <a:cubicBezTo>
                  <a:pt x="18" y="83"/>
                  <a:pt x="18" y="83"/>
                  <a:pt x="18" y="83"/>
                </a:cubicBezTo>
                <a:cubicBezTo>
                  <a:pt x="55" y="18"/>
                  <a:pt x="55" y="18"/>
                  <a:pt x="55" y="18"/>
                </a:cubicBezTo>
                <a:cubicBezTo>
                  <a:pt x="69" y="25"/>
                  <a:pt x="69" y="25"/>
                  <a:pt x="69" y="25"/>
                </a:cubicBezTo>
                <a:cubicBezTo>
                  <a:pt x="65" y="32"/>
                  <a:pt x="65" y="32"/>
                  <a:pt x="65" y="32"/>
                </a:cubicBezTo>
                <a:cubicBezTo>
                  <a:pt x="64" y="34"/>
                  <a:pt x="64" y="34"/>
                  <a:pt x="64" y="34"/>
                </a:cubicBezTo>
                <a:cubicBezTo>
                  <a:pt x="64" y="34"/>
                  <a:pt x="64" y="34"/>
                  <a:pt x="64" y="34"/>
                </a:cubicBezTo>
                <a:cubicBezTo>
                  <a:pt x="36" y="81"/>
                  <a:pt x="36" y="81"/>
                  <a:pt x="36" y="81"/>
                </a:cubicBezTo>
                <a:close/>
                <a:moveTo>
                  <a:pt x="106" y="135"/>
                </a:moveTo>
                <a:cubicBezTo>
                  <a:pt x="106" y="135"/>
                  <a:pt x="106" y="135"/>
                  <a:pt x="106" y="135"/>
                </a:cubicBezTo>
                <a:cubicBezTo>
                  <a:pt x="102" y="136"/>
                  <a:pt x="98" y="137"/>
                  <a:pt x="93" y="137"/>
                </a:cubicBezTo>
                <a:cubicBezTo>
                  <a:pt x="93" y="137"/>
                  <a:pt x="93" y="137"/>
                  <a:pt x="93" y="137"/>
                </a:cubicBezTo>
                <a:cubicBezTo>
                  <a:pt x="84" y="137"/>
                  <a:pt x="77" y="134"/>
                  <a:pt x="71" y="129"/>
                </a:cubicBezTo>
                <a:cubicBezTo>
                  <a:pt x="66" y="123"/>
                  <a:pt x="62" y="115"/>
                  <a:pt x="62" y="107"/>
                </a:cubicBezTo>
                <a:cubicBezTo>
                  <a:pt x="62" y="105"/>
                  <a:pt x="62" y="105"/>
                  <a:pt x="62" y="105"/>
                </a:cubicBezTo>
                <a:cubicBezTo>
                  <a:pt x="110" y="133"/>
                  <a:pt x="110" y="133"/>
                  <a:pt x="110" y="133"/>
                </a:cubicBezTo>
                <a:cubicBezTo>
                  <a:pt x="108" y="133"/>
                  <a:pt x="107" y="134"/>
                  <a:pt x="106" y="135"/>
                </a:cubicBezTo>
                <a:close/>
                <a:moveTo>
                  <a:pt x="135" y="124"/>
                </a:moveTo>
                <a:cubicBezTo>
                  <a:pt x="135" y="124"/>
                  <a:pt x="135" y="124"/>
                  <a:pt x="135" y="124"/>
                </a:cubicBezTo>
                <a:cubicBezTo>
                  <a:pt x="135" y="124"/>
                  <a:pt x="135" y="124"/>
                  <a:pt x="135" y="124"/>
                </a:cubicBezTo>
                <a:cubicBezTo>
                  <a:pt x="132" y="129"/>
                  <a:pt x="132" y="129"/>
                  <a:pt x="132" y="129"/>
                </a:cubicBezTo>
                <a:cubicBezTo>
                  <a:pt x="125" y="125"/>
                  <a:pt x="125" y="125"/>
                  <a:pt x="125" y="125"/>
                </a:cubicBezTo>
                <a:cubicBezTo>
                  <a:pt x="125" y="125"/>
                  <a:pt x="125" y="125"/>
                  <a:pt x="125" y="125"/>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61" y="88"/>
                  <a:pt x="61" y="88"/>
                  <a:pt x="61" y="88"/>
                </a:cubicBezTo>
                <a:cubicBezTo>
                  <a:pt x="47" y="80"/>
                  <a:pt x="47" y="80"/>
                  <a:pt x="47" y="80"/>
                </a:cubicBezTo>
                <a:cubicBezTo>
                  <a:pt x="67" y="44"/>
                  <a:pt x="67" y="44"/>
                  <a:pt x="67" y="44"/>
                </a:cubicBezTo>
                <a:cubicBezTo>
                  <a:pt x="153" y="93"/>
                  <a:pt x="153" y="93"/>
                  <a:pt x="153" y="93"/>
                </a:cubicBezTo>
                <a:cubicBezTo>
                  <a:pt x="151" y="96"/>
                  <a:pt x="151" y="96"/>
                  <a:pt x="151" y="96"/>
                </a:cubicBezTo>
                <a:cubicBezTo>
                  <a:pt x="151" y="96"/>
                  <a:pt x="151" y="96"/>
                  <a:pt x="151" y="96"/>
                </a:cubicBezTo>
                <a:cubicBezTo>
                  <a:pt x="150" y="98"/>
                  <a:pt x="150" y="98"/>
                  <a:pt x="150" y="98"/>
                </a:cubicBezTo>
                <a:cubicBezTo>
                  <a:pt x="149" y="99"/>
                  <a:pt x="149" y="99"/>
                  <a:pt x="149" y="99"/>
                </a:cubicBezTo>
                <a:cubicBezTo>
                  <a:pt x="135" y="124"/>
                  <a:pt x="135" y="124"/>
                  <a:pt x="135" y="124"/>
                </a:cubicBezTo>
                <a:close/>
                <a:moveTo>
                  <a:pt x="164" y="124"/>
                </a:moveTo>
                <a:cubicBezTo>
                  <a:pt x="164" y="124"/>
                  <a:pt x="164" y="124"/>
                  <a:pt x="164" y="124"/>
                </a:cubicBezTo>
                <a:cubicBezTo>
                  <a:pt x="164" y="124"/>
                  <a:pt x="164" y="124"/>
                  <a:pt x="164" y="124"/>
                </a:cubicBezTo>
                <a:cubicBezTo>
                  <a:pt x="160" y="131"/>
                  <a:pt x="160" y="131"/>
                  <a:pt x="160" y="131"/>
                </a:cubicBezTo>
                <a:cubicBezTo>
                  <a:pt x="146" y="122"/>
                  <a:pt x="146" y="122"/>
                  <a:pt x="146" y="122"/>
                </a:cubicBezTo>
                <a:cubicBezTo>
                  <a:pt x="153" y="109"/>
                  <a:pt x="153" y="109"/>
                  <a:pt x="153" y="109"/>
                </a:cubicBezTo>
                <a:cubicBezTo>
                  <a:pt x="168" y="117"/>
                  <a:pt x="168" y="117"/>
                  <a:pt x="168" y="117"/>
                </a:cubicBezTo>
                <a:cubicBezTo>
                  <a:pt x="164" y="124"/>
                  <a:pt x="164" y="124"/>
                  <a:pt x="164" y="124"/>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0"/>
          <p:cNvSpPr>
            <a:spLocks noEditPoints="1"/>
          </p:cNvSpPr>
          <p:nvPr/>
        </p:nvSpPr>
        <p:spPr bwMode="auto">
          <a:xfrm>
            <a:off x="8999654" y="4312096"/>
            <a:ext cx="280599" cy="278506"/>
          </a:xfrm>
          <a:custGeom>
            <a:avLst/>
            <a:gdLst>
              <a:gd name="T0" fmla="*/ 178 w 179"/>
              <a:gd name="T1" fmla="*/ 19 h 179"/>
              <a:gd name="T2" fmla="*/ 151 w 179"/>
              <a:gd name="T3" fmla="*/ 57 h 179"/>
              <a:gd name="T4" fmla="*/ 145 w 179"/>
              <a:gd name="T5" fmla="*/ 58 h 179"/>
              <a:gd name="T6" fmla="*/ 102 w 179"/>
              <a:gd name="T7" fmla="*/ 87 h 179"/>
              <a:gd name="T8" fmla="*/ 125 w 179"/>
              <a:gd name="T9" fmla="*/ 117 h 179"/>
              <a:gd name="T10" fmla="*/ 111 w 179"/>
              <a:gd name="T11" fmla="*/ 131 h 179"/>
              <a:gd name="T12" fmla="*/ 105 w 179"/>
              <a:gd name="T13" fmla="*/ 130 h 179"/>
              <a:gd name="T14" fmla="*/ 52 w 179"/>
              <a:gd name="T15" fmla="*/ 173 h 179"/>
              <a:gd name="T16" fmla="*/ 34 w 179"/>
              <a:gd name="T17" fmla="*/ 174 h 179"/>
              <a:gd name="T18" fmla="*/ 6 w 179"/>
              <a:gd name="T19" fmla="*/ 126 h 179"/>
              <a:gd name="T20" fmla="*/ 49 w 179"/>
              <a:gd name="T21" fmla="*/ 74 h 179"/>
              <a:gd name="T22" fmla="*/ 49 w 179"/>
              <a:gd name="T23" fmla="*/ 68 h 179"/>
              <a:gd name="T24" fmla="*/ 69 w 179"/>
              <a:gd name="T25" fmla="*/ 54 h 179"/>
              <a:gd name="T26" fmla="*/ 92 w 179"/>
              <a:gd name="T27" fmla="*/ 77 h 179"/>
              <a:gd name="T28" fmla="*/ 122 w 179"/>
              <a:gd name="T29" fmla="*/ 34 h 179"/>
              <a:gd name="T30" fmla="*/ 122 w 179"/>
              <a:gd name="T31" fmla="*/ 28 h 179"/>
              <a:gd name="T32" fmla="*/ 161 w 179"/>
              <a:gd name="T33" fmla="*/ 2 h 179"/>
              <a:gd name="T34" fmla="*/ 56 w 179"/>
              <a:gd name="T35" fmla="*/ 99 h 179"/>
              <a:gd name="T36" fmla="*/ 23 w 179"/>
              <a:gd name="T37" fmla="*/ 133 h 179"/>
              <a:gd name="T38" fmla="*/ 29 w 179"/>
              <a:gd name="T39" fmla="*/ 139 h 179"/>
              <a:gd name="T40" fmla="*/ 62 w 179"/>
              <a:gd name="T41" fmla="*/ 99 h 179"/>
              <a:gd name="T42" fmla="*/ 74 w 179"/>
              <a:gd name="T43" fmla="*/ 116 h 179"/>
              <a:gd name="T44" fmla="*/ 40 w 179"/>
              <a:gd name="T45" fmla="*/ 150 h 179"/>
              <a:gd name="T46" fmla="*/ 46 w 179"/>
              <a:gd name="T47" fmla="*/ 156 h 179"/>
              <a:gd name="T48" fmla="*/ 80 w 179"/>
              <a:gd name="T49" fmla="*/ 116 h 179"/>
              <a:gd name="T50" fmla="*/ 62 w 179"/>
              <a:gd name="T51" fmla="*/ 76 h 179"/>
              <a:gd name="T52" fmla="*/ 63 w 179"/>
              <a:gd name="T53" fmla="*/ 76 h 179"/>
              <a:gd name="T54" fmla="*/ 103 w 179"/>
              <a:gd name="T55" fmla="*/ 117 h 179"/>
              <a:gd name="T56" fmla="*/ 117 w 179"/>
              <a:gd name="T57" fmla="*/ 114 h 179"/>
              <a:gd name="T58" fmla="*/ 58 w 179"/>
              <a:gd name="T59" fmla="*/ 71 h 179"/>
              <a:gd name="T60" fmla="*/ 62 w 179"/>
              <a:gd name="T61" fmla="*/ 76 h 179"/>
              <a:gd name="T62" fmla="*/ 94 w 179"/>
              <a:gd name="T63" fmla="*/ 119 h 179"/>
              <a:gd name="T64" fmla="*/ 12 w 179"/>
              <a:gd name="T65" fmla="*/ 132 h 179"/>
              <a:gd name="T66" fmla="*/ 40 w 179"/>
              <a:gd name="T67" fmla="*/ 168 h 179"/>
              <a:gd name="T68" fmla="*/ 40 w 179"/>
              <a:gd name="T69" fmla="*/ 168 h 179"/>
              <a:gd name="T70" fmla="*/ 94 w 179"/>
              <a:gd name="T71" fmla="*/ 119 h 179"/>
              <a:gd name="T72" fmla="*/ 169 w 179"/>
              <a:gd name="T73" fmla="*/ 22 h 179"/>
              <a:gd name="T74" fmla="*/ 131 w 179"/>
              <a:gd name="T75" fmla="*/ 32 h 179"/>
              <a:gd name="T76" fmla="*/ 169 w 179"/>
              <a:gd name="T77" fmla="*/ 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179">
                <a:moveTo>
                  <a:pt x="161" y="2"/>
                </a:moveTo>
                <a:cubicBezTo>
                  <a:pt x="178" y="19"/>
                  <a:pt x="178" y="19"/>
                  <a:pt x="178" y="19"/>
                </a:cubicBezTo>
                <a:cubicBezTo>
                  <a:pt x="179" y="20"/>
                  <a:pt x="179" y="23"/>
                  <a:pt x="178" y="24"/>
                </a:cubicBezTo>
                <a:cubicBezTo>
                  <a:pt x="151" y="57"/>
                  <a:pt x="151" y="57"/>
                  <a:pt x="151" y="57"/>
                </a:cubicBezTo>
                <a:cubicBezTo>
                  <a:pt x="150" y="59"/>
                  <a:pt x="147" y="60"/>
                  <a:pt x="145" y="58"/>
                </a:cubicBezTo>
                <a:cubicBezTo>
                  <a:pt x="145" y="58"/>
                  <a:pt x="145" y="58"/>
                  <a:pt x="145" y="58"/>
                </a:cubicBezTo>
                <a:cubicBezTo>
                  <a:pt x="138" y="51"/>
                  <a:pt x="138" y="51"/>
                  <a:pt x="138" y="51"/>
                </a:cubicBezTo>
                <a:cubicBezTo>
                  <a:pt x="102" y="87"/>
                  <a:pt x="102" y="87"/>
                  <a:pt x="102" y="87"/>
                </a:cubicBezTo>
                <a:cubicBezTo>
                  <a:pt x="125" y="111"/>
                  <a:pt x="125" y="111"/>
                  <a:pt x="125" y="111"/>
                </a:cubicBezTo>
                <a:cubicBezTo>
                  <a:pt x="127" y="112"/>
                  <a:pt x="127" y="115"/>
                  <a:pt x="125" y="117"/>
                </a:cubicBezTo>
                <a:cubicBezTo>
                  <a:pt x="125" y="117"/>
                  <a:pt x="125" y="117"/>
                  <a:pt x="125" y="117"/>
                </a:cubicBezTo>
                <a:cubicBezTo>
                  <a:pt x="111" y="131"/>
                  <a:pt x="111" y="131"/>
                  <a:pt x="111" y="131"/>
                </a:cubicBezTo>
                <a:cubicBezTo>
                  <a:pt x="110" y="132"/>
                  <a:pt x="107" y="132"/>
                  <a:pt x="105" y="131"/>
                </a:cubicBezTo>
                <a:cubicBezTo>
                  <a:pt x="105" y="130"/>
                  <a:pt x="105" y="130"/>
                  <a:pt x="105" y="130"/>
                </a:cubicBezTo>
                <a:cubicBezTo>
                  <a:pt x="100" y="125"/>
                  <a:pt x="100" y="125"/>
                  <a:pt x="100" y="125"/>
                </a:cubicBezTo>
                <a:cubicBezTo>
                  <a:pt x="52" y="173"/>
                  <a:pt x="52" y="173"/>
                  <a:pt x="52" y="173"/>
                </a:cubicBezTo>
                <a:cubicBezTo>
                  <a:pt x="52" y="173"/>
                  <a:pt x="52" y="173"/>
                  <a:pt x="52" y="173"/>
                </a:cubicBezTo>
                <a:cubicBezTo>
                  <a:pt x="47" y="178"/>
                  <a:pt x="39" y="179"/>
                  <a:pt x="34" y="174"/>
                </a:cubicBezTo>
                <a:cubicBezTo>
                  <a:pt x="5" y="145"/>
                  <a:pt x="5" y="145"/>
                  <a:pt x="5" y="145"/>
                </a:cubicBezTo>
                <a:cubicBezTo>
                  <a:pt x="0" y="140"/>
                  <a:pt x="1" y="131"/>
                  <a:pt x="6" y="126"/>
                </a:cubicBezTo>
                <a:cubicBezTo>
                  <a:pt x="53" y="79"/>
                  <a:pt x="53" y="79"/>
                  <a:pt x="53" y="79"/>
                </a:cubicBezTo>
                <a:cubicBezTo>
                  <a:pt x="49" y="74"/>
                  <a:pt x="49" y="74"/>
                  <a:pt x="49" y="74"/>
                </a:cubicBezTo>
                <a:cubicBezTo>
                  <a:pt x="47" y="72"/>
                  <a:pt x="47" y="70"/>
                  <a:pt x="49" y="68"/>
                </a:cubicBezTo>
                <a:cubicBezTo>
                  <a:pt x="49" y="68"/>
                  <a:pt x="49" y="68"/>
                  <a:pt x="49" y="68"/>
                </a:cubicBezTo>
                <a:cubicBezTo>
                  <a:pt x="63" y="54"/>
                  <a:pt x="63" y="54"/>
                  <a:pt x="63" y="54"/>
                </a:cubicBezTo>
                <a:cubicBezTo>
                  <a:pt x="65" y="52"/>
                  <a:pt x="67" y="52"/>
                  <a:pt x="69" y="54"/>
                </a:cubicBezTo>
                <a:cubicBezTo>
                  <a:pt x="69" y="54"/>
                  <a:pt x="69" y="54"/>
                  <a:pt x="69" y="54"/>
                </a:cubicBezTo>
                <a:cubicBezTo>
                  <a:pt x="92" y="77"/>
                  <a:pt x="92" y="77"/>
                  <a:pt x="92" y="77"/>
                </a:cubicBezTo>
                <a:cubicBezTo>
                  <a:pt x="128" y="41"/>
                  <a:pt x="128" y="41"/>
                  <a:pt x="128" y="41"/>
                </a:cubicBezTo>
                <a:cubicBezTo>
                  <a:pt x="122" y="34"/>
                  <a:pt x="122" y="34"/>
                  <a:pt x="122" y="34"/>
                </a:cubicBezTo>
                <a:cubicBezTo>
                  <a:pt x="120" y="33"/>
                  <a:pt x="120" y="30"/>
                  <a:pt x="122" y="28"/>
                </a:cubicBezTo>
                <a:cubicBezTo>
                  <a:pt x="122" y="28"/>
                  <a:pt x="122" y="28"/>
                  <a:pt x="122" y="28"/>
                </a:cubicBezTo>
                <a:cubicBezTo>
                  <a:pt x="155" y="1"/>
                  <a:pt x="155" y="1"/>
                  <a:pt x="155" y="1"/>
                </a:cubicBezTo>
                <a:cubicBezTo>
                  <a:pt x="157" y="0"/>
                  <a:pt x="159" y="0"/>
                  <a:pt x="161" y="2"/>
                </a:cubicBezTo>
                <a:cubicBezTo>
                  <a:pt x="161" y="2"/>
                  <a:pt x="161" y="2"/>
                  <a:pt x="161" y="2"/>
                </a:cubicBezTo>
                <a:close/>
                <a:moveTo>
                  <a:pt x="56" y="99"/>
                </a:moveTo>
                <a:cubicBezTo>
                  <a:pt x="56" y="99"/>
                  <a:pt x="56" y="99"/>
                  <a:pt x="56" y="99"/>
                </a:cubicBezTo>
                <a:cubicBezTo>
                  <a:pt x="23" y="133"/>
                  <a:pt x="23" y="133"/>
                  <a:pt x="23" y="133"/>
                </a:cubicBezTo>
                <a:cubicBezTo>
                  <a:pt x="21" y="135"/>
                  <a:pt x="21" y="137"/>
                  <a:pt x="23" y="139"/>
                </a:cubicBezTo>
                <a:cubicBezTo>
                  <a:pt x="24" y="141"/>
                  <a:pt x="27" y="141"/>
                  <a:pt x="29" y="139"/>
                </a:cubicBezTo>
                <a:cubicBezTo>
                  <a:pt x="62" y="105"/>
                  <a:pt x="62" y="105"/>
                  <a:pt x="62" y="105"/>
                </a:cubicBezTo>
                <a:cubicBezTo>
                  <a:pt x="64" y="104"/>
                  <a:pt x="64" y="101"/>
                  <a:pt x="62" y="99"/>
                </a:cubicBezTo>
                <a:cubicBezTo>
                  <a:pt x="61" y="98"/>
                  <a:pt x="58" y="98"/>
                  <a:pt x="56" y="99"/>
                </a:cubicBezTo>
                <a:close/>
                <a:moveTo>
                  <a:pt x="74" y="116"/>
                </a:moveTo>
                <a:cubicBezTo>
                  <a:pt x="74" y="116"/>
                  <a:pt x="74" y="116"/>
                  <a:pt x="74" y="116"/>
                </a:cubicBezTo>
                <a:cubicBezTo>
                  <a:pt x="40" y="150"/>
                  <a:pt x="40" y="150"/>
                  <a:pt x="40" y="150"/>
                </a:cubicBezTo>
                <a:cubicBezTo>
                  <a:pt x="38" y="152"/>
                  <a:pt x="38" y="155"/>
                  <a:pt x="40" y="156"/>
                </a:cubicBezTo>
                <a:cubicBezTo>
                  <a:pt x="41" y="158"/>
                  <a:pt x="44" y="158"/>
                  <a:pt x="46" y="156"/>
                </a:cubicBezTo>
                <a:cubicBezTo>
                  <a:pt x="80" y="122"/>
                  <a:pt x="80" y="122"/>
                  <a:pt x="80" y="122"/>
                </a:cubicBezTo>
                <a:cubicBezTo>
                  <a:pt x="81" y="121"/>
                  <a:pt x="81" y="118"/>
                  <a:pt x="80" y="116"/>
                </a:cubicBezTo>
                <a:cubicBezTo>
                  <a:pt x="78" y="115"/>
                  <a:pt x="75" y="115"/>
                  <a:pt x="74" y="116"/>
                </a:cubicBezTo>
                <a:close/>
                <a:moveTo>
                  <a:pt x="62" y="76"/>
                </a:moveTo>
                <a:cubicBezTo>
                  <a:pt x="62" y="76"/>
                  <a:pt x="62" y="76"/>
                  <a:pt x="62" y="76"/>
                </a:cubicBezTo>
                <a:cubicBezTo>
                  <a:pt x="63" y="76"/>
                  <a:pt x="63" y="76"/>
                  <a:pt x="63" y="76"/>
                </a:cubicBezTo>
                <a:cubicBezTo>
                  <a:pt x="103" y="116"/>
                  <a:pt x="103" y="116"/>
                  <a:pt x="103" y="116"/>
                </a:cubicBezTo>
                <a:cubicBezTo>
                  <a:pt x="103" y="117"/>
                  <a:pt x="103" y="117"/>
                  <a:pt x="103" y="117"/>
                </a:cubicBezTo>
                <a:cubicBezTo>
                  <a:pt x="108" y="122"/>
                  <a:pt x="108" y="122"/>
                  <a:pt x="108" y="122"/>
                </a:cubicBezTo>
                <a:cubicBezTo>
                  <a:pt x="117" y="114"/>
                  <a:pt x="117" y="114"/>
                  <a:pt x="117" y="114"/>
                </a:cubicBezTo>
                <a:cubicBezTo>
                  <a:pt x="66" y="63"/>
                  <a:pt x="66" y="63"/>
                  <a:pt x="66" y="63"/>
                </a:cubicBezTo>
                <a:cubicBezTo>
                  <a:pt x="58" y="71"/>
                  <a:pt x="58" y="71"/>
                  <a:pt x="58" y="71"/>
                </a:cubicBezTo>
                <a:cubicBezTo>
                  <a:pt x="62" y="75"/>
                  <a:pt x="62" y="75"/>
                  <a:pt x="62" y="75"/>
                </a:cubicBezTo>
                <a:cubicBezTo>
                  <a:pt x="62" y="76"/>
                  <a:pt x="62" y="76"/>
                  <a:pt x="62" y="76"/>
                </a:cubicBezTo>
                <a:close/>
                <a:moveTo>
                  <a:pt x="94" y="119"/>
                </a:moveTo>
                <a:cubicBezTo>
                  <a:pt x="94" y="119"/>
                  <a:pt x="94" y="119"/>
                  <a:pt x="94" y="119"/>
                </a:cubicBezTo>
                <a:cubicBezTo>
                  <a:pt x="59" y="85"/>
                  <a:pt x="59" y="85"/>
                  <a:pt x="59" y="85"/>
                </a:cubicBezTo>
                <a:cubicBezTo>
                  <a:pt x="12" y="132"/>
                  <a:pt x="12" y="132"/>
                  <a:pt x="12" y="132"/>
                </a:cubicBezTo>
                <a:cubicBezTo>
                  <a:pt x="10" y="134"/>
                  <a:pt x="9" y="137"/>
                  <a:pt x="11" y="139"/>
                </a:cubicBezTo>
                <a:cubicBezTo>
                  <a:pt x="40" y="168"/>
                  <a:pt x="40" y="168"/>
                  <a:pt x="40" y="168"/>
                </a:cubicBezTo>
                <a:cubicBezTo>
                  <a:pt x="40" y="168"/>
                  <a:pt x="40" y="168"/>
                  <a:pt x="40" y="168"/>
                </a:cubicBezTo>
                <a:cubicBezTo>
                  <a:pt x="40" y="168"/>
                  <a:pt x="40" y="168"/>
                  <a:pt x="40" y="168"/>
                </a:cubicBezTo>
                <a:cubicBezTo>
                  <a:pt x="41" y="170"/>
                  <a:pt x="45" y="169"/>
                  <a:pt x="46" y="167"/>
                </a:cubicBezTo>
                <a:cubicBezTo>
                  <a:pt x="94" y="119"/>
                  <a:pt x="94" y="119"/>
                  <a:pt x="94" y="119"/>
                </a:cubicBezTo>
                <a:close/>
                <a:moveTo>
                  <a:pt x="169" y="22"/>
                </a:moveTo>
                <a:cubicBezTo>
                  <a:pt x="169" y="22"/>
                  <a:pt x="169" y="22"/>
                  <a:pt x="169" y="22"/>
                </a:cubicBezTo>
                <a:cubicBezTo>
                  <a:pt x="158" y="10"/>
                  <a:pt x="158" y="10"/>
                  <a:pt x="158" y="10"/>
                </a:cubicBezTo>
                <a:cubicBezTo>
                  <a:pt x="131" y="32"/>
                  <a:pt x="131" y="32"/>
                  <a:pt x="131" y="32"/>
                </a:cubicBezTo>
                <a:cubicBezTo>
                  <a:pt x="148" y="49"/>
                  <a:pt x="148" y="49"/>
                  <a:pt x="148" y="49"/>
                </a:cubicBezTo>
                <a:cubicBezTo>
                  <a:pt x="169" y="22"/>
                  <a:pt x="169" y="22"/>
                  <a:pt x="169" y="22"/>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
          <p:cNvSpPr>
            <a:spLocks noEditPoints="1"/>
          </p:cNvSpPr>
          <p:nvPr/>
        </p:nvSpPr>
        <p:spPr bwMode="auto">
          <a:xfrm>
            <a:off x="7255237" y="3268157"/>
            <a:ext cx="259292" cy="259292"/>
          </a:xfrm>
          <a:custGeom>
            <a:avLst/>
            <a:gdLst>
              <a:gd name="T0" fmla="*/ 148 w 174"/>
              <a:gd name="T1" fmla="*/ 62 h 174"/>
              <a:gd name="T2" fmla="*/ 158 w 174"/>
              <a:gd name="T3" fmla="*/ 45 h 174"/>
              <a:gd name="T4" fmla="*/ 139 w 174"/>
              <a:gd name="T5" fmla="*/ 16 h 174"/>
              <a:gd name="T6" fmla="*/ 117 w 174"/>
              <a:gd name="T7" fmla="*/ 28 h 174"/>
              <a:gd name="T8" fmla="*/ 107 w 174"/>
              <a:gd name="T9" fmla="*/ 7 h 174"/>
              <a:gd name="T10" fmla="*/ 66 w 174"/>
              <a:gd name="T11" fmla="*/ 7 h 174"/>
              <a:gd name="T12" fmla="*/ 57 w 174"/>
              <a:gd name="T13" fmla="*/ 28 h 174"/>
              <a:gd name="T14" fmla="*/ 35 w 174"/>
              <a:gd name="T15" fmla="*/ 16 h 174"/>
              <a:gd name="T16" fmla="*/ 16 w 174"/>
              <a:gd name="T17" fmla="*/ 45 h 174"/>
              <a:gd name="T18" fmla="*/ 26 w 174"/>
              <a:gd name="T19" fmla="*/ 62 h 174"/>
              <a:gd name="T20" fmla="*/ 0 w 174"/>
              <a:gd name="T21" fmla="*/ 74 h 174"/>
              <a:gd name="T22" fmla="*/ 24 w 174"/>
              <a:gd name="T23" fmla="*/ 108 h 174"/>
              <a:gd name="T24" fmla="*/ 28 w 174"/>
              <a:gd name="T25" fmla="*/ 117 h 174"/>
              <a:gd name="T26" fmla="*/ 16 w 174"/>
              <a:gd name="T27" fmla="*/ 139 h 174"/>
              <a:gd name="T28" fmla="*/ 45 w 174"/>
              <a:gd name="T29" fmla="*/ 158 h 174"/>
              <a:gd name="T30" fmla="*/ 61 w 174"/>
              <a:gd name="T31" fmla="*/ 148 h 174"/>
              <a:gd name="T32" fmla="*/ 73 w 174"/>
              <a:gd name="T33" fmla="*/ 174 h 174"/>
              <a:gd name="T34" fmla="*/ 107 w 174"/>
              <a:gd name="T35" fmla="*/ 150 h 174"/>
              <a:gd name="T36" fmla="*/ 129 w 174"/>
              <a:gd name="T37" fmla="*/ 158 h 174"/>
              <a:gd name="T38" fmla="*/ 158 w 174"/>
              <a:gd name="T39" fmla="*/ 139 h 174"/>
              <a:gd name="T40" fmla="*/ 146 w 174"/>
              <a:gd name="T41" fmla="*/ 117 h 174"/>
              <a:gd name="T42" fmla="*/ 167 w 174"/>
              <a:gd name="T43" fmla="*/ 108 h 174"/>
              <a:gd name="T44" fmla="*/ 174 w 174"/>
              <a:gd name="T45" fmla="*/ 74 h 174"/>
              <a:gd name="T46" fmla="*/ 160 w 174"/>
              <a:gd name="T47" fmla="*/ 93 h 174"/>
              <a:gd name="T48" fmla="*/ 135 w 174"/>
              <a:gd name="T49" fmla="*/ 107 h 174"/>
              <a:gd name="T50" fmla="*/ 132 w 174"/>
              <a:gd name="T51" fmla="*/ 123 h 174"/>
              <a:gd name="T52" fmla="*/ 123 w 174"/>
              <a:gd name="T53" fmla="*/ 132 h 174"/>
              <a:gd name="T54" fmla="*/ 99 w 174"/>
              <a:gd name="T55" fmla="*/ 138 h 174"/>
              <a:gd name="T56" fmla="*/ 81 w 174"/>
              <a:gd name="T57" fmla="*/ 160 h 174"/>
              <a:gd name="T58" fmla="*/ 67 w 174"/>
              <a:gd name="T59" fmla="*/ 135 h 174"/>
              <a:gd name="T60" fmla="*/ 51 w 174"/>
              <a:gd name="T61" fmla="*/ 132 h 174"/>
              <a:gd name="T62" fmla="*/ 31 w 174"/>
              <a:gd name="T63" fmla="*/ 134 h 174"/>
              <a:gd name="T64" fmla="*/ 39 w 174"/>
              <a:gd name="T65" fmla="*/ 107 h 174"/>
              <a:gd name="T66" fmla="*/ 29 w 174"/>
              <a:gd name="T67" fmla="*/ 94 h 174"/>
              <a:gd name="T68" fmla="*/ 29 w 174"/>
              <a:gd name="T69" fmla="*/ 81 h 174"/>
              <a:gd name="T70" fmla="*/ 39 w 174"/>
              <a:gd name="T71" fmla="*/ 67 h 174"/>
              <a:gd name="T72" fmla="*/ 42 w 174"/>
              <a:gd name="T73" fmla="*/ 51 h 174"/>
              <a:gd name="T74" fmla="*/ 51 w 174"/>
              <a:gd name="T75" fmla="*/ 42 h 174"/>
              <a:gd name="T76" fmla="*/ 75 w 174"/>
              <a:gd name="T77" fmla="*/ 36 h 174"/>
              <a:gd name="T78" fmla="*/ 81 w 174"/>
              <a:gd name="T79" fmla="*/ 15 h 174"/>
              <a:gd name="T80" fmla="*/ 99 w 174"/>
              <a:gd name="T81" fmla="*/ 36 h 174"/>
              <a:gd name="T82" fmla="*/ 123 w 174"/>
              <a:gd name="T83" fmla="*/ 42 h 174"/>
              <a:gd name="T84" fmla="*/ 132 w 174"/>
              <a:gd name="T85" fmla="*/ 51 h 174"/>
              <a:gd name="T86" fmla="*/ 135 w 174"/>
              <a:gd name="T87" fmla="*/ 68 h 174"/>
              <a:gd name="T88" fmla="*/ 145 w 174"/>
              <a:gd name="T89" fmla="*/ 81 h 174"/>
              <a:gd name="T90" fmla="*/ 87 w 174"/>
              <a:gd name="T91" fmla="*/ 57 h 174"/>
              <a:gd name="T92" fmla="*/ 57 w 174"/>
              <a:gd name="T93" fmla="*/ 87 h 174"/>
              <a:gd name="T94" fmla="*/ 108 w 174"/>
              <a:gd name="T95" fmla="*/ 108 h 174"/>
              <a:gd name="T96" fmla="*/ 87 w 174"/>
              <a:gd name="T97" fmla="*/ 57 h 174"/>
              <a:gd name="T98" fmla="*/ 87 w 174"/>
              <a:gd name="T99" fmla="*/ 108 h 174"/>
              <a:gd name="T100" fmla="*/ 72 w 174"/>
              <a:gd name="T101" fmla="*/ 72 h 174"/>
              <a:gd name="T102" fmla="*/ 108 w 174"/>
              <a:gd name="T103"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4">
                <a:moveTo>
                  <a:pt x="167" y="67"/>
                </a:moveTo>
                <a:cubicBezTo>
                  <a:pt x="150" y="67"/>
                  <a:pt x="150" y="67"/>
                  <a:pt x="150" y="67"/>
                </a:cubicBezTo>
                <a:cubicBezTo>
                  <a:pt x="149" y="65"/>
                  <a:pt x="149" y="64"/>
                  <a:pt x="148" y="62"/>
                </a:cubicBezTo>
                <a:cubicBezTo>
                  <a:pt x="148" y="62"/>
                  <a:pt x="148" y="62"/>
                  <a:pt x="148" y="62"/>
                </a:cubicBezTo>
                <a:cubicBezTo>
                  <a:pt x="147" y="60"/>
                  <a:pt x="147" y="59"/>
                  <a:pt x="146" y="57"/>
                </a:cubicBezTo>
                <a:cubicBezTo>
                  <a:pt x="158" y="45"/>
                  <a:pt x="158" y="45"/>
                  <a:pt x="158" y="45"/>
                </a:cubicBezTo>
                <a:cubicBezTo>
                  <a:pt x="158" y="45"/>
                  <a:pt x="158" y="45"/>
                  <a:pt x="158" y="45"/>
                </a:cubicBezTo>
                <a:cubicBezTo>
                  <a:pt x="160" y="42"/>
                  <a:pt x="160" y="38"/>
                  <a:pt x="158" y="35"/>
                </a:cubicBezTo>
                <a:cubicBezTo>
                  <a:pt x="139" y="16"/>
                  <a:pt x="139" y="16"/>
                  <a:pt x="139" y="16"/>
                </a:cubicBezTo>
                <a:cubicBezTo>
                  <a:pt x="139" y="16"/>
                  <a:pt x="139" y="16"/>
                  <a:pt x="139" y="16"/>
                </a:cubicBezTo>
                <a:cubicBezTo>
                  <a:pt x="136" y="14"/>
                  <a:pt x="132" y="14"/>
                  <a:pt x="129" y="16"/>
                </a:cubicBezTo>
                <a:cubicBezTo>
                  <a:pt x="117" y="28"/>
                  <a:pt x="117" y="28"/>
                  <a:pt x="117" y="28"/>
                </a:cubicBezTo>
                <a:cubicBezTo>
                  <a:pt x="115" y="27"/>
                  <a:pt x="114" y="27"/>
                  <a:pt x="112" y="26"/>
                </a:cubicBezTo>
                <a:cubicBezTo>
                  <a:pt x="111" y="25"/>
                  <a:pt x="109" y="25"/>
                  <a:pt x="107" y="24"/>
                </a:cubicBezTo>
                <a:cubicBezTo>
                  <a:pt x="107" y="7"/>
                  <a:pt x="107" y="7"/>
                  <a:pt x="107" y="7"/>
                </a:cubicBezTo>
                <a:cubicBezTo>
                  <a:pt x="107" y="4"/>
                  <a:pt x="104" y="0"/>
                  <a:pt x="100" y="0"/>
                </a:cubicBezTo>
                <a:cubicBezTo>
                  <a:pt x="73" y="0"/>
                  <a:pt x="73" y="0"/>
                  <a:pt x="73" y="0"/>
                </a:cubicBezTo>
                <a:cubicBezTo>
                  <a:pt x="70" y="0"/>
                  <a:pt x="66" y="4"/>
                  <a:pt x="66" y="7"/>
                </a:cubicBezTo>
                <a:cubicBezTo>
                  <a:pt x="66" y="24"/>
                  <a:pt x="66" y="24"/>
                  <a:pt x="66" y="24"/>
                </a:cubicBezTo>
                <a:cubicBezTo>
                  <a:pt x="65" y="25"/>
                  <a:pt x="63" y="25"/>
                  <a:pt x="61" y="26"/>
                </a:cubicBezTo>
                <a:cubicBezTo>
                  <a:pt x="60" y="27"/>
                  <a:pt x="58" y="27"/>
                  <a:pt x="57" y="28"/>
                </a:cubicBezTo>
                <a:cubicBezTo>
                  <a:pt x="45" y="17"/>
                  <a:pt x="45" y="17"/>
                  <a:pt x="45" y="17"/>
                </a:cubicBezTo>
                <a:cubicBezTo>
                  <a:pt x="45" y="16"/>
                  <a:pt x="45" y="16"/>
                  <a:pt x="45" y="16"/>
                </a:cubicBezTo>
                <a:cubicBezTo>
                  <a:pt x="42" y="14"/>
                  <a:pt x="38" y="14"/>
                  <a:pt x="35" y="16"/>
                </a:cubicBezTo>
                <a:cubicBezTo>
                  <a:pt x="16" y="35"/>
                  <a:pt x="16" y="35"/>
                  <a:pt x="16" y="35"/>
                </a:cubicBezTo>
                <a:cubicBezTo>
                  <a:pt x="16" y="35"/>
                  <a:pt x="16" y="35"/>
                  <a:pt x="16" y="35"/>
                </a:cubicBezTo>
                <a:cubicBezTo>
                  <a:pt x="13" y="38"/>
                  <a:pt x="13" y="42"/>
                  <a:pt x="16" y="45"/>
                </a:cubicBezTo>
                <a:cubicBezTo>
                  <a:pt x="28" y="57"/>
                  <a:pt x="28" y="57"/>
                  <a:pt x="28" y="57"/>
                </a:cubicBezTo>
                <a:cubicBezTo>
                  <a:pt x="27" y="58"/>
                  <a:pt x="26" y="60"/>
                  <a:pt x="26" y="62"/>
                </a:cubicBezTo>
                <a:cubicBezTo>
                  <a:pt x="26" y="62"/>
                  <a:pt x="26" y="62"/>
                  <a:pt x="26" y="62"/>
                </a:cubicBezTo>
                <a:cubicBezTo>
                  <a:pt x="25" y="63"/>
                  <a:pt x="24" y="65"/>
                  <a:pt x="24" y="67"/>
                </a:cubicBezTo>
                <a:cubicBezTo>
                  <a:pt x="7" y="67"/>
                  <a:pt x="7" y="67"/>
                  <a:pt x="7" y="67"/>
                </a:cubicBezTo>
                <a:cubicBezTo>
                  <a:pt x="3" y="67"/>
                  <a:pt x="0" y="70"/>
                  <a:pt x="0" y="74"/>
                </a:cubicBezTo>
                <a:cubicBezTo>
                  <a:pt x="0" y="101"/>
                  <a:pt x="0" y="101"/>
                  <a:pt x="0" y="101"/>
                </a:cubicBezTo>
                <a:cubicBezTo>
                  <a:pt x="0" y="105"/>
                  <a:pt x="3" y="108"/>
                  <a:pt x="7" y="108"/>
                </a:cubicBezTo>
                <a:cubicBezTo>
                  <a:pt x="24" y="108"/>
                  <a:pt x="24" y="108"/>
                  <a:pt x="24" y="108"/>
                </a:cubicBezTo>
                <a:cubicBezTo>
                  <a:pt x="24" y="109"/>
                  <a:pt x="25" y="111"/>
                  <a:pt x="26" y="112"/>
                </a:cubicBezTo>
                <a:cubicBezTo>
                  <a:pt x="26" y="113"/>
                  <a:pt x="26" y="113"/>
                  <a:pt x="26" y="113"/>
                </a:cubicBezTo>
                <a:cubicBezTo>
                  <a:pt x="26" y="114"/>
                  <a:pt x="27" y="116"/>
                  <a:pt x="28" y="117"/>
                </a:cubicBezTo>
                <a:cubicBezTo>
                  <a:pt x="16" y="129"/>
                  <a:pt x="16" y="129"/>
                  <a:pt x="16" y="129"/>
                </a:cubicBezTo>
                <a:cubicBezTo>
                  <a:pt x="16" y="129"/>
                  <a:pt x="16" y="129"/>
                  <a:pt x="16" y="129"/>
                </a:cubicBezTo>
                <a:cubicBezTo>
                  <a:pt x="13" y="132"/>
                  <a:pt x="13" y="136"/>
                  <a:pt x="16" y="139"/>
                </a:cubicBezTo>
                <a:cubicBezTo>
                  <a:pt x="35" y="158"/>
                  <a:pt x="35" y="158"/>
                  <a:pt x="35" y="158"/>
                </a:cubicBezTo>
                <a:cubicBezTo>
                  <a:pt x="35" y="158"/>
                  <a:pt x="35" y="158"/>
                  <a:pt x="35" y="158"/>
                </a:cubicBezTo>
                <a:cubicBezTo>
                  <a:pt x="38" y="161"/>
                  <a:pt x="42" y="161"/>
                  <a:pt x="45" y="158"/>
                </a:cubicBezTo>
                <a:cubicBezTo>
                  <a:pt x="57" y="146"/>
                  <a:pt x="57" y="146"/>
                  <a:pt x="57" y="146"/>
                </a:cubicBezTo>
                <a:cubicBezTo>
                  <a:pt x="58" y="147"/>
                  <a:pt x="60" y="148"/>
                  <a:pt x="61" y="148"/>
                </a:cubicBezTo>
                <a:cubicBezTo>
                  <a:pt x="61" y="148"/>
                  <a:pt x="61" y="148"/>
                  <a:pt x="61" y="148"/>
                </a:cubicBezTo>
                <a:cubicBezTo>
                  <a:pt x="63" y="149"/>
                  <a:pt x="65" y="150"/>
                  <a:pt x="66" y="150"/>
                </a:cubicBezTo>
                <a:cubicBezTo>
                  <a:pt x="66" y="167"/>
                  <a:pt x="66" y="167"/>
                  <a:pt x="66" y="167"/>
                </a:cubicBezTo>
                <a:cubicBezTo>
                  <a:pt x="66" y="171"/>
                  <a:pt x="70" y="174"/>
                  <a:pt x="73" y="174"/>
                </a:cubicBezTo>
                <a:cubicBezTo>
                  <a:pt x="100" y="174"/>
                  <a:pt x="100" y="174"/>
                  <a:pt x="100" y="174"/>
                </a:cubicBezTo>
                <a:cubicBezTo>
                  <a:pt x="104" y="174"/>
                  <a:pt x="107" y="171"/>
                  <a:pt x="107" y="167"/>
                </a:cubicBezTo>
                <a:cubicBezTo>
                  <a:pt x="107" y="150"/>
                  <a:pt x="107" y="150"/>
                  <a:pt x="107" y="150"/>
                </a:cubicBezTo>
                <a:cubicBezTo>
                  <a:pt x="109" y="150"/>
                  <a:pt x="111" y="149"/>
                  <a:pt x="112" y="148"/>
                </a:cubicBezTo>
                <a:cubicBezTo>
                  <a:pt x="114" y="148"/>
                  <a:pt x="115" y="147"/>
                  <a:pt x="117" y="146"/>
                </a:cubicBezTo>
                <a:cubicBezTo>
                  <a:pt x="129" y="158"/>
                  <a:pt x="129" y="158"/>
                  <a:pt x="129" y="158"/>
                </a:cubicBezTo>
                <a:cubicBezTo>
                  <a:pt x="129" y="158"/>
                  <a:pt x="129" y="158"/>
                  <a:pt x="129" y="158"/>
                </a:cubicBezTo>
                <a:cubicBezTo>
                  <a:pt x="132" y="161"/>
                  <a:pt x="136" y="161"/>
                  <a:pt x="139" y="158"/>
                </a:cubicBezTo>
                <a:cubicBezTo>
                  <a:pt x="158" y="139"/>
                  <a:pt x="158" y="139"/>
                  <a:pt x="158" y="139"/>
                </a:cubicBezTo>
                <a:cubicBezTo>
                  <a:pt x="158" y="139"/>
                  <a:pt x="158" y="139"/>
                  <a:pt x="158" y="139"/>
                </a:cubicBezTo>
                <a:cubicBezTo>
                  <a:pt x="160" y="136"/>
                  <a:pt x="160" y="132"/>
                  <a:pt x="158" y="129"/>
                </a:cubicBezTo>
                <a:cubicBezTo>
                  <a:pt x="146" y="117"/>
                  <a:pt x="146" y="117"/>
                  <a:pt x="146" y="117"/>
                </a:cubicBezTo>
                <a:cubicBezTo>
                  <a:pt x="147" y="116"/>
                  <a:pt x="147" y="114"/>
                  <a:pt x="148" y="113"/>
                </a:cubicBezTo>
                <a:cubicBezTo>
                  <a:pt x="149" y="111"/>
                  <a:pt x="149" y="109"/>
                  <a:pt x="150" y="108"/>
                </a:cubicBezTo>
                <a:cubicBezTo>
                  <a:pt x="167" y="108"/>
                  <a:pt x="167" y="108"/>
                  <a:pt x="167" y="108"/>
                </a:cubicBezTo>
                <a:cubicBezTo>
                  <a:pt x="170" y="108"/>
                  <a:pt x="174" y="104"/>
                  <a:pt x="174" y="101"/>
                </a:cubicBezTo>
                <a:cubicBezTo>
                  <a:pt x="174" y="75"/>
                  <a:pt x="174" y="75"/>
                  <a:pt x="174" y="75"/>
                </a:cubicBezTo>
                <a:cubicBezTo>
                  <a:pt x="174" y="74"/>
                  <a:pt x="174" y="74"/>
                  <a:pt x="174" y="74"/>
                </a:cubicBezTo>
                <a:cubicBezTo>
                  <a:pt x="174" y="70"/>
                  <a:pt x="170" y="67"/>
                  <a:pt x="167" y="67"/>
                </a:cubicBezTo>
                <a:close/>
                <a:moveTo>
                  <a:pt x="160" y="93"/>
                </a:moveTo>
                <a:cubicBezTo>
                  <a:pt x="160" y="93"/>
                  <a:pt x="160" y="93"/>
                  <a:pt x="160" y="93"/>
                </a:cubicBezTo>
                <a:cubicBezTo>
                  <a:pt x="145" y="93"/>
                  <a:pt x="145" y="93"/>
                  <a:pt x="145" y="93"/>
                </a:cubicBezTo>
                <a:cubicBezTo>
                  <a:pt x="141" y="93"/>
                  <a:pt x="138" y="96"/>
                  <a:pt x="138" y="99"/>
                </a:cubicBezTo>
                <a:cubicBezTo>
                  <a:pt x="137" y="102"/>
                  <a:pt x="136" y="105"/>
                  <a:pt x="135" y="107"/>
                </a:cubicBezTo>
                <a:cubicBezTo>
                  <a:pt x="134" y="110"/>
                  <a:pt x="133" y="112"/>
                  <a:pt x="131" y="115"/>
                </a:cubicBezTo>
                <a:cubicBezTo>
                  <a:pt x="129" y="118"/>
                  <a:pt x="130" y="121"/>
                  <a:pt x="132" y="123"/>
                </a:cubicBezTo>
                <a:cubicBezTo>
                  <a:pt x="132" y="123"/>
                  <a:pt x="132" y="123"/>
                  <a:pt x="132" y="123"/>
                </a:cubicBezTo>
                <a:cubicBezTo>
                  <a:pt x="143" y="134"/>
                  <a:pt x="143" y="134"/>
                  <a:pt x="143" y="134"/>
                </a:cubicBezTo>
                <a:cubicBezTo>
                  <a:pt x="134" y="143"/>
                  <a:pt x="134" y="143"/>
                  <a:pt x="134" y="143"/>
                </a:cubicBezTo>
                <a:cubicBezTo>
                  <a:pt x="123" y="132"/>
                  <a:pt x="123" y="132"/>
                  <a:pt x="123" y="132"/>
                </a:cubicBezTo>
                <a:cubicBezTo>
                  <a:pt x="121" y="130"/>
                  <a:pt x="117" y="130"/>
                  <a:pt x="114" y="132"/>
                </a:cubicBezTo>
                <a:cubicBezTo>
                  <a:pt x="112" y="133"/>
                  <a:pt x="109" y="134"/>
                  <a:pt x="107" y="135"/>
                </a:cubicBezTo>
                <a:cubicBezTo>
                  <a:pt x="104" y="136"/>
                  <a:pt x="101" y="137"/>
                  <a:pt x="99" y="138"/>
                </a:cubicBezTo>
                <a:cubicBezTo>
                  <a:pt x="95" y="139"/>
                  <a:pt x="93" y="142"/>
                  <a:pt x="93" y="145"/>
                </a:cubicBezTo>
                <a:cubicBezTo>
                  <a:pt x="93" y="160"/>
                  <a:pt x="93" y="160"/>
                  <a:pt x="93" y="160"/>
                </a:cubicBezTo>
                <a:cubicBezTo>
                  <a:pt x="81" y="160"/>
                  <a:pt x="81" y="160"/>
                  <a:pt x="81" y="160"/>
                </a:cubicBezTo>
                <a:cubicBezTo>
                  <a:pt x="81" y="145"/>
                  <a:pt x="81" y="145"/>
                  <a:pt x="81" y="145"/>
                </a:cubicBezTo>
                <a:cubicBezTo>
                  <a:pt x="81" y="141"/>
                  <a:pt x="78" y="138"/>
                  <a:pt x="75" y="138"/>
                </a:cubicBezTo>
                <a:cubicBezTo>
                  <a:pt x="72" y="137"/>
                  <a:pt x="69" y="136"/>
                  <a:pt x="67" y="135"/>
                </a:cubicBezTo>
                <a:cubicBezTo>
                  <a:pt x="67" y="135"/>
                  <a:pt x="67" y="135"/>
                  <a:pt x="67" y="135"/>
                </a:cubicBezTo>
                <a:cubicBezTo>
                  <a:pt x="64" y="134"/>
                  <a:pt x="62" y="133"/>
                  <a:pt x="59" y="131"/>
                </a:cubicBezTo>
                <a:cubicBezTo>
                  <a:pt x="56" y="130"/>
                  <a:pt x="53" y="130"/>
                  <a:pt x="51" y="132"/>
                </a:cubicBezTo>
                <a:cubicBezTo>
                  <a:pt x="51" y="132"/>
                  <a:pt x="51" y="132"/>
                  <a:pt x="51" y="132"/>
                </a:cubicBezTo>
                <a:cubicBezTo>
                  <a:pt x="40" y="143"/>
                  <a:pt x="40" y="143"/>
                  <a:pt x="40" y="143"/>
                </a:cubicBezTo>
                <a:cubicBezTo>
                  <a:pt x="31" y="134"/>
                  <a:pt x="31" y="134"/>
                  <a:pt x="31" y="134"/>
                </a:cubicBezTo>
                <a:cubicBezTo>
                  <a:pt x="42" y="123"/>
                  <a:pt x="42" y="123"/>
                  <a:pt x="42" y="123"/>
                </a:cubicBezTo>
                <a:cubicBezTo>
                  <a:pt x="44" y="121"/>
                  <a:pt x="44" y="117"/>
                  <a:pt x="43" y="115"/>
                </a:cubicBezTo>
                <a:cubicBezTo>
                  <a:pt x="41" y="112"/>
                  <a:pt x="40" y="110"/>
                  <a:pt x="39" y="107"/>
                </a:cubicBezTo>
                <a:cubicBezTo>
                  <a:pt x="39" y="107"/>
                  <a:pt x="39" y="107"/>
                  <a:pt x="39" y="107"/>
                </a:cubicBezTo>
                <a:cubicBezTo>
                  <a:pt x="38" y="104"/>
                  <a:pt x="37" y="102"/>
                  <a:pt x="36" y="99"/>
                </a:cubicBezTo>
                <a:cubicBezTo>
                  <a:pt x="35" y="96"/>
                  <a:pt x="32" y="94"/>
                  <a:pt x="29" y="94"/>
                </a:cubicBezTo>
                <a:cubicBezTo>
                  <a:pt x="14" y="94"/>
                  <a:pt x="14" y="94"/>
                  <a:pt x="14" y="94"/>
                </a:cubicBezTo>
                <a:cubicBezTo>
                  <a:pt x="14" y="81"/>
                  <a:pt x="14" y="81"/>
                  <a:pt x="14" y="81"/>
                </a:cubicBezTo>
                <a:cubicBezTo>
                  <a:pt x="29" y="81"/>
                  <a:pt x="29" y="81"/>
                  <a:pt x="29" y="81"/>
                </a:cubicBezTo>
                <a:cubicBezTo>
                  <a:pt x="33" y="81"/>
                  <a:pt x="36" y="78"/>
                  <a:pt x="36" y="75"/>
                </a:cubicBezTo>
                <a:cubicBezTo>
                  <a:pt x="37" y="72"/>
                  <a:pt x="38" y="70"/>
                  <a:pt x="39" y="67"/>
                </a:cubicBezTo>
                <a:cubicBezTo>
                  <a:pt x="39" y="67"/>
                  <a:pt x="39" y="67"/>
                  <a:pt x="39" y="67"/>
                </a:cubicBezTo>
                <a:cubicBezTo>
                  <a:pt x="40" y="64"/>
                  <a:pt x="41" y="62"/>
                  <a:pt x="43" y="60"/>
                </a:cubicBezTo>
                <a:cubicBezTo>
                  <a:pt x="44" y="57"/>
                  <a:pt x="44" y="53"/>
                  <a:pt x="42" y="51"/>
                </a:cubicBezTo>
                <a:cubicBezTo>
                  <a:pt x="42" y="51"/>
                  <a:pt x="42" y="51"/>
                  <a:pt x="42" y="51"/>
                </a:cubicBezTo>
                <a:cubicBezTo>
                  <a:pt x="31" y="40"/>
                  <a:pt x="31" y="40"/>
                  <a:pt x="31" y="40"/>
                </a:cubicBezTo>
                <a:cubicBezTo>
                  <a:pt x="40" y="31"/>
                  <a:pt x="40" y="31"/>
                  <a:pt x="40" y="31"/>
                </a:cubicBezTo>
                <a:cubicBezTo>
                  <a:pt x="51" y="42"/>
                  <a:pt x="51" y="42"/>
                  <a:pt x="51" y="42"/>
                </a:cubicBezTo>
                <a:cubicBezTo>
                  <a:pt x="53" y="44"/>
                  <a:pt x="57" y="45"/>
                  <a:pt x="59" y="43"/>
                </a:cubicBezTo>
                <a:cubicBezTo>
                  <a:pt x="62" y="41"/>
                  <a:pt x="64" y="40"/>
                  <a:pt x="67" y="39"/>
                </a:cubicBezTo>
                <a:cubicBezTo>
                  <a:pt x="69" y="38"/>
                  <a:pt x="72" y="37"/>
                  <a:pt x="75" y="36"/>
                </a:cubicBezTo>
                <a:cubicBezTo>
                  <a:pt x="78" y="36"/>
                  <a:pt x="81" y="33"/>
                  <a:pt x="81" y="30"/>
                </a:cubicBezTo>
                <a:cubicBezTo>
                  <a:pt x="81" y="30"/>
                  <a:pt x="81" y="30"/>
                  <a:pt x="81" y="30"/>
                </a:cubicBezTo>
                <a:cubicBezTo>
                  <a:pt x="81" y="15"/>
                  <a:pt x="81" y="15"/>
                  <a:pt x="81" y="15"/>
                </a:cubicBezTo>
                <a:cubicBezTo>
                  <a:pt x="93" y="15"/>
                  <a:pt x="93" y="15"/>
                  <a:pt x="93" y="15"/>
                </a:cubicBezTo>
                <a:cubicBezTo>
                  <a:pt x="93" y="30"/>
                  <a:pt x="93" y="30"/>
                  <a:pt x="93" y="30"/>
                </a:cubicBezTo>
                <a:cubicBezTo>
                  <a:pt x="93" y="33"/>
                  <a:pt x="96" y="36"/>
                  <a:pt x="99" y="36"/>
                </a:cubicBezTo>
                <a:cubicBezTo>
                  <a:pt x="102" y="37"/>
                  <a:pt x="104" y="38"/>
                  <a:pt x="107" y="39"/>
                </a:cubicBezTo>
                <a:cubicBezTo>
                  <a:pt x="109" y="40"/>
                  <a:pt x="112" y="41"/>
                  <a:pt x="115" y="43"/>
                </a:cubicBezTo>
                <a:cubicBezTo>
                  <a:pt x="117" y="45"/>
                  <a:pt x="121" y="44"/>
                  <a:pt x="123" y="42"/>
                </a:cubicBezTo>
                <a:cubicBezTo>
                  <a:pt x="134" y="31"/>
                  <a:pt x="134" y="31"/>
                  <a:pt x="134" y="31"/>
                </a:cubicBezTo>
                <a:cubicBezTo>
                  <a:pt x="143" y="40"/>
                  <a:pt x="143" y="40"/>
                  <a:pt x="143" y="40"/>
                </a:cubicBezTo>
                <a:cubicBezTo>
                  <a:pt x="132" y="51"/>
                  <a:pt x="132" y="51"/>
                  <a:pt x="132" y="51"/>
                </a:cubicBezTo>
                <a:cubicBezTo>
                  <a:pt x="130" y="53"/>
                  <a:pt x="129" y="57"/>
                  <a:pt x="131" y="60"/>
                </a:cubicBezTo>
                <a:cubicBezTo>
                  <a:pt x="133" y="62"/>
                  <a:pt x="134" y="65"/>
                  <a:pt x="135" y="67"/>
                </a:cubicBezTo>
                <a:cubicBezTo>
                  <a:pt x="135" y="68"/>
                  <a:pt x="135" y="68"/>
                  <a:pt x="135" y="68"/>
                </a:cubicBezTo>
                <a:cubicBezTo>
                  <a:pt x="136" y="70"/>
                  <a:pt x="137" y="73"/>
                  <a:pt x="138" y="75"/>
                </a:cubicBezTo>
                <a:cubicBezTo>
                  <a:pt x="138" y="79"/>
                  <a:pt x="141" y="81"/>
                  <a:pt x="145" y="81"/>
                </a:cubicBezTo>
                <a:cubicBezTo>
                  <a:pt x="145" y="81"/>
                  <a:pt x="145" y="81"/>
                  <a:pt x="145" y="81"/>
                </a:cubicBezTo>
                <a:cubicBezTo>
                  <a:pt x="160" y="81"/>
                  <a:pt x="160" y="81"/>
                  <a:pt x="160" y="81"/>
                </a:cubicBezTo>
                <a:cubicBezTo>
                  <a:pt x="160" y="93"/>
                  <a:pt x="160" y="93"/>
                  <a:pt x="160" y="93"/>
                </a:cubicBezTo>
                <a:close/>
                <a:moveTo>
                  <a:pt x="87" y="57"/>
                </a:moveTo>
                <a:cubicBezTo>
                  <a:pt x="87" y="57"/>
                  <a:pt x="87" y="57"/>
                  <a:pt x="87" y="57"/>
                </a:cubicBezTo>
                <a:cubicBezTo>
                  <a:pt x="79" y="57"/>
                  <a:pt x="71" y="61"/>
                  <a:pt x="66" y="66"/>
                </a:cubicBezTo>
                <a:cubicBezTo>
                  <a:pt x="60" y="72"/>
                  <a:pt x="57" y="79"/>
                  <a:pt x="57" y="87"/>
                </a:cubicBezTo>
                <a:cubicBezTo>
                  <a:pt x="57" y="95"/>
                  <a:pt x="60" y="103"/>
                  <a:pt x="66" y="108"/>
                </a:cubicBezTo>
                <a:cubicBezTo>
                  <a:pt x="71" y="114"/>
                  <a:pt x="79" y="117"/>
                  <a:pt x="87" y="117"/>
                </a:cubicBezTo>
                <a:cubicBezTo>
                  <a:pt x="95" y="117"/>
                  <a:pt x="103" y="114"/>
                  <a:pt x="108" y="108"/>
                </a:cubicBezTo>
                <a:cubicBezTo>
                  <a:pt x="113" y="103"/>
                  <a:pt x="117" y="95"/>
                  <a:pt x="117" y="87"/>
                </a:cubicBezTo>
                <a:cubicBezTo>
                  <a:pt x="117" y="79"/>
                  <a:pt x="113" y="72"/>
                  <a:pt x="108" y="66"/>
                </a:cubicBezTo>
                <a:cubicBezTo>
                  <a:pt x="103" y="61"/>
                  <a:pt x="95" y="57"/>
                  <a:pt x="87" y="57"/>
                </a:cubicBezTo>
                <a:close/>
                <a:moveTo>
                  <a:pt x="102" y="102"/>
                </a:moveTo>
                <a:cubicBezTo>
                  <a:pt x="102" y="102"/>
                  <a:pt x="102" y="102"/>
                  <a:pt x="102" y="102"/>
                </a:cubicBezTo>
                <a:cubicBezTo>
                  <a:pt x="98" y="106"/>
                  <a:pt x="93" y="108"/>
                  <a:pt x="87" y="108"/>
                </a:cubicBezTo>
                <a:cubicBezTo>
                  <a:pt x="81" y="108"/>
                  <a:pt x="76" y="106"/>
                  <a:pt x="72" y="102"/>
                </a:cubicBezTo>
                <a:cubicBezTo>
                  <a:pt x="68" y="98"/>
                  <a:pt x="66" y="93"/>
                  <a:pt x="66" y="87"/>
                </a:cubicBezTo>
                <a:cubicBezTo>
                  <a:pt x="66" y="81"/>
                  <a:pt x="68" y="76"/>
                  <a:pt x="72" y="72"/>
                </a:cubicBezTo>
                <a:cubicBezTo>
                  <a:pt x="76" y="68"/>
                  <a:pt x="81" y="66"/>
                  <a:pt x="87" y="66"/>
                </a:cubicBezTo>
                <a:cubicBezTo>
                  <a:pt x="93" y="66"/>
                  <a:pt x="98" y="68"/>
                  <a:pt x="102" y="72"/>
                </a:cubicBezTo>
                <a:cubicBezTo>
                  <a:pt x="106" y="76"/>
                  <a:pt x="108" y="81"/>
                  <a:pt x="108" y="87"/>
                </a:cubicBezTo>
                <a:cubicBezTo>
                  <a:pt x="108" y="93"/>
                  <a:pt x="106" y="98"/>
                  <a:pt x="102" y="102"/>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a:off x="0" y="5591907"/>
            <a:ext cx="1574531" cy="126609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l="65558" t="44405" b="37134"/>
          <a:stretch>
            <a:fillRect/>
          </a:stretch>
        </p:blipFill>
        <p:spPr>
          <a:xfrm flipH="1">
            <a:off x="10617469" y="5591907"/>
            <a:ext cx="1574531" cy="1266093"/>
          </a:xfrm>
          <a:prstGeom prst="rect">
            <a:avLst/>
          </a:prstGeom>
        </p:spPr>
      </p:pic>
      <p:sp>
        <p:nvSpPr>
          <p:cNvPr id="32" name="Shape 12316"/>
          <p:cNvSpPr/>
          <p:nvPr/>
        </p:nvSpPr>
        <p:spPr>
          <a:xfrm>
            <a:off x="1173649" y="1805060"/>
            <a:ext cx="3546818" cy="35468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8100" cap="flat">
            <a:solidFill>
              <a:srgbClr val="50B0C7"/>
            </a:solidFill>
            <a:miter lim="400000"/>
          </a:ln>
          <a:effectLst/>
        </p:spPr>
        <p:txBody>
          <a:bodyPr wrap="square" lIns="0" tIns="0" rIns="0" bIns="0" numCol="1" anchor="t">
            <a:noAutofit/>
          </a:bodyPr>
          <a:lstStyle/>
          <a:p>
            <a:endParaRPr>
              <a:latin typeface="华文细黑" panose="02010600040101010101" pitchFamily="2" charset="-122"/>
              <a:ea typeface="华文细黑" panose="02010600040101010101" pitchFamily="2" charset="-122"/>
            </a:endParaRPr>
          </a:p>
        </p:txBody>
      </p:sp>
      <p:sp>
        <p:nvSpPr>
          <p:cNvPr id="33" name="Shape 12317"/>
          <p:cNvSpPr/>
          <p:nvPr/>
        </p:nvSpPr>
        <p:spPr>
          <a:xfrm>
            <a:off x="1764785" y="4477987"/>
            <a:ext cx="2364545" cy="638264"/>
          </a:xfrm>
          <a:prstGeom prst="rect">
            <a:avLst/>
          </a:prstGeom>
          <a:noFill/>
          <a:ln w="12700" cap="flat">
            <a:noFill/>
            <a:miter lim="400000"/>
          </a:ln>
          <a:effectLst/>
        </p:spPr>
        <p:txBody>
          <a:bodyPr wrap="square" lIns="26789" tIns="26789" rIns="26789" bIns="26789" numCol="1" anchor="ctr">
            <a:noAutofit/>
          </a:bodyPr>
          <a:lstStyle>
            <a:lvl1pPr defTabSz="584200">
              <a:lnSpc>
                <a:spcPct val="100000"/>
              </a:lnSpc>
              <a:spcBef>
                <a:spcPct val="0"/>
              </a:spcBef>
              <a:defRPr sz="2500" cap="all">
                <a:solidFill>
                  <a:srgbClr val="FFFFFF"/>
                </a:solidFill>
                <a:latin typeface="Helvetica Neue Light"/>
                <a:ea typeface="Helvetica Neue Light"/>
                <a:cs typeface="Helvetica Neue Light"/>
                <a:sym typeface="Helvetica Neue Light"/>
              </a:defRPr>
            </a:lvl1pPr>
          </a:lstStyle>
          <a:p>
            <a:pPr algn="ctr"/>
            <a:r>
              <a:rPr lang="zh-CN" altLang="en-US" sz="1400" b="1">
                <a:solidFill>
                  <a:srgbClr val="575455"/>
                </a:solidFill>
                <a:latin typeface="华文细黑" panose="02010600040101010101" pitchFamily="2" charset="-122"/>
                <a:ea typeface="华文细黑" panose="02010600040101010101" pitchFamily="2" charset="-122"/>
              </a:rPr>
              <a:t>点击输入文字</a:t>
            </a:r>
            <a:endParaRPr sz="1400" b="1">
              <a:solidFill>
                <a:srgbClr val="575455"/>
              </a:solidFill>
              <a:latin typeface="华文细黑" panose="02010600040101010101" pitchFamily="2" charset="-122"/>
              <a:ea typeface="华文细黑" panose="02010600040101010101" pitchFamily="2" charset="-122"/>
            </a:endParaRPr>
          </a:p>
        </p:txBody>
      </p:sp>
      <p:sp>
        <p:nvSpPr>
          <p:cNvPr id="30" name="Shape 12319"/>
          <p:cNvSpPr/>
          <p:nvPr/>
        </p:nvSpPr>
        <p:spPr>
          <a:xfrm>
            <a:off x="1764785" y="1805059"/>
            <a:ext cx="2364545" cy="236454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8100" cap="flat">
            <a:solidFill>
              <a:srgbClr val="395062"/>
            </a:solidFill>
            <a:miter lim="400000"/>
          </a:ln>
          <a:effectLst/>
        </p:spPr>
        <p:txBody>
          <a:bodyPr wrap="square" lIns="0" tIns="0" rIns="0" bIns="0" numCol="1" anchor="t">
            <a:noAutofit/>
          </a:bodyPr>
          <a:lstStyle/>
          <a:p>
            <a:endParaRPr>
              <a:latin typeface="华文细黑" panose="02010600040101010101" pitchFamily="2" charset="-122"/>
              <a:ea typeface="华文细黑" panose="02010600040101010101" pitchFamily="2" charset="-122"/>
            </a:endParaRPr>
          </a:p>
        </p:txBody>
      </p:sp>
      <p:sp>
        <p:nvSpPr>
          <p:cNvPr id="31" name="Shape 12320"/>
          <p:cNvSpPr/>
          <p:nvPr/>
        </p:nvSpPr>
        <p:spPr>
          <a:xfrm>
            <a:off x="2262703" y="3297876"/>
            <a:ext cx="1368708" cy="633939"/>
          </a:xfrm>
          <a:prstGeom prst="rect">
            <a:avLst/>
          </a:prstGeom>
          <a:noFill/>
          <a:ln w="12700" cap="flat">
            <a:noFill/>
            <a:miter lim="400000"/>
          </a:ln>
          <a:effectLst/>
        </p:spPr>
        <p:txBody>
          <a:bodyPr wrap="square" lIns="26789" tIns="26789" rIns="26789" bIns="26789" numCol="1" anchor="ctr">
            <a:noAutofit/>
          </a:bodyPr>
          <a:lstStyle>
            <a:lvl1pPr defTabSz="584200">
              <a:lnSpc>
                <a:spcPct val="100000"/>
              </a:lnSpc>
              <a:spcBef>
                <a:spcPct val="0"/>
              </a:spcBef>
              <a:defRPr sz="2500" cap="all">
                <a:solidFill>
                  <a:srgbClr val="FFFFFF"/>
                </a:solidFill>
                <a:latin typeface="Helvetica Neue Light"/>
                <a:ea typeface="Helvetica Neue Light"/>
                <a:cs typeface="Helvetica Neue Light"/>
                <a:sym typeface="Helvetica Neue Light"/>
              </a:defRPr>
            </a:lvl1pPr>
          </a:lstStyle>
          <a:p>
            <a:pPr algn="ctr"/>
            <a:r>
              <a:rPr lang="zh-CN" altLang="en-US" sz="1400" b="1">
                <a:solidFill>
                  <a:srgbClr val="575455"/>
                </a:solidFill>
                <a:latin typeface="华文细黑" panose="02010600040101010101" pitchFamily="2" charset="-122"/>
                <a:ea typeface="华文细黑" panose="02010600040101010101" pitchFamily="2" charset="-122"/>
              </a:rPr>
              <a:t>点击输入</a:t>
            </a:r>
            <a:endParaRPr sz="1400" b="1">
              <a:solidFill>
                <a:srgbClr val="575455"/>
              </a:solidFill>
              <a:latin typeface="华文细黑" panose="02010600040101010101" pitchFamily="2" charset="-122"/>
              <a:ea typeface="华文细黑" panose="02010600040101010101" pitchFamily="2" charset="-122"/>
            </a:endParaRPr>
          </a:p>
        </p:txBody>
      </p:sp>
      <p:sp>
        <p:nvSpPr>
          <p:cNvPr id="28" name="Shape 12322"/>
          <p:cNvSpPr/>
          <p:nvPr/>
        </p:nvSpPr>
        <p:spPr>
          <a:xfrm>
            <a:off x="2355920" y="1805059"/>
            <a:ext cx="1182273" cy="11822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38100" cap="flat">
            <a:solidFill>
              <a:srgbClr val="5ADC38"/>
            </a:solidFill>
            <a:miter lim="400000"/>
          </a:ln>
          <a:effectLst/>
        </p:spPr>
        <p:txBody>
          <a:bodyPr wrap="square" lIns="0" tIns="0" rIns="0" bIns="0" numCol="1" anchor="t">
            <a:noAutofit/>
          </a:bodyPr>
          <a:lstStyle/>
          <a:p>
            <a:endParaRPr>
              <a:latin typeface="华文细黑" panose="02010600040101010101" pitchFamily="2" charset="-122"/>
              <a:ea typeface="华文细黑" panose="02010600040101010101" pitchFamily="2" charset="-122"/>
            </a:endParaRPr>
          </a:p>
        </p:txBody>
      </p:sp>
      <p:sp>
        <p:nvSpPr>
          <p:cNvPr id="29" name="Shape 12323"/>
          <p:cNvSpPr/>
          <p:nvPr/>
        </p:nvSpPr>
        <p:spPr>
          <a:xfrm>
            <a:off x="2519619" y="2414384"/>
            <a:ext cx="863969" cy="318305"/>
          </a:xfrm>
          <a:prstGeom prst="rect">
            <a:avLst/>
          </a:prstGeom>
          <a:noFill/>
          <a:ln w="12700" cap="flat">
            <a:noFill/>
            <a:miter lim="400000"/>
          </a:ln>
          <a:effectLst/>
        </p:spPr>
        <p:txBody>
          <a:bodyPr wrap="square" lIns="26789" tIns="26789" rIns="26789" bIns="26789" numCol="1" anchor="ctr">
            <a:noAutofit/>
          </a:bodyPr>
          <a:lstStyle>
            <a:lvl1pPr defTabSz="584200">
              <a:lnSpc>
                <a:spcPct val="100000"/>
              </a:lnSpc>
              <a:spcBef>
                <a:spcPct val="0"/>
              </a:spcBef>
              <a:defRPr sz="2500" cap="all">
                <a:solidFill>
                  <a:srgbClr val="FFFFFF"/>
                </a:solidFill>
                <a:latin typeface="Helvetica Neue Light"/>
                <a:ea typeface="Helvetica Neue Light"/>
                <a:cs typeface="Helvetica Neue Light"/>
                <a:sym typeface="Helvetica Neue Light"/>
              </a:defRPr>
            </a:lvl1pPr>
          </a:lstStyle>
          <a:p>
            <a:pPr algn="ctr"/>
            <a:r>
              <a:rPr lang="zh-CN" altLang="en-US" sz="1400" b="1">
                <a:solidFill>
                  <a:srgbClr val="575455"/>
                </a:solidFill>
                <a:latin typeface="华文细黑" panose="02010600040101010101" pitchFamily="2" charset="-122"/>
                <a:ea typeface="华文细黑" panose="02010600040101010101" pitchFamily="2" charset="-122"/>
              </a:rPr>
              <a:t>输入</a:t>
            </a:r>
            <a:endParaRPr sz="1400" b="1">
              <a:solidFill>
                <a:srgbClr val="575455"/>
              </a:solidFill>
              <a:latin typeface="华文细黑" panose="02010600040101010101" pitchFamily="2" charset="-122"/>
              <a:ea typeface="华文细黑" panose="02010600040101010101" pitchFamily="2" charset="-122"/>
            </a:endParaRPr>
          </a:p>
        </p:txBody>
      </p:sp>
      <p:sp>
        <p:nvSpPr>
          <p:cNvPr id="35" name="文本框 34"/>
          <p:cNvSpPr txBox="1"/>
          <p:nvPr/>
        </p:nvSpPr>
        <p:spPr>
          <a:xfrm>
            <a:off x="5631016" y="1932790"/>
            <a:ext cx="2683726" cy="461665"/>
          </a:xfrm>
          <a:prstGeom prst="rect">
            <a:avLst/>
          </a:prstGeom>
          <a:noFill/>
        </p:spPr>
        <p:txBody>
          <a:bodyPr wrap="squar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36" name="文本框 35"/>
          <p:cNvSpPr txBox="1"/>
          <p:nvPr/>
        </p:nvSpPr>
        <p:spPr>
          <a:xfrm>
            <a:off x="5624280" y="2397936"/>
            <a:ext cx="5207102"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8" name="文本框 37"/>
          <p:cNvSpPr txBox="1"/>
          <p:nvPr/>
        </p:nvSpPr>
        <p:spPr>
          <a:xfrm>
            <a:off x="5631016" y="3133252"/>
            <a:ext cx="2683726" cy="461665"/>
          </a:xfrm>
          <a:prstGeom prst="rect">
            <a:avLst/>
          </a:prstGeom>
          <a:noFill/>
        </p:spPr>
        <p:txBody>
          <a:bodyPr wrap="squar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39" name="文本框 38"/>
          <p:cNvSpPr txBox="1"/>
          <p:nvPr/>
        </p:nvSpPr>
        <p:spPr>
          <a:xfrm>
            <a:off x="5624280" y="3598398"/>
            <a:ext cx="5207102"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1" name="文本框 40"/>
          <p:cNvSpPr txBox="1"/>
          <p:nvPr/>
        </p:nvSpPr>
        <p:spPr>
          <a:xfrm>
            <a:off x="5631016" y="4333713"/>
            <a:ext cx="2683726" cy="461665"/>
          </a:xfrm>
          <a:prstGeom prst="rect">
            <a:avLst/>
          </a:prstGeom>
          <a:noFill/>
        </p:spPr>
        <p:txBody>
          <a:bodyPr wrap="square" rtlCol="0">
            <a:spAutoFit/>
          </a:bodyPr>
          <a:lstStyle/>
          <a:p>
            <a:r>
              <a:rPr lang="en-US" sz="2400" b="1">
                <a:latin typeface="华文细黑" panose="02010600040101010101" pitchFamily="2" charset="-122"/>
                <a:ea typeface="华文细黑" panose="02010600040101010101" pitchFamily="2" charset="-122"/>
              </a:rPr>
              <a:t>YOUR TITLE</a:t>
            </a:r>
          </a:p>
        </p:txBody>
      </p:sp>
      <p:sp>
        <p:nvSpPr>
          <p:cNvPr id="42" name="文本框 41"/>
          <p:cNvSpPr txBox="1"/>
          <p:nvPr/>
        </p:nvSpPr>
        <p:spPr>
          <a:xfrm>
            <a:off x="5624280" y="4798859"/>
            <a:ext cx="5207102" cy="461665"/>
          </a:xfrm>
          <a:prstGeom prst="rect">
            <a:avLst/>
          </a:prstGeom>
          <a:noFill/>
        </p:spPr>
        <p:txBody>
          <a:bodyPr wrap="square" rtlCol="0">
            <a:spAutoFit/>
          </a:bodyPr>
          <a:lstStyle/>
          <a:p>
            <a:r>
              <a:rPr lang="zh-CN" altLang="en-US" sz="1200" dirty="0">
                <a:solidFill>
                  <a:schemeClr val="bg1">
                    <a:lumMod val="50000"/>
                  </a:schemeClr>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endParaRPr lang="en-US" sz="1200" dirty="0">
              <a:solidFill>
                <a:schemeClr val="bg1">
                  <a:lumMod val="50000"/>
                </a:schemeClr>
              </a:solidFill>
              <a:latin typeface="华文细黑" panose="02010600040101010101" pitchFamily="2" charset="-122"/>
              <a:ea typeface="华文细黑" panose="02010600040101010101" pitchFamily="2" charset="-122"/>
            </a:endParaRPr>
          </a:p>
        </p:txBody>
      </p:sp>
      <p:cxnSp>
        <p:nvCxnSpPr>
          <p:cNvPr id="44" name="肘形连接符 43"/>
          <p:cNvCxnSpPr/>
          <p:nvPr/>
        </p:nvCxnSpPr>
        <p:spPr>
          <a:xfrm flipV="1">
            <a:off x="3160417" y="2394455"/>
            <a:ext cx="1980000" cy="0"/>
          </a:xfrm>
          <a:prstGeom prst="bentConnector3">
            <a:avLst/>
          </a:prstGeom>
          <a:ln w="28575">
            <a:solidFill>
              <a:srgbClr val="5ADC38"/>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p:nvPr/>
        </p:nvCxnSpPr>
        <p:spPr>
          <a:xfrm flipV="1">
            <a:off x="3552368" y="3611600"/>
            <a:ext cx="1980000" cy="1741"/>
          </a:xfrm>
          <a:prstGeom prst="bentConnector3">
            <a:avLst/>
          </a:prstGeom>
          <a:ln w="28575">
            <a:solidFill>
              <a:srgbClr val="45454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3748400" y="4808008"/>
            <a:ext cx="1836000" cy="0"/>
          </a:xfrm>
          <a:prstGeom prst="bentConnector3">
            <a:avLst/>
          </a:prstGeom>
          <a:ln w="28575">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063080" y="688486"/>
            <a:ext cx="0" cy="720000"/>
          </a:xfrm>
          <a:prstGeom prst="line">
            <a:avLst/>
          </a:prstGeom>
          <a:ln w="38100">
            <a:solidFill>
              <a:srgbClr val="5ADC38"/>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127111" y="596728"/>
            <a:ext cx="3373769" cy="584775"/>
          </a:xfrm>
          <a:prstGeom prst="rect">
            <a:avLst/>
          </a:prstGeom>
          <a:noFill/>
        </p:spPr>
        <p:txBody>
          <a:bodyPr wrap="square" rtlCol="0">
            <a:spAutoFit/>
          </a:bodyPr>
          <a:lstStyle/>
          <a:p>
            <a:r>
              <a:rPr lang="zh-CN" altLang="en-US" sz="3200" b="1">
                <a:solidFill>
                  <a:srgbClr val="5ADC38"/>
                </a:solidFill>
                <a:latin typeface="华文细黑" panose="02010600040101010101" pitchFamily="2" charset="-122"/>
                <a:ea typeface="华文细黑" panose="02010600040101010101" pitchFamily="2" charset="-122"/>
              </a:rPr>
              <a:t>您的</a:t>
            </a:r>
            <a:r>
              <a:rPr lang="zh-CN" altLang="en-US" sz="3200" b="1">
                <a:solidFill>
                  <a:srgbClr val="474747"/>
                </a:solidFill>
                <a:latin typeface="华文细黑" panose="02010600040101010101" pitchFamily="2" charset="-122"/>
                <a:ea typeface="华文细黑" panose="02010600040101010101" pitchFamily="2" charset="-122"/>
              </a:rPr>
              <a:t>标题</a:t>
            </a:r>
          </a:p>
        </p:txBody>
      </p:sp>
      <p:sp>
        <p:nvSpPr>
          <p:cNvPr id="49" name="文本框 48"/>
          <p:cNvSpPr txBox="1"/>
          <p:nvPr/>
        </p:nvSpPr>
        <p:spPr>
          <a:xfrm>
            <a:off x="1127111" y="1130913"/>
            <a:ext cx="5004824" cy="230832"/>
          </a:xfrm>
          <a:prstGeom prst="rect">
            <a:avLst/>
          </a:prstGeom>
          <a:noFill/>
        </p:spPr>
        <p:txBody>
          <a:bodyPr wrap="square" rtlCol="0">
            <a:spAutoFit/>
          </a:bodyPr>
          <a:lstStyle/>
          <a:p>
            <a:r>
              <a:rPr lang="zh-CN" altLang="en-US" sz="900" dirty="0">
                <a:solidFill>
                  <a:srgbClr val="646464"/>
                </a:solidFill>
                <a:latin typeface="华文细黑" panose="02010600040101010101" pitchFamily="2" charset="-122"/>
                <a:ea typeface="华文细黑" panose="02010600040101010101" pitchFamily="2" charset="-122"/>
              </a:rPr>
              <a:t>添加内容添加内容添加内容添加内容添加内容添加内容添加内容添加内容添加内容添加内容</a:t>
            </a:r>
            <a:r>
              <a:rPr lang="en-US" altLang="zh-CN" sz="900" dirty="0">
                <a:solidFill>
                  <a:srgbClr val="646464"/>
                </a:solidFill>
                <a:latin typeface="华文细黑" panose="02010600040101010101" pitchFamily="2" charset="-122"/>
                <a:ea typeface="华文细黑" panose="02010600040101010101" pitchFamily="2" charset="-122"/>
              </a:rPr>
              <a:t> </a:t>
            </a:r>
            <a:endParaRPr lang="en-US" sz="900" dirty="0">
              <a:solidFill>
                <a:srgbClr val="646464"/>
              </a:solidFill>
              <a:latin typeface="华文细黑" panose="02010600040101010101" pitchFamily="2" charset="-122"/>
              <a:ea typeface="华文细黑" panose="02010600040101010101" pitchFamily="2"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1412</Words>
  <Application>Microsoft Office PowerPoint</Application>
  <PresentationFormat>宽屏</PresentationFormat>
  <Paragraphs>146</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方正中等线简体</vt:lpstr>
      <vt:lpstr>华文细黑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17</cp:revision>
  <dcterms:created xsi:type="dcterms:W3CDTF">2018-02-28T09:22:00Z</dcterms:created>
  <dcterms:modified xsi:type="dcterms:W3CDTF">2021-01-05T23:35:49Z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