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3" r:id="rId2"/>
    <p:sldId id="266" r:id="rId3"/>
    <p:sldId id="277" r:id="rId4"/>
    <p:sldId id="265" r:id="rId5"/>
    <p:sldId id="267" r:id="rId6"/>
    <p:sldId id="268" r:id="rId7"/>
    <p:sldId id="269" r:id="rId8"/>
    <p:sldId id="270" r:id="rId9"/>
    <p:sldId id="272" r:id="rId10"/>
    <p:sldId id="281" r:id="rId11"/>
    <p:sldId id="271" r:id="rId12"/>
    <p:sldId id="264" r:id="rId13"/>
    <p:sldId id="260" r:id="rId14"/>
    <p:sldId id="278" r:id="rId15"/>
    <p:sldId id="275" r:id="rId16"/>
    <p:sldId id="273" r:id="rId17"/>
    <p:sldId id="280" r:id="rId18"/>
    <p:sldId id="279" r:id="rId19"/>
    <p:sldId id="274" r:id="rId20"/>
    <p:sldId id="282" r:id="rId21"/>
    <p:sldId id="276" r:id="rId2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>
          <p15:clr>
            <a:srgbClr val="A4A3A4"/>
          </p15:clr>
        </p15:guide>
        <p15:guide id="2" pos="38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7D00"/>
    <a:srgbClr val="68B3AC"/>
    <a:srgbClr val="0F2131"/>
    <a:srgbClr val="2190C3"/>
    <a:srgbClr val="094960"/>
    <a:srgbClr val="6CB9B3"/>
    <a:srgbClr val="EBB200"/>
    <a:srgbClr val="C053A0"/>
    <a:srgbClr val="E7AE00"/>
    <a:srgbClr val="D1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8" y="78"/>
      </p:cViewPr>
      <p:guideLst>
        <p:guide orient="horz" pos="2143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26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 userDrawn="1"/>
        </p:nvSpPr>
        <p:spPr>
          <a:xfrm flipH="1">
            <a:off x="11239500" y="6010276"/>
            <a:ext cx="950294" cy="853427"/>
          </a:xfrm>
          <a:prstGeom prst="rtTriangle">
            <a:avLst/>
          </a:prstGeom>
          <a:solidFill>
            <a:srgbClr val="EB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9" name="五边形 18"/>
          <p:cNvSpPr/>
          <p:nvPr userDrawn="1"/>
        </p:nvSpPr>
        <p:spPr>
          <a:xfrm flipH="1">
            <a:off x="11381531" y="6359647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CE25-30E4-4F41-9A01-88DEC6CBB92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023653C-F55C-4821-BC75-92AA736FFC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51951-F682-4279-B6A5-B6ECC6AA397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6BC760A9-CC19-484B-AA29-974B3CCF14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F54DE-E28B-4F0E-8925-AB470C875BF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5E43398-6DCD-484C-9819-A07B4BDC7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955BE-BF06-424A-A331-2607D74C91D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C994AC48-AD77-4657-AE03-6A9991CCED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86EF-9D79-4509-BB19-77B962A502D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40DB672-202C-4184-AB5C-9C8D037A82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4B73-0C82-420C-9DA5-9D3BCB96500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C3DFF5DE-313C-489A-B4BE-67747C9076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2C0B-ECA8-4936-98B7-F3D15A688B8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C0618F9A-86B9-40E3-8CAB-A8F236124A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B19E-D204-4973-BEA6-40D9369F3DB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D694863-60EC-4C47-B3C2-4BC30AF1FD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75F62-40C2-427E-9493-37C873ED9A8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ED3F4A7-6724-46E1-BE65-8990C24D01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4E3CD-5733-4B25-A4D9-92162829167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FBB3005-9A84-443F-8036-A7062A837D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99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0160" y="0"/>
            <a:ext cx="12197715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18"/>
          <p:cNvSpPr txBox="1">
            <a:spLocks noChangeArrowheads="1"/>
          </p:cNvSpPr>
          <p:nvPr/>
        </p:nvSpPr>
        <p:spPr bwMode="auto">
          <a:xfrm>
            <a:off x="3605213" y="2490788"/>
            <a:ext cx="7231062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D67D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这里输入您的答辩标题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690938" y="3402013"/>
            <a:ext cx="8939212" cy="0"/>
          </a:xfrm>
          <a:prstGeom prst="line">
            <a:avLst/>
          </a:prstGeom>
          <a:ln w="19050">
            <a:solidFill>
              <a:srgbClr val="D67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2" name="组合 34"/>
          <p:cNvGrpSpPr/>
          <p:nvPr/>
        </p:nvGrpSpPr>
        <p:grpSpPr bwMode="auto">
          <a:xfrm rot="8932931" flipV="1">
            <a:off x="-6273800" y="61913"/>
            <a:ext cx="10599738" cy="6862762"/>
            <a:chOff x="-4203378" y="2664492"/>
            <a:chExt cx="10599474" cy="6862469"/>
          </a:xfrm>
        </p:grpSpPr>
        <p:sp>
          <p:nvSpPr>
            <p:cNvPr id="36" name="任意多边形 35"/>
            <p:cNvSpPr/>
            <p:nvPr/>
          </p:nvSpPr>
          <p:spPr>
            <a:xfrm rot="19642042">
              <a:off x="-2002613" y="4254537"/>
              <a:ext cx="4305193" cy="715931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19642042">
              <a:off x="-1055443" y="5737761"/>
              <a:ext cx="4303606" cy="715931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rot="19642042">
              <a:off x="-106605" y="7217164"/>
              <a:ext cx="4305193" cy="715932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rot="19642042">
              <a:off x="-4203031" y="2665261"/>
              <a:ext cx="7561075" cy="2117635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9642042">
              <a:off x="-3158655" y="4476382"/>
              <a:ext cx="7561075" cy="1758875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19642042">
              <a:off x="-2208882" y="5957555"/>
              <a:ext cx="7561075" cy="1758875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 rot="19642042">
              <a:off x="-1164506" y="7409916"/>
              <a:ext cx="7561075" cy="2117635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" name="圆角矩形 4"/>
          <p:cNvSpPr/>
          <p:nvPr/>
        </p:nvSpPr>
        <p:spPr>
          <a:xfrm>
            <a:off x="3768725" y="3578225"/>
            <a:ext cx="1936750" cy="301625"/>
          </a:xfrm>
          <a:prstGeom prst="roundRect">
            <a:avLst/>
          </a:prstGeom>
          <a:solidFill>
            <a:srgbClr val="D6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答辩人：</a:t>
            </a:r>
            <a:r>
              <a:rPr lang="en-US" altLang="zh-CN" sz="1600" b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xiazaii</a:t>
            </a:r>
            <a:endParaRPr lang="zh-CN" altLang="en-US" sz="1600" b="1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976938" y="3578225"/>
            <a:ext cx="1936750" cy="301625"/>
          </a:xfrm>
          <a:prstGeom prst="roundRect">
            <a:avLst/>
          </a:prstGeom>
          <a:solidFill>
            <a:srgbClr val="D6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导  师：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11293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1294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11267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3-1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1268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论文主要研究思路</a:t>
            </a:r>
          </a:p>
        </p:txBody>
      </p:sp>
      <p:cxnSp>
        <p:nvCxnSpPr>
          <p:cNvPr id="43" name="直接连接符 42"/>
          <p:cNvCxnSpPr/>
          <p:nvPr/>
        </p:nvCxnSpPr>
        <p:spPr>
          <a:xfrm>
            <a:off x="-90488" y="2911475"/>
            <a:ext cx="12342813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1096963" y="2249488"/>
            <a:ext cx="1371600" cy="13716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3975100" y="2224088"/>
            <a:ext cx="1371600" cy="13716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6853238" y="2224088"/>
            <a:ext cx="1371600" cy="13716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9732963" y="2224088"/>
            <a:ext cx="1371600" cy="13716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76" name="燕尾形 75"/>
          <p:cNvSpPr/>
          <p:nvPr/>
        </p:nvSpPr>
        <p:spPr>
          <a:xfrm>
            <a:off x="3071813" y="2844800"/>
            <a:ext cx="150812" cy="147638"/>
          </a:xfrm>
          <a:prstGeom prst="chevron">
            <a:avLst>
              <a:gd name="adj" fmla="val 57500"/>
            </a:avLst>
          </a:prstGeom>
          <a:solidFill>
            <a:srgbClr val="094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77" name="燕尾形 76"/>
          <p:cNvSpPr/>
          <p:nvPr/>
        </p:nvSpPr>
        <p:spPr>
          <a:xfrm>
            <a:off x="6096000" y="2844800"/>
            <a:ext cx="150813" cy="147638"/>
          </a:xfrm>
          <a:prstGeom prst="chevron">
            <a:avLst>
              <a:gd name="adj" fmla="val 57500"/>
            </a:avLst>
          </a:prstGeom>
          <a:solidFill>
            <a:srgbClr val="094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78" name="燕尾形 77"/>
          <p:cNvSpPr/>
          <p:nvPr/>
        </p:nvSpPr>
        <p:spPr>
          <a:xfrm>
            <a:off x="8977313" y="2844800"/>
            <a:ext cx="150812" cy="147638"/>
          </a:xfrm>
          <a:prstGeom prst="chevron">
            <a:avLst>
              <a:gd name="adj" fmla="val 57500"/>
            </a:avLst>
          </a:prstGeom>
          <a:solidFill>
            <a:srgbClr val="094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11278" name="Freeform 5"/>
          <p:cNvSpPr>
            <a:spLocks noEditPoints="1"/>
          </p:cNvSpPr>
          <p:nvPr/>
        </p:nvSpPr>
        <p:spPr bwMode="auto">
          <a:xfrm>
            <a:off x="1414463" y="2508250"/>
            <a:ext cx="736600" cy="792163"/>
          </a:xfrm>
          <a:custGeom>
            <a:avLst/>
            <a:gdLst>
              <a:gd name="T0" fmla="*/ 2147483646 w 60"/>
              <a:gd name="T1" fmla="*/ 2147483646 h 65"/>
              <a:gd name="T2" fmla="*/ 2147483646 w 60"/>
              <a:gd name="T3" fmla="*/ 2147483646 h 65"/>
              <a:gd name="T4" fmla="*/ 2147483646 w 60"/>
              <a:gd name="T5" fmla="*/ 2147483646 h 65"/>
              <a:gd name="T6" fmla="*/ 2147483646 w 60"/>
              <a:gd name="T7" fmla="*/ 2147483646 h 65"/>
              <a:gd name="T8" fmla="*/ 2147483646 w 60"/>
              <a:gd name="T9" fmla="*/ 2147483646 h 65"/>
              <a:gd name="T10" fmla="*/ 2147483646 w 60"/>
              <a:gd name="T11" fmla="*/ 2147483646 h 65"/>
              <a:gd name="T12" fmla="*/ 2147483646 w 60"/>
              <a:gd name="T13" fmla="*/ 2147483646 h 65"/>
              <a:gd name="T14" fmla="*/ 2147483646 w 60"/>
              <a:gd name="T15" fmla="*/ 2147483646 h 65"/>
              <a:gd name="T16" fmla="*/ 2147483646 w 60"/>
              <a:gd name="T17" fmla="*/ 2147483646 h 65"/>
              <a:gd name="T18" fmla="*/ 2147483646 w 60"/>
              <a:gd name="T19" fmla="*/ 2147483646 h 65"/>
              <a:gd name="T20" fmla="*/ 2147483646 w 60"/>
              <a:gd name="T21" fmla="*/ 2147483646 h 65"/>
              <a:gd name="T22" fmla="*/ 2147483646 w 60"/>
              <a:gd name="T23" fmla="*/ 2147483646 h 65"/>
              <a:gd name="T24" fmla="*/ 2147483646 w 60"/>
              <a:gd name="T25" fmla="*/ 2147483646 h 65"/>
              <a:gd name="T26" fmla="*/ 2147483646 w 60"/>
              <a:gd name="T27" fmla="*/ 2147483646 h 65"/>
              <a:gd name="T28" fmla="*/ 2147483646 w 60"/>
              <a:gd name="T29" fmla="*/ 2147483646 h 65"/>
              <a:gd name="T30" fmla="*/ 2147483646 w 60"/>
              <a:gd name="T31" fmla="*/ 2147483646 h 65"/>
              <a:gd name="T32" fmla="*/ 2147483646 w 60"/>
              <a:gd name="T33" fmla="*/ 2147483646 h 65"/>
              <a:gd name="T34" fmla="*/ 2147483646 w 60"/>
              <a:gd name="T35" fmla="*/ 2147483646 h 65"/>
              <a:gd name="T36" fmla="*/ 2147483646 w 60"/>
              <a:gd name="T37" fmla="*/ 2147483646 h 65"/>
              <a:gd name="T38" fmla="*/ 2147483646 w 60"/>
              <a:gd name="T39" fmla="*/ 2147483646 h 65"/>
              <a:gd name="T40" fmla="*/ 2147483646 w 60"/>
              <a:gd name="T41" fmla="*/ 2147483646 h 65"/>
              <a:gd name="T42" fmla="*/ 2147483646 w 60"/>
              <a:gd name="T43" fmla="*/ 2147483646 h 65"/>
              <a:gd name="T44" fmla="*/ 2147483646 w 60"/>
              <a:gd name="T45" fmla="*/ 2147483646 h 65"/>
              <a:gd name="T46" fmla="*/ 2147483646 w 60"/>
              <a:gd name="T47" fmla="*/ 2147483646 h 65"/>
              <a:gd name="T48" fmla="*/ 2147483646 w 60"/>
              <a:gd name="T49" fmla="*/ 2147483646 h 65"/>
              <a:gd name="T50" fmla="*/ 2147483646 w 60"/>
              <a:gd name="T51" fmla="*/ 2147483646 h 65"/>
              <a:gd name="T52" fmla="*/ 2147483646 w 60"/>
              <a:gd name="T53" fmla="*/ 2147483646 h 65"/>
              <a:gd name="T54" fmla="*/ 2147483646 w 60"/>
              <a:gd name="T55" fmla="*/ 2147483646 h 65"/>
              <a:gd name="T56" fmla="*/ 2147483646 w 60"/>
              <a:gd name="T57" fmla="*/ 2147483646 h 65"/>
              <a:gd name="T58" fmla="*/ 2147483646 w 60"/>
              <a:gd name="T59" fmla="*/ 2147483646 h 65"/>
              <a:gd name="T60" fmla="*/ 2147483646 w 60"/>
              <a:gd name="T61" fmla="*/ 2147483646 h 65"/>
              <a:gd name="T62" fmla="*/ 2147483646 w 60"/>
              <a:gd name="T63" fmla="*/ 2147483646 h 65"/>
              <a:gd name="T64" fmla="*/ 2147483646 w 60"/>
              <a:gd name="T65" fmla="*/ 2147483646 h 65"/>
              <a:gd name="T66" fmla="*/ 2147483646 w 60"/>
              <a:gd name="T67" fmla="*/ 2147483646 h 65"/>
              <a:gd name="T68" fmla="*/ 2147483646 w 60"/>
              <a:gd name="T69" fmla="*/ 2147483646 h 65"/>
              <a:gd name="T70" fmla="*/ 2147483646 w 60"/>
              <a:gd name="T71" fmla="*/ 2147483646 h 65"/>
              <a:gd name="T72" fmla="*/ 2147483646 w 60"/>
              <a:gd name="T73" fmla="*/ 2147483646 h 65"/>
              <a:gd name="T74" fmla="*/ 2147483646 w 60"/>
              <a:gd name="T75" fmla="*/ 2147483646 h 65"/>
              <a:gd name="T76" fmla="*/ 2147483646 w 60"/>
              <a:gd name="T77" fmla="*/ 2147483646 h 65"/>
              <a:gd name="T78" fmla="*/ 2147483646 w 60"/>
              <a:gd name="T79" fmla="*/ 2147483646 h 65"/>
              <a:gd name="T80" fmla="*/ 2147483646 w 60"/>
              <a:gd name="T81" fmla="*/ 2147483646 h 65"/>
              <a:gd name="T82" fmla="*/ 2147483646 w 60"/>
              <a:gd name="T83" fmla="*/ 2147483646 h 65"/>
              <a:gd name="T84" fmla="*/ 2147483646 w 60"/>
              <a:gd name="T85" fmla="*/ 2147483646 h 65"/>
              <a:gd name="T86" fmla="*/ 2147483646 w 60"/>
              <a:gd name="T87" fmla="*/ 2147483646 h 65"/>
              <a:gd name="T88" fmla="*/ 2147483646 w 60"/>
              <a:gd name="T89" fmla="*/ 2147483646 h 6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60" h="65">
                <a:moveTo>
                  <a:pt x="57" y="41"/>
                </a:moveTo>
                <a:cubicBezTo>
                  <a:pt x="59" y="38"/>
                  <a:pt x="59" y="38"/>
                  <a:pt x="59" y="38"/>
                </a:cubicBezTo>
                <a:cubicBezTo>
                  <a:pt x="60" y="36"/>
                  <a:pt x="59" y="34"/>
                  <a:pt x="57" y="33"/>
                </a:cubicBezTo>
                <a:cubicBezTo>
                  <a:pt x="49" y="29"/>
                  <a:pt x="49" y="29"/>
                  <a:pt x="49" y="29"/>
                </a:cubicBezTo>
                <a:cubicBezTo>
                  <a:pt x="47" y="28"/>
                  <a:pt x="45" y="29"/>
                  <a:pt x="44" y="31"/>
                </a:cubicBezTo>
                <a:cubicBezTo>
                  <a:pt x="43" y="34"/>
                  <a:pt x="43" y="34"/>
                  <a:pt x="43" y="34"/>
                </a:cubicBezTo>
                <a:cubicBezTo>
                  <a:pt x="57" y="41"/>
                  <a:pt x="57" y="41"/>
                  <a:pt x="57" y="41"/>
                </a:cubicBezTo>
                <a:close/>
                <a:moveTo>
                  <a:pt x="3" y="39"/>
                </a:moveTo>
                <a:cubicBezTo>
                  <a:pt x="7" y="37"/>
                  <a:pt x="11" y="36"/>
                  <a:pt x="16" y="34"/>
                </a:cubicBezTo>
                <a:cubicBezTo>
                  <a:pt x="17" y="33"/>
                  <a:pt x="18" y="32"/>
                  <a:pt x="19" y="31"/>
                </a:cubicBezTo>
                <a:cubicBezTo>
                  <a:pt x="26" y="45"/>
                  <a:pt x="26" y="45"/>
                  <a:pt x="26" y="45"/>
                </a:cubicBezTo>
                <a:cubicBezTo>
                  <a:pt x="32" y="31"/>
                  <a:pt x="32" y="31"/>
                  <a:pt x="32" y="31"/>
                </a:cubicBezTo>
                <a:cubicBezTo>
                  <a:pt x="33" y="32"/>
                  <a:pt x="34" y="33"/>
                  <a:pt x="35" y="34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6"/>
                  <a:pt x="37" y="36"/>
                  <a:pt x="37" y="36"/>
                </a:cubicBezTo>
                <a:cubicBezTo>
                  <a:pt x="35" y="40"/>
                  <a:pt x="32" y="45"/>
                  <a:pt x="30" y="50"/>
                </a:cubicBezTo>
                <a:cubicBezTo>
                  <a:pt x="31" y="58"/>
                  <a:pt x="31" y="58"/>
                  <a:pt x="31" y="58"/>
                </a:cubicBezTo>
                <a:cubicBezTo>
                  <a:pt x="1" y="58"/>
                  <a:pt x="1" y="58"/>
                  <a:pt x="1" y="58"/>
                </a:cubicBezTo>
                <a:cubicBezTo>
                  <a:pt x="0" y="49"/>
                  <a:pt x="1" y="42"/>
                  <a:pt x="3" y="39"/>
                </a:cubicBezTo>
                <a:close/>
                <a:moveTo>
                  <a:pt x="16" y="22"/>
                </a:moveTo>
                <a:cubicBezTo>
                  <a:pt x="16" y="18"/>
                  <a:pt x="16" y="15"/>
                  <a:pt x="17" y="11"/>
                </a:cubicBezTo>
                <a:cubicBezTo>
                  <a:pt x="22" y="8"/>
                  <a:pt x="27" y="13"/>
                  <a:pt x="34" y="11"/>
                </a:cubicBezTo>
                <a:cubicBezTo>
                  <a:pt x="35" y="15"/>
                  <a:pt x="35" y="18"/>
                  <a:pt x="35" y="22"/>
                </a:cubicBezTo>
                <a:cubicBezTo>
                  <a:pt x="35" y="22"/>
                  <a:pt x="38" y="20"/>
                  <a:pt x="38" y="18"/>
                </a:cubicBezTo>
                <a:cubicBezTo>
                  <a:pt x="38" y="16"/>
                  <a:pt x="38" y="7"/>
                  <a:pt x="37" y="6"/>
                </a:cubicBezTo>
                <a:cubicBezTo>
                  <a:pt x="33" y="0"/>
                  <a:pt x="19" y="0"/>
                  <a:pt x="15" y="5"/>
                </a:cubicBezTo>
                <a:cubicBezTo>
                  <a:pt x="14" y="6"/>
                  <a:pt x="12" y="18"/>
                  <a:pt x="13" y="20"/>
                </a:cubicBezTo>
                <a:cubicBezTo>
                  <a:pt x="15" y="22"/>
                  <a:pt x="16" y="22"/>
                  <a:pt x="16" y="22"/>
                </a:cubicBezTo>
                <a:close/>
                <a:moveTo>
                  <a:pt x="46" y="37"/>
                </a:moveTo>
                <a:cubicBezTo>
                  <a:pt x="53" y="41"/>
                  <a:pt x="53" y="41"/>
                  <a:pt x="53" y="41"/>
                </a:cubicBezTo>
                <a:cubicBezTo>
                  <a:pt x="56" y="43"/>
                  <a:pt x="56" y="43"/>
                  <a:pt x="56" y="43"/>
                </a:cubicBezTo>
                <a:cubicBezTo>
                  <a:pt x="49" y="57"/>
                  <a:pt x="49" y="57"/>
                  <a:pt x="49" y="57"/>
                </a:cubicBezTo>
                <a:cubicBezTo>
                  <a:pt x="47" y="59"/>
                  <a:pt x="46" y="58"/>
                  <a:pt x="45" y="55"/>
                </a:cubicBezTo>
                <a:cubicBezTo>
                  <a:pt x="42" y="56"/>
                  <a:pt x="40" y="55"/>
                  <a:pt x="39" y="53"/>
                </a:cubicBezTo>
                <a:cubicBezTo>
                  <a:pt x="44" y="43"/>
                  <a:pt x="44" y="43"/>
                  <a:pt x="44" y="43"/>
                </a:cubicBezTo>
                <a:cubicBezTo>
                  <a:pt x="43" y="42"/>
                  <a:pt x="43" y="42"/>
                  <a:pt x="43" y="42"/>
                </a:cubicBezTo>
                <a:cubicBezTo>
                  <a:pt x="37" y="52"/>
                  <a:pt x="37" y="52"/>
                  <a:pt x="37" y="52"/>
                </a:cubicBezTo>
                <a:cubicBezTo>
                  <a:pt x="36" y="53"/>
                  <a:pt x="35" y="52"/>
                  <a:pt x="34" y="50"/>
                </a:cubicBezTo>
                <a:cubicBezTo>
                  <a:pt x="37" y="45"/>
                  <a:pt x="39" y="40"/>
                  <a:pt x="42" y="35"/>
                </a:cubicBezTo>
                <a:cubicBezTo>
                  <a:pt x="46" y="37"/>
                  <a:pt x="46" y="37"/>
                  <a:pt x="46" y="37"/>
                </a:cubicBezTo>
                <a:close/>
                <a:moveTo>
                  <a:pt x="35" y="57"/>
                </a:moveTo>
                <a:cubicBezTo>
                  <a:pt x="35" y="64"/>
                  <a:pt x="35" y="64"/>
                  <a:pt x="35" y="64"/>
                </a:cubicBezTo>
                <a:cubicBezTo>
                  <a:pt x="38" y="65"/>
                  <a:pt x="38" y="65"/>
                  <a:pt x="38" y="65"/>
                </a:cubicBezTo>
                <a:cubicBezTo>
                  <a:pt x="44" y="62"/>
                  <a:pt x="44" y="62"/>
                  <a:pt x="44" y="62"/>
                </a:cubicBezTo>
                <a:lnTo>
                  <a:pt x="35" y="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9" name="Freeform 9"/>
          <p:cNvSpPr>
            <a:spLocks noEditPoints="1"/>
          </p:cNvSpPr>
          <p:nvPr/>
        </p:nvSpPr>
        <p:spPr bwMode="auto">
          <a:xfrm>
            <a:off x="4243388" y="2535238"/>
            <a:ext cx="950912" cy="738187"/>
          </a:xfrm>
          <a:custGeom>
            <a:avLst/>
            <a:gdLst>
              <a:gd name="T0" fmla="*/ 2147483646 w 77"/>
              <a:gd name="T1" fmla="*/ 2147483646 h 59"/>
              <a:gd name="T2" fmla="*/ 2147483646 w 77"/>
              <a:gd name="T3" fmla="*/ 2147483646 h 59"/>
              <a:gd name="T4" fmla="*/ 2147483646 w 77"/>
              <a:gd name="T5" fmla="*/ 2147483646 h 59"/>
              <a:gd name="T6" fmla="*/ 2147483646 w 77"/>
              <a:gd name="T7" fmla="*/ 2147483646 h 59"/>
              <a:gd name="T8" fmla="*/ 2147483646 w 77"/>
              <a:gd name="T9" fmla="*/ 2147483646 h 59"/>
              <a:gd name="T10" fmla="*/ 2147483646 w 77"/>
              <a:gd name="T11" fmla="*/ 2147483646 h 59"/>
              <a:gd name="T12" fmla="*/ 2147483646 w 77"/>
              <a:gd name="T13" fmla="*/ 2147483646 h 59"/>
              <a:gd name="T14" fmla="*/ 2147483646 w 77"/>
              <a:gd name="T15" fmla="*/ 2147483646 h 59"/>
              <a:gd name="T16" fmla="*/ 0 w 77"/>
              <a:gd name="T17" fmla="*/ 2147483646 h 59"/>
              <a:gd name="T18" fmla="*/ 0 w 77"/>
              <a:gd name="T19" fmla="*/ 2147483646 h 59"/>
              <a:gd name="T20" fmla="*/ 2147483646 w 77"/>
              <a:gd name="T21" fmla="*/ 2147483646 h 59"/>
              <a:gd name="T22" fmla="*/ 2147483646 w 77"/>
              <a:gd name="T23" fmla="*/ 2147483646 h 59"/>
              <a:gd name="T24" fmla="*/ 2147483646 w 77"/>
              <a:gd name="T25" fmla="*/ 2147483646 h 59"/>
              <a:gd name="T26" fmla="*/ 2147483646 w 77"/>
              <a:gd name="T27" fmla="*/ 2147483646 h 59"/>
              <a:gd name="T28" fmla="*/ 2147483646 w 77"/>
              <a:gd name="T29" fmla="*/ 2147483646 h 59"/>
              <a:gd name="T30" fmla="*/ 2147483646 w 77"/>
              <a:gd name="T31" fmla="*/ 2147483646 h 59"/>
              <a:gd name="T32" fmla="*/ 2147483646 w 77"/>
              <a:gd name="T33" fmla="*/ 2147483646 h 59"/>
              <a:gd name="T34" fmla="*/ 2147483646 w 77"/>
              <a:gd name="T35" fmla="*/ 2147483646 h 59"/>
              <a:gd name="T36" fmla="*/ 2147483646 w 77"/>
              <a:gd name="T37" fmla="*/ 2147483646 h 59"/>
              <a:gd name="T38" fmla="*/ 2147483646 w 77"/>
              <a:gd name="T39" fmla="*/ 2147483646 h 59"/>
              <a:gd name="T40" fmla="*/ 2147483646 w 77"/>
              <a:gd name="T41" fmla="*/ 2147483646 h 59"/>
              <a:gd name="T42" fmla="*/ 2147483646 w 77"/>
              <a:gd name="T43" fmla="*/ 2147483646 h 59"/>
              <a:gd name="T44" fmla="*/ 2147483646 w 77"/>
              <a:gd name="T45" fmla="*/ 2147483646 h 59"/>
              <a:gd name="T46" fmla="*/ 2147483646 w 77"/>
              <a:gd name="T47" fmla="*/ 2147483646 h 59"/>
              <a:gd name="T48" fmla="*/ 2147483646 w 77"/>
              <a:gd name="T49" fmla="*/ 2147483646 h 59"/>
              <a:gd name="T50" fmla="*/ 2147483646 w 77"/>
              <a:gd name="T51" fmla="*/ 2147483646 h 59"/>
              <a:gd name="T52" fmla="*/ 2147483646 w 77"/>
              <a:gd name="T53" fmla="*/ 2147483646 h 59"/>
              <a:gd name="T54" fmla="*/ 2147483646 w 77"/>
              <a:gd name="T55" fmla="*/ 2147483646 h 59"/>
              <a:gd name="T56" fmla="*/ 2147483646 w 77"/>
              <a:gd name="T57" fmla="*/ 2147483646 h 59"/>
              <a:gd name="T58" fmla="*/ 2147483646 w 77"/>
              <a:gd name="T59" fmla="*/ 2147483646 h 59"/>
              <a:gd name="T60" fmla="*/ 2147483646 w 77"/>
              <a:gd name="T61" fmla="*/ 2147483646 h 59"/>
              <a:gd name="T62" fmla="*/ 2147483646 w 77"/>
              <a:gd name="T63" fmla="*/ 2147483646 h 59"/>
              <a:gd name="T64" fmla="*/ 2147483646 w 77"/>
              <a:gd name="T65" fmla="*/ 2147483646 h 59"/>
              <a:gd name="T66" fmla="*/ 2147483646 w 77"/>
              <a:gd name="T67" fmla="*/ 2147483646 h 59"/>
              <a:gd name="T68" fmla="*/ 2147483646 w 77"/>
              <a:gd name="T69" fmla="*/ 2147483646 h 59"/>
              <a:gd name="T70" fmla="*/ 2147483646 w 77"/>
              <a:gd name="T71" fmla="*/ 2147483646 h 59"/>
              <a:gd name="T72" fmla="*/ 2147483646 w 77"/>
              <a:gd name="T73" fmla="*/ 2147483646 h 59"/>
              <a:gd name="T74" fmla="*/ 2147483646 w 77"/>
              <a:gd name="T75" fmla="*/ 2147483646 h 59"/>
              <a:gd name="T76" fmla="*/ 2147483646 w 77"/>
              <a:gd name="T77" fmla="*/ 2147483646 h 59"/>
              <a:gd name="T78" fmla="*/ 2147483646 w 77"/>
              <a:gd name="T79" fmla="*/ 2147483646 h 59"/>
              <a:gd name="T80" fmla="*/ 2147483646 w 77"/>
              <a:gd name="T81" fmla="*/ 2147483646 h 59"/>
              <a:gd name="T82" fmla="*/ 2147483646 w 77"/>
              <a:gd name="T83" fmla="*/ 2147483646 h 59"/>
              <a:gd name="T84" fmla="*/ 2147483646 w 77"/>
              <a:gd name="T85" fmla="*/ 2147483646 h 59"/>
              <a:gd name="T86" fmla="*/ 2147483646 w 77"/>
              <a:gd name="T87" fmla="*/ 2147483646 h 59"/>
              <a:gd name="T88" fmla="*/ 2147483646 w 77"/>
              <a:gd name="T89" fmla="*/ 2147483646 h 59"/>
              <a:gd name="T90" fmla="*/ 2147483646 w 77"/>
              <a:gd name="T91" fmla="*/ 2147483646 h 59"/>
              <a:gd name="T92" fmla="*/ 2147483646 w 77"/>
              <a:gd name="T93" fmla="*/ 2147483646 h 59"/>
              <a:gd name="T94" fmla="*/ 2147483646 w 77"/>
              <a:gd name="T95" fmla="*/ 2147483646 h 59"/>
              <a:gd name="T96" fmla="*/ 2147483646 w 77"/>
              <a:gd name="T97" fmla="*/ 2147483646 h 5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7" h="59">
                <a:moveTo>
                  <a:pt x="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6"/>
                  <a:pt x="54" y="17"/>
                  <a:pt x="5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55"/>
                  <a:pt x="4" y="55"/>
                  <a:pt x="4" y="55"/>
                </a:cubicBezTo>
                <a:cubicBezTo>
                  <a:pt x="65" y="55"/>
                  <a:pt x="65" y="55"/>
                  <a:pt x="65" y="55"/>
                </a:cubicBezTo>
                <a:cubicBezTo>
                  <a:pt x="65" y="40"/>
                  <a:pt x="65" y="40"/>
                  <a:pt x="65" y="40"/>
                </a:cubicBezTo>
                <a:cubicBezTo>
                  <a:pt x="65" y="38"/>
                  <a:pt x="66" y="36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59"/>
                  <a:pt x="66" y="59"/>
                  <a:pt x="66" y="59"/>
                </a:cubicBezTo>
                <a:cubicBezTo>
                  <a:pt x="2" y="59"/>
                  <a:pt x="2" y="59"/>
                  <a:pt x="2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0" y="14"/>
                  <a:pt x="0" y="14"/>
                </a:cubicBezTo>
                <a:cubicBezTo>
                  <a:pt x="2" y="14"/>
                  <a:pt x="2" y="14"/>
                  <a:pt x="2" y="14"/>
                </a:cubicBezTo>
                <a:close/>
                <a:moveTo>
                  <a:pt x="10" y="38"/>
                </a:moveTo>
                <a:cubicBezTo>
                  <a:pt x="10" y="41"/>
                  <a:pt x="10" y="41"/>
                  <a:pt x="10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29" y="38"/>
                  <a:pt x="29" y="38"/>
                  <a:pt x="29" y="38"/>
                </a:cubicBezTo>
                <a:cubicBezTo>
                  <a:pt x="10" y="38"/>
                  <a:pt x="10" y="38"/>
                  <a:pt x="10" y="38"/>
                </a:cubicBezTo>
                <a:close/>
                <a:moveTo>
                  <a:pt x="10" y="30"/>
                </a:moveTo>
                <a:cubicBezTo>
                  <a:pt x="10" y="33"/>
                  <a:pt x="10" y="33"/>
                  <a:pt x="10" y="33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30"/>
                  <a:pt x="43" y="30"/>
                  <a:pt x="43" y="30"/>
                </a:cubicBezTo>
                <a:cubicBezTo>
                  <a:pt x="10" y="30"/>
                  <a:pt x="10" y="30"/>
                  <a:pt x="10" y="30"/>
                </a:cubicBezTo>
                <a:close/>
                <a:moveTo>
                  <a:pt x="10" y="22"/>
                </a:moveTo>
                <a:cubicBezTo>
                  <a:pt x="10" y="25"/>
                  <a:pt x="10" y="25"/>
                  <a:pt x="10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3" y="22"/>
                  <a:pt x="43" y="22"/>
                  <a:pt x="43" y="22"/>
                </a:cubicBezTo>
                <a:cubicBezTo>
                  <a:pt x="10" y="22"/>
                  <a:pt x="10" y="22"/>
                  <a:pt x="10" y="22"/>
                </a:cubicBezTo>
                <a:close/>
                <a:moveTo>
                  <a:pt x="70" y="12"/>
                </a:moveTo>
                <a:cubicBezTo>
                  <a:pt x="71" y="11"/>
                  <a:pt x="71" y="10"/>
                  <a:pt x="71" y="9"/>
                </a:cubicBezTo>
                <a:cubicBezTo>
                  <a:pt x="74" y="10"/>
                  <a:pt x="74" y="10"/>
                  <a:pt x="74" y="10"/>
                </a:cubicBezTo>
                <a:cubicBezTo>
                  <a:pt x="72" y="13"/>
                  <a:pt x="67" y="24"/>
                  <a:pt x="67" y="25"/>
                </a:cubicBezTo>
                <a:cubicBezTo>
                  <a:pt x="68" y="27"/>
                  <a:pt x="69" y="27"/>
                  <a:pt x="69" y="27"/>
                </a:cubicBezTo>
                <a:cubicBezTo>
                  <a:pt x="70" y="24"/>
                  <a:pt x="70" y="24"/>
                  <a:pt x="70" y="24"/>
                </a:cubicBezTo>
                <a:cubicBezTo>
                  <a:pt x="70" y="24"/>
                  <a:pt x="69" y="24"/>
                  <a:pt x="69" y="24"/>
                </a:cubicBezTo>
                <a:cubicBezTo>
                  <a:pt x="69" y="24"/>
                  <a:pt x="76" y="10"/>
                  <a:pt x="76" y="10"/>
                </a:cubicBezTo>
                <a:cubicBezTo>
                  <a:pt x="77" y="9"/>
                  <a:pt x="77" y="9"/>
                  <a:pt x="77" y="9"/>
                </a:cubicBezTo>
                <a:cubicBezTo>
                  <a:pt x="75" y="8"/>
                  <a:pt x="75" y="8"/>
                  <a:pt x="75" y="8"/>
                </a:cubicBezTo>
                <a:cubicBezTo>
                  <a:pt x="71" y="7"/>
                  <a:pt x="71" y="7"/>
                  <a:pt x="71" y="7"/>
                </a:cubicBezTo>
                <a:cubicBezTo>
                  <a:pt x="71" y="0"/>
                  <a:pt x="65" y="0"/>
                  <a:pt x="61" y="9"/>
                </a:cubicBezTo>
                <a:cubicBezTo>
                  <a:pt x="59" y="15"/>
                  <a:pt x="57" y="20"/>
                  <a:pt x="55" y="25"/>
                </a:cubicBezTo>
                <a:cubicBezTo>
                  <a:pt x="65" y="29"/>
                  <a:pt x="65" y="29"/>
                  <a:pt x="65" y="29"/>
                </a:cubicBezTo>
                <a:cubicBezTo>
                  <a:pt x="67" y="23"/>
                  <a:pt x="69" y="18"/>
                  <a:pt x="70" y="12"/>
                </a:cubicBezTo>
                <a:close/>
                <a:moveTo>
                  <a:pt x="52" y="40"/>
                </a:moveTo>
                <a:cubicBezTo>
                  <a:pt x="49" y="42"/>
                  <a:pt x="49" y="42"/>
                  <a:pt x="49" y="42"/>
                </a:cubicBezTo>
                <a:cubicBezTo>
                  <a:pt x="50" y="49"/>
                  <a:pt x="50" y="49"/>
                  <a:pt x="50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3" y="45"/>
                  <a:pt x="53" y="45"/>
                  <a:pt x="53" y="45"/>
                </a:cubicBezTo>
                <a:cubicBezTo>
                  <a:pt x="52" y="45"/>
                  <a:pt x="52" y="44"/>
                  <a:pt x="52" y="44"/>
                </a:cubicBezTo>
                <a:cubicBezTo>
                  <a:pt x="53" y="43"/>
                  <a:pt x="54" y="42"/>
                  <a:pt x="54" y="43"/>
                </a:cubicBezTo>
                <a:cubicBezTo>
                  <a:pt x="55" y="43"/>
                  <a:pt x="55" y="44"/>
                  <a:pt x="55" y="45"/>
                </a:cubicBezTo>
                <a:cubicBezTo>
                  <a:pt x="55" y="45"/>
                  <a:pt x="54" y="46"/>
                  <a:pt x="54" y="46"/>
                </a:cubicBezTo>
                <a:cubicBezTo>
                  <a:pt x="52" y="50"/>
                  <a:pt x="52" y="50"/>
                  <a:pt x="52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8" y="46"/>
                  <a:pt x="58" y="46"/>
                  <a:pt x="58" y="46"/>
                </a:cubicBezTo>
                <a:cubicBezTo>
                  <a:pt x="59" y="42"/>
                  <a:pt x="59" y="42"/>
                  <a:pt x="59" y="42"/>
                </a:cubicBezTo>
                <a:cubicBezTo>
                  <a:pt x="52" y="40"/>
                  <a:pt x="52" y="40"/>
                  <a:pt x="52" y="40"/>
                </a:cubicBezTo>
                <a:close/>
                <a:moveTo>
                  <a:pt x="64" y="30"/>
                </a:moveTo>
                <a:cubicBezTo>
                  <a:pt x="55" y="27"/>
                  <a:pt x="55" y="27"/>
                  <a:pt x="55" y="27"/>
                </a:cubicBezTo>
                <a:cubicBezTo>
                  <a:pt x="54" y="31"/>
                  <a:pt x="53" y="34"/>
                  <a:pt x="51" y="38"/>
                </a:cubicBezTo>
                <a:cubicBezTo>
                  <a:pt x="54" y="39"/>
                  <a:pt x="57" y="40"/>
                  <a:pt x="59" y="41"/>
                </a:cubicBezTo>
                <a:cubicBezTo>
                  <a:pt x="61" y="38"/>
                  <a:pt x="63" y="34"/>
                  <a:pt x="64" y="30"/>
                </a:cubicBezTo>
                <a:close/>
                <a:moveTo>
                  <a:pt x="23" y="50"/>
                </a:moveTo>
                <a:cubicBezTo>
                  <a:pt x="24" y="52"/>
                  <a:pt x="24" y="52"/>
                  <a:pt x="24" y="52"/>
                </a:cubicBezTo>
                <a:cubicBezTo>
                  <a:pt x="24" y="52"/>
                  <a:pt x="30" y="46"/>
                  <a:pt x="30" y="47"/>
                </a:cubicBezTo>
                <a:cubicBezTo>
                  <a:pt x="30" y="47"/>
                  <a:pt x="30" y="47"/>
                  <a:pt x="29" y="48"/>
                </a:cubicBezTo>
                <a:cubicBezTo>
                  <a:pt x="28" y="49"/>
                  <a:pt x="28" y="49"/>
                  <a:pt x="28" y="50"/>
                </a:cubicBezTo>
                <a:cubicBezTo>
                  <a:pt x="28" y="51"/>
                  <a:pt x="28" y="52"/>
                  <a:pt x="30" y="52"/>
                </a:cubicBezTo>
                <a:cubicBezTo>
                  <a:pt x="32" y="52"/>
                  <a:pt x="33" y="51"/>
                  <a:pt x="34" y="51"/>
                </a:cubicBezTo>
                <a:cubicBezTo>
                  <a:pt x="35" y="51"/>
                  <a:pt x="36" y="50"/>
                  <a:pt x="37" y="50"/>
                </a:cubicBezTo>
                <a:cubicBezTo>
                  <a:pt x="37" y="51"/>
                  <a:pt x="37" y="51"/>
                  <a:pt x="38" y="51"/>
                </a:cubicBezTo>
                <a:cubicBezTo>
                  <a:pt x="38" y="51"/>
                  <a:pt x="39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2"/>
                  <a:pt x="40" y="53"/>
                  <a:pt x="40" y="54"/>
                </a:cubicBezTo>
                <a:cubicBezTo>
                  <a:pt x="40" y="55"/>
                  <a:pt x="41" y="55"/>
                  <a:pt x="42" y="55"/>
                </a:cubicBezTo>
                <a:cubicBezTo>
                  <a:pt x="43" y="54"/>
                  <a:pt x="46" y="55"/>
                  <a:pt x="46" y="55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2"/>
                  <a:pt x="44" y="52"/>
                  <a:pt x="43" y="52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1"/>
                  <a:pt x="43" y="51"/>
                  <a:pt x="43" y="51"/>
                </a:cubicBezTo>
                <a:cubicBezTo>
                  <a:pt x="43" y="49"/>
                  <a:pt x="43" y="48"/>
                  <a:pt x="42" y="48"/>
                </a:cubicBezTo>
                <a:cubicBezTo>
                  <a:pt x="41" y="48"/>
                  <a:pt x="40" y="48"/>
                  <a:pt x="39" y="49"/>
                </a:cubicBezTo>
                <a:cubicBezTo>
                  <a:pt x="39" y="49"/>
                  <a:pt x="39" y="49"/>
                  <a:pt x="39" y="49"/>
                </a:cubicBezTo>
                <a:cubicBezTo>
                  <a:pt x="37" y="47"/>
                  <a:pt x="35" y="48"/>
                  <a:pt x="33" y="49"/>
                </a:cubicBezTo>
                <a:cubicBezTo>
                  <a:pt x="33" y="49"/>
                  <a:pt x="32" y="49"/>
                  <a:pt x="31" y="49"/>
                </a:cubicBezTo>
                <a:cubicBezTo>
                  <a:pt x="32" y="48"/>
                  <a:pt x="33" y="48"/>
                  <a:pt x="33" y="47"/>
                </a:cubicBezTo>
                <a:cubicBezTo>
                  <a:pt x="33" y="42"/>
                  <a:pt x="23" y="50"/>
                  <a:pt x="23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0" name="Freeform 13"/>
          <p:cNvSpPr>
            <a:spLocks noEditPoints="1"/>
          </p:cNvSpPr>
          <p:nvPr/>
        </p:nvSpPr>
        <p:spPr bwMode="auto">
          <a:xfrm>
            <a:off x="7143750" y="2590800"/>
            <a:ext cx="796925" cy="627063"/>
          </a:xfrm>
          <a:custGeom>
            <a:avLst/>
            <a:gdLst>
              <a:gd name="T0" fmla="*/ 2147483646 w 67"/>
              <a:gd name="T1" fmla="*/ 2147483646 h 52"/>
              <a:gd name="T2" fmla="*/ 2147483646 w 67"/>
              <a:gd name="T3" fmla="*/ 2147483646 h 52"/>
              <a:gd name="T4" fmla="*/ 2147483646 w 67"/>
              <a:gd name="T5" fmla="*/ 2147483646 h 52"/>
              <a:gd name="T6" fmla="*/ 2147483646 w 67"/>
              <a:gd name="T7" fmla="*/ 2147483646 h 52"/>
              <a:gd name="T8" fmla="*/ 2147483646 w 67"/>
              <a:gd name="T9" fmla="*/ 2147483646 h 52"/>
              <a:gd name="T10" fmla="*/ 2147483646 w 67"/>
              <a:gd name="T11" fmla="*/ 2147483646 h 52"/>
              <a:gd name="T12" fmla="*/ 2147483646 w 67"/>
              <a:gd name="T13" fmla="*/ 2147483646 h 52"/>
              <a:gd name="T14" fmla="*/ 2147483646 w 67"/>
              <a:gd name="T15" fmla="*/ 2147483646 h 52"/>
              <a:gd name="T16" fmla="*/ 0 w 67"/>
              <a:gd name="T17" fmla="*/ 2147483646 h 52"/>
              <a:gd name="T18" fmla="*/ 2147483646 w 67"/>
              <a:gd name="T19" fmla="*/ 2147483646 h 52"/>
              <a:gd name="T20" fmla="*/ 2147483646 w 67"/>
              <a:gd name="T21" fmla="*/ 2147483646 h 52"/>
              <a:gd name="T22" fmla="*/ 2147483646 w 67"/>
              <a:gd name="T23" fmla="*/ 2147483646 h 52"/>
              <a:gd name="T24" fmla="*/ 2147483646 w 67"/>
              <a:gd name="T25" fmla="*/ 2147483646 h 52"/>
              <a:gd name="T26" fmla="*/ 2147483646 w 67"/>
              <a:gd name="T27" fmla="*/ 2147483646 h 52"/>
              <a:gd name="T28" fmla="*/ 2147483646 w 67"/>
              <a:gd name="T29" fmla="*/ 2147483646 h 52"/>
              <a:gd name="T30" fmla="*/ 2147483646 w 67"/>
              <a:gd name="T31" fmla="*/ 2147483646 h 52"/>
              <a:gd name="T32" fmla="*/ 2147483646 w 67"/>
              <a:gd name="T33" fmla="*/ 0 h 52"/>
              <a:gd name="T34" fmla="*/ 2147483646 w 67"/>
              <a:gd name="T35" fmla="*/ 2147483646 h 52"/>
              <a:gd name="T36" fmla="*/ 2147483646 w 67"/>
              <a:gd name="T37" fmla="*/ 2147483646 h 52"/>
              <a:gd name="T38" fmla="*/ 2147483646 w 67"/>
              <a:gd name="T39" fmla="*/ 2147483646 h 52"/>
              <a:gd name="T40" fmla="*/ 2147483646 w 67"/>
              <a:gd name="T41" fmla="*/ 2147483646 h 52"/>
              <a:gd name="T42" fmla="*/ 2147483646 w 67"/>
              <a:gd name="T43" fmla="*/ 2147483646 h 52"/>
              <a:gd name="T44" fmla="*/ 2147483646 w 67"/>
              <a:gd name="T45" fmla="*/ 2147483646 h 52"/>
              <a:gd name="T46" fmla="*/ 2147483646 w 67"/>
              <a:gd name="T47" fmla="*/ 2147483646 h 52"/>
              <a:gd name="T48" fmla="*/ 2147483646 w 67"/>
              <a:gd name="T49" fmla="*/ 2147483646 h 52"/>
              <a:gd name="T50" fmla="*/ 0 w 67"/>
              <a:gd name="T51" fmla="*/ 2147483646 h 52"/>
              <a:gd name="T52" fmla="*/ 2147483646 w 67"/>
              <a:gd name="T53" fmla="*/ 2147483646 h 52"/>
              <a:gd name="T54" fmla="*/ 2147483646 w 67"/>
              <a:gd name="T55" fmla="*/ 2147483646 h 52"/>
              <a:gd name="T56" fmla="*/ 2147483646 w 67"/>
              <a:gd name="T57" fmla="*/ 2147483646 h 52"/>
              <a:gd name="T58" fmla="*/ 2147483646 w 67"/>
              <a:gd name="T59" fmla="*/ 2147483646 h 52"/>
              <a:gd name="T60" fmla="*/ 2147483646 w 67"/>
              <a:gd name="T61" fmla="*/ 2147483646 h 52"/>
              <a:gd name="T62" fmla="*/ 2147483646 w 67"/>
              <a:gd name="T63" fmla="*/ 2147483646 h 52"/>
              <a:gd name="T64" fmla="*/ 2147483646 w 67"/>
              <a:gd name="T65" fmla="*/ 2147483646 h 52"/>
              <a:gd name="T66" fmla="*/ 2147483646 w 67"/>
              <a:gd name="T67" fmla="*/ 2147483646 h 52"/>
              <a:gd name="T68" fmla="*/ 2147483646 w 67"/>
              <a:gd name="T69" fmla="*/ 2147483646 h 52"/>
              <a:gd name="T70" fmla="*/ 2147483646 w 67"/>
              <a:gd name="T71" fmla="*/ 2147483646 h 52"/>
              <a:gd name="T72" fmla="*/ 2147483646 w 67"/>
              <a:gd name="T73" fmla="*/ 2147483646 h 52"/>
              <a:gd name="T74" fmla="*/ 2147483646 w 67"/>
              <a:gd name="T75" fmla="*/ 2147483646 h 52"/>
              <a:gd name="T76" fmla="*/ 2147483646 w 67"/>
              <a:gd name="T77" fmla="*/ 2147483646 h 52"/>
              <a:gd name="T78" fmla="*/ 2147483646 w 67"/>
              <a:gd name="T79" fmla="*/ 2147483646 h 52"/>
              <a:gd name="T80" fmla="*/ 2147483646 w 67"/>
              <a:gd name="T81" fmla="*/ 2147483646 h 52"/>
              <a:gd name="T82" fmla="*/ 2147483646 w 67"/>
              <a:gd name="T83" fmla="*/ 2147483646 h 52"/>
              <a:gd name="T84" fmla="*/ 2147483646 w 67"/>
              <a:gd name="T85" fmla="*/ 2147483646 h 52"/>
              <a:gd name="T86" fmla="*/ 2147483646 w 67"/>
              <a:gd name="T87" fmla="*/ 2147483646 h 52"/>
              <a:gd name="T88" fmla="*/ 2147483646 w 67"/>
              <a:gd name="T89" fmla="*/ 2147483646 h 52"/>
              <a:gd name="T90" fmla="*/ 2147483646 w 67"/>
              <a:gd name="T91" fmla="*/ 2147483646 h 52"/>
              <a:gd name="T92" fmla="*/ 2147483646 w 67"/>
              <a:gd name="T93" fmla="*/ 2147483646 h 52"/>
              <a:gd name="T94" fmla="*/ 2147483646 w 67"/>
              <a:gd name="T95" fmla="*/ 2147483646 h 52"/>
              <a:gd name="T96" fmla="*/ 2147483646 w 67"/>
              <a:gd name="T97" fmla="*/ 2147483646 h 52"/>
              <a:gd name="T98" fmla="*/ 2147483646 w 67"/>
              <a:gd name="T99" fmla="*/ 2147483646 h 5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7" h="52">
                <a:moveTo>
                  <a:pt x="22" y="52"/>
                </a:moveTo>
                <a:cubicBezTo>
                  <a:pt x="25" y="52"/>
                  <a:pt x="28" y="52"/>
                  <a:pt x="30" y="52"/>
                </a:cubicBezTo>
                <a:cubicBezTo>
                  <a:pt x="31" y="52"/>
                  <a:pt x="32" y="52"/>
                  <a:pt x="32" y="51"/>
                </a:cubicBezTo>
                <a:cubicBezTo>
                  <a:pt x="32" y="34"/>
                  <a:pt x="32" y="34"/>
                  <a:pt x="32" y="34"/>
                </a:cubicBezTo>
                <a:cubicBezTo>
                  <a:pt x="27" y="31"/>
                  <a:pt x="27" y="31"/>
                  <a:pt x="27" y="31"/>
                </a:cubicBezTo>
                <a:cubicBezTo>
                  <a:pt x="20" y="35"/>
                  <a:pt x="20" y="35"/>
                  <a:pt x="20" y="35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2"/>
                  <a:pt x="21" y="52"/>
                  <a:pt x="22" y="52"/>
                </a:cubicBezTo>
                <a:close/>
                <a:moveTo>
                  <a:pt x="0" y="34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8" y="19"/>
                  <a:pt x="28" y="19"/>
                  <a:pt x="28" y="19"/>
                </a:cubicBezTo>
                <a:cubicBezTo>
                  <a:pt x="36" y="23"/>
                  <a:pt x="36" y="23"/>
                  <a:pt x="36" y="23"/>
                </a:cubicBezTo>
                <a:cubicBezTo>
                  <a:pt x="56" y="6"/>
                  <a:pt x="56" y="6"/>
                  <a:pt x="56" y="6"/>
                </a:cubicBezTo>
                <a:cubicBezTo>
                  <a:pt x="53" y="3"/>
                  <a:pt x="53" y="3"/>
                  <a:pt x="53" y="3"/>
                </a:cubicBezTo>
                <a:cubicBezTo>
                  <a:pt x="60" y="1"/>
                  <a:pt x="60" y="1"/>
                  <a:pt x="60" y="1"/>
                </a:cubicBezTo>
                <a:cubicBezTo>
                  <a:pt x="67" y="0"/>
                  <a:pt x="67" y="0"/>
                  <a:pt x="67" y="0"/>
                </a:cubicBezTo>
                <a:cubicBezTo>
                  <a:pt x="65" y="7"/>
                  <a:pt x="65" y="7"/>
                  <a:pt x="65" y="7"/>
                </a:cubicBezTo>
                <a:cubicBezTo>
                  <a:pt x="63" y="14"/>
                  <a:pt x="63" y="14"/>
                  <a:pt x="63" y="14"/>
                </a:cubicBezTo>
                <a:cubicBezTo>
                  <a:pt x="60" y="10"/>
                  <a:pt x="60" y="10"/>
                  <a:pt x="60" y="10"/>
                </a:cubicBezTo>
                <a:cubicBezTo>
                  <a:pt x="38" y="29"/>
                  <a:pt x="38" y="29"/>
                  <a:pt x="38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5" y="30"/>
                  <a:pt x="35" y="30"/>
                  <a:pt x="35" y="30"/>
                </a:cubicBezTo>
                <a:cubicBezTo>
                  <a:pt x="27" y="25"/>
                  <a:pt x="27" y="25"/>
                  <a:pt x="27" y="25"/>
                </a:cubicBezTo>
                <a:cubicBezTo>
                  <a:pt x="3" y="39"/>
                  <a:pt x="3" y="39"/>
                  <a:pt x="3" y="39"/>
                </a:cubicBezTo>
                <a:cubicBezTo>
                  <a:pt x="0" y="34"/>
                  <a:pt x="0" y="34"/>
                  <a:pt x="0" y="34"/>
                </a:cubicBezTo>
                <a:close/>
                <a:moveTo>
                  <a:pt x="6" y="52"/>
                </a:moveTo>
                <a:cubicBezTo>
                  <a:pt x="14" y="52"/>
                  <a:pt x="14" y="52"/>
                  <a:pt x="14" y="52"/>
                </a:cubicBezTo>
                <a:cubicBezTo>
                  <a:pt x="15" y="52"/>
                  <a:pt x="16" y="52"/>
                  <a:pt x="16" y="51"/>
                </a:cubicBezTo>
                <a:cubicBezTo>
                  <a:pt x="16" y="38"/>
                  <a:pt x="16" y="38"/>
                  <a:pt x="16" y="38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51"/>
                  <a:pt x="4" y="51"/>
                  <a:pt x="4" y="51"/>
                </a:cubicBezTo>
                <a:cubicBezTo>
                  <a:pt x="4" y="52"/>
                  <a:pt x="5" y="52"/>
                  <a:pt x="6" y="52"/>
                </a:cubicBezTo>
                <a:close/>
                <a:moveTo>
                  <a:pt x="38" y="52"/>
                </a:moveTo>
                <a:cubicBezTo>
                  <a:pt x="41" y="52"/>
                  <a:pt x="44" y="52"/>
                  <a:pt x="46" y="52"/>
                </a:cubicBezTo>
                <a:cubicBezTo>
                  <a:pt x="47" y="52"/>
                  <a:pt x="48" y="52"/>
                  <a:pt x="48" y="51"/>
                </a:cubicBezTo>
                <a:cubicBezTo>
                  <a:pt x="48" y="43"/>
                  <a:pt x="48" y="35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51"/>
                  <a:pt x="37" y="51"/>
                  <a:pt x="37" y="51"/>
                </a:cubicBezTo>
                <a:cubicBezTo>
                  <a:pt x="37" y="52"/>
                  <a:pt x="37" y="52"/>
                  <a:pt x="38" y="52"/>
                </a:cubicBezTo>
                <a:close/>
                <a:moveTo>
                  <a:pt x="55" y="52"/>
                </a:moveTo>
                <a:cubicBezTo>
                  <a:pt x="62" y="52"/>
                  <a:pt x="62" y="52"/>
                  <a:pt x="62" y="52"/>
                </a:cubicBezTo>
                <a:cubicBezTo>
                  <a:pt x="63" y="52"/>
                  <a:pt x="64" y="52"/>
                  <a:pt x="64" y="51"/>
                </a:cubicBezTo>
                <a:cubicBezTo>
                  <a:pt x="64" y="22"/>
                  <a:pt x="64" y="22"/>
                  <a:pt x="64" y="22"/>
                </a:cubicBezTo>
                <a:cubicBezTo>
                  <a:pt x="60" y="17"/>
                  <a:pt x="60" y="17"/>
                  <a:pt x="60" y="17"/>
                </a:cubicBezTo>
                <a:cubicBezTo>
                  <a:pt x="53" y="23"/>
                  <a:pt x="53" y="23"/>
                  <a:pt x="53" y="23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2"/>
                  <a:pt x="54" y="52"/>
                  <a:pt x="55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1" name="Freeform 17"/>
          <p:cNvSpPr>
            <a:spLocks noEditPoints="1"/>
          </p:cNvSpPr>
          <p:nvPr/>
        </p:nvSpPr>
        <p:spPr bwMode="auto">
          <a:xfrm>
            <a:off x="10085388" y="2516188"/>
            <a:ext cx="719137" cy="777875"/>
          </a:xfrm>
          <a:custGeom>
            <a:avLst/>
            <a:gdLst>
              <a:gd name="T0" fmla="*/ 2147483646 w 59"/>
              <a:gd name="T1" fmla="*/ 0 h 64"/>
              <a:gd name="T2" fmla="*/ 2147483646 w 59"/>
              <a:gd name="T3" fmla="*/ 2147483646 h 64"/>
              <a:gd name="T4" fmla="*/ 2147483646 w 59"/>
              <a:gd name="T5" fmla="*/ 2147483646 h 64"/>
              <a:gd name="T6" fmla="*/ 2147483646 w 59"/>
              <a:gd name="T7" fmla="*/ 2147483646 h 64"/>
              <a:gd name="T8" fmla="*/ 2147483646 w 59"/>
              <a:gd name="T9" fmla="*/ 2147483646 h 64"/>
              <a:gd name="T10" fmla="*/ 2147483646 w 59"/>
              <a:gd name="T11" fmla="*/ 2147483646 h 64"/>
              <a:gd name="T12" fmla="*/ 2147483646 w 59"/>
              <a:gd name="T13" fmla="*/ 2147483646 h 64"/>
              <a:gd name="T14" fmla="*/ 0 w 59"/>
              <a:gd name="T15" fmla="*/ 2147483646 h 64"/>
              <a:gd name="T16" fmla="*/ 2147483646 w 59"/>
              <a:gd name="T17" fmla="*/ 0 h 64"/>
              <a:gd name="T18" fmla="*/ 2147483646 w 59"/>
              <a:gd name="T19" fmla="*/ 2147483646 h 64"/>
              <a:gd name="T20" fmla="*/ 2147483646 w 59"/>
              <a:gd name="T21" fmla="*/ 2147483646 h 64"/>
              <a:gd name="T22" fmla="*/ 2147483646 w 59"/>
              <a:gd name="T23" fmla="*/ 2147483646 h 64"/>
              <a:gd name="T24" fmla="*/ 2147483646 w 59"/>
              <a:gd name="T25" fmla="*/ 2147483646 h 64"/>
              <a:gd name="T26" fmla="*/ 2147483646 w 59"/>
              <a:gd name="T27" fmla="*/ 2147483646 h 64"/>
              <a:gd name="T28" fmla="*/ 2147483646 w 59"/>
              <a:gd name="T29" fmla="*/ 2147483646 h 64"/>
              <a:gd name="T30" fmla="*/ 2147483646 w 59"/>
              <a:gd name="T31" fmla="*/ 2147483646 h 64"/>
              <a:gd name="T32" fmla="*/ 2147483646 w 59"/>
              <a:gd name="T33" fmla="*/ 2147483646 h 64"/>
              <a:gd name="T34" fmla="*/ 2147483646 w 59"/>
              <a:gd name="T35" fmla="*/ 2147483646 h 64"/>
              <a:gd name="T36" fmla="*/ 2147483646 w 59"/>
              <a:gd name="T37" fmla="*/ 2147483646 h 64"/>
              <a:gd name="T38" fmla="*/ 2147483646 w 59"/>
              <a:gd name="T39" fmla="*/ 2147483646 h 64"/>
              <a:gd name="T40" fmla="*/ 2147483646 w 59"/>
              <a:gd name="T41" fmla="*/ 2147483646 h 64"/>
              <a:gd name="T42" fmla="*/ 2147483646 w 59"/>
              <a:gd name="T43" fmla="*/ 2147483646 h 64"/>
              <a:gd name="T44" fmla="*/ 2147483646 w 59"/>
              <a:gd name="T45" fmla="*/ 2147483646 h 64"/>
              <a:gd name="T46" fmla="*/ 2147483646 w 59"/>
              <a:gd name="T47" fmla="*/ 2147483646 h 64"/>
              <a:gd name="T48" fmla="*/ 2147483646 w 59"/>
              <a:gd name="T49" fmla="*/ 2147483646 h 64"/>
              <a:gd name="T50" fmla="*/ 2147483646 w 59"/>
              <a:gd name="T51" fmla="*/ 2147483646 h 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9" h="64">
                <a:moveTo>
                  <a:pt x="29" y="0"/>
                </a:moveTo>
                <a:cubicBezTo>
                  <a:pt x="46" y="0"/>
                  <a:pt x="59" y="13"/>
                  <a:pt x="59" y="29"/>
                </a:cubicBezTo>
                <a:cubicBezTo>
                  <a:pt x="59" y="38"/>
                  <a:pt x="55" y="46"/>
                  <a:pt x="49" y="51"/>
                </a:cubicBezTo>
                <a:cubicBezTo>
                  <a:pt x="53" y="46"/>
                  <a:pt x="56" y="40"/>
                  <a:pt x="56" y="34"/>
                </a:cubicBezTo>
                <a:cubicBezTo>
                  <a:pt x="56" y="19"/>
                  <a:pt x="44" y="7"/>
                  <a:pt x="29" y="7"/>
                </a:cubicBezTo>
                <a:cubicBezTo>
                  <a:pt x="15" y="7"/>
                  <a:pt x="3" y="19"/>
                  <a:pt x="3" y="34"/>
                </a:cubicBezTo>
                <a:cubicBezTo>
                  <a:pt x="3" y="40"/>
                  <a:pt x="5" y="46"/>
                  <a:pt x="9" y="51"/>
                </a:cubicBezTo>
                <a:cubicBezTo>
                  <a:pt x="3" y="46"/>
                  <a:pt x="0" y="38"/>
                  <a:pt x="0" y="29"/>
                </a:cubicBezTo>
                <a:cubicBezTo>
                  <a:pt x="0" y="13"/>
                  <a:pt x="13" y="0"/>
                  <a:pt x="29" y="0"/>
                </a:cubicBezTo>
                <a:close/>
                <a:moveTo>
                  <a:pt x="35" y="47"/>
                </a:moveTo>
                <a:cubicBezTo>
                  <a:pt x="39" y="45"/>
                  <a:pt x="41" y="41"/>
                  <a:pt x="41" y="37"/>
                </a:cubicBezTo>
                <a:cubicBezTo>
                  <a:pt x="41" y="31"/>
                  <a:pt x="36" y="25"/>
                  <a:pt x="29" y="25"/>
                </a:cubicBezTo>
                <a:cubicBezTo>
                  <a:pt x="23" y="25"/>
                  <a:pt x="17" y="31"/>
                  <a:pt x="17" y="37"/>
                </a:cubicBezTo>
                <a:cubicBezTo>
                  <a:pt x="17" y="41"/>
                  <a:pt x="20" y="45"/>
                  <a:pt x="23" y="47"/>
                </a:cubicBezTo>
                <a:cubicBezTo>
                  <a:pt x="23" y="64"/>
                  <a:pt x="23" y="64"/>
                  <a:pt x="23" y="64"/>
                </a:cubicBezTo>
                <a:cubicBezTo>
                  <a:pt x="35" y="64"/>
                  <a:pt x="35" y="64"/>
                  <a:pt x="35" y="64"/>
                </a:cubicBezTo>
                <a:cubicBezTo>
                  <a:pt x="35" y="47"/>
                  <a:pt x="35" y="47"/>
                  <a:pt x="35" y="47"/>
                </a:cubicBezTo>
                <a:close/>
                <a:moveTo>
                  <a:pt x="29" y="14"/>
                </a:moveTo>
                <a:cubicBezTo>
                  <a:pt x="18" y="14"/>
                  <a:pt x="9" y="23"/>
                  <a:pt x="9" y="34"/>
                </a:cubicBezTo>
                <a:cubicBezTo>
                  <a:pt x="9" y="41"/>
                  <a:pt x="12" y="47"/>
                  <a:pt x="18" y="51"/>
                </a:cubicBezTo>
                <a:cubicBezTo>
                  <a:pt x="14" y="48"/>
                  <a:pt x="11" y="43"/>
                  <a:pt x="11" y="37"/>
                </a:cubicBezTo>
                <a:cubicBezTo>
                  <a:pt x="11" y="27"/>
                  <a:pt x="19" y="20"/>
                  <a:pt x="29" y="20"/>
                </a:cubicBezTo>
                <a:cubicBezTo>
                  <a:pt x="39" y="20"/>
                  <a:pt x="47" y="27"/>
                  <a:pt x="47" y="37"/>
                </a:cubicBezTo>
                <a:cubicBezTo>
                  <a:pt x="47" y="43"/>
                  <a:pt x="45" y="48"/>
                  <a:pt x="41" y="51"/>
                </a:cubicBezTo>
                <a:cubicBezTo>
                  <a:pt x="46" y="47"/>
                  <a:pt x="50" y="41"/>
                  <a:pt x="50" y="34"/>
                </a:cubicBezTo>
                <a:cubicBezTo>
                  <a:pt x="50" y="23"/>
                  <a:pt x="40" y="14"/>
                  <a:pt x="29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" name="文本框 82"/>
          <p:cNvSpPr txBox="1"/>
          <p:nvPr/>
        </p:nvSpPr>
        <p:spPr>
          <a:xfrm>
            <a:off x="390525" y="3873500"/>
            <a:ext cx="2784475" cy="1273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本页面展示重要的研究结论，相关结论在前面研究内容部分已经有过铺垫，所以点到为止即可。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3327400" y="3873500"/>
            <a:ext cx="2782888" cy="1273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本页面展示重要的研究结论，相关结论在前面研究内容部分已经有过铺垫，所以点到为止即可。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6148388" y="3873500"/>
            <a:ext cx="2782887" cy="1273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本页面展示重要的研究结论，相关结论在前面研究内容部分已经有过铺垫，所以点到为止即可。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9053513" y="3873500"/>
            <a:ext cx="2782887" cy="1273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本页面展示重要的研究结论，相关结论在前面研究内容部分已经有过铺垫，所以点到为止即可。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12313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2314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12291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3-1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2292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论文主要研究思路</a:t>
            </a:r>
          </a:p>
        </p:txBody>
      </p:sp>
      <p:grpSp>
        <p:nvGrpSpPr>
          <p:cNvPr id="87" name="Group 44"/>
          <p:cNvGrpSpPr/>
          <p:nvPr/>
        </p:nvGrpSpPr>
        <p:grpSpPr bwMode="auto">
          <a:xfrm>
            <a:off x="495128" y="1851152"/>
            <a:ext cx="8083012" cy="4372918"/>
            <a:chOff x="56" y="1006"/>
            <a:chExt cx="5634" cy="3048"/>
          </a:xfrm>
          <a:pattFill prst="ltDnDiag">
            <a:fgClr>
              <a:srgbClr val="2190C3"/>
            </a:fgClr>
            <a:bgClr>
              <a:schemeClr val="bg1"/>
            </a:bgClr>
          </a:pattFill>
        </p:grpSpPr>
        <p:sp>
          <p:nvSpPr>
            <p:cNvPr id="88" name="Freeform 4"/>
            <p:cNvSpPr>
              <a:spLocks noChangeAspect="1" noEditPoints="1"/>
            </p:cNvSpPr>
            <p:nvPr/>
          </p:nvSpPr>
          <p:spPr bwMode="auto">
            <a:xfrm>
              <a:off x="2489" y="1006"/>
              <a:ext cx="3201" cy="2883"/>
            </a:xfrm>
            <a:custGeom>
              <a:avLst/>
              <a:gdLst>
                <a:gd name="T0" fmla="*/ 2800 w 3062"/>
                <a:gd name="T1" fmla="*/ 2553 h 2758"/>
                <a:gd name="T2" fmla="*/ 2741 w 3062"/>
                <a:gd name="T3" fmla="*/ 2435 h 2758"/>
                <a:gd name="T4" fmla="*/ 2845 w 3062"/>
                <a:gd name="T5" fmla="*/ 2362 h 2758"/>
                <a:gd name="T6" fmla="*/ 2810 w 3062"/>
                <a:gd name="T7" fmla="*/ 2248 h 2758"/>
                <a:gd name="T8" fmla="*/ 3812 w 3062"/>
                <a:gd name="T9" fmla="*/ 551 h 2758"/>
                <a:gd name="T10" fmla="*/ 3228 w 3062"/>
                <a:gd name="T11" fmla="*/ 374 h 2758"/>
                <a:gd name="T12" fmla="*/ 2893 w 3062"/>
                <a:gd name="T13" fmla="*/ 313 h 2758"/>
                <a:gd name="T14" fmla="*/ 2623 w 3062"/>
                <a:gd name="T15" fmla="*/ 188 h 2758"/>
                <a:gd name="T16" fmla="*/ 1933 w 3062"/>
                <a:gd name="T17" fmla="*/ 392 h 2758"/>
                <a:gd name="T18" fmla="*/ 1717 w 3062"/>
                <a:gd name="T19" fmla="*/ 571 h 2758"/>
                <a:gd name="T20" fmla="*/ 1268 w 3062"/>
                <a:gd name="T21" fmla="*/ 686 h 2758"/>
                <a:gd name="T22" fmla="*/ 1100 w 3062"/>
                <a:gd name="T23" fmla="*/ 825 h 2758"/>
                <a:gd name="T24" fmla="*/ 1015 w 3062"/>
                <a:gd name="T25" fmla="*/ 551 h 2758"/>
                <a:gd name="T26" fmla="*/ 655 w 3062"/>
                <a:gd name="T27" fmla="*/ 631 h 2758"/>
                <a:gd name="T28" fmla="*/ 577 w 3062"/>
                <a:gd name="T29" fmla="*/ 1038 h 2758"/>
                <a:gd name="T30" fmla="*/ 699 w 3062"/>
                <a:gd name="T31" fmla="*/ 973 h 2758"/>
                <a:gd name="T32" fmla="*/ 918 w 3062"/>
                <a:gd name="T33" fmla="*/ 999 h 2758"/>
                <a:gd name="T34" fmla="*/ 673 w 3062"/>
                <a:gd name="T35" fmla="*/ 1224 h 2758"/>
                <a:gd name="T36" fmla="*/ 527 w 3062"/>
                <a:gd name="T37" fmla="*/ 1230 h 2758"/>
                <a:gd name="T38" fmla="*/ 295 w 3062"/>
                <a:gd name="T39" fmla="*/ 1443 h 2758"/>
                <a:gd name="T40" fmla="*/ 213 w 3062"/>
                <a:gd name="T41" fmla="*/ 1725 h 2758"/>
                <a:gd name="T42" fmla="*/ 663 w 3062"/>
                <a:gd name="T43" fmla="*/ 1716 h 2758"/>
                <a:gd name="T44" fmla="*/ 744 w 3062"/>
                <a:gd name="T45" fmla="*/ 1643 h 2758"/>
                <a:gd name="T46" fmla="*/ 976 w 3062"/>
                <a:gd name="T47" fmla="*/ 1735 h 2758"/>
                <a:gd name="T48" fmla="*/ 696 w 3062"/>
                <a:gd name="T49" fmla="*/ 1871 h 2758"/>
                <a:gd name="T50" fmla="*/ 248 w 3062"/>
                <a:gd name="T51" fmla="*/ 1766 h 2758"/>
                <a:gd name="T52" fmla="*/ 42 w 3062"/>
                <a:gd name="T53" fmla="*/ 2312 h 2758"/>
                <a:gd name="T54" fmla="*/ 511 w 3062"/>
                <a:gd name="T55" fmla="*/ 2450 h 2758"/>
                <a:gd name="T56" fmla="*/ 631 w 3062"/>
                <a:gd name="T57" fmla="*/ 3003 h 2758"/>
                <a:gd name="T58" fmla="*/ 1093 w 3062"/>
                <a:gd name="T59" fmla="*/ 2907 h 2758"/>
                <a:gd name="T60" fmla="*/ 1376 w 3062"/>
                <a:gd name="T61" fmla="*/ 2310 h 2758"/>
                <a:gd name="T62" fmla="*/ 1174 w 3062"/>
                <a:gd name="T63" fmla="*/ 2136 h 2758"/>
                <a:gd name="T64" fmla="*/ 1380 w 3062"/>
                <a:gd name="T65" fmla="*/ 2002 h 2758"/>
                <a:gd name="T66" fmla="*/ 1810 w 3062"/>
                <a:gd name="T67" fmla="*/ 2084 h 2758"/>
                <a:gd name="T68" fmla="*/ 2256 w 3062"/>
                <a:gd name="T69" fmla="*/ 2187 h 2758"/>
                <a:gd name="T70" fmla="*/ 2413 w 3062"/>
                <a:gd name="T71" fmla="*/ 2273 h 2758"/>
                <a:gd name="T72" fmla="*/ 2711 w 3062"/>
                <a:gd name="T73" fmla="*/ 2048 h 2758"/>
                <a:gd name="T74" fmla="*/ 2816 w 3062"/>
                <a:gd name="T75" fmla="*/ 1643 h 2758"/>
                <a:gd name="T76" fmla="*/ 3020 w 3062"/>
                <a:gd name="T77" fmla="*/ 1589 h 2758"/>
                <a:gd name="T78" fmla="*/ 3363 w 3062"/>
                <a:gd name="T79" fmla="*/ 1038 h 2758"/>
                <a:gd name="T80" fmla="*/ 3526 w 3062"/>
                <a:gd name="T81" fmla="*/ 1113 h 2758"/>
                <a:gd name="T82" fmla="*/ 3796 w 3062"/>
                <a:gd name="T83" fmla="*/ 1027 h 2758"/>
                <a:gd name="T84" fmla="*/ 1128 w 3062"/>
                <a:gd name="T85" fmla="*/ 1622 h 2758"/>
                <a:gd name="T86" fmla="*/ 1134 w 3062"/>
                <a:gd name="T87" fmla="*/ 1521 h 2758"/>
                <a:gd name="T88" fmla="*/ 1279 w 3062"/>
                <a:gd name="T89" fmla="*/ 1639 h 2758"/>
                <a:gd name="T90" fmla="*/ 1489 w 3062"/>
                <a:gd name="T91" fmla="*/ 342 h 2758"/>
                <a:gd name="T92" fmla="*/ 1412 w 3062"/>
                <a:gd name="T93" fmla="*/ 328 h 2758"/>
                <a:gd name="T94" fmla="*/ 156 w 3062"/>
                <a:gd name="T95" fmla="*/ 1285 h 2758"/>
                <a:gd name="T96" fmla="*/ 2367 w 3062"/>
                <a:gd name="T97" fmla="*/ 2534 h 2758"/>
                <a:gd name="T98" fmla="*/ 1344 w 3062"/>
                <a:gd name="T99" fmla="*/ 2792 h 2758"/>
                <a:gd name="T100" fmla="*/ 271 w 3062"/>
                <a:gd name="T101" fmla="*/ 1354 h 2758"/>
                <a:gd name="T102" fmla="*/ 269 w 3062"/>
                <a:gd name="T103" fmla="*/ 1098 h 2758"/>
                <a:gd name="T104" fmla="*/ 3890 w 3062"/>
                <a:gd name="T105" fmla="*/ 3443 h 2758"/>
                <a:gd name="T106" fmla="*/ 3759 w 3062"/>
                <a:gd name="T107" fmla="*/ 3597 h 2758"/>
                <a:gd name="T108" fmla="*/ 3014 w 3062"/>
                <a:gd name="T109" fmla="*/ 1818 h 2758"/>
                <a:gd name="T110" fmla="*/ 3176 w 3062"/>
                <a:gd name="T111" fmla="*/ 2698 h 2758"/>
                <a:gd name="T112" fmla="*/ 3027 w 3062"/>
                <a:gd name="T113" fmla="*/ 2540 h 2758"/>
                <a:gd name="T114" fmla="*/ 3111 w 3062"/>
                <a:gd name="T115" fmla="*/ 2790 h 2758"/>
                <a:gd name="T116" fmla="*/ 2679 w 3062"/>
                <a:gd name="T117" fmla="*/ 3193 h 2758"/>
                <a:gd name="T118" fmla="*/ 3320 w 3062"/>
                <a:gd name="T119" fmla="*/ 3381 h 2758"/>
                <a:gd name="T120" fmla="*/ 3230 w 3062"/>
                <a:gd name="T121" fmla="*/ 1244 h 2758"/>
                <a:gd name="T122" fmla="*/ 3247 w 3062"/>
                <a:gd name="T123" fmla="*/ 1599 h 2758"/>
                <a:gd name="T124" fmla="*/ 3142 w 3062"/>
                <a:gd name="T125" fmla="*/ 1774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89" name="Freeform 15"/>
            <p:cNvSpPr>
              <a:spLocks noEditPoints="1"/>
            </p:cNvSpPr>
            <p:nvPr/>
          </p:nvSpPr>
          <p:spPr bwMode="auto">
            <a:xfrm>
              <a:off x="56" y="1036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90" name="Freeform 43"/>
            <p:cNvSpPr/>
            <p:nvPr/>
          </p:nvSpPr>
          <p:spPr bwMode="auto">
            <a:xfrm>
              <a:off x="3277" y="2412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92" name="矩形 91"/>
          <p:cNvSpPr/>
          <p:nvPr/>
        </p:nvSpPr>
        <p:spPr>
          <a:xfrm rot="120000">
            <a:off x="4206875" y="1233488"/>
            <a:ext cx="2235200" cy="207962"/>
          </a:xfrm>
          <a:prstGeom prst="rect">
            <a:avLst/>
          </a:prstGeom>
          <a:solidFill>
            <a:srgbClr val="6CB9B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 rot="21540000">
            <a:off x="4205288" y="1233488"/>
            <a:ext cx="2236787" cy="207962"/>
          </a:xfrm>
          <a:prstGeom prst="rect">
            <a:avLst/>
          </a:prstGeom>
          <a:solidFill>
            <a:srgbClr val="6CB9B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文本框 93"/>
          <p:cNvSpPr txBox="1"/>
          <p:nvPr/>
        </p:nvSpPr>
        <p:spPr>
          <a:xfrm>
            <a:off x="4165600" y="1169988"/>
            <a:ext cx="24892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这里输入简短标题</a:t>
            </a:r>
          </a:p>
        </p:txBody>
      </p:sp>
      <p:cxnSp>
        <p:nvCxnSpPr>
          <p:cNvPr id="95" name="直接连接符 94"/>
          <p:cNvCxnSpPr/>
          <p:nvPr/>
        </p:nvCxnSpPr>
        <p:spPr>
          <a:xfrm flipV="1">
            <a:off x="3275013" y="1306513"/>
            <a:ext cx="927100" cy="10731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/>
        </p:nvGrpSpPr>
        <p:grpSpPr>
          <a:xfrm>
            <a:off x="9207672" y="2088361"/>
            <a:ext cx="2489200" cy="369332"/>
            <a:chOff x="1476971" y="1498203"/>
            <a:chExt cx="2489200" cy="369332"/>
          </a:xfrm>
          <a:solidFill>
            <a:srgbClr val="6CB9B3"/>
          </a:solidFill>
        </p:grpSpPr>
        <p:sp>
          <p:nvSpPr>
            <p:cNvPr id="97" name="矩形 96"/>
            <p:cNvSpPr/>
            <p:nvPr/>
          </p:nvSpPr>
          <p:spPr>
            <a:xfrm rot="120000">
              <a:off x="1518033" y="1561011"/>
              <a:ext cx="2235943" cy="2087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8" name="矩形 97"/>
            <p:cNvSpPr/>
            <p:nvPr/>
          </p:nvSpPr>
          <p:spPr>
            <a:xfrm rot="-60000">
              <a:off x="1516723" y="1561010"/>
              <a:ext cx="2235943" cy="2087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1476971" y="1498203"/>
              <a:ext cx="2489200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parajita" panose="020B0604020202020204" pitchFamily="34" charset="0"/>
                </a:rPr>
                <a:t>这里输入简短标题</a:t>
              </a:r>
            </a:p>
          </p:txBody>
        </p:sp>
      </p:grpSp>
      <p:cxnSp>
        <p:nvCxnSpPr>
          <p:cNvPr id="100" name="直接连接符 99"/>
          <p:cNvCxnSpPr>
            <a:stCxn id="108" idx="3"/>
            <a:endCxn id="99" idx="1"/>
          </p:cNvCxnSpPr>
          <p:nvPr/>
        </p:nvCxnSpPr>
        <p:spPr>
          <a:xfrm flipV="1">
            <a:off x="8089900" y="2273300"/>
            <a:ext cx="1117600" cy="6096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组合 100"/>
          <p:cNvGrpSpPr/>
          <p:nvPr/>
        </p:nvGrpSpPr>
        <p:grpSpPr>
          <a:xfrm>
            <a:off x="9120795" y="5031069"/>
            <a:ext cx="2489200" cy="369332"/>
            <a:chOff x="1476971" y="1498203"/>
            <a:chExt cx="2489200" cy="369332"/>
          </a:xfrm>
          <a:solidFill>
            <a:srgbClr val="6CB9B3"/>
          </a:solidFill>
        </p:grpSpPr>
        <p:sp>
          <p:nvSpPr>
            <p:cNvPr id="102" name="矩形 101"/>
            <p:cNvSpPr/>
            <p:nvPr/>
          </p:nvSpPr>
          <p:spPr>
            <a:xfrm rot="120000">
              <a:off x="1518033" y="1561011"/>
              <a:ext cx="2235943" cy="2087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3" name="矩形 102"/>
            <p:cNvSpPr/>
            <p:nvPr/>
          </p:nvSpPr>
          <p:spPr>
            <a:xfrm rot="-60000">
              <a:off x="1516723" y="1561010"/>
              <a:ext cx="2235943" cy="2087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1476971" y="1498203"/>
              <a:ext cx="2489200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Aparajita" panose="020B0604020202020204" pitchFamily="34" charset="0"/>
                </a:rPr>
                <a:t>这里输入简短标题</a:t>
              </a:r>
            </a:p>
          </p:txBody>
        </p:sp>
      </p:grpSp>
      <p:cxnSp>
        <p:nvCxnSpPr>
          <p:cNvPr id="105" name="直接连接符 104"/>
          <p:cNvCxnSpPr>
            <a:endCxn id="104" idx="1"/>
          </p:cNvCxnSpPr>
          <p:nvPr/>
        </p:nvCxnSpPr>
        <p:spPr>
          <a:xfrm>
            <a:off x="6313488" y="3919538"/>
            <a:ext cx="2806700" cy="12969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十字星 105"/>
          <p:cNvSpPr/>
          <p:nvPr/>
        </p:nvSpPr>
        <p:spPr>
          <a:xfrm>
            <a:off x="6154738" y="3725863"/>
            <a:ext cx="387350" cy="387350"/>
          </a:xfrm>
          <a:prstGeom prst="star4">
            <a:avLst/>
          </a:prstGeom>
          <a:solidFill>
            <a:srgbClr val="094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十字星 106"/>
          <p:cNvSpPr/>
          <p:nvPr/>
        </p:nvSpPr>
        <p:spPr>
          <a:xfrm>
            <a:off x="3125788" y="2185988"/>
            <a:ext cx="385762" cy="387350"/>
          </a:xfrm>
          <a:prstGeom prst="star4">
            <a:avLst/>
          </a:prstGeom>
          <a:solidFill>
            <a:srgbClr val="094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十字星 107"/>
          <p:cNvSpPr/>
          <p:nvPr/>
        </p:nvSpPr>
        <p:spPr>
          <a:xfrm>
            <a:off x="7704138" y="2689225"/>
            <a:ext cx="385762" cy="387350"/>
          </a:xfrm>
          <a:prstGeom prst="star4">
            <a:avLst/>
          </a:prstGeom>
          <a:solidFill>
            <a:srgbClr val="094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2"/>
          <p:cNvGrpSpPr/>
          <p:nvPr/>
        </p:nvGrpSpPr>
        <p:grpSpPr bwMode="auto">
          <a:xfrm>
            <a:off x="1514475" y="2368550"/>
            <a:ext cx="9539288" cy="1282700"/>
            <a:chOff x="2008414" y="2311091"/>
            <a:chExt cx="9539514" cy="1282456"/>
          </a:xfrm>
        </p:grpSpPr>
        <p:sp>
          <p:nvSpPr>
            <p:cNvPr id="49" name="任意多边形 48"/>
            <p:cNvSpPr/>
            <p:nvPr/>
          </p:nvSpPr>
          <p:spPr>
            <a:xfrm>
              <a:off x="2033815" y="2311091"/>
              <a:ext cx="2360669" cy="1282456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3337" name="文本框 7"/>
            <p:cNvSpPr txBox="1">
              <a:spLocks noChangeArrowheads="1"/>
            </p:cNvSpPr>
            <p:nvPr/>
          </p:nvSpPr>
          <p:spPr bwMode="auto">
            <a:xfrm>
              <a:off x="2008414" y="2596200"/>
              <a:ext cx="62012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chemeClr val="bg1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PART 4</a:t>
              </a:r>
              <a:endParaRPr lang="zh-CN" altLang="en-US" sz="4800" b="1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endParaRPr>
            </a:p>
          </p:txBody>
        </p:sp>
        <p:sp>
          <p:nvSpPr>
            <p:cNvPr id="13338" name="文本框 11"/>
            <p:cNvSpPr txBox="1">
              <a:spLocks noChangeArrowheads="1"/>
            </p:cNvSpPr>
            <p:nvPr/>
          </p:nvSpPr>
          <p:spPr bwMode="auto">
            <a:xfrm>
              <a:off x="4316185" y="2729550"/>
              <a:ext cx="723174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 b="1">
                  <a:solidFill>
                    <a:srgbClr val="2190C3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论文主要研究方法与实验设计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44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14368" name="组合 45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52" name="任意多边形 51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3" name="任意多边形 52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5" name="任意多边形 54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4369" name="组合 46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48" name="任意多边形 47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14339" name="文本框 1"/>
          <p:cNvSpPr txBox="1">
            <a:spLocks noChangeArrowheads="1"/>
          </p:cNvSpPr>
          <p:nvPr/>
        </p:nvSpPr>
        <p:spPr bwMode="auto">
          <a:xfrm>
            <a:off x="-19050" y="25558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4-1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4340" name="文本框 2"/>
          <p:cNvSpPr txBox="1">
            <a:spLocks noChangeArrowheads="1"/>
          </p:cNvSpPr>
          <p:nvPr/>
        </p:nvSpPr>
        <p:spPr bwMode="auto">
          <a:xfrm>
            <a:off x="1257300" y="339725"/>
            <a:ext cx="45402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zh-CN" altLang="en-US" sz="20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论文主要研究方法与实验设计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30076" y="2344918"/>
            <a:ext cx="2120971" cy="3049776"/>
            <a:chOff x="5011026" y="2363968"/>
            <a:chExt cx="2120971" cy="3049776"/>
          </a:xfrm>
          <a:solidFill>
            <a:srgbClr val="2190C3"/>
          </a:solidFill>
        </p:grpSpPr>
        <p:sp>
          <p:nvSpPr>
            <p:cNvPr id="12" name="任意多边形 11"/>
            <p:cNvSpPr/>
            <p:nvPr/>
          </p:nvSpPr>
          <p:spPr>
            <a:xfrm>
              <a:off x="5011026" y="2363968"/>
              <a:ext cx="2120971" cy="2496354"/>
            </a:xfrm>
            <a:custGeom>
              <a:avLst/>
              <a:gdLst>
                <a:gd name="connsiteX0" fmla="*/ 1025328 w 2120971"/>
                <a:gd name="connsiteY0" fmla="*/ 481877 h 2496354"/>
                <a:gd name="connsiteX1" fmla="*/ 540576 w 2120971"/>
                <a:gd name="connsiteY1" fmla="*/ 1318943 h 2496354"/>
                <a:gd name="connsiteX2" fmla="*/ 793012 w 2120971"/>
                <a:gd name="connsiteY2" fmla="*/ 1675100 h 2496354"/>
                <a:gd name="connsiteX3" fmla="*/ 886305 w 2120971"/>
                <a:gd name="connsiteY3" fmla="*/ 1928634 h 2496354"/>
                <a:gd name="connsiteX4" fmla="*/ 1215570 w 2120971"/>
                <a:gd name="connsiteY4" fmla="*/ 1922597 h 2496354"/>
                <a:gd name="connsiteX5" fmla="*/ 1308861 w 2120971"/>
                <a:gd name="connsiteY5" fmla="*/ 1693209 h 2496354"/>
                <a:gd name="connsiteX6" fmla="*/ 1526543 w 2120971"/>
                <a:gd name="connsiteY6" fmla="*/ 1381321 h 2496354"/>
                <a:gd name="connsiteX7" fmla="*/ 1025328 w 2120971"/>
                <a:gd name="connsiteY7" fmla="*/ 481877 h 2496354"/>
                <a:gd name="connsiteX8" fmla="*/ 993778 w 2120971"/>
                <a:gd name="connsiteY8" fmla="*/ 602 h 2496354"/>
                <a:gd name="connsiteX9" fmla="*/ 1944870 w 2120971"/>
                <a:gd name="connsiteY9" fmla="*/ 1552204 h 2496354"/>
                <a:gd name="connsiteX10" fmla="*/ 1531803 w 2120971"/>
                <a:gd name="connsiteY10" fmla="*/ 2090230 h 2496354"/>
                <a:gd name="connsiteX11" fmla="*/ 1354776 w 2120971"/>
                <a:gd name="connsiteY11" fmla="*/ 2485940 h 2496354"/>
                <a:gd name="connsiteX12" fmla="*/ 729971 w 2120971"/>
                <a:gd name="connsiteY12" fmla="*/ 2496354 h 2496354"/>
                <a:gd name="connsiteX13" fmla="*/ 552942 w 2120971"/>
                <a:gd name="connsiteY13" fmla="*/ 2058990 h 2496354"/>
                <a:gd name="connsiteX14" fmla="*/ 73924 w 2120971"/>
                <a:gd name="connsiteY14" fmla="*/ 1444597 h 2496354"/>
                <a:gd name="connsiteX15" fmla="*/ 993778 w 2120971"/>
                <a:gd name="connsiteY15" fmla="*/ 602 h 2496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0971" h="2496354">
                  <a:moveTo>
                    <a:pt x="1025328" y="481877"/>
                  </a:moveTo>
                  <a:cubicBezTo>
                    <a:pt x="838744" y="498981"/>
                    <a:pt x="363139" y="699192"/>
                    <a:pt x="540576" y="1318943"/>
                  </a:cubicBezTo>
                  <a:cubicBezTo>
                    <a:pt x="613746" y="1491991"/>
                    <a:pt x="708867" y="1556380"/>
                    <a:pt x="793012" y="1675100"/>
                  </a:cubicBezTo>
                  <a:cubicBezTo>
                    <a:pt x="824110" y="1759611"/>
                    <a:pt x="844231" y="1862232"/>
                    <a:pt x="886305" y="1928634"/>
                  </a:cubicBezTo>
                  <a:lnTo>
                    <a:pt x="1215570" y="1922597"/>
                  </a:lnTo>
                  <a:cubicBezTo>
                    <a:pt x="1268618" y="1838085"/>
                    <a:pt x="1277764" y="1769671"/>
                    <a:pt x="1308861" y="1693209"/>
                  </a:cubicBezTo>
                  <a:cubicBezTo>
                    <a:pt x="1380203" y="1590588"/>
                    <a:pt x="1460688" y="1508088"/>
                    <a:pt x="1526543" y="1381321"/>
                  </a:cubicBezTo>
                  <a:cubicBezTo>
                    <a:pt x="1825626" y="823947"/>
                    <a:pt x="1332642" y="468797"/>
                    <a:pt x="1025328" y="481877"/>
                  </a:cubicBezTo>
                  <a:close/>
                  <a:moveTo>
                    <a:pt x="993778" y="602"/>
                  </a:moveTo>
                  <a:cubicBezTo>
                    <a:pt x="1576929" y="-21961"/>
                    <a:pt x="2512403" y="590696"/>
                    <a:pt x="1944870" y="1552204"/>
                  </a:cubicBezTo>
                  <a:cubicBezTo>
                    <a:pt x="1819907" y="1770885"/>
                    <a:pt x="1667179" y="1913202"/>
                    <a:pt x="1531803" y="2090230"/>
                  </a:cubicBezTo>
                  <a:cubicBezTo>
                    <a:pt x="1472795" y="2222133"/>
                    <a:pt x="1455438" y="2340152"/>
                    <a:pt x="1354776" y="2485940"/>
                  </a:cubicBezTo>
                  <a:lnTo>
                    <a:pt x="729971" y="2496354"/>
                  </a:lnTo>
                  <a:cubicBezTo>
                    <a:pt x="650134" y="2381805"/>
                    <a:pt x="611952" y="2204778"/>
                    <a:pt x="552942" y="2058990"/>
                  </a:cubicBezTo>
                  <a:cubicBezTo>
                    <a:pt x="393269" y="1854192"/>
                    <a:pt x="212770" y="1743115"/>
                    <a:pt x="73924" y="1444597"/>
                  </a:cubicBezTo>
                  <a:cubicBezTo>
                    <a:pt x="-262776" y="375486"/>
                    <a:pt x="639721" y="30108"/>
                    <a:pt x="993778" y="60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5701232" y="4917595"/>
              <a:ext cx="705850" cy="145788"/>
            </a:xfrm>
            <a:custGeom>
              <a:avLst/>
              <a:gdLst>
                <a:gd name="connsiteX0" fmla="*/ 2381 w 283369"/>
                <a:gd name="connsiteY0" fmla="*/ 0 h 73818"/>
                <a:gd name="connsiteX1" fmla="*/ 0 w 283369"/>
                <a:gd name="connsiteY1" fmla="*/ 71437 h 73818"/>
                <a:gd name="connsiteX2" fmla="*/ 278606 w 283369"/>
                <a:gd name="connsiteY2" fmla="*/ 73818 h 73818"/>
                <a:gd name="connsiteX3" fmla="*/ 283369 w 283369"/>
                <a:gd name="connsiteY3" fmla="*/ 4762 h 73818"/>
                <a:gd name="connsiteX4" fmla="*/ 2381 w 283369"/>
                <a:gd name="connsiteY4" fmla="*/ 0 h 73818"/>
                <a:gd name="connsiteX0-1" fmla="*/ 2381 w 306156"/>
                <a:gd name="connsiteY0-2" fmla="*/ 0 h 73818"/>
                <a:gd name="connsiteX1-3" fmla="*/ 0 w 306156"/>
                <a:gd name="connsiteY1-4" fmla="*/ 71437 h 73818"/>
                <a:gd name="connsiteX2-5" fmla="*/ 278606 w 306156"/>
                <a:gd name="connsiteY2-6" fmla="*/ 73818 h 73818"/>
                <a:gd name="connsiteX3-7" fmla="*/ 283369 w 306156"/>
                <a:gd name="connsiteY3-8" fmla="*/ 4762 h 73818"/>
                <a:gd name="connsiteX4-9" fmla="*/ 2381 w 306156"/>
                <a:gd name="connsiteY4-10" fmla="*/ 0 h 73818"/>
                <a:gd name="connsiteX0-11" fmla="*/ 2381 w 311321"/>
                <a:gd name="connsiteY0-12" fmla="*/ 0 h 73818"/>
                <a:gd name="connsiteX1-13" fmla="*/ 0 w 311321"/>
                <a:gd name="connsiteY1-14" fmla="*/ 71437 h 73818"/>
                <a:gd name="connsiteX2-15" fmla="*/ 278606 w 311321"/>
                <a:gd name="connsiteY2-16" fmla="*/ 73818 h 73818"/>
                <a:gd name="connsiteX3-17" fmla="*/ 283369 w 311321"/>
                <a:gd name="connsiteY3-18" fmla="*/ 4762 h 73818"/>
                <a:gd name="connsiteX4-19" fmla="*/ 2381 w 311321"/>
                <a:gd name="connsiteY4-20" fmla="*/ 0 h 73818"/>
                <a:gd name="connsiteX0-21" fmla="*/ 18532 w 327472"/>
                <a:gd name="connsiteY0-22" fmla="*/ 0 h 73818"/>
                <a:gd name="connsiteX1-23" fmla="*/ 16151 w 327472"/>
                <a:gd name="connsiteY1-24" fmla="*/ 71437 h 73818"/>
                <a:gd name="connsiteX2-25" fmla="*/ 294757 w 327472"/>
                <a:gd name="connsiteY2-26" fmla="*/ 73818 h 73818"/>
                <a:gd name="connsiteX3-27" fmla="*/ 299520 w 327472"/>
                <a:gd name="connsiteY3-28" fmla="*/ 4762 h 73818"/>
                <a:gd name="connsiteX4-29" fmla="*/ 18532 w 327472"/>
                <a:gd name="connsiteY4-30" fmla="*/ 0 h 73818"/>
                <a:gd name="connsiteX0-31" fmla="*/ 24855 w 333795"/>
                <a:gd name="connsiteY0-32" fmla="*/ 0 h 73818"/>
                <a:gd name="connsiteX1-33" fmla="*/ 22474 w 333795"/>
                <a:gd name="connsiteY1-34" fmla="*/ 71437 h 73818"/>
                <a:gd name="connsiteX2-35" fmla="*/ 301080 w 333795"/>
                <a:gd name="connsiteY2-36" fmla="*/ 73818 h 73818"/>
                <a:gd name="connsiteX3-37" fmla="*/ 305843 w 333795"/>
                <a:gd name="connsiteY3-38" fmla="*/ 4762 h 73818"/>
                <a:gd name="connsiteX4-39" fmla="*/ 24855 w 333795"/>
                <a:gd name="connsiteY4-40" fmla="*/ 0 h 73818"/>
                <a:gd name="connsiteX0-41" fmla="*/ 23456 w 334777"/>
                <a:gd name="connsiteY0-42" fmla="*/ 2381 h 69056"/>
                <a:gd name="connsiteX1-43" fmla="*/ 23456 w 334777"/>
                <a:gd name="connsiteY1-44" fmla="*/ 66675 h 69056"/>
                <a:gd name="connsiteX2-45" fmla="*/ 302062 w 334777"/>
                <a:gd name="connsiteY2-46" fmla="*/ 69056 h 69056"/>
                <a:gd name="connsiteX3-47" fmla="*/ 306825 w 334777"/>
                <a:gd name="connsiteY3-48" fmla="*/ 0 h 69056"/>
                <a:gd name="connsiteX4-49" fmla="*/ 23456 w 334777"/>
                <a:gd name="connsiteY4-50" fmla="*/ 2381 h 69056"/>
                <a:gd name="connsiteX0-51" fmla="*/ 25091 w 336412"/>
                <a:gd name="connsiteY0-52" fmla="*/ 2381 h 69056"/>
                <a:gd name="connsiteX1-53" fmla="*/ 25091 w 336412"/>
                <a:gd name="connsiteY1-54" fmla="*/ 66675 h 69056"/>
                <a:gd name="connsiteX2-55" fmla="*/ 303697 w 336412"/>
                <a:gd name="connsiteY2-56" fmla="*/ 69056 h 69056"/>
                <a:gd name="connsiteX3-57" fmla="*/ 308460 w 336412"/>
                <a:gd name="connsiteY3-58" fmla="*/ 0 h 69056"/>
                <a:gd name="connsiteX4-59" fmla="*/ 25091 w 336412"/>
                <a:gd name="connsiteY4-60" fmla="*/ 2381 h 69056"/>
                <a:gd name="connsiteX0-61" fmla="*/ 25091 w 335766"/>
                <a:gd name="connsiteY0-62" fmla="*/ 2381 h 69056"/>
                <a:gd name="connsiteX1-63" fmla="*/ 25091 w 335766"/>
                <a:gd name="connsiteY1-64" fmla="*/ 66675 h 69056"/>
                <a:gd name="connsiteX2-65" fmla="*/ 303697 w 335766"/>
                <a:gd name="connsiteY2-66" fmla="*/ 69056 h 69056"/>
                <a:gd name="connsiteX3-67" fmla="*/ 308460 w 335766"/>
                <a:gd name="connsiteY3-68" fmla="*/ 0 h 69056"/>
                <a:gd name="connsiteX4-69" fmla="*/ 25091 w 335766"/>
                <a:gd name="connsiteY4-70" fmla="*/ 2381 h 69056"/>
                <a:gd name="connsiteX0-71" fmla="*/ 25091 w 335139"/>
                <a:gd name="connsiteY0-72" fmla="*/ 2381 h 69056"/>
                <a:gd name="connsiteX1-73" fmla="*/ 25091 w 335139"/>
                <a:gd name="connsiteY1-74" fmla="*/ 66675 h 69056"/>
                <a:gd name="connsiteX2-75" fmla="*/ 303697 w 335139"/>
                <a:gd name="connsiteY2-76" fmla="*/ 69056 h 69056"/>
                <a:gd name="connsiteX3-77" fmla="*/ 308460 w 335139"/>
                <a:gd name="connsiteY3-78" fmla="*/ 0 h 69056"/>
                <a:gd name="connsiteX4-79" fmla="*/ 25091 w 335139"/>
                <a:gd name="connsiteY4-80" fmla="*/ 2381 h 69056"/>
                <a:gd name="connsiteX0-81" fmla="*/ 20566 w 330614"/>
                <a:gd name="connsiteY0-82" fmla="*/ 2381 h 69056"/>
                <a:gd name="connsiteX1-83" fmla="*/ 20566 w 330614"/>
                <a:gd name="connsiteY1-84" fmla="*/ 66675 h 69056"/>
                <a:gd name="connsiteX2-85" fmla="*/ 299172 w 330614"/>
                <a:gd name="connsiteY2-86" fmla="*/ 69056 h 69056"/>
                <a:gd name="connsiteX3-87" fmla="*/ 303935 w 330614"/>
                <a:gd name="connsiteY3-88" fmla="*/ 0 h 69056"/>
                <a:gd name="connsiteX4-89" fmla="*/ 20566 w 330614"/>
                <a:gd name="connsiteY4-90" fmla="*/ 2381 h 69056"/>
                <a:gd name="connsiteX0-91" fmla="*/ 20566 w 325385"/>
                <a:gd name="connsiteY0-92" fmla="*/ 2381 h 69056"/>
                <a:gd name="connsiteX1-93" fmla="*/ 20566 w 325385"/>
                <a:gd name="connsiteY1-94" fmla="*/ 66675 h 69056"/>
                <a:gd name="connsiteX2-95" fmla="*/ 299172 w 325385"/>
                <a:gd name="connsiteY2-96" fmla="*/ 69056 h 69056"/>
                <a:gd name="connsiteX3-97" fmla="*/ 303935 w 325385"/>
                <a:gd name="connsiteY3-98" fmla="*/ 0 h 69056"/>
                <a:gd name="connsiteX4-99" fmla="*/ 20566 w 325385"/>
                <a:gd name="connsiteY4-100" fmla="*/ 2381 h 69056"/>
                <a:gd name="connsiteX0-101" fmla="*/ 20566 w 325385"/>
                <a:gd name="connsiteY0-102" fmla="*/ 2381 h 69056"/>
                <a:gd name="connsiteX1-103" fmla="*/ 20566 w 325385"/>
                <a:gd name="connsiteY1-104" fmla="*/ 66675 h 69056"/>
                <a:gd name="connsiteX2-105" fmla="*/ 299172 w 325385"/>
                <a:gd name="connsiteY2-106" fmla="*/ 69056 h 69056"/>
                <a:gd name="connsiteX3-107" fmla="*/ 303935 w 325385"/>
                <a:gd name="connsiteY3-108" fmla="*/ 0 h 69056"/>
                <a:gd name="connsiteX4-109" fmla="*/ 20566 w 325385"/>
                <a:gd name="connsiteY4-110" fmla="*/ 2381 h 69056"/>
                <a:gd name="connsiteX0-111" fmla="*/ 20566 w 325385"/>
                <a:gd name="connsiteY0-112" fmla="*/ 2381 h 69056"/>
                <a:gd name="connsiteX1-113" fmla="*/ 20566 w 325385"/>
                <a:gd name="connsiteY1-114" fmla="*/ 66675 h 69056"/>
                <a:gd name="connsiteX2-115" fmla="*/ 299172 w 325385"/>
                <a:gd name="connsiteY2-116" fmla="*/ 69056 h 69056"/>
                <a:gd name="connsiteX3-117" fmla="*/ 303935 w 325385"/>
                <a:gd name="connsiteY3-118" fmla="*/ 0 h 69056"/>
                <a:gd name="connsiteX4-119" fmla="*/ 20566 w 325385"/>
                <a:gd name="connsiteY4-120" fmla="*/ 2381 h 69056"/>
                <a:gd name="connsiteX0-121" fmla="*/ 20566 w 320804"/>
                <a:gd name="connsiteY0-122" fmla="*/ 0 h 66675"/>
                <a:gd name="connsiteX1-123" fmla="*/ 20566 w 320804"/>
                <a:gd name="connsiteY1-124" fmla="*/ 64294 h 66675"/>
                <a:gd name="connsiteX2-125" fmla="*/ 299172 w 320804"/>
                <a:gd name="connsiteY2-126" fmla="*/ 66675 h 66675"/>
                <a:gd name="connsiteX3-127" fmla="*/ 296791 w 320804"/>
                <a:gd name="connsiteY3-128" fmla="*/ 1 h 66675"/>
                <a:gd name="connsiteX4-129" fmla="*/ 20566 w 320804"/>
                <a:gd name="connsiteY4-130" fmla="*/ 0 h 66675"/>
                <a:gd name="connsiteX0-131" fmla="*/ 20566 w 322815"/>
                <a:gd name="connsiteY0-132" fmla="*/ 0 h 66675"/>
                <a:gd name="connsiteX1-133" fmla="*/ 20566 w 322815"/>
                <a:gd name="connsiteY1-134" fmla="*/ 64294 h 66675"/>
                <a:gd name="connsiteX2-135" fmla="*/ 299172 w 322815"/>
                <a:gd name="connsiteY2-136" fmla="*/ 66675 h 66675"/>
                <a:gd name="connsiteX3-137" fmla="*/ 296791 w 322815"/>
                <a:gd name="connsiteY3-138" fmla="*/ 1 h 66675"/>
                <a:gd name="connsiteX4-139" fmla="*/ 20566 w 322815"/>
                <a:gd name="connsiteY4-140" fmla="*/ 0 h 666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22815" h="66675">
                  <a:moveTo>
                    <a:pt x="20566" y="0"/>
                  </a:moveTo>
                  <a:cubicBezTo>
                    <a:pt x="-8804" y="19050"/>
                    <a:pt x="-4834" y="50007"/>
                    <a:pt x="20566" y="64294"/>
                  </a:cubicBezTo>
                  <a:lnTo>
                    <a:pt x="299172" y="66675"/>
                  </a:lnTo>
                  <a:cubicBezTo>
                    <a:pt x="317429" y="60324"/>
                    <a:pt x="342827" y="18258"/>
                    <a:pt x="296791" y="1"/>
                  </a:cubicBezTo>
                  <a:lnTo>
                    <a:pt x="20566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5718584" y="5110149"/>
              <a:ext cx="705848" cy="303595"/>
            </a:xfrm>
            <a:custGeom>
              <a:avLst/>
              <a:gdLst>
                <a:gd name="connsiteX0" fmla="*/ 20565 w 322814"/>
                <a:gd name="connsiteY0" fmla="*/ 0 h 138847"/>
                <a:gd name="connsiteX1" fmla="*/ 296790 w 322814"/>
                <a:gd name="connsiteY1" fmla="*/ 1 h 138847"/>
                <a:gd name="connsiteX2" fmla="*/ 299171 w 322814"/>
                <a:gd name="connsiteY2" fmla="*/ 66675 h 138847"/>
                <a:gd name="connsiteX3" fmla="*/ 236843 w 322814"/>
                <a:gd name="connsiteY3" fmla="*/ 66142 h 138847"/>
                <a:gd name="connsiteX4" fmla="*/ 232777 w 322814"/>
                <a:gd name="connsiteY4" fmla="*/ 86280 h 138847"/>
                <a:gd name="connsiteX5" fmla="*/ 153471 w 322814"/>
                <a:gd name="connsiteY5" fmla="*/ 138847 h 138847"/>
                <a:gd name="connsiteX6" fmla="*/ 74165 w 322814"/>
                <a:gd name="connsiteY6" fmla="*/ 86280 h 138847"/>
                <a:gd name="connsiteX7" fmla="*/ 69811 w 322814"/>
                <a:gd name="connsiteY7" fmla="*/ 64715 h 138847"/>
                <a:gd name="connsiteX8" fmla="*/ 20565 w 322814"/>
                <a:gd name="connsiteY8" fmla="*/ 64294 h 138847"/>
                <a:gd name="connsiteX9" fmla="*/ 20565 w 322814"/>
                <a:gd name="connsiteY9" fmla="*/ 0 h 13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2814" h="138847">
                  <a:moveTo>
                    <a:pt x="20565" y="0"/>
                  </a:moveTo>
                  <a:lnTo>
                    <a:pt x="296790" y="1"/>
                  </a:lnTo>
                  <a:cubicBezTo>
                    <a:pt x="342826" y="18258"/>
                    <a:pt x="317428" y="60324"/>
                    <a:pt x="299171" y="66675"/>
                  </a:cubicBezTo>
                  <a:lnTo>
                    <a:pt x="236843" y="66142"/>
                  </a:lnTo>
                  <a:lnTo>
                    <a:pt x="232777" y="86280"/>
                  </a:lnTo>
                  <a:cubicBezTo>
                    <a:pt x="219711" y="117171"/>
                    <a:pt x="189122" y="138847"/>
                    <a:pt x="153471" y="138847"/>
                  </a:cubicBezTo>
                  <a:cubicBezTo>
                    <a:pt x="117820" y="138847"/>
                    <a:pt x="87231" y="117171"/>
                    <a:pt x="74165" y="86280"/>
                  </a:cubicBezTo>
                  <a:lnTo>
                    <a:pt x="69811" y="64715"/>
                  </a:lnTo>
                  <a:lnTo>
                    <a:pt x="20565" y="64294"/>
                  </a:lnTo>
                  <a:cubicBezTo>
                    <a:pt x="-4835" y="50007"/>
                    <a:pt x="-8805" y="19050"/>
                    <a:pt x="20565" y="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5" name="任意多边形 14"/>
          <p:cNvSpPr/>
          <p:nvPr/>
        </p:nvSpPr>
        <p:spPr>
          <a:xfrm>
            <a:off x="5962650" y="1628775"/>
            <a:ext cx="296863" cy="581025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rot="2792050">
            <a:off x="7018338" y="2074863"/>
            <a:ext cx="296862" cy="582612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 rot="18807950" flipV="1">
            <a:off x="4906963" y="2074863"/>
            <a:ext cx="296862" cy="582612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18807950" flipV="1">
            <a:off x="7019926" y="4168775"/>
            <a:ext cx="298450" cy="581025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2792050">
            <a:off x="4908551" y="4168775"/>
            <a:ext cx="298450" cy="581025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16200000">
            <a:off x="4479131" y="3121819"/>
            <a:ext cx="296863" cy="581025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 rot="16200000">
            <a:off x="7454107" y="3110706"/>
            <a:ext cx="296862" cy="581025"/>
          </a:xfrm>
          <a:custGeom>
            <a:avLst/>
            <a:gdLst>
              <a:gd name="connsiteX0" fmla="*/ 68051 w 136102"/>
              <a:gd name="connsiteY0" fmla="*/ 0 h 265923"/>
              <a:gd name="connsiteX1" fmla="*/ 130755 w 136102"/>
              <a:gd name="connsiteY1" fmla="*/ 41562 h 265923"/>
              <a:gd name="connsiteX2" fmla="*/ 135333 w 136102"/>
              <a:gd name="connsiteY2" fmla="*/ 64239 h 265923"/>
              <a:gd name="connsiteX3" fmla="*/ 136102 w 136102"/>
              <a:gd name="connsiteY3" fmla="*/ 64239 h 265923"/>
              <a:gd name="connsiteX4" fmla="*/ 136102 w 136102"/>
              <a:gd name="connsiteY4" fmla="*/ 68051 h 265923"/>
              <a:gd name="connsiteX5" fmla="*/ 136102 w 136102"/>
              <a:gd name="connsiteY5" fmla="*/ 197872 h 265923"/>
              <a:gd name="connsiteX6" fmla="*/ 136102 w 136102"/>
              <a:gd name="connsiteY6" fmla="*/ 213437 h 265923"/>
              <a:gd name="connsiteX7" fmla="*/ 132960 w 136102"/>
              <a:gd name="connsiteY7" fmla="*/ 213437 h 265923"/>
              <a:gd name="connsiteX8" fmla="*/ 130755 w 136102"/>
              <a:gd name="connsiteY8" fmla="*/ 224361 h 265923"/>
              <a:gd name="connsiteX9" fmla="*/ 68051 w 136102"/>
              <a:gd name="connsiteY9" fmla="*/ 265923 h 265923"/>
              <a:gd name="connsiteX10" fmla="*/ 5348 w 136102"/>
              <a:gd name="connsiteY10" fmla="*/ 224361 h 265923"/>
              <a:gd name="connsiteX11" fmla="*/ 3143 w 136102"/>
              <a:gd name="connsiteY11" fmla="*/ 213437 h 265923"/>
              <a:gd name="connsiteX12" fmla="*/ 0 w 136102"/>
              <a:gd name="connsiteY12" fmla="*/ 213437 h 265923"/>
              <a:gd name="connsiteX13" fmla="*/ 0 w 136102"/>
              <a:gd name="connsiteY13" fmla="*/ 197872 h 265923"/>
              <a:gd name="connsiteX14" fmla="*/ 0 w 136102"/>
              <a:gd name="connsiteY14" fmla="*/ 68051 h 265923"/>
              <a:gd name="connsiteX15" fmla="*/ 0 w 136102"/>
              <a:gd name="connsiteY15" fmla="*/ 64239 h 265923"/>
              <a:gd name="connsiteX16" fmla="*/ 770 w 136102"/>
              <a:gd name="connsiteY16" fmla="*/ 64239 h 265923"/>
              <a:gd name="connsiteX17" fmla="*/ 5348 w 136102"/>
              <a:gd name="connsiteY17" fmla="*/ 41562 h 265923"/>
              <a:gd name="connsiteX18" fmla="*/ 68051 w 136102"/>
              <a:gd name="connsiteY1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6102" h="265923">
                <a:moveTo>
                  <a:pt x="68051" y="0"/>
                </a:moveTo>
                <a:cubicBezTo>
                  <a:pt x="96239" y="0"/>
                  <a:pt x="120424" y="17138"/>
                  <a:pt x="130755" y="41562"/>
                </a:cubicBezTo>
                <a:lnTo>
                  <a:pt x="135333" y="64239"/>
                </a:lnTo>
                <a:lnTo>
                  <a:pt x="136102" y="64239"/>
                </a:lnTo>
                <a:lnTo>
                  <a:pt x="136102" y="68051"/>
                </a:lnTo>
                <a:lnTo>
                  <a:pt x="136102" y="197872"/>
                </a:lnTo>
                <a:lnTo>
                  <a:pt x="136102" y="213437"/>
                </a:lnTo>
                <a:lnTo>
                  <a:pt x="132960" y="213437"/>
                </a:lnTo>
                <a:lnTo>
                  <a:pt x="130755" y="224361"/>
                </a:lnTo>
                <a:cubicBezTo>
                  <a:pt x="120424" y="248785"/>
                  <a:pt x="96239" y="265923"/>
                  <a:pt x="68051" y="265923"/>
                </a:cubicBezTo>
                <a:cubicBezTo>
                  <a:pt x="39863" y="265923"/>
                  <a:pt x="15679" y="248785"/>
                  <a:pt x="5348" y="224361"/>
                </a:cubicBezTo>
                <a:lnTo>
                  <a:pt x="3143" y="213437"/>
                </a:lnTo>
                <a:lnTo>
                  <a:pt x="0" y="213437"/>
                </a:lnTo>
                <a:lnTo>
                  <a:pt x="0" y="197872"/>
                </a:lnTo>
                <a:lnTo>
                  <a:pt x="0" y="68051"/>
                </a:lnTo>
                <a:lnTo>
                  <a:pt x="0" y="64239"/>
                </a:lnTo>
                <a:lnTo>
                  <a:pt x="770" y="64239"/>
                </a:lnTo>
                <a:lnTo>
                  <a:pt x="5348" y="41562"/>
                </a:lnTo>
                <a:cubicBezTo>
                  <a:pt x="15679" y="17138"/>
                  <a:pt x="39863" y="0"/>
                  <a:pt x="68051" y="0"/>
                </a:cubicBezTo>
                <a:close/>
              </a:path>
            </a:pathLst>
          </a:custGeom>
          <a:solidFill>
            <a:srgbClr val="2190C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49" name="文本框 3"/>
          <p:cNvSpPr txBox="1">
            <a:spLocks noChangeArrowheads="1"/>
          </p:cNvSpPr>
          <p:nvPr/>
        </p:nvSpPr>
        <p:spPr bwMode="auto">
          <a:xfrm>
            <a:off x="4673600" y="1103313"/>
            <a:ext cx="287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关键词</a:t>
            </a:r>
          </a:p>
        </p:txBody>
      </p:sp>
      <p:grpSp>
        <p:nvGrpSpPr>
          <p:cNvPr id="14350" name="组合 4"/>
          <p:cNvGrpSpPr/>
          <p:nvPr/>
        </p:nvGrpSpPr>
        <p:grpSpPr bwMode="auto">
          <a:xfrm>
            <a:off x="2862263" y="1901825"/>
            <a:ext cx="6491287" cy="368300"/>
            <a:chOff x="2824682" y="1996711"/>
            <a:chExt cx="6490488" cy="369332"/>
          </a:xfrm>
        </p:grpSpPr>
        <p:sp>
          <p:nvSpPr>
            <p:cNvPr id="14366" name="文本框 21"/>
            <p:cNvSpPr txBox="1">
              <a:spLocks noChangeArrowheads="1"/>
            </p:cNvSpPr>
            <p:nvPr/>
          </p:nvSpPr>
          <p:spPr bwMode="auto">
            <a:xfrm>
              <a:off x="2824682" y="1996711"/>
              <a:ext cx="2876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14367" name="文本框 22"/>
            <p:cNvSpPr txBox="1">
              <a:spLocks noChangeArrowheads="1"/>
            </p:cNvSpPr>
            <p:nvPr/>
          </p:nvSpPr>
          <p:spPr bwMode="auto">
            <a:xfrm>
              <a:off x="6438620" y="1996711"/>
              <a:ext cx="2876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关键词</a:t>
              </a:r>
            </a:p>
          </p:txBody>
        </p:sp>
      </p:grpSp>
      <p:grpSp>
        <p:nvGrpSpPr>
          <p:cNvPr id="14351" name="组合 5"/>
          <p:cNvGrpSpPr/>
          <p:nvPr/>
        </p:nvGrpSpPr>
        <p:grpSpPr bwMode="auto">
          <a:xfrm>
            <a:off x="2236788" y="3252788"/>
            <a:ext cx="7773987" cy="368300"/>
            <a:chOff x="2159921" y="3347643"/>
            <a:chExt cx="7774375" cy="369332"/>
          </a:xfrm>
        </p:grpSpPr>
        <p:sp>
          <p:nvSpPr>
            <p:cNvPr id="14364" name="文本框 24"/>
            <p:cNvSpPr txBox="1">
              <a:spLocks noChangeArrowheads="1"/>
            </p:cNvSpPr>
            <p:nvPr/>
          </p:nvSpPr>
          <p:spPr bwMode="auto">
            <a:xfrm>
              <a:off x="2159921" y="3347643"/>
              <a:ext cx="2876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14365" name="文本框 25"/>
            <p:cNvSpPr txBox="1">
              <a:spLocks noChangeArrowheads="1"/>
            </p:cNvSpPr>
            <p:nvPr/>
          </p:nvSpPr>
          <p:spPr bwMode="auto">
            <a:xfrm>
              <a:off x="7057746" y="3347643"/>
              <a:ext cx="2876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关键词</a:t>
              </a:r>
            </a:p>
          </p:txBody>
        </p:sp>
      </p:grpSp>
      <p:grpSp>
        <p:nvGrpSpPr>
          <p:cNvPr id="14352" name="组合 32"/>
          <p:cNvGrpSpPr/>
          <p:nvPr/>
        </p:nvGrpSpPr>
        <p:grpSpPr bwMode="auto">
          <a:xfrm>
            <a:off x="2865438" y="4565650"/>
            <a:ext cx="6491287" cy="368300"/>
            <a:chOff x="2824682" y="1996711"/>
            <a:chExt cx="6490488" cy="369332"/>
          </a:xfrm>
        </p:grpSpPr>
        <p:sp>
          <p:nvSpPr>
            <p:cNvPr id="14362" name="文本框 33"/>
            <p:cNvSpPr txBox="1">
              <a:spLocks noChangeArrowheads="1"/>
            </p:cNvSpPr>
            <p:nvPr/>
          </p:nvSpPr>
          <p:spPr bwMode="auto">
            <a:xfrm>
              <a:off x="2824682" y="1996711"/>
              <a:ext cx="2876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关键词</a:t>
              </a:r>
            </a:p>
          </p:txBody>
        </p:sp>
        <p:sp>
          <p:nvSpPr>
            <p:cNvPr id="14363" name="文本框 34"/>
            <p:cNvSpPr txBox="1">
              <a:spLocks noChangeArrowheads="1"/>
            </p:cNvSpPr>
            <p:nvPr/>
          </p:nvSpPr>
          <p:spPr bwMode="auto">
            <a:xfrm>
              <a:off x="6438620" y="1996711"/>
              <a:ext cx="28765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关键词</a:t>
              </a: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695325" y="5607050"/>
            <a:ext cx="10833100" cy="450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n"/>
              <a:defRPr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该研究领域目前正蓬勃发展，后续对此类产品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材料的需求将会持续增长，未来市场前景可期；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2"/>
          <p:cNvGrpSpPr/>
          <p:nvPr/>
        </p:nvGrpSpPr>
        <p:grpSpPr bwMode="auto">
          <a:xfrm>
            <a:off x="1514475" y="2368550"/>
            <a:ext cx="9539288" cy="1282700"/>
            <a:chOff x="2008414" y="2311091"/>
            <a:chExt cx="9539514" cy="1282456"/>
          </a:xfrm>
        </p:grpSpPr>
        <p:sp>
          <p:nvSpPr>
            <p:cNvPr id="49" name="任意多边形 48"/>
            <p:cNvSpPr/>
            <p:nvPr/>
          </p:nvSpPr>
          <p:spPr>
            <a:xfrm>
              <a:off x="2033815" y="2311091"/>
              <a:ext cx="2360669" cy="1282456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5385" name="文本框 7"/>
            <p:cNvSpPr txBox="1">
              <a:spLocks noChangeArrowheads="1"/>
            </p:cNvSpPr>
            <p:nvPr/>
          </p:nvSpPr>
          <p:spPr bwMode="auto">
            <a:xfrm>
              <a:off x="2008414" y="2596200"/>
              <a:ext cx="62012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chemeClr val="bg1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PART 5</a:t>
              </a:r>
              <a:endParaRPr lang="zh-CN" altLang="en-US" sz="4800" b="1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endParaRPr>
            </a:p>
          </p:txBody>
        </p:sp>
        <p:sp>
          <p:nvSpPr>
            <p:cNvPr id="15386" name="文本框 11"/>
            <p:cNvSpPr txBox="1">
              <a:spLocks noChangeArrowheads="1"/>
            </p:cNvSpPr>
            <p:nvPr/>
          </p:nvSpPr>
          <p:spPr bwMode="auto">
            <a:xfrm>
              <a:off x="4316185" y="2729550"/>
              <a:ext cx="723174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 b="1">
                  <a:solidFill>
                    <a:srgbClr val="2190C3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论文主要研究结论及应用案例</a:t>
              </a:r>
            </a:p>
          </p:txBody>
        </p:sp>
      </p:grpSp>
      <p:grpSp>
        <p:nvGrpSpPr>
          <p:cNvPr id="15364" name="组合 30"/>
          <p:cNvGrpSpPr/>
          <p:nvPr/>
        </p:nvGrpSpPr>
        <p:grpSpPr bwMode="auto">
          <a:xfrm>
            <a:off x="-2684463" y="5157788"/>
            <a:ext cx="4568826" cy="2959100"/>
            <a:chOff x="-4203378" y="2664492"/>
            <a:chExt cx="10599474" cy="6862469"/>
          </a:xfrm>
        </p:grpSpPr>
        <p:sp>
          <p:nvSpPr>
            <p:cNvPr id="32" name="任意多边形 31"/>
            <p:cNvSpPr/>
            <p:nvPr/>
          </p:nvSpPr>
          <p:spPr>
            <a:xfrm rot="19642042">
              <a:off x="-2004668" y="4254935"/>
              <a:ext cx="4305346" cy="717907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9642042">
              <a:off x="-1054472" y="5738612"/>
              <a:ext cx="4301662" cy="714227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19642042">
              <a:off x="-107960" y="7218608"/>
              <a:ext cx="4305346" cy="717910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 rot="19642042">
              <a:off x="-4203378" y="2664492"/>
              <a:ext cx="7561056" cy="2116909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 rot="19642042">
              <a:off x="-3157426" y="4475830"/>
              <a:ext cx="7561056" cy="1759796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rot="19642042">
              <a:off x="-2210912" y="5955826"/>
              <a:ext cx="7561056" cy="1759796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 rot="19642042">
              <a:off x="-1164960" y="7410050"/>
              <a:ext cx="7561056" cy="2116911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16413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6414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5-1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6388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论文主要研究结论及应用案例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4810126" y="1921159"/>
            <a:ext cx="858813" cy="1722777"/>
            <a:chOff x="4810126" y="1921159"/>
            <a:chExt cx="858813" cy="1722777"/>
          </a:xfrm>
          <a:solidFill>
            <a:srgbClr val="FF0000"/>
          </a:solidFill>
        </p:grpSpPr>
        <p:sp>
          <p:nvSpPr>
            <p:cNvPr id="42" name="五边形 41"/>
            <p:cNvSpPr/>
            <p:nvPr/>
          </p:nvSpPr>
          <p:spPr>
            <a:xfrm rot="2700000">
              <a:off x="4584878" y="2559876"/>
              <a:ext cx="1722777" cy="445344"/>
            </a:xfrm>
            <a:prstGeom prst="homePlate">
              <a:avLst/>
            </a:prstGeom>
            <a:solidFill>
              <a:srgbClr val="2190C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4810126" y="2064977"/>
              <a:ext cx="661539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b="1" dirty="0">
                  <a:solidFill>
                    <a:schemeClr val="bg1"/>
                  </a:solidFill>
                  <a:latin typeface="Aparajita" panose="020B0604020202020204" pitchFamily="34" charset="0"/>
                  <a:ea typeface="+mn-ea"/>
                  <a:cs typeface="Aparajita" panose="020B0604020202020204" pitchFamily="34" charset="0"/>
                </a:rPr>
                <a:t>1</a:t>
              </a:r>
              <a:endParaRPr lang="zh-CN" altLang="en-US" sz="3200" b="1" dirty="0">
                <a:solidFill>
                  <a:schemeClr val="bg1"/>
                </a:solidFill>
                <a:latin typeface="Aparajita" panose="020B0604020202020204" pitchFamily="34" charset="0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84877" y="3852779"/>
            <a:ext cx="1722777" cy="989219"/>
            <a:chOff x="4584877" y="3852779"/>
            <a:chExt cx="1722777" cy="989219"/>
          </a:xfrm>
          <a:solidFill>
            <a:srgbClr val="FF0000"/>
          </a:solidFill>
        </p:grpSpPr>
        <p:sp>
          <p:nvSpPr>
            <p:cNvPr id="45" name="五边形 44"/>
            <p:cNvSpPr/>
            <p:nvPr/>
          </p:nvSpPr>
          <p:spPr>
            <a:xfrm rot="18900000" flipV="1">
              <a:off x="4584877" y="3852779"/>
              <a:ext cx="1722777" cy="445344"/>
            </a:xfrm>
            <a:prstGeom prst="homePlate">
              <a:avLst/>
            </a:prstGeom>
            <a:solidFill>
              <a:srgbClr val="6CB9B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4810125" y="4257223"/>
              <a:ext cx="661539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b="1" dirty="0">
                  <a:solidFill>
                    <a:schemeClr val="bg1"/>
                  </a:solidFill>
                  <a:latin typeface="Aparajita" panose="020B0604020202020204" pitchFamily="34" charset="0"/>
                  <a:ea typeface="+mn-ea"/>
                  <a:cs typeface="Aparajita" panose="020B0604020202020204" pitchFamily="34" charset="0"/>
                </a:rPr>
                <a:t>2</a:t>
              </a:r>
              <a:endParaRPr lang="zh-CN" altLang="en-US" sz="3200" b="1" dirty="0">
                <a:solidFill>
                  <a:schemeClr val="bg1"/>
                </a:solidFill>
                <a:latin typeface="Aparajita" panose="020B0604020202020204" pitchFamily="34" charset="0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884346" y="2064976"/>
            <a:ext cx="1771718" cy="940244"/>
            <a:chOff x="5884346" y="2064976"/>
            <a:chExt cx="1771718" cy="940244"/>
          </a:xfrm>
          <a:solidFill>
            <a:srgbClr val="FF0000"/>
          </a:solidFill>
        </p:grpSpPr>
        <p:sp>
          <p:nvSpPr>
            <p:cNvPr id="48" name="五边形 47"/>
            <p:cNvSpPr/>
            <p:nvPr/>
          </p:nvSpPr>
          <p:spPr>
            <a:xfrm rot="18900000" flipH="1">
              <a:off x="5884346" y="2559876"/>
              <a:ext cx="1722777" cy="445344"/>
            </a:xfrm>
            <a:prstGeom prst="homePlate">
              <a:avLst/>
            </a:prstGeom>
            <a:solidFill>
              <a:srgbClr val="EBB2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6994525" y="2064976"/>
              <a:ext cx="661539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b="1" dirty="0">
                  <a:solidFill>
                    <a:schemeClr val="bg1"/>
                  </a:solidFill>
                  <a:latin typeface="Aparajita" panose="020B0604020202020204" pitchFamily="34" charset="0"/>
                  <a:ea typeface="+mn-ea"/>
                  <a:cs typeface="Aparajita" panose="020B0604020202020204" pitchFamily="34" charset="0"/>
                </a:rPr>
                <a:t>3</a:t>
              </a:r>
              <a:endParaRPr lang="zh-CN" altLang="en-US" sz="3200" b="1" dirty="0">
                <a:solidFill>
                  <a:schemeClr val="bg1"/>
                </a:solidFill>
                <a:latin typeface="Aparajita" panose="020B0604020202020204" pitchFamily="34" charset="0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523062" y="3214062"/>
            <a:ext cx="1133001" cy="1722777"/>
            <a:chOff x="6523062" y="3214062"/>
            <a:chExt cx="1133001" cy="1722777"/>
          </a:xfrm>
          <a:solidFill>
            <a:srgbClr val="FF0000"/>
          </a:solidFill>
        </p:grpSpPr>
        <p:sp>
          <p:nvSpPr>
            <p:cNvPr id="51" name="五边形 50"/>
            <p:cNvSpPr/>
            <p:nvPr/>
          </p:nvSpPr>
          <p:spPr>
            <a:xfrm rot="2700000" flipH="1" flipV="1">
              <a:off x="5884345" y="3852779"/>
              <a:ext cx="1722777" cy="445344"/>
            </a:xfrm>
            <a:prstGeom prst="homePlate">
              <a:avLst/>
            </a:prstGeom>
            <a:solidFill>
              <a:srgbClr val="D67D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994524" y="4257223"/>
              <a:ext cx="661539" cy="5847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b="1" dirty="0">
                  <a:solidFill>
                    <a:schemeClr val="bg1"/>
                  </a:solidFill>
                  <a:latin typeface="Aparajita" panose="020B0604020202020204" pitchFamily="34" charset="0"/>
                  <a:ea typeface="+mn-ea"/>
                  <a:cs typeface="Aparajita" panose="020B0604020202020204" pitchFamily="34" charset="0"/>
                </a:rPr>
                <a:t>4</a:t>
              </a:r>
              <a:endParaRPr lang="zh-CN" altLang="en-US" sz="3200" b="1" dirty="0">
                <a:solidFill>
                  <a:schemeClr val="bg1"/>
                </a:solidFill>
                <a:latin typeface="Aparajita" panose="020B0604020202020204" pitchFamily="34" charset="0"/>
                <a:ea typeface="+mn-ea"/>
                <a:cs typeface="Aparajita" panose="020B0604020202020204" pitchFamily="34" charset="0"/>
              </a:endParaRPr>
            </a:p>
          </p:txBody>
        </p:sp>
      </p:grpSp>
      <p:grpSp>
        <p:nvGrpSpPr>
          <p:cNvPr id="16394" name="组合 56"/>
          <p:cNvGrpSpPr/>
          <p:nvPr/>
        </p:nvGrpSpPr>
        <p:grpSpPr bwMode="auto">
          <a:xfrm>
            <a:off x="7815263" y="1852613"/>
            <a:ext cx="2813050" cy="998537"/>
            <a:chOff x="470264" y="2073725"/>
            <a:chExt cx="2813200" cy="999107"/>
          </a:xfrm>
        </p:grpSpPr>
        <p:sp>
          <p:nvSpPr>
            <p:cNvPr id="16404" name="文本框 57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16405" name="文本框 58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2813200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</a:t>
              </a:r>
            </a:p>
          </p:txBody>
        </p:sp>
      </p:grpSp>
      <p:grpSp>
        <p:nvGrpSpPr>
          <p:cNvPr id="16395" name="组合 59"/>
          <p:cNvGrpSpPr/>
          <p:nvPr/>
        </p:nvGrpSpPr>
        <p:grpSpPr bwMode="auto">
          <a:xfrm>
            <a:off x="7815263" y="4100513"/>
            <a:ext cx="3482975" cy="1000125"/>
            <a:chOff x="470264" y="2073725"/>
            <a:chExt cx="3567453" cy="999107"/>
          </a:xfrm>
        </p:grpSpPr>
        <p:sp>
          <p:nvSpPr>
            <p:cNvPr id="16402" name="文本框 60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16403" name="文本框 61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3567453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</a:t>
              </a:r>
              <a:endParaRPr lang="en-US" altLang="zh-CN" sz="160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应言简意赅，切勿长篇大论。</a:t>
              </a:r>
            </a:p>
          </p:txBody>
        </p:sp>
      </p:grpSp>
      <p:grpSp>
        <p:nvGrpSpPr>
          <p:cNvPr id="16396" name="组合 62"/>
          <p:cNvGrpSpPr/>
          <p:nvPr/>
        </p:nvGrpSpPr>
        <p:grpSpPr bwMode="auto">
          <a:xfrm>
            <a:off x="1763713" y="1852613"/>
            <a:ext cx="3148012" cy="998537"/>
            <a:chOff x="470263" y="2073725"/>
            <a:chExt cx="3148499" cy="999107"/>
          </a:xfrm>
        </p:grpSpPr>
        <p:sp>
          <p:nvSpPr>
            <p:cNvPr id="16400" name="文本框 63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16401" name="文本框 64"/>
            <p:cNvSpPr txBox="1">
              <a:spLocks noChangeArrowheads="1"/>
            </p:cNvSpPr>
            <p:nvPr/>
          </p:nvSpPr>
          <p:spPr bwMode="auto">
            <a:xfrm>
              <a:off x="470263" y="2389568"/>
              <a:ext cx="3148499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</a:t>
              </a:r>
              <a:endParaRPr lang="en-US" altLang="zh-CN" sz="160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应言简意赅，切勿长篇大论。</a:t>
              </a:r>
            </a:p>
          </p:txBody>
        </p:sp>
      </p:grpSp>
      <p:grpSp>
        <p:nvGrpSpPr>
          <p:cNvPr id="16397" name="组合 73"/>
          <p:cNvGrpSpPr/>
          <p:nvPr/>
        </p:nvGrpSpPr>
        <p:grpSpPr bwMode="auto">
          <a:xfrm>
            <a:off x="1763713" y="4100513"/>
            <a:ext cx="3482975" cy="1000125"/>
            <a:chOff x="470264" y="2073725"/>
            <a:chExt cx="3567453" cy="999107"/>
          </a:xfrm>
        </p:grpSpPr>
        <p:sp>
          <p:nvSpPr>
            <p:cNvPr id="16398" name="文本框 74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16399" name="文本框 75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3567453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</a:t>
              </a:r>
              <a:endParaRPr lang="en-US" altLang="zh-CN" sz="160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应言简意赅，切勿长篇大论。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17428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7429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5-2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7412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论文主要研究思路</a:t>
            </a:r>
          </a:p>
        </p:txBody>
      </p:sp>
      <p:sp>
        <p:nvSpPr>
          <p:cNvPr id="39" name="矩形 38"/>
          <p:cNvSpPr/>
          <p:nvPr/>
        </p:nvSpPr>
        <p:spPr>
          <a:xfrm>
            <a:off x="5226050" y="2582863"/>
            <a:ext cx="6629400" cy="1997075"/>
          </a:xfrm>
          <a:prstGeom prst="rect">
            <a:avLst/>
          </a:prstGeom>
          <a:solidFill>
            <a:srgbClr val="2190C3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2190C3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 rot="3420000">
            <a:off x="11626850" y="4119563"/>
            <a:ext cx="209550" cy="69215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2190C3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 rot="3420000">
            <a:off x="5255419" y="2296319"/>
            <a:ext cx="207962" cy="69215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2190C3"/>
              </a:solidFill>
            </a:endParaRPr>
          </a:p>
        </p:txBody>
      </p:sp>
      <p:graphicFrame>
        <p:nvGraphicFramePr>
          <p:cNvPr id="17417" name="图表 46"/>
          <p:cNvGraphicFramePr/>
          <p:nvPr/>
        </p:nvGraphicFramePr>
        <p:xfrm>
          <a:off x="571500" y="1792288"/>
          <a:ext cx="3816350" cy="310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图表" r:id="rId2" imgW="3822065" imgH="3102610" progId="Excel.Chart.8">
                  <p:embed/>
                </p:oleObj>
              </mc:Choice>
              <mc:Fallback>
                <p:oleObj name="图表" r:id="rId2" imgW="3822065" imgH="3102610" progId="Excel.Chart.8">
                  <p:embed/>
                  <p:pic>
                    <p:nvPicPr>
                      <p:cNvPr id="0" name="图表 46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792288"/>
                        <a:ext cx="3816350" cy="310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8" name="组合 47"/>
          <p:cNvGrpSpPr/>
          <p:nvPr/>
        </p:nvGrpSpPr>
        <p:grpSpPr bwMode="auto">
          <a:xfrm>
            <a:off x="5478463" y="2790825"/>
            <a:ext cx="6170612" cy="2016125"/>
            <a:chOff x="470264" y="2073725"/>
            <a:chExt cx="6170926" cy="2015988"/>
          </a:xfrm>
        </p:grpSpPr>
        <p:sp>
          <p:nvSpPr>
            <p:cNvPr id="17419" name="文本框 48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17420" name="文本框 49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6170926" cy="17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Aft>
                  <a:spcPts val="600"/>
                </a:spcAft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概要性描述您的主要观点，应言简意赅，切勿长篇大论。概要性描述您的主要观点，应言简意赅，切勿长篇大论。</a:t>
              </a:r>
            </a:p>
            <a:p>
              <a:pPr eaLnBrk="1" hangingPunct="1">
                <a:lnSpc>
                  <a:spcPct val="120000"/>
                </a:lnSpc>
                <a:spcAft>
                  <a:spcPts val="600"/>
                </a:spcAft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概要性描述您的主要观点，应言简意赅，切勿长篇大论。概要性描述您的主要观点，应言简意赅，切勿长篇大论。</a:t>
              </a:r>
            </a:p>
            <a:p>
              <a:pPr eaLnBrk="1" hangingPunct="1">
                <a:lnSpc>
                  <a:spcPct val="120000"/>
                </a:lnSpc>
              </a:pPr>
              <a:endPara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18453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8454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5-3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8436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论文主要研究思路</a:t>
            </a:r>
          </a:p>
        </p:txBody>
      </p:sp>
      <p:sp>
        <p:nvSpPr>
          <p:cNvPr id="39" name="矩形 38"/>
          <p:cNvSpPr/>
          <p:nvPr/>
        </p:nvSpPr>
        <p:spPr>
          <a:xfrm>
            <a:off x="377825" y="2582863"/>
            <a:ext cx="6629400" cy="1997075"/>
          </a:xfrm>
          <a:prstGeom prst="rect">
            <a:avLst/>
          </a:prstGeom>
          <a:solidFill>
            <a:srgbClr val="2190C3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2190C3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 rot="3420000">
            <a:off x="6779419" y="4118769"/>
            <a:ext cx="209550" cy="693738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2190C3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 rot="3420000">
            <a:off x="407194" y="2296319"/>
            <a:ext cx="207962" cy="69215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2190C3"/>
              </a:solidFill>
            </a:endParaRPr>
          </a:p>
        </p:txBody>
      </p:sp>
      <p:grpSp>
        <p:nvGrpSpPr>
          <p:cNvPr id="18441" name="组合 47"/>
          <p:cNvGrpSpPr/>
          <p:nvPr/>
        </p:nvGrpSpPr>
        <p:grpSpPr bwMode="auto">
          <a:xfrm>
            <a:off x="630238" y="2790825"/>
            <a:ext cx="6170612" cy="2016125"/>
            <a:chOff x="470264" y="2073725"/>
            <a:chExt cx="6170926" cy="2015988"/>
          </a:xfrm>
        </p:grpSpPr>
        <p:sp>
          <p:nvSpPr>
            <p:cNvPr id="18444" name="文本框 48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18445" name="文本框 49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6170926" cy="17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Aft>
                  <a:spcPts val="600"/>
                </a:spcAft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概要性描述您的主要观点，应言简意赅，切勿长篇大论。概要性描述您的主要观点，应言简意赅，切勿长篇大论。</a:t>
              </a:r>
            </a:p>
            <a:p>
              <a:pPr eaLnBrk="1" hangingPunct="1">
                <a:lnSpc>
                  <a:spcPct val="120000"/>
                </a:lnSpc>
                <a:spcAft>
                  <a:spcPts val="600"/>
                </a:spcAft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概要性描述您的主要观点，应言简意赅，切勿长篇大论。概要性描述您的主要观点，应言简意赅，切勿长篇大论。</a:t>
              </a:r>
            </a:p>
            <a:p>
              <a:pPr eaLnBrk="1" hangingPunct="1">
                <a:lnSpc>
                  <a:spcPct val="120000"/>
                </a:lnSpc>
              </a:pPr>
              <a:endPara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 rot="3420000">
            <a:off x="6819900" y="4119563"/>
            <a:ext cx="209550" cy="69215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aphicFrame>
        <p:nvGraphicFramePr>
          <p:cNvPr id="18443" name="图表 30"/>
          <p:cNvGraphicFramePr/>
          <p:nvPr/>
        </p:nvGraphicFramePr>
        <p:xfrm>
          <a:off x="7531100" y="2200275"/>
          <a:ext cx="4265613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图表" r:id="rId2" imgW="4273550" imgH="2883535" progId="Excel.Chart.8">
                  <p:embed/>
                </p:oleObj>
              </mc:Choice>
              <mc:Fallback>
                <p:oleObj name="图表" r:id="rId2" imgW="4273550" imgH="2883535" progId="Excel.Chart.8">
                  <p:embed/>
                  <p:pic>
                    <p:nvPicPr>
                      <p:cNvPr id="0" name="图表 30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2200275"/>
                        <a:ext cx="4265613" cy="287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2"/>
          <p:cNvGrpSpPr/>
          <p:nvPr/>
        </p:nvGrpSpPr>
        <p:grpSpPr bwMode="auto">
          <a:xfrm>
            <a:off x="1514475" y="2368550"/>
            <a:ext cx="9539288" cy="1282700"/>
            <a:chOff x="2008414" y="2311091"/>
            <a:chExt cx="9539514" cy="1282456"/>
          </a:xfrm>
        </p:grpSpPr>
        <p:sp>
          <p:nvSpPr>
            <p:cNvPr id="49" name="任意多边形 48"/>
            <p:cNvSpPr/>
            <p:nvPr/>
          </p:nvSpPr>
          <p:spPr>
            <a:xfrm>
              <a:off x="2033815" y="2311091"/>
              <a:ext cx="2360669" cy="1282456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9481" name="文本框 7"/>
            <p:cNvSpPr txBox="1">
              <a:spLocks noChangeArrowheads="1"/>
            </p:cNvSpPr>
            <p:nvPr/>
          </p:nvSpPr>
          <p:spPr bwMode="auto">
            <a:xfrm>
              <a:off x="2008414" y="2596200"/>
              <a:ext cx="62012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chemeClr val="bg1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PART 6</a:t>
              </a:r>
              <a:endParaRPr lang="zh-CN" altLang="en-US" sz="4800" b="1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endParaRPr>
            </a:p>
          </p:txBody>
        </p:sp>
        <p:sp>
          <p:nvSpPr>
            <p:cNvPr id="19482" name="文本框 11"/>
            <p:cNvSpPr txBox="1">
              <a:spLocks noChangeArrowheads="1"/>
            </p:cNvSpPr>
            <p:nvPr/>
          </p:nvSpPr>
          <p:spPr bwMode="auto">
            <a:xfrm>
              <a:off x="4316185" y="2729550"/>
              <a:ext cx="723174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 b="1">
                  <a:solidFill>
                    <a:srgbClr val="2190C3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该研究可能的后续发展展望</a:t>
              </a:r>
            </a:p>
          </p:txBody>
        </p:sp>
      </p:grpSp>
      <p:grpSp>
        <p:nvGrpSpPr>
          <p:cNvPr id="19460" name="组合 30"/>
          <p:cNvGrpSpPr/>
          <p:nvPr/>
        </p:nvGrpSpPr>
        <p:grpSpPr bwMode="auto">
          <a:xfrm>
            <a:off x="-2684463" y="5157788"/>
            <a:ext cx="4568826" cy="2959100"/>
            <a:chOff x="-4203378" y="2664492"/>
            <a:chExt cx="10599474" cy="6862469"/>
          </a:xfrm>
        </p:grpSpPr>
        <p:sp>
          <p:nvSpPr>
            <p:cNvPr id="32" name="任意多边形 31"/>
            <p:cNvSpPr/>
            <p:nvPr/>
          </p:nvSpPr>
          <p:spPr>
            <a:xfrm rot="19642042">
              <a:off x="-2004668" y="4254935"/>
              <a:ext cx="4305346" cy="717907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9642042">
              <a:off x="-1054472" y="5738612"/>
              <a:ext cx="4301662" cy="714227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19642042">
              <a:off x="-107960" y="7218608"/>
              <a:ext cx="4305346" cy="717910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 rot="19642042">
              <a:off x="-4203378" y="2664492"/>
              <a:ext cx="7561056" cy="2116909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 rot="19642042">
              <a:off x="-3157426" y="4475830"/>
              <a:ext cx="7561056" cy="1759796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rot="19642042">
              <a:off x="-2210912" y="5955826"/>
              <a:ext cx="7561056" cy="1759796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 rot="19642042">
              <a:off x="-1164960" y="7410050"/>
              <a:ext cx="7561056" cy="2116911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20495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20496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20483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6-1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20484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该研究可能的后续发展展望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352800" y="2401888"/>
            <a:ext cx="8331200" cy="2195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n"/>
              <a:defRPr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该研究领域目前正蓬勃发展，后续对此类产品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材料的需求将会持续增长，未来市场前景可期；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 eaLnBrk="1" fontAlgn="auto" hangingPunct="1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n"/>
              <a:defRPr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本文研究结论不仅可应用于某某，也可推广至某某等；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342900" indent="-342900" eaLnBrk="1" fontAlgn="auto" hangingPunct="1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n"/>
              <a:defRPr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继续对该研究内容进行深化，可找出解决某某问题的可行方案，具有重要意义。</a:t>
            </a:r>
          </a:p>
        </p:txBody>
      </p:sp>
      <p:sp>
        <p:nvSpPr>
          <p:cNvPr id="20487" name="Freeform 9"/>
          <p:cNvSpPr>
            <a:spLocks noEditPoints="1"/>
          </p:cNvSpPr>
          <p:nvPr/>
        </p:nvSpPr>
        <p:spPr bwMode="auto">
          <a:xfrm>
            <a:off x="1204913" y="2563813"/>
            <a:ext cx="1808162" cy="1668462"/>
          </a:xfrm>
          <a:custGeom>
            <a:avLst/>
            <a:gdLst>
              <a:gd name="T0" fmla="*/ 172206 w 63"/>
              <a:gd name="T1" fmla="*/ 258899 h 58"/>
              <a:gd name="T2" fmla="*/ 631422 w 63"/>
              <a:gd name="T3" fmla="*/ 0 h 58"/>
              <a:gd name="T4" fmla="*/ 1119338 w 63"/>
              <a:gd name="T5" fmla="*/ 172600 h 58"/>
              <a:gd name="T6" fmla="*/ 1377647 w 63"/>
              <a:gd name="T7" fmla="*/ 632865 h 58"/>
              <a:gd name="T8" fmla="*/ 1262843 w 63"/>
              <a:gd name="T9" fmla="*/ 1035597 h 58"/>
              <a:gd name="T10" fmla="*/ 1348946 w 63"/>
              <a:gd name="T11" fmla="*/ 1093130 h 58"/>
              <a:gd name="T12" fmla="*/ 1406348 w 63"/>
              <a:gd name="T13" fmla="*/ 1035597 h 58"/>
              <a:gd name="T14" fmla="*/ 1808162 w 63"/>
              <a:gd name="T15" fmla="*/ 1409563 h 58"/>
              <a:gd name="T16" fmla="*/ 1607255 w 63"/>
              <a:gd name="T17" fmla="*/ 1668462 h 58"/>
              <a:gd name="T18" fmla="*/ 1176740 w 63"/>
              <a:gd name="T19" fmla="*/ 1294496 h 58"/>
              <a:gd name="T20" fmla="*/ 1234142 w 63"/>
              <a:gd name="T21" fmla="*/ 1236963 h 58"/>
              <a:gd name="T22" fmla="*/ 1148039 w 63"/>
              <a:gd name="T23" fmla="*/ 1179430 h 58"/>
              <a:gd name="T24" fmla="*/ 746226 w 63"/>
              <a:gd name="T25" fmla="*/ 1352030 h 58"/>
              <a:gd name="T26" fmla="*/ 258309 w 63"/>
              <a:gd name="T27" fmla="*/ 1208197 h 58"/>
              <a:gd name="T28" fmla="*/ 28701 w 63"/>
              <a:gd name="T29" fmla="*/ 747931 h 58"/>
              <a:gd name="T30" fmla="*/ 172206 w 63"/>
              <a:gd name="T31" fmla="*/ 258899 h 58"/>
              <a:gd name="T32" fmla="*/ 660123 w 63"/>
              <a:gd name="T33" fmla="*/ 230133 h 58"/>
              <a:gd name="T34" fmla="*/ 344412 w 63"/>
              <a:gd name="T35" fmla="*/ 402732 h 58"/>
              <a:gd name="T36" fmla="*/ 229608 w 63"/>
              <a:gd name="T37" fmla="*/ 719165 h 58"/>
              <a:gd name="T38" fmla="*/ 401814 w 63"/>
              <a:gd name="T39" fmla="*/ 1035597 h 58"/>
              <a:gd name="T40" fmla="*/ 717525 w 63"/>
              <a:gd name="T41" fmla="*/ 1150663 h 58"/>
              <a:gd name="T42" fmla="*/ 1033235 w 63"/>
              <a:gd name="T43" fmla="*/ 978064 h 58"/>
              <a:gd name="T44" fmla="*/ 1148039 w 63"/>
              <a:gd name="T45" fmla="*/ 661631 h 58"/>
              <a:gd name="T46" fmla="*/ 975833 w 63"/>
              <a:gd name="T47" fmla="*/ 345199 h 58"/>
              <a:gd name="T48" fmla="*/ 660123 w 63"/>
              <a:gd name="T49" fmla="*/ 230133 h 5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3" h="58">
                <a:moveTo>
                  <a:pt x="6" y="9"/>
                </a:moveTo>
                <a:cubicBezTo>
                  <a:pt x="11" y="4"/>
                  <a:pt x="16" y="1"/>
                  <a:pt x="22" y="0"/>
                </a:cubicBezTo>
                <a:cubicBezTo>
                  <a:pt x="28" y="0"/>
                  <a:pt x="35" y="2"/>
                  <a:pt x="39" y="6"/>
                </a:cubicBezTo>
                <a:cubicBezTo>
                  <a:pt x="44" y="10"/>
                  <a:pt x="47" y="16"/>
                  <a:pt x="48" y="22"/>
                </a:cubicBezTo>
                <a:cubicBezTo>
                  <a:pt x="48" y="27"/>
                  <a:pt x="47" y="32"/>
                  <a:pt x="44" y="36"/>
                </a:cubicBezTo>
                <a:cubicBezTo>
                  <a:pt x="47" y="38"/>
                  <a:pt x="47" y="38"/>
                  <a:pt x="47" y="38"/>
                </a:cubicBezTo>
                <a:cubicBezTo>
                  <a:pt x="49" y="36"/>
                  <a:pt x="49" y="36"/>
                  <a:pt x="49" y="36"/>
                </a:cubicBezTo>
                <a:cubicBezTo>
                  <a:pt x="63" y="49"/>
                  <a:pt x="63" y="49"/>
                  <a:pt x="63" y="49"/>
                </a:cubicBezTo>
                <a:cubicBezTo>
                  <a:pt x="56" y="58"/>
                  <a:pt x="56" y="58"/>
                  <a:pt x="56" y="58"/>
                </a:cubicBezTo>
                <a:cubicBezTo>
                  <a:pt x="41" y="45"/>
                  <a:pt x="41" y="45"/>
                  <a:pt x="41" y="45"/>
                </a:cubicBezTo>
                <a:cubicBezTo>
                  <a:pt x="43" y="43"/>
                  <a:pt x="43" y="43"/>
                  <a:pt x="43" y="43"/>
                </a:cubicBezTo>
                <a:cubicBezTo>
                  <a:pt x="40" y="41"/>
                  <a:pt x="40" y="41"/>
                  <a:pt x="40" y="41"/>
                </a:cubicBezTo>
                <a:cubicBezTo>
                  <a:pt x="36" y="45"/>
                  <a:pt x="31" y="47"/>
                  <a:pt x="26" y="47"/>
                </a:cubicBezTo>
                <a:cubicBezTo>
                  <a:pt x="20" y="48"/>
                  <a:pt x="14" y="46"/>
                  <a:pt x="9" y="42"/>
                </a:cubicBezTo>
                <a:cubicBezTo>
                  <a:pt x="4" y="37"/>
                  <a:pt x="1" y="32"/>
                  <a:pt x="1" y="26"/>
                </a:cubicBezTo>
                <a:cubicBezTo>
                  <a:pt x="0" y="20"/>
                  <a:pt x="2" y="13"/>
                  <a:pt x="6" y="9"/>
                </a:cubicBezTo>
                <a:close/>
                <a:moveTo>
                  <a:pt x="23" y="8"/>
                </a:moveTo>
                <a:cubicBezTo>
                  <a:pt x="19" y="8"/>
                  <a:pt x="15" y="10"/>
                  <a:pt x="12" y="14"/>
                </a:cubicBezTo>
                <a:cubicBezTo>
                  <a:pt x="9" y="17"/>
                  <a:pt x="8" y="21"/>
                  <a:pt x="8" y="25"/>
                </a:cubicBezTo>
                <a:cubicBezTo>
                  <a:pt x="8" y="29"/>
                  <a:pt x="10" y="33"/>
                  <a:pt x="14" y="36"/>
                </a:cubicBezTo>
                <a:cubicBezTo>
                  <a:pt x="17" y="39"/>
                  <a:pt x="21" y="40"/>
                  <a:pt x="25" y="40"/>
                </a:cubicBezTo>
                <a:cubicBezTo>
                  <a:pt x="29" y="39"/>
                  <a:pt x="33" y="38"/>
                  <a:pt x="36" y="34"/>
                </a:cubicBezTo>
                <a:cubicBezTo>
                  <a:pt x="39" y="31"/>
                  <a:pt x="40" y="27"/>
                  <a:pt x="40" y="23"/>
                </a:cubicBezTo>
                <a:cubicBezTo>
                  <a:pt x="40" y="19"/>
                  <a:pt x="38" y="15"/>
                  <a:pt x="34" y="12"/>
                </a:cubicBezTo>
                <a:cubicBezTo>
                  <a:pt x="31" y="9"/>
                  <a:pt x="27" y="8"/>
                  <a:pt x="23" y="8"/>
                </a:cubicBezTo>
                <a:close/>
              </a:path>
            </a:pathLst>
          </a:custGeom>
          <a:solidFill>
            <a:srgbClr val="219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组合 50"/>
          <p:cNvGrpSpPr/>
          <p:nvPr/>
        </p:nvGrpSpPr>
        <p:grpSpPr bwMode="auto">
          <a:xfrm>
            <a:off x="1709738" y="1314450"/>
            <a:ext cx="1181100" cy="496888"/>
            <a:chOff x="1710288" y="2210233"/>
            <a:chExt cx="1181100" cy="497099"/>
          </a:xfrm>
        </p:grpSpPr>
        <p:sp>
          <p:nvSpPr>
            <p:cNvPr id="49" name="任意多边形 48"/>
            <p:cNvSpPr/>
            <p:nvPr/>
          </p:nvSpPr>
          <p:spPr>
            <a:xfrm>
              <a:off x="2099225" y="2210233"/>
              <a:ext cx="674688" cy="493923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106" name="文本框 49"/>
            <p:cNvSpPr txBox="1">
              <a:spLocks noChangeArrowheads="1"/>
            </p:cNvSpPr>
            <p:nvPr/>
          </p:nvSpPr>
          <p:spPr bwMode="auto">
            <a:xfrm>
              <a:off x="1710288" y="2245667"/>
              <a:ext cx="1181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i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1</a:t>
              </a:r>
              <a:endParaRPr lang="zh-CN" altLang="en-US" sz="2400" b="1" i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077" name="文本框 13"/>
          <p:cNvSpPr txBox="1">
            <a:spLocks noChangeArrowheads="1"/>
          </p:cNvSpPr>
          <p:nvPr/>
        </p:nvSpPr>
        <p:spPr bwMode="auto">
          <a:xfrm>
            <a:off x="2773363" y="1430338"/>
            <a:ext cx="38608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论文主要研究背景及研究意义</a:t>
            </a:r>
          </a:p>
        </p:txBody>
      </p:sp>
      <p:sp>
        <p:nvSpPr>
          <p:cNvPr id="3078" name="文本框 28"/>
          <p:cNvSpPr txBox="1">
            <a:spLocks noChangeArrowheads="1"/>
          </p:cNvSpPr>
          <p:nvPr/>
        </p:nvSpPr>
        <p:spPr bwMode="auto">
          <a:xfrm>
            <a:off x="2773363" y="2341563"/>
            <a:ext cx="38608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论文主要研究内容及关键技术</a:t>
            </a:r>
          </a:p>
        </p:txBody>
      </p:sp>
      <p:sp>
        <p:nvSpPr>
          <p:cNvPr id="3079" name="文本框 29"/>
          <p:cNvSpPr txBox="1">
            <a:spLocks noChangeArrowheads="1"/>
          </p:cNvSpPr>
          <p:nvPr/>
        </p:nvSpPr>
        <p:spPr bwMode="auto">
          <a:xfrm>
            <a:off x="2773363" y="3267075"/>
            <a:ext cx="38608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论文主要研究结论及应用案例</a:t>
            </a:r>
          </a:p>
        </p:txBody>
      </p:sp>
      <p:sp>
        <p:nvSpPr>
          <p:cNvPr id="3080" name="文本框 30"/>
          <p:cNvSpPr txBox="1">
            <a:spLocks noChangeArrowheads="1"/>
          </p:cNvSpPr>
          <p:nvPr/>
        </p:nvSpPr>
        <p:spPr bwMode="auto">
          <a:xfrm>
            <a:off x="7158038" y="1430338"/>
            <a:ext cx="38608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论文主要研究思路</a:t>
            </a:r>
          </a:p>
        </p:txBody>
      </p:sp>
      <p:sp>
        <p:nvSpPr>
          <p:cNvPr id="3081" name="文本框 36"/>
          <p:cNvSpPr txBox="1">
            <a:spLocks noChangeArrowheads="1"/>
          </p:cNvSpPr>
          <p:nvPr/>
        </p:nvSpPr>
        <p:spPr bwMode="auto">
          <a:xfrm>
            <a:off x="7158038" y="2347913"/>
            <a:ext cx="38608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论文主要研究方法与实验设计</a:t>
            </a:r>
          </a:p>
        </p:txBody>
      </p:sp>
      <p:sp>
        <p:nvSpPr>
          <p:cNvPr id="3082" name="文本框 37"/>
          <p:cNvSpPr txBox="1">
            <a:spLocks noChangeArrowheads="1"/>
          </p:cNvSpPr>
          <p:nvPr/>
        </p:nvSpPr>
        <p:spPr bwMode="auto">
          <a:xfrm>
            <a:off x="7158038" y="3267075"/>
            <a:ext cx="38608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该研究可能的后续发展展望</a:t>
            </a:r>
          </a:p>
        </p:txBody>
      </p:sp>
      <p:grpSp>
        <p:nvGrpSpPr>
          <p:cNvPr id="3083" name="组合 66"/>
          <p:cNvGrpSpPr/>
          <p:nvPr/>
        </p:nvGrpSpPr>
        <p:grpSpPr bwMode="auto">
          <a:xfrm>
            <a:off x="6096000" y="1289050"/>
            <a:ext cx="1181100" cy="496888"/>
            <a:chOff x="1710288" y="2210233"/>
            <a:chExt cx="1181100" cy="497099"/>
          </a:xfrm>
        </p:grpSpPr>
        <p:sp>
          <p:nvSpPr>
            <p:cNvPr id="68" name="任意多边形 67"/>
            <p:cNvSpPr/>
            <p:nvPr/>
          </p:nvSpPr>
          <p:spPr>
            <a:xfrm>
              <a:off x="2099226" y="2210233"/>
              <a:ext cx="674687" cy="493923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097" name="文本框 68"/>
            <p:cNvSpPr txBox="1">
              <a:spLocks noChangeArrowheads="1"/>
            </p:cNvSpPr>
            <p:nvPr/>
          </p:nvSpPr>
          <p:spPr bwMode="auto">
            <a:xfrm>
              <a:off x="1710288" y="2245667"/>
              <a:ext cx="1181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i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2</a:t>
              </a:r>
              <a:endParaRPr lang="zh-CN" altLang="en-US" sz="2400" b="1" i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084" name="组合 69"/>
          <p:cNvGrpSpPr/>
          <p:nvPr/>
        </p:nvGrpSpPr>
        <p:grpSpPr bwMode="auto">
          <a:xfrm>
            <a:off x="1709738" y="2182813"/>
            <a:ext cx="1181100" cy="496887"/>
            <a:chOff x="1710288" y="2210233"/>
            <a:chExt cx="1181100" cy="497099"/>
          </a:xfrm>
        </p:grpSpPr>
        <p:sp>
          <p:nvSpPr>
            <p:cNvPr id="71" name="任意多边形 70"/>
            <p:cNvSpPr/>
            <p:nvPr/>
          </p:nvSpPr>
          <p:spPr>
            <a:xfrm>
              <a:off x="2099225" y="2210233"/>
              <a:ext cx="674688" cy="493923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095" name="文本框 71"/>
            <p:cNvSpPr txBox="1">
              <a:spLocks noChangeArrowheads="1"/>
            </p:cNvSpPr>
            <p:nvPr/>
          </p:nvSpPr>
          <p:spPr bwMode="auto">
            <a:xfrm>
              <a:off x="1710288" y="2245667"/>
              <a:ext cx="1181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i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3</a:t>
              </a:r>
              <a:endParaRPr lang="zh-CN" altLang="en-US" sz="2400" b="1" i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085" name="组合 72"/>
          <p:cNvGrpSpPr/>
          <p:nvPr/>
        </p:nvGrpSpPr>
        <p:grpSpPr bwMode="auto">
          <a:xfrm>
            <a:off x="6096000" y="2157413"/>
            <a:ext cx="1181100" cy="496887"/>
            <a:chOff x="1710288" y="2210233"/>
            <a:chExt cx="1181100" cy="497099"/>
          </a:xfrm>
        </p:grpSpPr>
        <p:sp>
          <p:nvSpPr>
            <p:cNvPr id="74" name="任意多边形 73"/>
            <p:cNvSpPr/>
            <p:nvPr/>
          </p:nvSpPr>
          <p:spPr>
            <a:xfrm>
              <a:off x="2099226" y="2210233"/>
              <a:ext cx="674687" cy="493923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093" name="文本框 74"/>
            <p:cNvSpPr txBox="1">
              <a:spLocks noChangeArrowheads="1"/>
            </p:cNvSpPr>
            <p:nvPr/>
          </p:nvSpPr>
          <p:spPr bwMode="auto">
            <a:xfrm>
              <a:off x="1710288" y="2245667"/>
              <a:ext cx="1181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i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4</a:t>
              </a:r>
              <a:endParaRPr lang="zh-CN" altLang="en-US" sz="2400" b="1" i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086" name="组合 75"/>
          <p:cNvGrpSpPr/>
          <p:nvPr/>
        </p:nvGrpSpPr>
        <p:grpSpPr bwMode="auto">
          <a:xfrm>
            <a:off x="1709738" y="3092450"/>
            <a:ext cx="1181100" cy="496888"/>
            <a:chOff x="1710288" y="2210233"/>
            <a:chExt cx="1181100" cy="497099"/>
          </a:xfrm>
        </p:grpSpPr>
        <p:sp>
          <p:nvSpPr>
            <p:cNvPr id="77" name="任意多边形 76"/>
            <p:cNvSpPr/>
            <p:nvPr/>
          </p:nvSpPr>
          <p:spPr>
            <a:xfrm>
              <a:off x="2099225" y="2210233"/>
              <a:ext cx="674688" cy="493923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091" name="文本框 77"/>
            <p:cNvSpPr txBox="1">
              <a:spLocks noChangeArrowheads="1"/>
            </p:cNvSpPr>
            <p:nvPr/>
          </p:nvSpPr>
          <p:spPr bwMode="auto">
            <a:xfrm>
              <a:off x="1710288" y="2245667"/>
              <a:ext cx="1181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i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5</a:t>
              </a:r>
              <a:endParaRPr lang="zh-CN" altLang="en-US" sz="2400" b="1" i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087" name="组合 78"/>
          <p:cNvGrpSpPr/>
          <p:nvPr/>
        </p:nvGrpSpPr>
        <p:grpSpPr bwMode="auto">
          <a:xfrm>
            <a:off x="6096000" y="3065463"/>
            <a:ext cx="1181100" cy="498475"/>
            <a:chOff x="1710288" y="2210233"/>
            <a:chExt cx="1181100" cy="497099"/>
          </a:xfrm>
        </p:grpSpPr>
        <p:sp>
          <p:nvSpPr>
            <p:cNvPr id="80" name="任意多边形 79"/>
            <p:cNvSpPr/>
            <p:nvPr/>
          </p:nvSpPr>
          <p:spPr>
            <a:xfrm>
              <a:off x="2099226" y="2210233"/>
              <a:ext cx="674687" cy="493933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3089" name="文本框 80"/>
            <p:cNvSpPr txBox="1">
              <a:spLocks noChangeArrowheads="1"/>
            </p:cNvSpPr>
            <p:nvPr/>
          </p:nvSpPr>
          <p:spPr bwMode="auto">
            <a:xfrm>
              <a:off x="1710288" y="2245667"/>
              <a:ext cx="1181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i="1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6</a:t>
              </a:r>
              <a:endParaRPr lang="zh-CN" altLang="en-US" sz="2400" b="1" i="1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" name="矩形 2"/>
          <p:cNvSpPr/>
          <p:nvPr userDrawn="1"/>
        </p:nvSpPr>
        <p:spPr>
          <a:xfrm rot="10800000">
            <a:off x="0" y="4457700"/>
            <a:ext cx="12192000" cy="2400300"/>
          </a:xfrm>
          <a:prstGeom prst="rect">
            <a:avLst/>
          </a:prstGeom>
          <a:solidFill>
            <a:srgbClr val="D6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59"/>
          <p:cNvSpPr txBox="1">
            <a:spLocks noChangeArrowheads="1"/>
          </p:cNvSpPr>
          <p:nvPr/>
        </p:nvSpPr>
        <p:spPr bwMode="auto">
          <a:xfrm flipH="1">
            <a:off x="4439816" y="5338288"/>
            <a:ext cx="3312368" cy="645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3600" b="1" kern="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目录 </a:t>
            </a:r>
            <a:r>
              <a:rPr lang="en-US" altLang="zh-CN" sz="3600" b="1" kern="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/ </a:t>
            </a:r>
            <a:r>
              <a:rPr lang="en-US" altLang="zh-CN" sz="2400" kern="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en-US" altLang="ko-KR" sz="2400" kern="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4307449" y="5338287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854184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4307449" y="6010255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4307447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21529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21530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21507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6-1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21508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该研究可能的后续发展展望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982663" y="1744663"/>
            <a:ext cx="0" cy="5222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文本框 34"/>
          <p:cNvSpPr txBox="1">
            <a:spLocks noChangeArrowheads="1"/>
          </p:cNvSpPr>
          <p:nvPr/>
        </p:nvSpPr>
        <p:spPr bwMode="auto">
          <a:xfrm>
            <a:off x="879475" y="1720850"/>
            <a:ext cx="103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2190C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01</a:t>
            </a:r>
            <a:endParaRPr lang="zh-CN" altLang="en-US" sz="3600" b="1">
              <a:solidFill>
                <a:srgbClr val="2190C3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512" name="文本框 35"/>
          <p:cNvSpPr txBox="1">
            <a:spLocks noChangeArrowheads="1"/>
          </p:cNvSpPr>
          <p:nvPr/>
        </p:nvSpPr>
        <p:spPr bwMode="auto">
          <a:xfrm>
            <a:off x="1760538" y="1720850"/>
            <a:ext cx="95519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本页展示多文字页面的排版方法</a:t>
            </a: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：首先梳理出段落总结句，可以对结论性语句加黑或者变色处理，然后用言简意赅的语言对结论进行简要阐述，切忌拉拉杂杂，毫无条理。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982663" y="2820988"/>
            <a:ext cx="0" cy="5222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文本框 39"/>
          <p:cNvSpPr txBox="1">
            <a:spLocks noChangeArrowheads="1"/>
          </p:cNvSpPr>
          <p:nvPr/>
        </p:nvSpPr>
        <p:spPr bwMode="auto">
          <a:xfrm>
            <a:off x="879475" y="2797175"/>
            <a:ext cx="103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2190C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</a:t>
            </a:r>
            <a:endParaRPr lang="zh-CN" altLang="en-US" sz="3600" b="1">
              <a:solidFill>
                <a:srgbClr val="2190C3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515" name="文本框 40"/>
          <p:cNvSpPr txBox="1">
            <a:spLocks noChangeArrowheads="1"/>
          </p:cNvSpPr>
          <p:nvPr/>
        </p:nvSpPr>
        <p:spPr bwMode="auto">
          <a:xfrm>
            <a:off x="1760538" y="2797175"/>
            <a:ext cx="95519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本页展示多文字页面的排版方法</a:t>
            </a: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：首先梳理出段落总结句，可以对结论性语句加黑或者变色处理，然后用言简意赅的语言对结论进行简要阐述，切忌拉拉杂杂，毫无条理。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982663" y="3895725"/>
            <a:ext cx="0" cy="5222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文本框 43"/>
          <p:cNvSpPr txBox="1">
            <a:spLocks noChangeArrowheads="1"/>
          </p:cNvSpPr>
          <p:nvPr/>
        </p:nvSpPr>
        <p:spPr bwMode="auto">
          <a:xfrm>
            <a:off x="879475" y="3871913"/>
            <a:ext cx="103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2190C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</a:t>
            </a:r>
            <a:endParaRPr lang="zh-CN" altLang="en-US" sz="3600" b="1">
              <a:solidFill>
                <a:srgbClr val="2190C3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518" name="文本框 44"/>
          <p:cNvSpPr txBox="1">
            <a:spLocks noChangeArrowheads="1"/>
          </p:cNvSpPr>
          <p:nvPr/>
        </p:nvSpPr>
        <p:spPr bwMode="auto">
          <a:xfrm>
            <a:off x="1760538" y="3871913"/>
            <a:ext cx="955198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本页展示多文字页面的排版方法</a:t>
            </a: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：首先梳理出段落总结句，可以对结论性语句加黑或者变色处理，然后用言简意赅的语言对结论进行简要阐述，切忌拉拉杂杂，毫无条理。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982663" y="4972050"/>
            <a:ext cx="0" cy="5222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文本框 47"/>
          <p:cNvSpPr txBox="1">
            <a:spLocks noChangeArrowheads="1"/>
          </p:cNvSpPr>
          <p:nvPr/>
        </p:nvSpPr>
        <p:spPr bwMode="auto">
          <a:xfrm>
            <a:off x="879475" y="4948238"/>
            <a:ext cx="103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2190C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04</a:t>
            </a:r>
            <a:endParaRPr lang="zh-CN" altLang="en-US" sz="3600" b="1">
              <a:solidFill>
                <a:srgbClr val="2190C3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521" name="文本框 48"/>
          <p:cNvSpPr txBox="1">
            <a:spLocks noChangeArrowheads="1"/>
          </p:cNvSpPr>
          <p:nvPr/>
        </p:nvSpPr>
        <p:spPr bwMode="auto">
          <a:xfrm>
            <a:off x="1760538" y="4948238"/>
            <a:ext cx="95519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本页展示多文字页面的排版方法</a:t>
            </a: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：首先梳理出段落总结句，可以对结论性语句加黑或者变色处理，然后用言简意赅的语言对结论进行简要阐述，切忌拉拉杂杂，毫无条理。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8"/>
          <p:cNvSpPr txBox="1">
            <a:spLocks noChangeArrowheads="1"/>
          </p:cNvSpPr>
          <p:nvPr/>
        </p:nvSpPr>
        <p:spPr bwMode="auto">
          <a:xfrm>
            <a:off x="195263" y="2490788"/>
            <a:ext cx="8702675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D67D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感谢导师和各位同学的帮助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80988" y="3402013"/>
            <a:ext cx="8939212" cy="0"/>
          </a:xfrm>
          <a:prstGeom prst="line">
            <a:avLst/>
          </a:prstGeom>
          <a:ln w="19050">
            <a:solidFill>
              <a:srgbClr val="D1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32" name="组合 34"/>
          <p:cNvGrpSpPr/>
          <p:nvPr/>
        </p:nvGrpSpPr>
        <p:grpSpPr bwMode="auto">
          <a:xfrm rot="8932931" flipV="1">
            <a:off x="7331075" y="-28575"/>
            <a:ext cx="10598150" cy="6862763"/>
            <a:chOff x="-4203378" y="2664492"/>
            <a:chExt cx="10599474" cy="6862469"/>
          </a:xfrm>
        </p:grpSpPr>
        <p:sp>
          <p:nvSpPr>
            <p:cNvPr id="36" name="任意多边形 35"/>
            <p:cNvSpPr/>
            <p:nvPr/>
          </p:nvSpPr>
          <p:spPr>
            <a:xfrm rot="19642042">
              <a:off x="-2002284" y="4254537"/>
              <a:ext cx="4304251" cy="715932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19642042">
              <a:off x="-1056560" y="5737760"/>
              <a:ext cx="4305838" cy="715932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rot="19642042">
              <a:off x="-105992" y="7217164"/>
              <a:ext cx="4304251" cy="715931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rot="19642042">
              <a:off x="-4203030" y="2665261"/>
              <a:ext cx="7560619" cy="2117635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9642042">
              <a:off x="-3158498" y="4476382"/>
              <a:ext cx="7560619" cy="1758875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19642042">
              <a:off x="-2208583" y="5957555"/>
              <a:ext cx="7560619" cy="1758875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 rot="19642042">
              <a:off x="-1164050" y="7409916"/>
              <a:ext cx="7560619" cy="2117634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" name="圆角矩形 4"/>
          <p:cNvSpPr/>
          <p:nvPr/>
        </p:nvSpPr>
        <p:spPr>
          <a:xfrm>
            <a:off x="358775" y="3578225"/>
            <a:ext cx="1936750" cy="301625"/>
          </a:xfrm>
          <a:prstGeom prst="roundRect">
            <a:avLst/>
          </a:prstGeom>
          <a:solidFill>
            <a:srgbClr val="D67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答辩人：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2566988" y="3578225"/>
            <a:ext cx="1936750" cy="301625"/>
          </a:xfrm>
          <a:prstGeom prst="roundRect">
            <a:avLst/>
          </a:prstGeom>
          <a:solidFill>
            <a:srgbClr val="D1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Aparajita" panose="020B0604020202020204" pitchFamily="34" charset="0"/>
              </a:rPr>
              <a:t>导  师：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/>
        </p:nvGrpSpPr>
        <p:grpSpPr bwMode="auto">
          <a:xfrm>
            <a:off x="1514475" y="2368550"/>
            <a:ext cx="9539288" cy="1301750"/>
            <a:chOff x="2008414" y="2311091"/>
            <a:chExt cx="9539514" cy="1300772"/>
          </a:xfrm>
        </p:grpSpPr>
        <p:sp>
          <p:nvSpPr>
            <p:cNvPr id="49" name="任意多边形 48"/>
            <p:cNvSpPr/>
            <p:nvPr/>
          </p:nvSpPr>
          <p:spPr>
            <a:xfrm>
              <a:off x="2033815" y="2311091"/>
              <a:ext cx="2360669" cy="1281736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4121" name="文本框 7"/>
            <p:cNvSpPr txBox="1">
              <a:spLocks noChangeArrowheads="1"/>
            </p:cNvSpPr>
            <p:nvPr/>
          </p:nvSpPr>
          <p:spPr bwMode="auto">
            <a:xfrm>
              <a:off x="2008414" y="2596200"/>
              <a:ext cx="62012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chemeClr val="bg1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PART 1</a:t>
              </a:r>
              <a:endParaRPr lang="zh-CN" altLang="en-US" sz="4800" b="1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endParaRPr>
            </a:p>
          </p:txBody>
        </p:sp>
        <p:sp>
          <p:nvSpPr>
            <p:cNvPr id="4122" name="文本框 11"/>
            <p:cNvSpPr txBox="1">
              <a:spLocks noChangeArrowheads="1"/>
            </p:cNvSpPr>
            <p:nvPr/>
          </p:nvSpPr>
          <p:spPr bwMode="auto">
            <a:xfrm>
              <a:off x="4316185" y="2596200"/>
              <a:ext cx="723174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6000" b="1">
                  <a:solidFill>
                    <a:srgbClr val="2190C3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国内外研究现状</a:t>
              </a:r>
            </a:p>
          </p:txBody>
        </p:sp>
      </p:grpSp>
      <p:grpSp>
        <p:nvGrpSpPr>
          <p:cNvPr id="4100" name="组合 30"/>
          <p:cNvGrpSpPr/>
          <p:nvPr/>
        </p:nvGrpSpPr>
        <p:grpSpPr bwMode="auto">
          <a:xfrm>
            <a:off x="-2684463" y="5157788"/>
            <a:ext cx="4568826" cy="2959100"/>
            <a:chOff x="-4203378" y="2664492"/>
            <a:chExt cx="10599474" cy="6862469"/>
          </a:xfrm>
        </p:grpSpPr>
        <p:sp>
          <p:nvSpPr>
            <p:cNvPr id="32" name="任意多边形 31"/>
            <p:cNvSpPr/>
            <p:nvPr/>
          </p:nvSpPr>
          <p:spPr>
            <a:xfrm rot="19642042">
              <a:off x="-2004668" y="4254935"/>
              <a:ext cx="4305346" cy="717907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9642042">
              <a:off x="-1054472" y="5738612"/>
              <a:ext cx="4301662" cy="714227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19642042">
              <a:off x="-107960" y="7218608"/>
              <a:ext cx="4305346" cy="717910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 rot="19642042">
              <a:off x="-4203378" y="2664492"/>
              <a:ext cx="7561056" cy="2116909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 rot="19642042">
              <a:off x="-3157426" y="4475830"/>
              <a:ext cx="7561056" cy="1759796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rot="19642042">
              <a:off x="-2210912" y="5955826"/>
              <a:ext cx="7561056" cy="1759796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 rot="19642042">
              <a:off x="-1164960" y="7410050"/>
              <a:ext cx="7561056" cy="2116911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5163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5164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5123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1-1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5124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论文研究背景及主要研究意义</a:t>
            </a:r>
          </a:p>
        </p:txBody>
      </p:sp>
      <p:grpSp>
        <p:nvGrpSpPr>
          <p:cNvPr id="5125" name="组合 3"/>
          <p:cNvGrpSpPr/>
          <p:nvPr/>
        </p:nvGrpSpPr>
        <p:grpSpPr bwMode="auto">
          <a:xfrm>
            <a:off x="3810000" y="1743075"/>
            <a:ext cx="4572000" cy="4508500"/>
            <a:chOff x="3702242" y="1503865"/>
            <a:chExt cx="4787516" cy="4720152"/>
          </a:xfrm>
        </p:grpSpPr>
        <p:sp>
          <p:nvSpPr>
            <p:cNvPr id="38" name="任意多边形 37"/>
            <p:cNvSpPr/>
            <p:nvPr/>
          </p:nvSpPr>
          <p:spPr>
            <a:xfrm>
              <a:off x="5707014" y="1931006"/>
              <a:ext cx="777971" cy="1927949"/>
            </a:xfrm>
            <a:custGeom>
              <a:avLst/>
              <a:gdLst>
                <a:gd name="connsiteX0" fmla="*/ 389221 w 778441"/>
                <a:gd name="connsiteY0" fmla="*/ 0 h 1927512"/>
                <a:gd name="connsiteX1" fmla="*/ 460693 w 778441"/>
                <a:gd name="connsiteY1" fmla="*/ 78639 h 1927512"/>
                <a:gd name="connsiteX2" fmla="*/ 778441 w 778441"/>
                <a:gd name="connsiteY2" fmla="*/ 963756 h 1927512"/>
                <a:gd name="connsiteX3" fmla="*/ 460693 w 778441"/>
                <a:gd name="connsiteY3" fmla="*/ 1848873 h 1927512"/>
                <a:gd name="connsiteX4" fmla="*/ 389221 w 778441"/>
                <a:gd name="connsiteY4" fmla="*/ 1927512 h 1927512"/>
                <a:gd name="connsiteX5" fmla="*/ 317748 w 778441"/>
                <a:gd name="connsiteY5" fmla="*/ 1848873 h 1927512"/>
                <a:gd name="connsiteX6" fmla="*/ 0 w 778441"/>
                <a:gd name="connsiteY6" fmla="*/ 963756 h 1927512"/>
                <a:gd name="connsiteX7" fmla="*/ 317748 w 778441"/>
                <a:gd name="connsiteY7" fmla="*/ 78639 h 1927512"/>
                <a:gd name="connsiteX8" fmla="*/ 389221 w 778441"/>
                <a:gd name="connsiteY8" fmla="*/ 0 h 192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441" h="1927512">
                  <a:moveTo>
                    <a:pt x="389221" y="0"/>
                  </a:moveTo>
                  <a:lnTo>
                    <a:pt x="460693" y="78639"/>
                  </a:lnTo>
                  <a:cubicBezTo>
                    <a:pt x="659197" y="319171"/>
                    <a:pt x="778441" y="627538"/>
                    <a:pt x="778441" y="963756"/>
                  </a:cubicBezTo>
                  <a:cubicBezTo>
                    <a:pt x="778441" y="1299974"/>
                    <a:pt x="659197" y="1608342"/>
                    <a:pt x="460693" y="1848873"/>
                  </a:cubicBezTo>
                  <a:lnTo>
                    <a:pt x="389221" y="1927512"/>
                  </a:lnTo>
                  <a:lnTo>
                    <a:pt x="317748" y="1848873"/>
                  </a:lnTo>
                  <a:cubicBezTo>
                    <a:pt x="119245" y="1608342"/>
                    <a:pt x="0" y="1299974"/>
                    <a:pt x="0" y="963756"/>
                  </a:cubicBezTo>
                  <a:cubicBezTo>
                    <a:pt x="0" y="627538"/>
                    <a:pt x="119245" y="319171"/>
                    <a:pt x="317748" y="78639"/>
                  </a:cubicBezTo>
                  <a:lnTo>
                    <a:pt x="389221" y="0"/>
                  </a:lnTo>
                  <a:close/>
                </a:path>
              </a:pathLst>
            </a:custGeom>
            <a:solidFill>
              <a:srgbClr val="0C627F"/>
            </a:solidFill>
            <a:ln>
              <a:solidFill>
                <a:srgbClr val="2190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096215" y="3441787"/>
              <a:ext cx="1994798" cy="844309"/>
            </a:xfrm>
            <a:custGeom>
              <a:avLst/>
              <a:gdLst>
                <a:gd name="connsiteX0" fmla="*/ 997879 w 1995758"/>
                <a:gd name="connsiteY0" fmla="*/ 0 h 845808"/>
                <a:gd name="connsiteX1" fmla="*/ 1981810 w 1995758"/>
                <a:gd name="connsiteY1" fmla="*/ 407558 h 845808"/>
                <a:gd name="connsiteX2" fmla="*/ 1995758 w 1995758"/>
                <a:gd name="connsiteY2" fmla="*/ 422904 h 845808"/>
                <a:gd name="connsiteX3" fmla="*/ 1981810 w 1995758"/>
                <a:gd name="connsiteY3" fmla="*/ 438250 h 845808"/>
                <a:gd name="connsiteX4" fmla="*/ 997879 w 1995758"/>
                <a:gd name="connsiteY4" fmla="*/ 845808 h 845808"/>
                <a:gd name="connsiteX5" fmla="*/ 13948 w 1995758"/>
                <a:gd name="connsiteY5" fmla="*/ 438250 h 845808"/>
                <a:gd name="connsiteX6" fmla="*/ 0 w 1995758"/>
                <a:gd name="connsiteY6" fmla="*/ 422904 h 845808"/>
                <a:gd name="connsiteX7" fmla="*/ 13948 w 1995758"/>
                <a:gd name="connsiteY7" fmla="*/ 407558 h 845808"/>
                <a:gd name="connsiteX8" fmla="*/ 997879 w 1995758"/>
                <a:gd name="connsiteY8" fmla="*/ 0 h 84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5758" h="845808">
                  <a:moveTo>
                    <a:pt x="997879" y="0"/>
                  </a:moveTo>
                  <a:cubicBezTo>
                    <a:pt x="1382128" y="0"/>
                    <a:pt x="1730000" y="155748"/>
                    <a:pt x="1981810" y="407558"/>
                  </a:cubicBezTo>
                  <a:lnTo>
                    <a:pt x="1995758" y="422904"/>
                  </a:lnTo>
                  <a:lnTo>
                    <a:pt x="1981810" y="438250"/>
                  </a:lnTo>
                  <a:cubicBezTo>
                    <a:pt x="1730000" y="690060"/>
                    <a:pt x="1382128" y="845808"/>
                    <a:pt x="997879" y="845808"/>
                  </a:cubicBezTo>
                  <a:cubicBezTo>
                    <a:pt x="613630" y="845808"/>
                    <a:pt x="265758" y="690060"/>
                    <a:pt x="13948" y="438250"/>
                  </a:cubicBezTo>
                  <a:lnTo>
                    <a:pt x="0" y="422904"/>
                  </a:lnTo>
                  <a:lnTo>
                    <a:pt x="13948" y="407558"/>
                  </a:lnTo>
                  <a:cubicBezTo>
                    <a:pt x="265758" y="155748"/>
                    <a:pt x="613630" y="0"/>
                    <a:pt x="997879" y="0"/>
                  </a:cubicBezTo>
                  <a:close/>
                </a:path>
              </a:pathLst>
            </a:custGeom>
            <a:solidFill>
              <a:srgbClr val="1F4E00"/>
            </a:solidFill>
            <a:ln>
              <a:solidFill>
                <a:srgbClr val="1F4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6100988" y="3441787"/>
              <a:ext cx="1994798" cy="844309"/>
            </a:xfrm>
            <a:custGeom>
              <a:avLst/>
              <a:gdLst>
                <a:gd name="connsiteX0" fmla="*/ 997878 w 1995757"/>
                <a:gd name="connsiteY0" fmla="*/ 0 h 845808"/>
                <a:gd name="connsiteX1" fmla="*/ 1981809 w 1995757"/>
                <a:gd name="connsiteY1" fmla="*/ 407558 h 845808"/>
                <a:gd name="connsiteX2" fmla="*/ 1995757 w 1995757"/>
                <a:gd name="connsiteY2" fmla="*/ 422904 h 845808"/>
                <a:gd name="connsiteX3" fmla="*/ 1981809 w 1995757"/>
                <a:gd name="connsiteY3" fmla="*/ 438250 h 845808"/>
                <a:gd name="connsiteX4" fmla="*/ 997878 w 1995757"/>
                <a:gd name="connsiteY4" fmla="*/ 845808 h 845808"/>
                <a:gd name="connsiteX5" fmla="*/ 13947 w 1995757"/>
                <a:gd name="connsiteY5" fmla="*/ 438250 h 845808"/>
                <a:gd name="connsiteX6" fmla="*/ 0 w 1995757"/>
                <a:gd name="connsiteY6" fmla="*/ 422904 h 845808"/>
                <a:gd name="connsiteX7" fmla="*/ 13947 w 1995757"/>
                <a:gd name="connsiteY7" fmla="*/ 407558 h 845808"/>
                <a:gd name="connsiteX8" fmla="*/ 997878 w 1995757"/>
                <a:gd name="connsiteY8" fmla="*/ 0 h 84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5757" h="845808">
                  <a:moveTo>
                    <a:pt x="997878" y="0"/>
                  </a:moveTo>
                  <a:cubicBezTo>
                    <a:pt x="1382127" y="0"/>
                    <a:pt x="1729999" y="155748"/>
                    <a:pt x="1981809" y="407558"/>
                  </a:cubicBezTo>
                  <a:lnTo>
                    <a:pt x="1995757" y="422904"/>
                  </a:lnTo>
                  <a:lnTo>
                    <a:pt x="1981809" y="438250"/>
                  </a:lnTo>
                  <a:cubicBezTo>
                    <a:pt x="1729999" y="690060"/>
                    <a:pt x="1382127" y="845808"/>
                    <a:pt x="997878" y="845808"/>
                  </a:cubicBezTo>
                  <a:cubicBezTo>
                    <a:pt x="613629" y="845808"/>
                    <a:pt x="265757" y="690060"/>
                    <a:pt x="13947" y="438250"/>
                  </a:cubicBezTo>
                  <a:lnTo>
                    <a:pt x="0" y="422904"/>
                  </a:lnTo>
                  <a:lnTo>
                    <a:pt x="13947" y="407558"/>
                  </a:lnTo>
                  <a:cubicBezTo>
                    <a:pt x="265757" y="155748"/>
                    <a:pt x="613629" y="0"/>
                    <a:pt x="997878" y="0"/>
                  </a:cubicBezTo>
                  <a:close/>
                </a:path>
              </a:pathLst>
            </a:custGeom>
            <a:solidFill>
              <a:srgbClr val="638200"/>
            </a:solidFill>
            <a:ln>
              <a:solidFill>
                <a:srgbClr val="638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6091014" y="3858955"/>
              <a:ext cx="9974" cy="9972"/>
            </a:xfrm>
            <a:custGeom>
              <a:avLst/>
              <a:gdLst>
                <a:gd name="connsiteX0" fmla="*/ 4390 w 8780"/>
                <a:gd name="connsiteY0" fmla="*/ 0 h 9660"/>
                <a:gd name="connsiteX1" fmla="*/ 8780 w 8780"/>
                <a:gd name="connsiteY1" fmla="*/ 4830 h 9660"/>
                <a:gd name="connsiteX2" fmla="*/ 4390 w 8780"/>
                <a:gd name="connsiteY2" fmla="*/ 9660 h 9660"/>
                <a:gd name="connsiteX3" fmla="*/ 0 w 8780"/>
                <a:gd name="connsiteY3" fmla="*/ 4830 h 9660"/>
                <a:gd name="connsiteX4" fmla="*/ 4390 w 8780"/>
                <a:gd name="connsiteY4" fmla="*/ 0 h 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80" h="9660">
                  <a:moveTo>
                    <a:pt x="4390" y="0"/>
                  </a:moveTo>
                  <a:lnTo>
                    <a:pt x="8780" y="4830"/>
                  </a:lnTo>
                  <a:lnTo>
                    <a:pt x="4390" y="9660"/>
                  </a:lnTo>
                  <a:lnTo>
                    <a:pt x="0" y="4830"/>
                  </a:lnTo>
                  <a:lnTo>
                    <a:pt x="4390" y="0"/>
                  </a:lnTo>
                  <a:close/>
                </a:path>
              </a:pathLst>
            </a:custGeom>
            <a:solidFill>
              <a:srgbClr val="6BB9B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5707014" y="3868928"/>
              <a:ext cx="777971" cy="1927949"/>
            </a:xfrm>
            <a:custGeom>
              <a:avLst/>
              <a:gdLst>
                <a:gd name="connsiteX0" fmla="*/ 389221 w 778441"/>
                <a:gd name="connsiteY0" fmla="*/ 0 h 1927512"/>
                <a:gd name="connsiteX1" fmla="*/ 460693 w 778441"/>
                <a:gd name="connsiteY1" fmla="*/ 78639 h 1927512"/>
                <a:gd name="connsiteX2" fmla="*/ 778441 w 778441"/>
                <a:gd name="connsiteY2" fmla="*/ 963756 h 1927512"/>
                <a:gd name="connsiteX3" fmla="*/ 460693 w 778441"/>
                <a:gd name="connsiteY3" fmla="*/ 1848873 h 1927512"/>
                <a:gd name="connsiteX4" fmla="*/ 389221 w 778441"/>
                <a:gd name="connsiteY4" fmla="*/ 1927512 h 1927512"/>
                <a:gd name="connsiteX5" fmla="*/ 317748 w 778441"/>
                <a:gd name="connsiteY5" fmla="*/ 1848873 h 1927512"/>
                <a:gd name="connsiteX6" fmla="*/ 0 w 778441"/>
                <a:gd name="connsiteY6" fmla="*/ 963756 h 1927512"/>
                <a:gd name="connsiteX7" fmla="*/ 317748 w 778441"/>
                <a:gd name="connsiteY7" fmla="*/ 78639 h 1927512"/>
                <a:gd name="connsiteX8" fmla="*/ 389221 w 778441"/>
                <a:gd name="connsiteY8" fmla="*/ 0 h 192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8441" h="1927512">
                  <a:moveTo>
                    <a:pt x="389221" y="0"/>
                  </a:moveTo>
                  <a:lnTo>
                    <a:pt x="460693" y="78639"/>
                  </a:lnTo>
                  <a:cubicBezTo>
                    <a:pt x="659197" y="319171"/>
                    <a:pt x="778441" y="627538"/>
                    <a:pt x="778441" y="963756"/>
                  </a:cubicBezTo>
                  <a:cubicBezTo>
                    <a:pt x="778441" y="1299975"/>
                    <a:pt x="659197" y="1608342"/>
                    <a:pt x="460693" y="1848873"/>
                  </a:cubicBezTo>
                  <a:lnTo>
                    <a:pt x="389221" y="1927512"/>
                  </a:lnTo>
                  <a:lnTo>
                    <a:pt x="317748" y="1848873"/>
                  </a:lnTo>
                  <a:cubicBezTo>
                    <a:pt x="119245" y="1608342"/>
                    <a:pt x="0" y="1299975"/>
                    <a:pt x="0" y="963756"/>
                  </a:cubicBezTo>
                  <a:cubicBezTo>
                    <a:pt x="0" y="627538"/>
                    <a:pt x="119245" y="319171"/>
                    <a:pt x="317748" y="78639"/>
                  </a:cubicBezTo>
                  <a:lnTo>
                    <a:pt x="389221" y="0"/>
                  </a:lnTo>
                  <a:close/>
                </a:path>
              </a:pathLst>
            </a:custGeom>
            <a:solidFill>
              <a:srgbClr val="C35600"/>
            </a:solidFill>
            <a:ln>
              <a:solidFill>
                <a:srgbClr val="C35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3702242" y="1503865"/>
              <a:ext cx="2393758" cy="2360076"/>
            </a:xfrm>
            <a:custGeom>
              <a:avLst/>
              <a:gdLst>
                <a:gd name="connsiteX0" fmla="*/ 1391489 w 2393758"/>
                <a:gd name="connsiteY0" fmla="*/ 0 h 2360076"/>
                <a:gd name="connsiteX1" fmla="*/ 2375420 w 2393758"/>
                <a:gd name="connsiteY1" fmla="*/ 407558 h 2360076"/>
                <a:gd name="connsiteX2" fmla="*/ 2393758 w 2393758"/>
                <a:gd name="connsiteY2" fmla="*/ 427734 h 2360076"/>
                <a:gd name="connsiteX3" fmla="*/ 2322285 w 2393758"/>
                <a:gd name="connsiteY3" fmla="*/ 506373 h 2360076"/>
                <a:gd name="connsiteX4" fmla="*/ 2004537 w 2393758"/>
                <a:gd name="connsiteY4" fmla="*/ 1391490 h 2360076"/>
                <a:gd name="connsiteX5" fmla="*/ 2322285 w 2393758"/>
                <a:gd name="connsiteY5" fmla="*/ 2276607 h 2360076"/>
                <a:gd name="connsiteX6" fmla="*/ 2393758 w 2393758"/>
                <a:gd name="connsiteY6" fmla="*/ 2355246 h 2360076"/>
                <a:gd name="connsiteX7" fmla="*/ 2389368 w 2393758"/>
                <a:gd name="connsiteY7" fmla="*/ 2360076 h 2360076"/>
                <a:gd name="connsiteX8" fmla="*/ 2375420 w 2393758"/>
                <a:gd name="connsiteY8" fmla="*/ 2344730 h 2360076"/>
                <a:gd name="connsiteX9" fmla="*/ 1391489 w 2393758"/>
                <a:gd name="connsiteY9" fmla="*/ 1937172 h 2360076"/>
                <a:gd name="connsiteX10" fmla="*/ 407558 w 2393758"/>
                <a:gd name="connsiteY10" fmla="*/ 2344730 h 2360076"/>
                <a:gd name="connsiteX11" fmla="*/ 393610 w 2393758"/>
                <a:gd name="connsiteY11" fmla="*/ 2360076 h 2360076"/>
                <a:gd name="connsiteX12" fmla="*/ 317748 w 2393758"/>
                <a:gd name="connsiteY12" fmla="*/ 2276607 h 2360076"/>
                <a:gd name="connsiteX13" fmla="*/ 0 w 2393758"/>
                <a:gd name="connsiteY13" fmla="*/ 1391490 h 2360076"/>
                <a:gd name="connsiteX14" fmla="*/ 1391489 w 2393758"/>
                <a:gd name="connsiteY14" fmla="*/ 0 h 236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3758" h="2360076">
                  <a:moveTo>
                    <a:pt x="1391489" y="0"/>
                  </a:moveTo>
                  <a:cubicBezTo>
                    <a:pt x="1775738" y="0"/>
                    <a:pt x="2123610" y="155748"/>
                    <a:pt x="2375420" y="407558"/>
                  </a:cubicBezTo>
                  <a:lnTo>
                    <a:pt x="2393758" y="427734"/>
                  </a:lnTo>
                  <a:lnTo>
                    <a:pt x="2322285" y="506373"/>
                  </a:lnTo>
                  <a:cubicBezTo>
                    <a:pt x="2123782" y="746905"/>
                    <a:pt x="2004537" y="1055272"/>
                    <a:pt x="2004537" y="1391490"/>
                  </a:cubicBezTo>
                  <a:cubicBezTo>
                    <a:pt x="2004537" y="1727708"/>
                    <a:pt x="2123782" y="2036076"/>
                    <a:pt x="2322285" y="2276607"/>
                  </a:cubicBezTo>
                  <a:lnTo>
                    <a:pt x="2393758" y="2355246"/>
                  </a:lnTo>
                  <a:lnTo>
                    <a:pt x="2389368" y="2360076"/>
                  </a:lnTo>
                  <a:lnTo>
                    <a:pt x="2375420" y="2344730"/>
                  </a:lnTo>
                  <a:cubicBezTo>
                    <a:pt x="2123610" y="2092920"/>
                    <a:pt x="1775738" y="1937172"/>
                    <a:pt x="1391489" y="1937172"/>
                  </a:cubicBezTo>
                  <a:cubicBezTo>
                    <a:pt x="1007240" y="1937172"/>
                    <a:pt x="659368" y="2092920"/>
                    <a:pt x="407558" y="2344730"/>
                  </a:cubicBezTo>
                  <a:lnTo>
                    <a:pt x="393610" y="2360076"/>
                  </a:lnTo>
                  <a:lnTo>
                    <a:pt x="317748" y="2276607"/>
                  </a:lnTo>
                  <a:cubicBezTo>
                    <a:pt x="119244" y="2036076"/>
                    <a:pt x="0" y="1727708"/>
                    <a:pt x="0" y="1391490"/>
                  </a:cubicBezTo>
                  <a:cubicBezTo>
                    <a:pt x="0" y="622991"/>
                    <a:pt x="622991" y="0"/>
                    <a:pt x="1391489" y="0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6096000" y="1503865"/>
              <a:ext cx="2393758" cy="2360076"/>
            </a:xfrm>
            <a:custGeom>
              <a:avLst/>
              <a:gdLst>
                <a:gd name="connsiteX0" fmla="*/ 1002268 w 2393757"/>
                <a:gd name="connsiteY0" fmla="*/ 0 h 2360076"/>
                <a:gd name="connsiteX1" fmla="*/ 2393757 w 2393757"/>
                <a:gd name="connsiteY1" fmla="*/ 1391490 h 2360076"/>
                <a:gd name="connsiteX2" fmla="*/ 2076009 w 2393757"/>
                <a:gd name="connsiteY2" fmla="*/ 2276607 h 2360076"/>
                <a:gd name="connsiteX3" fmla="*/ 2000147 w 2393757"/>
                <a:gd name="connsiteY3" fmla="*/ 2360076 h 2360076"/>
                <a:gd name="connsiteX4" fmla="*/ 1986199 w 2393757"/>
                <a:gd name="connsiteY4" fmla="*/ 2344730 h 2360076"/>
                <a:gd name="connsiteX5" fmla="*/ 1002268 w 2393757"/>
                <a:gd name="connsiteY5" fmla="*/ 1937172 h 2360076"/>
                <a:gd name="connsiteX6" fmla="*/ 18337 w 2393757"/>
                <a:gd name="connsiteY6" fmla="*/ 2344730 h 2360076"/>
                <a:gd name="connsiteX7" fmla="*/ 4390 w 2393757"/>
                <a:gd name="connsiteY7" fmla="*/ 2360076 h 2360076"/>
                <a:gd name="connsiteX8" fmla="*/ 0 w 2393757"/>
                <a:gd name="connsiteY8" fmla="*/ 2355246 h 2360076"/>
                <a:gd name="connsiteX9" fmla="*/ 71472 w 2393757"/>
                <a:gd name="connsiteY9" fmla="*/ 2276607 h 2360076"/>
                <a:gd name="connsiteX10" fmla="*/ 389220 w 2393757"/>
                <a:gd name="connsiteY10" fmla="*/ 1391490 h 2360076"/>
                <a:gd name="connsiteX11" fmla="*/ 71472 w 2393757"/>
                <a:gd name="connsiteY11" fmla="*/ 506373 h 2360076"/>
                <a:gd name="connsiteX12" fmla="*/ 0 w 2393757"/>
                <a:gd name="connsiteY12" fmla="*/ 427734 h 2360076"/>
                <a:gd name="connsiteX13" fmla="*/ 18337 w 2393757"/>
                <a:gd name="connsiteY13" fmla="*/ 407558 h 2360076"/>
                <a:gd name="connsiteX14" fmla="*/ 1002268 w 2393757"/>
                <a:gd name="connsiteY14" fmla="*/ 0 h 236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3757" h="2360076">
                  <a:moveTo>
                    <a:pt x="1002268" y="0"/>
                  </a:moveTo>
                  <a:cubicBezTo>
                    <a:pt x="1770766" y="0"/>
                    <a:pt x="2393757" y="622991"/>
                    <a:pt x="2393757" y="1391490"/>
                  </a:cubicBezTo>
                  <a:cubicBezTo>
                    <a:pt x="2393757" y="1727708"/>
                    <a:pt x="2274513" y="2036076"/>
                    <a:pt x="2076009" y="2276607"/>
                  </a:cubicBezTo>
                  <a:lnTo>
                    <a:pt x="2000147" y="2360076"/>
                  </a:lnTo>
                  <a:lnTo>
                    <a:pt x="1986199" y="2344730"/>
                  </a:lnTo>
                  <a:cubicBezTo>
                    <a:pt x="1734389" y="2092920"/>
                    <a:pt x="1386517" y="1937172"/>
                    <a:pt x="1002268" y="1937172"/>
                  </a:cubicBezTo>
                  <a:cubicBezTo>
                    <a:pt x="618019" y="1937172"/>
                    <a:pt x="270147" y="2092920"/>
                    <a:pt x="18337" y="2344730"/>
                  </a:cubicBezTo>
                  <a:lnTo>
                    <a:pt x="4390" y="2360076"/>
                  </a:lnTo>
                  <a:lnTo>
                    <a:pt x="0" y="2355246"/>
                  </a:lnTo>
                  <a:lnTo>
                    <a:pt x="71472" y="2276607"/>
                  </a:lnTo>
                  <a:cubicBezTo>
                    <a:pt x="269976" y="2036076"/>
                    <a:pt x="389220" y="1727708"/>
                    <a:pt x="389220" y="1391490"/>
                  </a:cubicBezTo>
                  <a:cubicBezTo>
                    <a:pt x="389220" y="1055272"/>
                    <a:pt x="269976" y="746905"/>
                    <a:pt x="71472" y="506373"/>
                  </a:cubicBezTo>
                  <a:lnTo>
                    <a:pt x="0" y="427734"/>
                  </a:lnTo>
                  <a:lnTo>
                    <a:pt x="18337" y="407558"/>
                  </a:lnTo>
                  <a:cubicBezTo>
                    <a:pt x="270147" y="155748"/>
                    <a:pt x="618019" y="0"/>
                    <a:pt x="1002268" y="0"/>
                  </a:cubicBezTo>
                  <a:close/>
                </a:path>
              </a:pathLst>
            </a:custGeom>
            <a:solidFill>
              <a:srgbClr val="6CB9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3702242" y="3863941"/>
              <a:ext cx="2393758" cy="2360076"/>
            </a:xfrm>
            <a:custGeom>
              <a:avLst/>
              <a:gdLst>
                <a:gd name="connsiteX0" fmla="*/ 393610 w 2393758"/>
                <a:gd name="connsiteY0" fmla="*/ 0 h 2360076"/>
                <a:gd name="connsiteX1" fmla="*/ 407558 w 2393758"/>
                <a:gd name="connsiteY1" fmla="*/ 15346 h 2360076"/>
                <a:gd name="connsiteX2" fmla="*/ 1391489 w 2393758"/>
                <a:gd name="connsiteY2" fmla="*/ 422904 h 2360076"/>
                <a:gd name="connsiteX3" fmla="*/ 2375420 w 2393758"/>
                <a:gd name="connsiteY3" fmla="*/ 15346 h 2360076"/>
                <a:gd name="connsiteX4" fmla="*/ 2389368 w 2393758"/>
                <a:gd name="connsiteY4" fmla="*/ 0 h 2360076"/>
                <a:gd name="connsiteX5" fmla="*/ 2393758 w 2393758"/>
                <a:gd name="connsiteY5" fmla="*/ 4830 h 2360076"/>
                <a:gd name="connsiteX6" fmla="*/ 2322285 w 2393758"/>
                <a:gd name="connsiteY6" fmla="*/ 83469 h 2360076"/>
                <a:gd name="connsiteX7" fmla="*/ 2004537 w 2393758"/>
                <a:gd name="connsiteY7" fmla="*/ 968586 h 2360076"/>
                <a:gd name="connsiteX8" fmla="*/ 2322285 w 2393758"/>
                <a:gd name="connsiteY8" fmla="*/ 1853703 h 2360076"/>
                <a:gd name="connsiteX9" fmla="*/ 2393758 w 2393758"/>
                <a:gd name="connsiteY9" fmla="*/ 1932342 h 2360076"/>
                <a:gd name="connsiteX10" fmla="*/ 2375420 w 2393758"/>
                <a:gd name="connsiteY10" fmla="*/ 1952518 h 2360076"/>
                <a:gd name="connsiteX11" fmla="*/ 1391489 w 2393758"/>
                <a:gd name="connsiteY11" fmla="*/ 2360076 h 2360076"/>
                <a:gd name="connsiteX12" fmla="*/ 0 w 2393758"/>
                <a:gd name="connsiteY12" fmla="*/ 968586 h 2360076"/>
                <a:gd name="connsiteX13" fmla="*/ 317748 w 2393758"/>
                <a:gd name="connsiteY13" fmla="*/ 83469 h 2360076"/>
                <a:gd name="connsiteX14" fmla="*/ 393610 w 2393758"/>
                <a:gd name="connsiteY14" fmla="*/ 0 h 236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3758" h="2360076">
                  <a:moveTo>
                    <a:pt x="393610" y="0"/>
                  </a:moveTo>
                  <a:lnTo>
                    <a:pt x="407558" y="15346"/>
                  </a:lnTo>
                  <a:cubicBezTo>
                    <a:pt x="659368" y="267156"/>
                    <a:pt x="1007240" y="422904"/>
                    <a:pt x="1391489" y="422904"/>
                  </a:cubicBezTo>
                  <a:cubicBezTo>
                    <a:pt x="1775738" y="422904"/>
                    <a:pt x="2123610" y="267156"/>
                    <a:pt x="2375420" y="15346"/>
                  </a:cubicBezTo>
                  <a:lnTo>
                    <a:pt x="2389368" y="0"/>
                  </a:lnTo>
                  <a:lnTo>
                    <a:pt x="2393758" y="4830"/>
                  </a:lnTo>
                  <a:lnTo>
                    <a:pt x="2322285" y="83469"/>
                  </a:lnTo>
                  <a:cubicBezTo>
                    <a:pt x="2123782" y="324001"/>
                    <a:pt x="2004537" y="632368"/>
                    <a:pt x="2004537" y="968586"/>
                  </a:cubicBezTo>
                  <a:cubicBezTo>
                    <a:pt x="2004537" y="1304805"/>
                    <a:pt x="2123782" y="1613172"/>
                    <a:pt x="2322285" y="1853703"/>
                  </a:cubicBezTo>
                  <a:lnTo>
                    <a:pt x="2393758" y="1932342"/>
                  </a:lnTo>
                  <a:lnTo>
                    <a:pt x="2375420" y="1952518"/>
                  </a:lnTo>
                  <a:cubicBezTo>
                    <a:pt x="2123610" y="2204328"/>
                    <a:pt x="1775738" y="2360076"/>
                    <a:pt x="1391489" y="2360076"/>
                  </a:cubicBezTo>
                  <a:cubicBezTo>
                    <a:pt x="622991" y="2360076"/>
                    <a:pt x="0" y="1737085"/>
                    <a:pt x="0" y="968586"/>
                  </a:cubicBezTo>
                  <a:cubicBezTo>
                    <a:pt x="0" y="632368"/>
                    <a:pt x="119244" y="324001"/>
                    <a:pt x="317748" y="83469"/>
                  </a:cubicBezTo>
                  <a:lnTo>
                    <a:pt x="393610" y="0"/>
                  </a:lnTo>
                  <a:close/>
                </a:path>
              </a:pathLst>
            </a:custGeom>
            <a:solidFill>
              <a:srgbClr val="D17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6096000" y="3863941"/>
              <a:ext cx="2393758" cy="2360076"/>
            </a:xfrm>
            <a:custGeom>
              <a:avLst/>
              <a:gdLst>
                <a:gd name="connsiteX0" fmla="*/ 4390 w 2393757"/>
                <a:gd name="connsiteY0" fmla="*/ 0 h 2360076"/>
                <a:gd name="connsiteX1" fmla="*/ 18337 w 2393757"/>
                <a:gd name="connsiteY1" fmla="*/ 15346 h 2360076"/>
                <a:gd name="connsiteX2" fmla="*/ 1002268 w 2393757"/>
                <a:gd name="connsiteY2" fmla="*/ 422904 h 2360076"/>
                <a:gd name="connsiteX3" fmla="*/ 1986199 w 2393757"/>
                <a:gd name="connsiteY3" fmla="*/ 15346 h 2360076"/>
                <a:gd name="connsiteX4" fmla="*/ 2000147 w 2393757"/>
                <a:gd name="connsiteY4" fmla="*/ 0 h 2360076"/>
                <a:gd name="connsiteX5" fmla="*/ 2076009 w 2393757"/>
                <a:gd name="connsiteY5" fmla="*/ 83469 h 2360076"/>
                <a:gd name="connsiteX6" fmla="*/ 2393757 w 2393757"/>
                <a:gd name="connsiteY6" fmla="*/ 968586 h 2360076"/>
                <a:gd name="connsiteX7" fmla="*/ 1002268 w 2393757"/>
                <a:gd name="connsiteY7" fmla="*/ 2360076 h 2360076"/>
                <a:gd name="connsiteX8" fmla="*/ 18337 w 2393757"/>
                <a:gd name="connsiteY8" fmla="*/ 1952518 h 2360076"/>
                <a:gd name="connsiteX9" fmla="*/ 0 w 2393757"/>
                <a:gd name="connsiteY9" fmla="*/ 1932342 h 2360076"/>
                <a:gd name="connsiteX10" fmla="*/ 71472 w 2393757"/>
                <a:gd name="connsiteY10" fmla="*/ 1853703 h 2360076"/>
                <a:gd name="connsiteX11" fmla="*/ 389220 w 2393757"/>
                <a:gd name="connsiteY11" fmla="*/ 968586 h 2360076"/>
                <a:gd name="connsiteX12" fmla="*/ 71472 w 2393757"/>
                <a:gd name="connsiteY12" fmla="*/ 83469 h 2360076"/>
                <a:gd name="connsiteX13" fmla="*/ 0 w 2393757"/>
                <a:gd name="connsiteY13" fmla="*/ 4830 h 2360076"/>
                <a:gd name="connsiteX14" fmla="*/ 4390 w 2393757"/>
                <a:gd name="connsiteY14" fmla="*/ 0 h 236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3757" h="2360076">
                  <a:moveTo>
                    <a:pt x="4390" y="0"/>
                  </a:moveTo>
                  <a:lnTo>
                    <a:pt x="18337" y="15346"/>
                  </a:lnTo>
                  <a:cubicBezTo>
                    <a:pt x="270147" y="267156"/>
                    <a:pt x="618019" y="422904"/>
                    <a:pt x="1002268" y="422904"/>
                  </a:cubicBezTo>
                  <a:cubicBezTo>
                    <a:pt x="1386517" y="422904"/>
                    <a:pt x="1734389" y="267156"/>
                    <a:pt x="1986199" y="15346"/>
                  </a:cubicBezTo>
                  <a:lnTo>
                    <a:pt x="2000147" y="0"/>
                  </a:lnTo>
                  <a:lnTo>
                    <a:pt x="2076009" y="83469"/>
                  </a:lnTo>
                  <a:cubicBezTo>
                    <a:pt x="2274513" y="324001"/>
                    <a:pt x="2393757" y="632368"/>
                    <a:pt x="2393757" y="968586"/>
                  </a:cubicBezTo>
                  <a:cubicBezTo>
                    <a:pt x="2393757" y="1737085"/>
                    <a:pt x="1770766" y="2360076"/>
                    <a:pt x="1002268" y="2360076"/>
                  </a:cubicBezTo>
                  <a:cubicBezTo>
                    <a:pt x="618019" y="2360076"/>
                    <a:pt x="270147" y="2204328"/>
                    <a:pt x="18337" y="1952518"/>
                  </a:cubicBezTo>
                  <a:lnTo>
                    <a:pt x="0" y="1932342"/>
                  </a:lnTo>
                  <a:lnTo>
                    <a:pt x="71472" y="1853703"/>
                  </a:lnTo>
                  <a:cubicBezTo>
                    <a:pt x="269976" y="1613172"/>
                    <a:pt x="389220" y="1304805"/>
                    <a:pt x="389220" y="968586"/>
                  </a:cubicBezTo>
                  <a:cubicBezTo>
                    <a:pt x="389220" y="632368"/>
                    <a:pt x="269976" y="324001"/>
                    <a:pt x="71472" y="83469"/>
                  </a:cubicBezTo>
                  <a:lnTo>
                    <a:pt x="0" y="4830"/>
                  </a:lnTo>
                  <a:lnTo>
                    <a:pt x="4390" y="0"/>
                  </a:lnTo>
                  <a:close/>
                </a:path>
              </a:pathLst>
            </a:custGeom>
            <a:solidFill>
              <a:srgbClr val="E7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126" name="文本框 4"/>
          <p:cNvSpPr txBox="1">
            <a:spLocks noChangeArrowheads="1"/>
          </p:cNvSpPr>
          <p:nvPr/>
        </p:nvSpPr>
        <p:spPr bwMode="auto">
          <a:xfrm>
            <a:off x="3829050" y="2654300"/>
            <a:ext cx="1209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27" name="文本框 25"/>
          <p:cNvSpPr txBox="1">
            <a:spLocks noChangeArrowheads="1"/>
          </p:cNvSpPr>
          <p:nvPr/>
        </p:nvSpPr>
        <p:spPr bwMode="auto">
          <a:xfrm>
            <a:off x="3781425" y="2921000"/>
            <a:ext cx="2109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ADD YOUR TITLE HERE</a:t>
            </a:r>
            <a:endParaRPr lang="zh-CN" altLang="en-US" sz="1600">
              <a:solidFill>
                <a:schemeClr val="bg1"/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5128" name="文本框 26"/>
          <p:cNvSpPr txBox="1">
            <a:spLocks noChangeArrowheads="1"/>
          </p:cNvSpPr>
          <p:nvPr/>
        </p:nvSpPr>
        <p:spPr bwMode="auto">
          <a:xfrm>
            <a:off x="3829050" y="4760913"/>
            <a:ext cx="1209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29" name="文本框 27"/>
          <p:cNvSpPr txBox="1">
            <a:spLocks noChangeArrowheads="1"/>
          </p:cNvSpPr>
          <p:nvPr/>
        </p:nvSpPr>
        <p:spPr bwMode="auto">
          <a:xfrm>
            <a:off x="3781425" y="5026025"/>
            <a:ext cx="2109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ADD YOUR TITLE HERE</a:t>
            </a:r>
            <a:endParaRPr lang="zh-CN" altLang="en-US" sz="1600">
              <a:solidFill>
                <a:schemeClr val="bg1"/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5130" name="文本框 28"/>
          <p:cNvSpPr txBox="1">
            <a:spLocks noChangeArrowheads="1"/>
          </p:cNvSpPr>
          <p:nvPr/>
        </p:nvSpPr>
        <p:spPr bwMode="auto">
          <a:xfrm>
            <a:off x="7431088" y="2654300"/>
            <a:ext cx="1209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31" name="文本框 38"/>
          <p:cNvSpPr txBox="1">
            <a:spLocks noChangeArrowheads="1"/>
          </p:cNvSpPr>
          <p:nvPr/>
        </p:nvSpPr>
        <p:spPr bwMode="auto">
          <a:xfrm>
            <a:off x="6459538" y="2921000"/>
            <a:ext cx="2109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ADD YOUR TITLE HERE</a:t>
            </a:r>
            <a:endParaRPr lang="zh-CN" altLang="en-US" sz="1600">
              <a:solidFill>
                <a:schemeClr val="bg1"/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5132" name="文本框 39"/>
          <p:cNvSpPr txBox="1">
            <a:spLocks noChangeArrowheads="1"/>
          </p:cNvSpPr>
          <p:nvPr/>
        </p:nvSpPr>
        <p:spPr bwMode="auto">
          <a:xfrm>
            <a:off x="7431088" y="4760913"/>
            <a:ext cx="1209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33" name="文本框 40"/>
          <p:cNvSpPr txBox="1">
            <a:spLocks noChangeArrowheads="1"/>
          </p:cNvSpPr>
          <p:nvPr/>
        </p:nvSpPr>
        <p:spPr bwMode="auto">
          <a:xfrm>
            <a:off x="6459538" y="5026025"/>
            <a:ext cx="2109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ADD YOUR TITLE HERE</a:t>
            </a:r>
            <a:endParaRPr lang="zh-CN" altLang="en-US" sz="1600">
              <a:solidFill>
                <a:schemeClr val="bg1"/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857375" y="2801938"/>
            <a:ext cx="19208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stealt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5" name="文本框 41"/>
          <p:cNvSpPr txBox="1">
            <a:spLocks noChangeArrowheads="1"/>
          </p:cNvSpPr>
          <p:nvPr/>
        </p:nvSpPr>
        <p:spPr bwMode="auto">
          <a:xfrm>
            <a:off x="785813" y="2640013"/>
            <a:ext cx="1209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2190C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36" name="文本框 13"/>
          <p:cNvSpPr txBox="1">
            <a:spLocks noChangeArrowheads="1"/>
          </p:cNvSpPr>
          <p:nvPr/>
        </p:nvSpPr>
        <p:spPr bwMode="auto">
          <a:xfrm>
            <a:off x="733425" y="2955925"/>
            <a:ext cx="2813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  <p:cxnSp>
        <p:nvCxnSpPr>
          <p:cNvPr id="43" name="直接连接符 42"/>
          <p:cNvCxnSpPr/>
          <p:nvPr/>
        </p:nvCxnSpPr>
        <p:spPr>
          <a:xfrm>
            <a:off x="1857375" y="4872038"/>
            <a:ext cx="19208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stealt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文本框 43"/>
          <p:cNvSpPr txBox="1">
            <a:spLocks noChangeArrowheads="1"/>
          </p:cNvSpPr>
          <p:nvPr/>
        </p:nvSpPr>
        <p:spPr bwMode="auto">
          <a:xfrm>
            <a:off x="785813" y="4710113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D179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39" name="文本框 44"/>
          <p:cNvSpPr txBox="1">
            <a:spLocks noChangeArrowheads="1"/>
          </p:cNvSpPr>
          <p:nvPr/>
        </p:nvSpPr>
        <p:spPr bwMode="auto">
          <a:xfrm>
            <a:off x="733425" y="5026025"/>
            <a:ext cx="281305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  <p:sp>
        <p:nvSpPr>
          <p:cNvPr id="25" name="任意多边形 24"/>
          <p:cNvSpPr/>
          <p:nvPr/>
        </p:nvSpPr>
        <p:spPr>
          <a:xfrm>
            <a:off x="8037513" y="2012950"/>
            <a:ext cx="1098550" cy="660400"/>
          </a:xfrm>
          <a:custGeom>
            <a:avLst/>
            <a:gdLst>
              <a:gd name="connsiteX0" fmla="*/ 0 w 990600"/>
              <a:gd name="connsiteY0" fmla="*/ 660400 h 660400"/>
              <a:gd name="connsiteX1" fmla="*/ 279400 w 990600"/>
              <a:gd name="connsiteY1" fmla="*/ 0 h 660400"/>
              <a:gd name="connsiteX2" fmla="*/ 990600 w 990600"/>
              <a:gd name="connsiteY2" fmla="*/ 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660400">
                <a:moveTo>
                  <a:pt x="0" y="660400"/>
                </a:moveTo>
                <a:lnTo>
                  <a:pt x="279400" y="0"/>
                </a:lnTo>
                <a:lnTo>
                  <a:pt x="990600" y="0"/>
                </a:ln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任意多边形 45"/>
          <p:cNvSpPr/>
          <p:nvPr/>
        </p:nvSpPr>
        <p:spPr>
          <a:xfrm>
            <a:off x="8035925" y="4110038"/>
            <a:ext cx="1096963" cy="660400"/>
          </a:xfrm>
          <a:custGeom>
            <a:avLst/>
            <a:gdLst>
              <a:gd name="connsiteX0" fmla="*/ 0 w 990600"/>
              <a:gd name="connsiteY0" fmla="*/ 660400 h 660400"/>
              <a:gd name="connsiteX1" fmla="*/ 279400 w 990600"/>
              <a:gd name="connsiteY1" fmla="*/ 0 h 660400"/>
              <a:gd name="connsiteX2" fmla="*/ 990600 w 990600"/>
              <a:gd name="connsiteY2" fmla="*/ 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660400">
                <a:moveTo>
                  <a:pt x="0" y="660400"/>
                </a:moveTo>
                <a:lnTo>
                  <a:pt x="279400" y="0"/>
                </a:lnTo>
                <a:lnTo>
                  <a:pt x="990600" y="0"/>
                </a:ln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42" name="文本框 46"/>
          <p:cNvSpPr txBox="1">
            <a:spLocks noChangeArrowheads="1"/>
          </p:cNvSpPr>
          <p:nvPr/>
        </p:nvSpPr>
        <p:spPr bwMode="auto">
          <a:xfrm>
            <a:off x="9229725" y="1801813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6CB9B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43" name="文本框 47"/>
          <p:cNvSpPr txBox="1">
            <a:spLocks noChangeArrowheads="1"/>
          </p:cNvSpPr>
          <p:nvPr/>
        </p:nvSpPr>
        <p:spPr bwMode="auto">
          <a:xfrm>
            <a:off x="9175750" y="2117725"/>
            <a:ext cx="281305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  <p:sp>
        <p:nvSpPr>
          <p:cNvPr id="5144" name="文本框 48"/>
          <p:cNvSpPr txBox="1">
            <a:spLocks noChangeArrowheads="1"/>
          </p:cNvSpPr>
          <p:nvPr/>
        </p:nvSpPr>
        <p:spPr bwMode="auto">
          <a:xfrm>
            <a:off x="9282113" y="3794125"/>
            <a:ext cx="120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E7AE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5145" name="文本框 49"/>
          <p:cNvSpPr txBox="1">
            <a:spLocks noChangeArrowheads="1"/>
          </p:cNvSpPr>
          <p:nvPr/>
        </p:nvSpPr>
        <p:spPr bwMode="auto">
          <a:xfrm>
            <a:off x="9229725" y="4110038"/>
            <a:ext cx="2813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6172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6173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6147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1-2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6148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论文研究背景及主要研究意义</a:t>
            </a:r>
          </a:p>
        </p:txBody>
      </p:sp>
      <p:grpSp>
        <p:nvGrpSpPr>
          <p:cNvPr id="6150" name="组合 12"/>
          <p:cNvGrpSpPr/>
          <p:nvPr/>
        </p:nvGrpSpPr>
        <p:grpSpPr bwMode="auto">
          <a:xfrm>
            <a:off x="276225" y="1924050"/>
            <a:ext cx="3551238" cy="2287588"/>
            <a:chOff x="384178" y="1800225"/>
            <a:chExt cx="5485921" cy="3257550"/>
          </a:xfrm>
        </p:grpSpPr>
        <p:sp>
          <p:nvSpPr>
            <p:cNvPr id="62" name="任意多边形 61"/>
            <p:cNvSpPr/>
            <p:nvPr/>
          </p:nvSpPr>
          <p:spPr>
            <a:xfrm>
              <a:off x="384178" y="1800225"/>
              <a:ext cx="5485921" cy="3257550"/>
            </a:xfrm>
            <a:custGeom>
              <a:avLst/>
              <a:gdLst>
                <a:gd name="connsiteX0" fmla="*/ 0 w 5485920"/>
                <a:gd name="connsiteY0" fmla="*/ 0 h 3257550"/>
                <a:gd name="connsiteX1" fmla="*/ 5485920 w 5485920"/>
                <a:gd name="connsiteY1" fmla="*/ 0 h 3257550"/>
                <a:gd name="connsiteX2" fmla="*/ 4194330 w 5485920"/>
                <a:gd name="connsiteY2" fmla="*/ 3257550 h 3257550"/>
                <a:gd name="connsiteX3" fmla="*/ 0 w 5485920"/>
                <a:gd name="connsiteY3" fmla="*/ 3257550 h 32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5920" h="3257550">
                  <a:moveTo>
                    <a:pt x="0" y="0"/>
                  </a:moveTo>
                  <a:lnTo>
                    <a:pt x="5485920" y="0"/>
                  </a:lnTo>
                  <a:lnTo>
                    <a:pt x="4194330" y="3257550"/>
                  </a:lnTo>
                  <a:lnTo>
                    <a:pt x="0" y="325755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384178" y="1800225"/>
              <a:ext cx="5461397" cy="3257550"/>
            </a:xfrm>
            <a:custGeom>
              <a:avLst/>
              <a:gdLst>
                <a:gd name="connsiteX0" fmla="*/ 0 w 5462151"/>
                <a:gd name="connsiteY0" fmla="*/ 0 h 3257550"/>
                <a:gd name="connsiteX1" fmla="*/ 5462151 w 5462151"/>
                <a:gd name="connsiteY1" fmla="*/ 0 h 3257550"/>
                <a:gd name="connsiteX2" fmla="*/ 3364664 w 5462151"/>
                <a:gd name="connsiteY2" fmla="*/ 3257550 h 3257550"/>
                <a:gd name="connsiteX3" fmla="*/ 0 w 5462151"/>
                <a:gd name="connsiteY3" fmla="*/ 3257550 h 32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2151" h="3257550">
                  <a:moveTo>
                    <a:pt x="0" y="0"/>
                  </a:moveTo>
                  <a:lnTo>
                    <a:pt x="5462151" y="0"/>
                  </a:lnTo>
                  <a:lnTo>
                    <a:pt x="3364664" y="3257550"/>
                  </a:lnTo>
                  <a:lnTo>
                    <a:pt x="0" y="325755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6151" name="组合 62"/>
          <p:cNvGrpSpPr/>
          <p:nvPr/>
        </p:nvGrpSpPr>
        <p:grpSpPr bwMode="auto">
          <a:xfrm>
            <a:off x="4311650" y="1924050"/>
            <a:ext cx="3551238" cy="2287588"/>
            <a:chOff x="384178" y="1800225"/>
            <a:chExt cx="5485921" cy="3257550"/>
          </a:xfrm>
        </p:grpSpPr>
        <p:sp>
          <p:nvSpPr>
            <p:cNvPr id="64" name="任意多边形 63"/>
            <p:cNvSpPr/>
            <p:nvPr/>
          </p:nvSpPr>
          <p:spPr>
            <a:xfrm>
              <a:off x="384178" y="1800225"/>
              <a:ext cx="5485921" cy="3257550"/>
            </a:xfrm>
            <a:custGeom>
              <a:avLst/>
              <a:gdLst>
                <a:gd name="connsiteX0" fmla="*/ 0 w 5485920"/>
                <a:gd name="connsiteY0" fmla="*/ 0 h 3257550"/>
                <a:gd name="connsiteX1" fmla="*/ 5485920 w 5485920"/>
                <a:gd name="connsiteY1" fmla="*/ 0 h 3257550"/>
                <a:gd name="connsiteX2" fmla="*/ 4194330 w 5485920"/>
                <a:gd name="connsiteY2" fmla="*/ 3257550 h 3257550"/>
                <a:gd name="connsiteX3" fmla="*/ 0 w 5485920"/>
                <a:gd name="connsiteY3" fmla="*/ 3257550 h 32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5920" h="3257550">
                  <a:moveTo>
                    <a:pt x="0" y="0"/>
                  </a:moveTo>
                  <a:lnTo>
                    <a:pt x="5485920" y="0"/>
                  </a:lnTo>
                  <a:lnTo>
                    <a:pt x="4194330" y="3257550"/>
                  </a:lnTo>
                  <a:lnTo>
                    <a:pt x="0" y="3257550"/>
                  </a:lnTo>
                  <a:close/>
                </a:path>
              </a:pathLst>
            </a:custGeom>
            <a:solidFill>
              <a:srgbClr val="6CB9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384178" y="1800225"/>
              <a:ext cx="5461397" cy="3257550"/>
            </a:xfrm>
            <a:custGeom>
              <a:avLst/>
              <a:gdLst>
                <a:gd name="connsiteX0" fmla="*/ 0 w 5462151"/>
                <a:gd name="connsiteY0" fmla="*/ 0 h 3257550"/>
                <a:gd name="connsiteX1" fmla="*/ 5462151 w 5462151"/>
                <a:gd name="connsiteY1" fmla="*/ 0 h 3257550"/>
                <a:gd name="connsiteX2" fmla="*/ 3364664 w 5462151"/>
                <a:gd name="connsiteY2" fmla="*/ 3257550 h 3257550"/>
                <a:gd name="connsiteX3" fmla="*/ 0 w 5462151"/>
                <a:gd name="connsiteY3" fmla="*/ 3257550 h 32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2151" h="3257550">
                  <a:moveTo>
                    <a:pt x="0" y="0"/>
                  </a:moveTo>
                  <a:lnTo>
                    <a:pt x="5462151" y="0"/>
                  </a:lnTo>
                  <a:lnTo>
                    <a:pt x="3364664" y="3257550"/>
                  </a:lnTo>
                  <a:lnTo>
                    <a:pt x="0" y="325755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6152" name="组合 65"/>
          <p:cNvGrpSpPr/>
          <p:nvPr/>
        </p:nvGrpSpPr>
        <p:grpSpPr bwMode="auto">
          <a:xfrm>
            <a:off x="8388350" y="1924050"/>
            <a:ext cx="3551238" cy="2287588"/>
            <a:chOff x="384178" y="1800225"/>
            <a:chExt cx="5485921" cy="3257550"/>
          </a:xfrm>
        </p:grpSpPr>
        <p:sp>
          <p:nvSpPr>
            <p:cNvPr id="67" name="任意多边形 66"/>
            <p:cNvSpPr/>
            <p:nvPr/>
          </p:nvSpPr>
          <p:spPr>
            <a:xfrm>
              <a:off x="384178" y="1800225"/>
              <a:ext cx="5485921" cy="3257550"/>
            </a:xfrm>
            <a:custGeom>
              <a:avLst/>
              <a:gdLst>
                <a:gd name="connsiteX0" fmla="*/ 0 w 5485920"/>
                <a:gd name="connsiteY0" fmla="*/ 0 h 3257550"/>
                <a:gd name="connsiteX1" fmla="*/ 5485920 w 5485920"/>
                <a:gd name="connsiteY1" fmla="*/ 0 h 3257550"/>
                <a:gd name="connsiteX2" fmla="*/ 4194330 w 5485920"/>
                <a:gd name="connsiteY2" fmla="*/ 3257550 h 3257550"/>
                <a:gd name="connsiteX3" fmla="*/ 0 w 5485920"/>
                <a:gd name="connsiteY3" fmla="*/ 3257550 h 32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5920" h="3257550">
                  <a:moveTo>
                    <a:pt x="0" y="0"/>
                  </a:moveTo>
                  <a:lnTo>
                    <a:pt x="5485920" y="0"/>
                  </a:lnTo>
                  <a:lnTo>
                    <a:pt x="4194330" y="3257550"/>
                  </a:lnTo>
                  <a:lnTo>
                    <a:pt x="0" y="3257550"/>
                  </a:ln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384178" y="1800225"/>
              <a:ext cx="5461397" cy="3257550"/>
            </a:xfrm>
            <a:custGeom>
              <a:avLst/>
              <a:gdLst>
                <a:gd name="connsiteX0" fmla="*/ 0 w 5462151"/>
                <a:gd name="connsiteY0" fmla="*/ 0 h 3257550"/>
                <a:gd name="connsiteX1" fmla="*/ 5462151 w 5462151"/>
                <a:gd name="connsiteY1" fmla="*/ 0 h 3257550"/>
                <a:gd name="connsiteX2" fmla="*/ 3364664 w 5462151"/>
                <a:gd name="connsiteY2" fmla="*/ 3257550 h 3257550"/>
                <a:gd name="connsiteX3" fmla="*/ 0 w 5462151"/>
                <a:gd name="connsiteY3" fmla="*/ 3257550 h 325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2151" h="3257550">
                  <a:moveTo>
                    <a:pt x="0" y="0"/>
                  </a:moveTo>
                  <a:lnTo>
                    <a:pt x="5462151" y="0"/>
                  </a:lnTo>
                  <a:lnTo>
                    <a:pt x="3364664" y="3257550"/>
                  </a:lnTo>
                  <a:lnTo>
                    <a:pt x="0" y="325755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6153" name="文本框 68"/>
          <p:cNvSpPr txBox="1">
            <a:spLocks noChangeArrowheads="1"/>
          </p:cNvSpPr>
          <p:nvPr/>
        </p:nvSpPr>
        <p:spPr bwMode="auto">
          <a:xfrm>
            <a:off x="328613" y="4405313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2190C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6154" name="文本框 69"/>
          <p:cNvSpPr txBox="1">
            <a:spLocks noChangeArrowheads="1"/>
          </p:cNvSpPr>
          <p:nvPr/>
        </p:nvSpPr>
        <p:spPr bwMode="auto">
          <a:xfrm>
            <a:off x="276225" y="4721225"/>
            <a:ext cx="2813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  <p:sp>
        <p:nvSpPr>
          <p:cNvPr id="6155" name="文本框 70"/>
          <p:cNvSpPr txBox="1">
            <a:spLocks noChangeArrowheads="1"/>
          </p:cNvSpPr>
          <p:nvPr/>
        </p:nvSpPr>
        <p:spPr bwMode="auto">
          <a:xfrm>
            <a:off x="4367213" y="4405313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6CB9B3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6156" name="文本框 71"/>
          <p:cNvSpPr txBox="1">
            <a:spLocks noChangeArrowheads="1"/>
          </p:cNvSpPr>
          <p:nvPr/>
        </p:nvSpPr>
        <p:spPr bwMode="auto">
          <a:xfrm>
            <a:off x="4314825" y="4721225"/>
            <a:ext cx="2813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  <p:sp>
        <p:nvSpPr>
          <p:cNvPr id="6157" name="文本框 72"/>
          <p:cNvSpPr txBox="1">
            <a:spLocks noChangeArrowheads="1"/>
          </p:cNvSpPr>
          <p:nvPr/>
        </p:nvSpPr>
        <p:spPr bwMode="auto">
          <a:xfrm>
            <a:off x="8459788" y="4405313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EBB2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观点概述</a:t>
            </a:r>
          </a:p>
        </p:txBody>
      </p:sp>
      <p:sp>
        <p:nvSpPr>
          <p:cNvPr id="6158" name="文本框 73"/>
          <p:cNvSpPr txBox="1">
            <a:spLocks noChangeArrowheads="1"/>
          </p:cNvSpPr>
          <p:nvPr/>
        </p:nvSpPr>
        <p:spPr bwMode="auto">
          <a:xfrm>
            <a:off x="8405813" y="4721225"/>
            <a:ext cx="28130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16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概要性描述您的主要观点，应言简意赅，切勿长篇大论。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2"/>
          <p:cNvGrpSpPr/>
          <p:nvPr/>
        </p:nvGrpSpPr>
        <p:grpSpPr bwMode="auto">
          <a:xfrm>
            <a:off x="1443038" y="2311400"/>
            <a:ext cx="9463087" cy="1282700"/>
            <a:chOff x="2008414" y="2311091"/>
            <a:chExt cx="9463314" cy="1282456"/>
          </a:xfrm>
        </p:grpSpPr>
        <p:sp>
          <p:nvSpPr>
            <p:cNvPr id="49" name="任意多边形 48"/>
            <p:cNvSpPr/>
            <p:nvPr/>
          </p:nvSpPr>
          <p:spPr>
            <a:xfrm>
              <a:off x="2033815" y="2311091"/>
              <a:ext cx="2360669" cy="1282456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7193" name="文本框 7"/>
            <p:cNvSpPr txBox="1">
              <a:spLocks noChangeArrowheads="1"/>
            </p:cNvSpPr>
            <p:nvPr/>
          </p:nvSpPr>
          <p:spPr bwMode="auto">
            <a:xfrm>
              <a:off x="2008414" y="2596200"/>
              <a:ext cx="62012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chemeClr val="bg1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PART 2</a:t>
              </a:r>
              <a:endParaRPr lang="zh-CN" altLang="en-US" sz="4800" b="1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endParaRPr>
            </a:p>
          </p:txBody>
        </p:sp>
        <p:sp>
          <p:nvSpPr>
            <p:cNvPr id="7194" name="文本框 11"/>
            <p:cNvSpPr txBox="1">
              <a:spLocks noChangeArrowheads="1"/>
            </p:cNvSpPr>
            <p:nvPr/>
          </p:nvSpPr>
          <p:spPr bwMode="auto">
            <a:xfrm>
              <a:off x="4239985" y="2577884"/>
              <a:ext cx="723174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6000" b="1">
                  <a:solidFill>
                    <a:srgbClr val="2190C3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论文主要研究思路</a:t>
              </a:r>
            </a:p>
          </p:txBody>
        </p:sp>
      </p:grpSp>
      <p:grpSp>
        <p:nvGrpSpPr>
          <p:cNvPr id="7172" name="组合 30"/>
          <p:cNvGrpSpPr/>
          <p:nvPr/>
        </p:nvGrpSpPr>
        <p:grpSpPr bwMode="auto">
          <a:xfrm>
            <a:off x="-2684463" y="5157788"/>
            <a:ext cx="4568826" cy="2959100"/>
            <a:chOff x="-4203378" y="2664492"/>
            <a:chExt cx="10599474" cy="6862469"/>
          </a:xfrm>
        </p:grpSpPr>
        <p:sp>
          <p:nvSpPr>
            <p:cNvPr id="32" name="任意多边形 31"/>
            <p:cNvSpPr/>
            <p:nvPr/>
          </p:nvSpPr>
          <p:spPr>
            <a:xfrm rot="19642042">
              <a:off x="-2004668" y="4254935"/>
              <a:ext cx="4305346" cy="717907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9642042">
              <a:off x="-1054472" y="5738612"/>
              <a:ext cx="4301662" cy="714227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 rot="19642042">
              <a:off x="-107960" y="7218608"/>
              <a:ext cx="4305346" cy="717910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 rot="19642042">
              <a:off x="-4203378" y="2664492"/>
              <a:ext cx="7561056" cy="2116909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 rot="19642042">
              <a:off x="-3157426" y="4475830"/>
              <a:ext cx="7561056" cy="1759796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 rot="19642042">
              <a:off x="-2210912" y="5955826"/>
              <a:ext cx="7561056" cy="1759796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 rot="19642042">
              <a:off x="-1164960" y="7410050"/>
              <a:ext cx="7561056" cy="2116911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8220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8221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8196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2-1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197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论文主要研究思路</a:t>
            </a:r>
          </a:p>
        </p:txBody>
      </p:sp>
      <p:sp>
        <p:nvSpPr>
          <p:cNvPr id="8198" name="Freeform 43"/>
          <p:cNvSpPr/>
          <p:nvPr/>
        </p:nvSpPr>
        <p:spPr bwMode="auto">
          <a:xfrm>
            <a:off x="6303963" y="2730500"/>
            <a:ext cx="90487" cy="55563"/>
          </a:xfrm>
          <a:custGeom>
            <a:avLst/>
            <a:gdLst>
              <a:gd name="T0" fmla="*/ 0 w 46"/>
              <a:gd name="T1" fmla="*/ 29231 h 28"/>
              <a:gd name="T2" fmla="*/ 5846 w 46"/>
              <a:gd name="T3" fmla="*/ 33128 h 28"/>
              <a:gd name="T4" fmla="*/ 23385 w 46"/>
              <a:gd name="T5" fmla="*/ 27282 h 28"/>
              <a:gd name="T6" fmla="*/ 25333 w 46"/>
              <a:gd name="T7" fmla="*/ 15590 h 28"/>
              <a:gd name="T8" fmla="*/ 52615 w 46"/>
              <a:gd name="T9" fmla="*/ 17538 h 28"/>
              <a:gd name="T10" fmla="*/ 89641 w 46"/>
              <a:gd name="T11" fmla="*/ 0 h 28"/>
              <a:gd name="T12" fmla="*/ 89641 w 46"/>
              <a:gd name="T13" fmla="*/ 1949 h 28"/>
              <a:gd name="T14" fmla="*/ 64308 w 46"/>
              <a:gd name="T15" fmla="*/ 21436 h 28"/>
              <a:gd name="T16" fmla="*/ 70154 w 46"/>
              <a:gd name="T17" fmla="*/ 35077 h 28"/>
              <a:gd name="T18" fmla="*/ 52615 w 46"/>
              <a:gd name="T19" fmla="*/ 40923 h 28"/>
              <a:gd name="T20" fmla="*/ 29231 w 46"/>
              <a:gd name="T21" fmla="*/ 54564 h 28"/>
              <a:gd name="T22" fmla="*/ 25333 w 46"/>
              <a:gd name="T23" fmla="*/ 54564 h 28"/>
              <a:gd name="T24" fmla="*/ 15590 w 46"/>
              <a:gd name="T25" fmla="*/ 50667 h 28"/>
              <a:gd name="T26" fmla="*/ 3897 w 46"/>
              <a:gd name="T27" fmla="*/ 44820 h 28"/>
              <a:gd name="T28" fmla="*/ 0 w 46"/>
              <a:gd name="T29" fmla="*/ 29231 h 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" h="28">
                <a:moveTo>
                  <a:pt x="0" y="15"/>
                </a:moveTo>
                <a:lnTo>
                  <a:pt x="3" y="17"/>
                </a:lnTo>
                <a:lnTo>
                  <a:pt x="12" y="14"/>
                </a:lnTo>
                <a:lnTo>
                  <a:pt x="13" y="8"/>
                </a:lnTo>
                <a:lnTo>
                  <a:pt x="27" y="9"/>
                </a:lnTo>
                <a:lnTo>
                  <a:pt x="46" y="0"/>
                </a:lnTo>
                <a:lnTo>
                  <a:pt x="46" y="1"/>
                </a:lnTo>
                <a:lnTo>
                  <a:pt x="33" y="11"/>
                </a:lnTo>
                <a:lnTo>
                  <a:pt x="36" y="18"/>
                </a:lnTo>
                <a:lnTo>
                  <a:pt x="27" y="21"/>
                </a:lnTo>
                <a:lnTo>
                  <a:pt x="15" y="28"/>
                </a:lnTo>
                <a:lnTo>
                  <a:pt x="13" y="28"/>
                </a:lnTo>
                <a:lnTo>
                  <a:pt x="8" y="26"/>
                </a:lnTo>
                <a:lnTo>
                  <a:pt x="2" y="23"/>
                </a:lnTo>
                <a:lnTo>
                  <a:pt x="0" y="15"/>
                </a:lnTo>
                <a:close/>
              </a:path>
            </a:pathLst>
          </a:custGeom>
          <a:solidFill>
            <a:srgbClr val="219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" name="Group 44"/>
          <p:cNvGrpSpPr/>
          <p:nvPr/>
        </p:nvGrpSpPr>
        <p:grpSpPr bwMode="auto">
          <a:xfrm>
            <a:off x="3485165" y="1672991"/>
            <a:ext cx="8528396" cy="4613872"/>
            <a:chOff x="56" y="1006"/>
            <a:chExt cx="5634" cy="3048"/>
          </a:xfrm>
          <a:solidFill>
            <a:srgbClr val="2190C3">
              <a:alpha val="69804"/>
            </a:srgbClr>
          </a:solidFill>
        </p:grpSpPr>
        <p:sp>
          <p:nvSpPr>
            <p:cNvPr id="17" name="Freeform 4"/>
            <p:cNvSpPr>
              <a:spLocks noChangeAspect="1" noEditPoints="1"/>
            </p:cNvSpPr>
            <p:nvPr/>
          </p:nvSpPr>
          <p:spPr bwMode="auto">
            <a:xfrm>
              <a:off x="2489" y="1006"/>
              <a:ext cx="3201" cy="2883"/>
            </a:xfrm>
            <a:custGeom>
              <a:avLst/>
              <a:gdLst>
                <a:gd name="T0" fmla="*/ 2800 w 3062"/>
                <a:gd name="T1" fmla="*/ 2553 h 2758"/>
                <a:gd name="T2" fmla="*/ 2741 w 3062"/>
                <a:gd name="T3" fmla="*/ 2435 h 2758"/>
                <a:gd name="T4" fmla="*/ 2845 w 3062"/>
                <a:gd name="T5" fmla="*/ 2362 h 2758"/>
                <a:gd name="T6" fmla="*/ 2810 w 3062"/>
                <a:gd name="T7" fmla="*/ 2248 h 2758"/>
                <a:gd name="T8" fmla="*/ 3812 w 3062"/>
                <a:gd name="T9" fmla="*/ 551 h 2758"/>
                <a:gd name="T10" fmla="*/ 3228 w 3062"/>
                <a:gd name="T11" fmla="*/ 374 h 2758"/>
                <a:gd name="T12" fmla="*/ 2893 w 3062"/>
                <a:gd name="T13" fmla="*/ 313 h 2758"/>
                <a:gd name="T14" fmla="*/ 2623 w 3062"/>
                <a:gd name="T15" fmla="*/ 188 h 2758"/>
                <a:gd name="T16" fmla="*/ 1933 w 3062"/>
                <a:gd name="T17" fmla="*/ 392 h 2758"/>
                <a:gd name="T18" fmla="*/ 1717 w 3062"/>
                <a:gd name="T19" fmla="*/ 571 h 2758"/>
                <a:gd name="T20" fmla="*/ 1268 w 3062"/>
                <a:gd name="T21" fmla="*/ 686 h 2758"/>
                <a:gd name="T22" fmla="*/ 1100 w 3062"/>
                <a:gd name="T23" fmla="*/ 825 h 2758"/>
                <a:gd name="T24" fmla="*/ 1015 w 3062"/>
                <a:gd name="T25" fmla="*/ 551 h 2758"/>
                <a:gd name="T26" fmla="*/ 655 w 3062"/>
                <a:gd name="T27" fmla="*/ 631 h 2758"/>
                <a:gd name="T28" fmla="*/ 577 w 3062"/>
                <a:gd name="T29" fmla="*/ 1038 h 2758"/>
                <a:gd name="T30" fmla="*/ 699 w 3062"/>
                <a:gd name="T31" fmla="*/ 973 h 2758"/>
                <a:gd name="T32" fmla="*/ 918 w 3062"/>
                <a:gd name="T33" fmla="*/ 999 h 2758"/>
                <a:gd name="T34" fmla="*/ 673 w 3062"/>
                <a:gd name="T35" fmla="*/ 1224 h 2758"/>
                <a:gd name="T36" fmla="*/ 527 w 3062"/>
                <a:gd name="T37" fmla="*/ 1230 h 2758"/>
                <a:gd name="T38" fmla="*/ 295 w 3062"/>
                <a:gd name="T39" fmla="*/ 1443 h 2758"/>
                <a:gd name="T40" fmla="*/ 213 w 3062"/>
                <a:gd name="T41" fmla="*/ 1725 h 2758"/>
                <a:gd name="T42" fmla="*/ 663 w 3062"/>
                <a:gd name="T43" fmla="*/ 1716 h 2758"/>
                <a:gd name="T44" fmla="*/ 744 w 3062"/>
                <a:gd name="T45" fmla="*/ 1643 h 2758"/>
                <a:gd name="T46" fmla="*/ 976 w 3062"/>
                <a:gd name="T47" fmla="*/ 1735 h 2758"/>
                <a:gd name="T48" fmla="*/ 696 w 3062"/>
                <a:gd name="T49" fmla="*/ 1871 h 2758"/>
                <a:gd name="T50" fmla="*/ 248 w 3062"/>
                <a:gd name="T51" fmla="*/ 1766 h 2758"/>
                <a:gd name="T52" fmla="*/ 42 w 3062"/>
                <a:gd name="T53" fmla="*/ 2312 h 2758"/>
                <a:gd name="T54" fmla="*/ 511 w 3062"/>
                <a:gd name="T55" fmla="*/ 2450 h 2758"/>
                <a:gd name="T56" fmla="*/ 631 w 3062"/>
                <a:gd name="T57" fmla="*/ 3003 h 2758"/>
                <a:gd name="T58" fmla="*/ 1093 w 3062"/>
                <a:gd name="T59" fmla="*/ 2907 h 2758"/>
                <a:gd name="T60" fmla="*/ 1376 w 3062"/>
                <a:gd name="T61" fmla="*/ 2310 h 2758"/>
                <a:gd name="T62" fmla="*/ 1174 w 3062"/>
                <a:gd name="T63" fmla="*/ 2136 h 2758"/>
                <a:gd name="T64" fmla="*/ 1380 w 3062"/>
                <a:gd name="T65" fmla="*/ 2002 h 2758"/>
                <a:gd name="T66" fmla="*/ 1810 w 3062"/>
                <a:gd name="T67" fmla="*/ 2084 h 2758"/>
                <a:gd name="T68" fmla="*/ 2256 w 3062"/>
                <a:gd name="T69" fmla="*/ 2187 h 2758"/>
                <a:gd name="T70" fmla="*/ 2413 w 3062"/>
                <a:gd name="T71" fmla="*/ 2273 h 2758"/>
                <a:gd name="T72" fmla="*/ 2711 w 3062"/>
                <a:gd name="T73" fmla="*/ 2048 h 2758"/>
                <a:gd name="T74" fmla="*/ 2816 w 3062"/>
                <a:gd name="T75" fmla="*/ 1643 h 2758"/>
                <a:gd name="T76" fmla="*/ 3020 w 3062"/>
                <a:gd name="T77" fmla="*/ 1589 h 2758"/>
                <a:gd name="T78" fmla="*/ 3363 w 3062"/>
                <a:gd name="T79" fmla="*/ 1038 h 2758"/>
                <a:gd name="T80" fmla="*/ 3526 w 3062"/>
                <a:gd name="T81" fmla="*/ 1113 h 2758"/>
                <a:gd name="T82" fmla="*/ 3796 w 3062"/>
                <a:gd name="T83" fmla="*/ 1027 h 2758"/>
                <a:gd name="T84" fmla="*/ 1128 w 3062"/>
                <a:gd name="T85" fmla="*/ 1622 h 2758"/>
                <a:gd name="T86" fmla="*/ 1134 w 3062"/>
                <a:gd name="T87" fmla="*/ 1521 h 2758"/>
                <a:gd name="T88" fmla="*/ 1279 w 3062"/>
                <a:gd name="T89" fmla="*/ 1639 h 2758"/>
                <a:gd name="T90" fmla="*/ 1489 w 3062"/>
                <a:gd name="T91" fmla="*/ 342 h 2758"/>
                <a:gd name="T92" fmla="*/ 1412 w 3062"/>
                <a:gd name="T93" fmla="*/ 328 h 2758"/>
                <a:gd name="T94" fmla="*/ 156 w 3062"/>
                <a:gd name="T95" fmla="*/ 1285 h 2758"/>
                <a:gd name="T96" fmla="*/ 2367 w 3062"/>
                <a:gd name="T97" fmla="*/ 2534 h 2758"/>
                <a:gd name="T98" fmla="*/ 1344 w 3062"/>
                <a:gd name="T99" fmla="*/ 2792 h 2758"/>
                <a:gd name="T100" fmla="*/ 271 w 3062"/>
                <a:gd name="T101" fmla="*/ 1354 h 2758"/>
                <a:gd name="T102" fmla="*/ 269 w 3062"/>
                <a:gd name="T103" fmla="*/ 1098 h 2758"/>
                <a:gd name="T104" fmla="*/ 3890 w 3062"/>
                <a:gd name="T105" fmla="*/ 3443 h 2758"/>
                <a:gd name="T106" fmla="*/ 3759 w 3062"/>
                <a:gd name="T107" fmla="*/ 3597 h 2758"/>
                <a:gd name="T108" fmla="*/ 3014 w 3062"/>
                <a:gd name="T109" fmla="*/ 1818 h 2758"/>
                <a:gd name="T110" fmla="*/ 3176 w 3062"/>
                <a:gd name="T111" fmla="*/ 2698 h 2758"/>
                <a:gd name="T112" fmla="*/ 3027 w 3062"/>
                <a:gd name="T113" fmla="*/ 2540 h 2758"/>
                <a:gd name="T114" fmla="*/ 3111 w 3062"/>
                <a:gd name="T115" fmla="*/ 2790 h 2758"/>
                <a:gd name="T116" fmla="*/ 2679 w 3062"/>
                <a:gd name="T117" fmla="*/ 3193 h 2758"/>
                <a:gd name="T118" fmla="*/ 3320 w 3062"/>
                <a:gd name="T119" fmla="*/ 3381 h 2758"/>
                <a:gd name="T120" fmla="*/ 3230 w 3062"/>
                <a:gd name="T121" fmla="*/ 1244 h 2758"/>
                <a:gd name="T122" fmla="*/ 3247 w 3062"/>
                <a:gd name="T123" fmla="*/ 1599 h 2758"/>
                <a:gd name="T124" fmla="*/ 3142 w 3062"/>
                <a:gd name="T125" fmla="*/ 1774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5" name="Freeform 15"/>
            <p:cNvSpPr>
              <a:spLocks noEditPoints="1"/>
            </p:cNvSpPr>
            <p:nvPr/>
          </p:nvSpPr>
          <p:spPr bwMode="auto">
            <a:xfrm>
              <a:off x="56" y="1036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3277" y="2412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8200" name="组合 3"/>
          <p:cNvGrpSpPr/>
          <p:nvPr/>
        </p:nvGrpSpPr>
        <p:grpSpPr bwMode="auto">
          <a:xfrm>
            <a:off x="469900" y="2047875"/>
            <a:ext cx="2813050" cy="1000125"/>
            <a:chOff x="470264" y="2073725"/>
            <a:chExt cx="2813200" cy="999107"/>
          </a:xfrm>
        </p:grpSpPr>
        <p:sp>
          <p:nvSpPr>
            <p:cNvPr id="8218" name="文本框 27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8219" name="文本框 28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2813200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</a:t>
              </a:r>
            </a:p>
          </p:txBody>
        </p:sp>
      </p:grpSp>
      <p:grpSp>
        <p:nvGrpSpPr>
          <p:cNvPr id="8201" name="组合 29"/>
          <p:cNvGrpSpPr/>
          <p:nvPr/>
        </p:nvGrpSpPr>
        <p:grpSpPr bwMode="auto">
          <a:xfrm>
            <a:off x="469900" y="3297238"/>
            <a:ext cx="2813050" cy="998537"/>
            <a:chOff x="470264" y="2073725"/>
            <a:chExt cx="2813200" cy="999107"/>
          </a:xfrm>
        </p:grpSpPr>
        <p:sp>
          <p:nvSpPr>
            <p:cNvPr id="8216" name="文本框 30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EBB2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8217" name="文本框 31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2813200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</a:t>
              </a:r>
            </a:p>
          </p:txBody>
        </p:sp>
      </p:grpSp>
      <p:grpSp>
        <p:nvGrpSpPr>
          <p:cNvPr id="8202" name="组合 32"/>
          <p:cNvGrpSpPr/>
          <p:nvPr/>
        </p:nvGrpSpPr>
        <p:grpSpPr bwMode="auto">
          <a:xfrm>
            <a:off x="469900" y="4545013"/>
            <a:ext cx="2813050" cy="1000125"/>
            <a:chOff x="470264" y="2073725"/>
            <a:chExt cx="2813200" cy="999107"/>
          </a:xfrm>
        </p:grpSpPr>
        <p:sp>
          <p:nvSpPr>
            <p:cNvPr id="8214" name="文本框 33"/>
            <p:cNvSpPr txBox="1">
              <a:spLocks noChangeArrowheads="1"/>
            </p:cNvSpPr>
            <p:nvPr/>
          </p:nvSpPr>
          <p:spPr bwMode="auto">
            <a:xfrm>
              <a:off x="470264" y="2073725"/>
              <a:ext cx="1209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6CB9B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观点概述</a:t>
              </a:r>
            </a:p>
          </p:txBody>
        </p:sp>
        <p:sp>
          <p:nvSpPr>
            <p:cNvPr id="8215" name="文本框 34"/>
            <p:cNvSpPr txBox="1">
              <a:spLocks noChangeArrowheads="1"/>
            </p:cNvSpPr>
            <p:nvPr/>
          </p:nvSpPr>
          <p:spPr bwMode="auto">
            <a:xfrm>
              <a:off x="470264" y="2389568"/>
              <a:ext cx="2813200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概要性描述您的主要观点，应言简意赅，切勿长篇大论。</a:t>
              </a:r>
            </a:p>
          </p:txBody>
        </p:sp>
      </p:grpSp>
      <p:sp>
        <p:nvSpPr>
          <p:cNvPr id="5" name="椭圆 4"/>
          <p:cNvSpPr/>
          <p:nvPr/>
        </p:nvSpPr>
        <p:spPr>
          <a:xfrm>
            <a:off x="5130800" y="3429000"/>
            <a:ext cx="190500" cy="1905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8259763" y="4670425"/>
            <a:ext cx="190500" cy="190500"/>
          </a:xfrm>
          <a:prstGeom prst="ellipse">
            <a:avLst/>
          </a:prstGeom>
          <a:solidFill>
            <a:srgbClr val="EB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6254750" y="5108575"/>
            <a:ext cx="190500" cy="190500"/>
          </a:xfrm>
          <a:prstGeom prst="ellipse">
            <a:avLst/>
          </a:prstGeom>
          <a:solidFill>
            <a:srgbClr val="6CB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10926763" y="2482850"/>
            <a:ext cx="190500" cy="190500"/>
          </a:xfrm>
          <a:prstGeom prst="ellipse">
            <a:avLst/>
          </a:prstGeom>
          <a:solidFill>
            <a:srgbClr val="EB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0726738" y="5354638"/>
            <a:ext cx="190500" cy="1905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445250" y="2043113"/>
            <a:ext cx="190500" cy="190500"/>
          </a:xfrm>
          <a:prstGeom prst="ellipse">
            <a:avLst/>
          </a:prstGeom>
          <a:solidFill>
            <a:srgbClr val="EB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8232775" y="2952750"/>
            <a:ext cx="190500" cy="190500"/>
          </a:xfrm>
          <a:prstGeom prst="ellipse">
            <a:avLst/>
          </a:prstGeom>
          <a:solidFill>
            <a:srgbClr val="6CB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3787775" y="2330450"/>
            <a:ext cx="190500" cy="1905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95263" y="2138363"/>
            <a:ext cx="190500" cy="190500"/>
          </a:xfrm>
          <a:prstGeom prst="ellipse">
            <a:avLst/>
          </a:prstGeom>
          <a:solidFill>
            <a:srgbClr val="21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95263" y="3405188"/>
            <a:ext cx="190500" cy="190500"/>
          </a:xfrm>
          <a:prstGeom prst="ellipse">
            <a:avLst/>
          </a:prstGeom>
          <a:solidFill>
            <a:srgbClr val="EB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95263" y="4670425"/>
            <a:ext cx="190500" cy="190500"/>
          </a:xfrm>
          <a:prstGeom prst="ellipse">
            <a:avLst/>
          </a:prstGeom>
          <a:solidFill>
            <a:srgbClr val="6CB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7"/>
          <p:cNvGrpSpPr/>
          <p:nvPr/>
        </p:nvGrpSpPr>
        <p:grpSpPr bwMode="auto">
          <a:xfrm rot="5400000">
            <a:off x="438944" y="132556"/>
            <a:ext cx="679450" cy="776288"/>
            <a:chOff x="-2036381" y="-436082"/>
            <a:chExt cx="6114894" cy="8617085"/>
          </a:xfrm>
        </p:grpSpPr>
        <p:grpSp>
          <p:nvGrpSpPr>
            <p:cNvPr id="9249" name="组合 8"/>
            <p:cNvGrpSpPr/>
            <p:nvPr/>
          </p:nvGrpSpPr>
          <p:grpSpPr bwMode="auto">
            <a:xfrm>
              <a:off x="-2036380" y="-436082"/>
              <a:ext cx="6114893" cy="7730164"/>
              <a:chOff x="-2036380" y="-436082"/>
              <a:chExt cx="6114893" cy="7730164"/>
            </a:xfrm>
          </p:grpSpPr>
          <p:sp>
            <p:nvSpPr>
              <p:cNvPr id="21" name="任意多边形 20"/>
              <p:cNvSpPr/>
              <p:nvPr/>
            </p:nvSpPr>
            <p:spPr>
              <a:xfrm>
                <a:off x="-2036380" y="-4536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-2036380" y="481522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-2036380" y="3053042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-2036380" y="1308485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9250" name="组合 9"/>
            <p:cNvGrpSpPr/>
            <p:nvPr/>
          </p:nvGrpSpPr>
          <p:grpSpPr bwMode="auto">
            <a:xfrm>
              <a:off x="-2036381" y="450839"/>
              <a:ext cx="6114893" cy="7730164"/>
              <a:chOff x="-2036380" y="-436082"/>
              <a:chExt cx="6114893" cy="773016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-2036380" y="-459526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B93F95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-2036380" y="480939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DC82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-2036380" y="3047214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E28104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-2036380" y="1302658"/>
                <a:ext cx="6114893" cy="2467057"/>
              </a:xfrm>
              <a:custGeom>
                <a:avLst/>
                <a:gdLst>
                  <a:gd name="connsiteX0" fmla="*/ 1006772 w 2013545"/>
                  <a:gd name="connsiteY0" fmla="*/ 0 h 812800"/>
                  <a:gd name="connsiteX1" fmla="*/ 1931747 w 2013545"/>
                  <a:gd name="connsiteY1" fmla="*/ 332057 h 812800"/>
                  <a:gd name="connsiteX2" fmla="*/ 2013545 w 2013545"/>
                  <a:gd name="connsiteY2" fmla="*/ 406400 h 812800"/>
                  <a:gd name="connsiteX3" fmla="*/ 1931747 w 2013545"/>
                  <a:gd name="connsiteY3" fmla="*/ 480743 h 812800"/>
                  <a:gd name="connsiteX4" fmla="*/ 1006772 w 2013545"/>
                  <a:gd name="connsiteY4" fmla="*/ 812800 h 812800"/>
                  <a:gd name="connsiteX5" fmla="*/ 81798 w 2013545"/>
                  <a:gd name="connsiteY5" fmla="*/ 480743 h 812800"/>
                  <a:gd name="connsiteX6" fmla="*/ 0 w 2013545"/>
                  <a:gd name="connsiteY6" fmla="*/ 406400 h 812800"/>
                  <a:gd name="connsiteX7" fmla="*/ 81798 w 2013545"/>
                  <a:gd name="connsiteY7" fmla="*/ 332057 h 812800"/>
                  <a:gd name="connsiteX8" fmla="*/ 1006772 w 2013545"/>
                  <a:gd name="connsiteY8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13545" h="812800">
                    <a:moveTo>
                      <a:pt x="1006772" y="0"/>
                    </a:moveTo>
                    <a:cubicBezTo>
                      <a:pt x="1358131" y="0"/>
                      <a:pt x="1680384" y="124614"/>
                      <a:pt x="1931747" y="332057"/>
                    </a:cubicBezTo>
                    <a:lnTo>
                      <a:pt x="2013545" y="406400"/>
                    </a:lnTo>
                    <a:lnTo>
                      <a:pt x="1931747" y="480743"/>
                    </a:lnTo>
                    <a:cubicBezTo>
                      <a:pt x="1680384" y="688186"/>
                      <a:pt x="1358131" y="812800"/>
                      <a:pt x="1006772" y="812800"/>
                    </a:cubicBezTo>
                    <a:cubicBezTo>
                      <a:pt x="655414" y="812800"/>
                      <a:pt x="333161" y="688186"/>
                      <a:pt x="81798" y="480743"/>
                    </a:cubicBezTo>
                    <a:lnTo>
                      <a:pt x="0" y="406400"/>
                    </a:lnTo>
                    <a:lnTo>
                      <a:pt x="81798" y="332057"/>
                    </a:lnTo>
                    <a:cubicBezTo>
                      <a:pt x="333161" y="124614"/>
                      <a:pt x="655414" y="0"/>
                      <a:pt x="1006772" y="0"/>
                    </a:cubicBezTo>
                    <a:close/>
                  </a:path>
                </a:pathLst>
              </a:custGeom>
              <a:solidFill>
                <a:srgbClr val="DB453A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-19050" y="236538"/>
            <a:ext cx="157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</a:rPr>
              <a:t>2-2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9220" name="文本框 2"/>
          <p:cNvSpPr txBox="1">
            <a:spLocks noChangeArrowheads="1"/>
          </p:cNvSpPr>
          <p:nvPr/>
        </p:nvSpPr>
        <p:spPr bwMode="auto">
          <a:xfrm>
            <a:off x="1257300" y="320675"/>
            <a:ext cx="454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论文主要研究思路</a:t>
            </a:r>
          </a:p>
        </p:txBody>
      </p:sp>
      <p:sp>
        <p:nvSpPr>
          <p:cNvPr id="46" name="椭圆 45"/>
          <p:cNvSpPr/>
          <p:nvPr/>
        </p:nvSpPr>
        <p:spPr>
          <a:xfrm>
            <a:off x="1131888" y="2252663"/>
            <a:ext cx="1363662" cy="1365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9222" name="组合 39"/>
          <p:cNvGrpSpPr/>
          <p:nvPr/>
        </p:nvGrpSpPr>
        <p:grpSpPr bwMode="auto">
          <a:xfrm>
            <a:off x="373063" y="3762375"/>
            <a:ext cx="2881312" cy="1233488"/>
            <a:chOff x="722082" y="4263797"/>
            <a:chExt cx="2881088" cy="1232987"/>
          </a:xfrm>
        </p:grpSpPr>
        <p:sp>
          <p:nvSpPr>
            <p:cNvPr id="9247" name="文本框 40"/>
            <p:cNvSpPr txBox="1">
              <a:spLocks noChangeArrowheads="1"/>
            </p:cNvSpPr>
            <p:nvPr/>
          </p:nvSpPr>
          <p:spPr bwMode="auto">
            <a:xfrm>
              <a:off x="965198" y="4263797"/>
              <a:ext cx="23948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广泛开展调研</a:t>
              </a:r>
            </a:p>
          </p:txBody>
        </p:sp>
        <p:sp>
          <p:nvSpPr>
            <p:cNvPr id="9248" name="文本框 41"/>
            <p:cNvSpPr txBox="1">
              <a:spLocks noChangeArrowheads="1"/>
            </p:cNvSpPr>
            <p:nvPr/>
          </p:nvSpPr>
          <p:spPr bwMode="auto">
            <a:xfrm>
              <a:off x="722082" y="4665787"/>
              <a:ext cx="28810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设置针对性调查问卷，选取有代表性人群，广泛开展调研工作，大容量样本。</a:t>
              </a:r>
            </a:p>
          </p:txBody>
        </p:sp>
      </p:grpSp>
      <p:sp>
        <p:nvSpPr>
          <p:cNvPr id="9223" name="Freeform 5"/>
          <p:cNvSpPr>
            <a:spLocks noEditPoints="1"/>
          </p:cNvSpPr>
          <p:nvPr/>
        </p:nvSpPr>
        <p:spPr bwMode="auto">
          <a:xfrm>
            <a:off x="1382713" y="2455863"/>
            <a:ext cx="919162" cy="989012"/>
          </a:xfrm>
          <a:custGeom>
            <a:avLst/>
            <a:gdLst>
              <a:gd name="T0" fmla="*/ 873204 w 60"/>
              <a:gd name="T1" fmla="*/ 623839 h 65"/>
              <a:gd name="T2" fmla="*/ 903843 w 60"/>
              <a:gd name="T3" fmla="*/ 578192 h 65"/>
              <a:gd name="T4" fmla="*/ 873204 w 60"/>
              <a:gd name="T5" fmla="*/ 502114 h 65"/>
              <a:gd name="T6" fmla="*/ 750649 w 60"/>
              <a:gd name="T7" fmla="*/ 441252 h 65"/>
              <a:gd name="T8" fmla="*/ 674052 w 60"/>
              <a:gd name="T9" fmla="*/ 471683 h 65"/>
              <a:gd name="T10" fmla="*/ 658733 w 60"/>
              <a:gd name="T11" fmla="*/ 517330 h 65"/>
              <a:gd name="T12" fmla="*/ 873204 w 60"/>
              <a:gd name="T13" fmla="*/ 623839 h 65"/>
              <a:gd name="T14" fmla="*/ 45958 w 60"/>
              <a:gd name="T15" fmla="*/ 593408 h 65"/>
              <a:gd name="T16" fmla="*/ 245110 w 60"/>
              <a:gd name="T17" fmla="*/ 517330 h 65"/>
              <a:gd name="T18" fmla="*/ 291068 w 60"/>
              <a:gd name="T19" fmla="*/ 471683 h 65"/>
              <a:gd name="T20" fmla="*/ 398304 w 60"/>
              <a:gd name="T21" fmla="*/ 684701 h 65"/>
              <a:gd name="T22" fmla="*/ 490220 w 60"/>
              <a:gd name="T23" fmla="*/ 471683 h 65"/>
              <a:gd name="T24" fmla="*/ 536178 w 60"/>
              <a:gd name="T25" fmla="*/ 517330 h 65"/>
              <a:gd name="T26" fmla="*/ 566817 w 60"/>
              <a:gd name="T27" fmla="*/ 532545 h 65"/>
              <a:gd name="T28" fmla="*/ 566817 w 60"/>
              <a:gd name="T29" fmla="*/ 547761 h 65"/>
              <a:gd name="T30" fmla="*/ 459581 w 60"/>
              <a:gd name="T31" fmla="*/ 760779 h 65"/>
              <a:gd name="T32" fmla="*/ 474900 w 60"/>
              <a:gd name="T33" fmla="*/ 882504 h 65"/>
              <a:gd name="T34" fmla="*/ 15319 w 60"/>
              <a:gd name="T35" fmla="*/ 882504 h 65"/>
              <a:gd name="T36" fmla="*/ 45958 w 60"/>
              <a:gd name="T37" fmla="*/ 593408 h 65"/>
              <a:gd name="T38" fmla="*/ 245110 w 60"/>
              <a:gd name="T39" fmla="*/ 334743 h 65"/>
              <a:gd name="T40" fmla="*/ 260429 w 60"/>
              <a:gd name="T41" fmla="*/ 167371 h 65"/>
              <a:gd name="T42" fmla="*/ 520858 w 60"/>
              <a:gd name="T43" fmla="*/ 167371 h 65"/>
              <a:gd name="T44" fmla="*/ 536178 w 60"/>
              <a:gd name="T45" fmla="*/ 334743 h 65"/>
              <a:gd name="T46" fmla="*/ 582136 w 60"/>
              <a:gd name="T47" fmla="*/ 273881 h 65"/>
              <a:gd name="T48" fmla="*/ 566817 w 60"/>
              <a:gd name="T49" fmla="*/ 91294 h 65"/>
              <a:gd name="T50" fmla="*/ 229791 w 60"/>
              <a:gd name="T51" fmla="*/ 76078 h 65"/>
              <a:gd name="T52" fmla="*/ 199152 w 60"/>
              <a:gd name="T53" fmla="*/ 304312 h 65"/>
              <a:gd name="T54" fmla="*/ 245110 w 60"/>
              <a:gd name="T55" fmla="*/ 334743 h 65"/>
              <a:gd name="T56" fmla="*/ 704691 w 60"/>
              <a:gd name="T57" fmla="*/ 562977 h 65"/>
              <a:gd name="T58" fmla="*/ 811926 w 60"/>
              <a:gd name="T59" fmla="*/ 623839 h 65"/>
              <a:gd name="T60" fmla="*/ 857885 w 60"/>
              <a:gd name="T61" fmla="*/ 654270 h 65"/>
              <a:gd name="T62" fmla="*/ 750649 w 60"/>
              <a:gd name="T63" fmla="*/ 867288 h 65"/>
              <a:gd name="T64" fmla="*/ 689372 w 60"/>
              <a:gd name="T65" fmla="*/ 836857 h 65"/>
              <a:gd name="T66" fmla="*/ 597455 w 60"/>
              <a:gd name="T67" fmla="*/ 806426 h 65"/>
              <a:gd name="T68" fmla="*/ 674052 w 60"/>
              <a:gd name="T69" fmla="*/ 654270 h 65"/>
              <a:gd name="T70" fmla="*/ 658733 w 60"/>
              <a:gd name="T71" fmla="*/ 639055 h 65"/>
              <a:gd name="T72" fmla="*/ 566817 w 60"/>
              <a:gd name="T73" fmla="*/ 791210 h 65"/>
              <a:gd name="T74" fmla="*/ 520858 w 60"/>
              <a:gd name="T75" fmla="*/ 760779 h 65"/>
              <a:gd name="T76" fmla="*/ 643413 w 60"/>
              <a:gd name="T77" fmla="*/ 532545 h 65"/>
              <a:gd name="T78" fmla="*/ 704691 w 60"/>
              <a:gd name="T79" fmla="*/ 562977 h 65"/>
              <a:gd name="T80" fmla="*/ 536178 w 60"/>
              <a:gd name="T81" fmla="*/ 867288 h 65"/>
              <a:gd name="T82" fmla="*/ 536178 w 60"/>
              <a:gd name="T83" fmla="*/ 973797 h 65"/>
              <a:gd name="T84" fmla="*/ 582136 w 60"/>
              <a:gd name="T85" fmla="*/ 989013 h 65"/>
              <a:gd name="T86" fmla="*/ 674052 w 60"/>
              <a:gd name="T87" fmla="*/ 943366 h 65"/>
              <a:gd name="T88" fmla="*/ 536178 w 60"/>
              <a:gd name="T89" fmla="*/ 867288 h 6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60" h="65">
                <a:moveTo>
                  <a:pt x="57" y="41"/>
                </a:moveTo>
                <a:cubicBezTo>
                  <a:pt x="59" y="38"/>
                  <a:pt x="59" y="38"/>
                  <a:pt x="59" y="38"/>
                </a:cubicBezTo>
                <a:cubicBezTo>
                  <a:pt x="60" y="36"/>
                  <a:pt x="59" y="34"/>
                  <a:pt x="57" y="33"/>
                </a:cubicBezTo>
                <a:cubicBezTo>
                  <a:pt x="49" y="29"/>
                  <a:pt x="49" y="29"/>
                  <a:pt x="49" y="29"/>
                </a:cubicBezTo>
                <a:cubicBezTo>
                  <a:pt x="47" y="28"/>
                  <a:pt x="45" y="29"/>
                  <a:pt x="44" y="31"/>
                </a:cubicBezTo>
                <a:cubicBezTo>
                  <a:pt x="43" y="34"/>
                  <a:pt x="43" y="34"/>
                  <a:pt x="43" y="34"/>
                </a:cubicBezTo>
                <a:cubicBezTo>
                  <a:pt x="57" y="41"/>
                  <a:pt x="57" y="41"/>
                  <a:pt x="57" y="41"/>
                </a:cubicBezTo>
                <a:close/>
                <a:moveTo>
                  <a:pt x="3" y="39"/>
                </a:moveTo>
                <a:cubicBezTo>
                  <a:pt x="7" y="37"/>
                  <a:pt x="11" y="36"/>
                  <a:pt x="16" y="34"/>
                </a:cubicBezTo>
                <a:cubicBezTo>
                  <a:pt x="17" y="33"/>
                  <a:pt x="18" y="32"/>
                  <a:pt x="19" y="31"/>
                </a:cubicBezTo>
                <a:cubicBezTo>
                  <a:pt x="26" y="45"/>
                  <a:pt x="26" y="45"/>
                  <a:pt x="26" y="45"/>
                </a:cubicBezTo>
                <a:cubicBezTo>
                  <a:pt x="32" y="31"/>
                  <a:pt x="32" y="31"/>
                  <a:pt x="32" y="31"/>
                </a:cubicBezTo>
                <a:cubicBezTo>
                  <a:pt x="33" y="32"/>
                  <a:pt x="34" y="33"/>
                  <a:pt x="35" y="34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6"/>
                  <a:pt x="37" y="36"/>
                  <a:pt x="37" y="36"/>
                </a:cubicBezTo>
                <a:cubicBezTo>
                  <a:pt x="35" y="40"/>
                  <a:pt x="32" y="45"/>
                  <a:pt x="30" y="50"/>
                </a:cubicBezTo>
                <a:cubicBezTo>
                  <a:pt x="31" y="58"/>
                  <a:pt x="31" y="58"/>
                  <a:pt x="31" y="58"/>
                </a:cubicBezTo>
                <a:cubicBezTo>
                  <a:pt x="1" y="58"/>
                  <a:pt x="1" y="58"/>
                  <a:pt x="1" y="58"/>
                </a:cubicBezTo>
                <a:cubicBezTo>
                  <a:pt x="0" y="49"/>
                  <a:pt x="1" y="42"/>
                  <a:pt x="3" y="39"/>
                </a:cubicBezTo>
                <a:close/>
                <a:moveTo>
                  <a:pt x="16" y="22"/>
                </a:moveTo>
                <a:cubicBezTo>
                  <a:pt x="16" y="18"/>
                  <a:pt x="16" y="15"/>
                  <a:pt x="17" y="11"/>
                </a:cubicBezTo>
                <a:cubicBezTo>
                  <a:pt x="22" y="8"/>
                  <a:pt x="27" y="13"/>
                  <a:pt x="34" y="11"/>
                </a:cubicBezTo>
                <a:cubicBezTo>
                  <a:pt x="35" y="15"/>
                  <a:pt x="35" y="18"/>
                  <a:pt x="35" y="22"/>
                </a:cubicBezTo>
                <a:cubicBezTo>
                  <a:pt x="35" y="22"/>
                  <a:pt x="38" y="20"/>
                  <a:pt x="38" y="18"/>
                </a:cubicBezTo>
                <a:cubicBezTo>
                  <a:pt x="38" y="16"/>
                  <a:pt x="38" y="7"/>
                  <a:pt x="37" y="6"/>
                </a:cubicBezTo>
                <a:cubicBezTo>
                  <a:pt x="33" y="0"/>
                  <a:pt x="19" y="0"/>
                  <a:pt x="15" y="5"/>
                </a:cubicBezTo>
                <a:cubicBezTo>
                  <a:pt x="14" y="6"/>
                  <a:pt x="12" y="18"/>
                  <a:pt x="13" y="20"/>
                </a:cubicBezTo>
                <a:cubicBezTo>
                  <a:pt x="15" y="22"/>
                  <a:pt x="16" y="22"/>
                  <a:pt x="16" y="22"/>
                </a:cubicBezTo>
                <a:close/>
                <a:moveTo>
                  <a:pt x="46" y="37"/>
                </a:moveTo>
                <a:cubicBezTo>
                  <a:pt x="53" y="41"/>
                  <a:pt x="53" y="41"/>
                  <a:pt x="53" y="41"/>
                </a:cubicBezTo>
                <a:cubicBezTo>
                  <a:pt x="56" y="43"/>
                  <a:pt x="56" y="43"/>
                  <a:pt x="56" y="43"/>
                </a:cubicBezTo>
                <a:cubicBezTo>
                  <a:pt x="49" y="57"/>
                  <a:pt x="49" y="57"/>
                  <a:pt x="49" y="57"/>
                </a:cubicBezTo>
                <a:cubicBezTo>
                  <a:pt x="47" y="59"/>
                  <a:pt x="46" y="58"/>
                  <a:pt x="45" y="55"/>
                </a:cubicBezTo>
                <a:cubicBezTo>
                  <a:pt x="42" y="56"/>
                  <a:pt x="40" y="55"/>
                  <a:pt x="39" y="53"/>
                </a:cubicBezTo>
                <a:cubicBezTo>
                  <a:pt x="44" y="43"/>
                  <a:pt x="44" y="43"/>
                  <a:pt x="44" y="43"/>
                </a:cubicBezTo>
                <a:cubicBezTo>
                  <a:pt x="43" y="42"/>
                  <a:pt x="43" y="42"/>
                  <a:pt x="43" y="42"/>
                </a:cubicBezTo>
                <a:cubicBezTo>
                  <a:pt x="37" y="52"/>
                  <a:pt x="37" y="52"/>
                  <a:pt x="37" y="52"/>
                </a:cubicBezTo>
                <a:cubicBezTo>
                  <a:pt x="36" y="53"/>
                  <a:pt x="35" y="52"/>
                  <a:pt x="34" y="50"/>
                </a:cubicBezTo>
                <a:cubicBezTo>
                  <a:pt x="37" y="45"/>
                  <a:pt x="39" y="40"/>
                  <a:pt x="42" y="35"/>
                </a:cubicBezTo>
                <a:cubicBezTo>
                  <a:pt x="46" y="37"/>
                  <a:pt x="46" y="37"/>
                  <a:pt x="46" y="37"/>
                </a:cubicBezTo>
                <a:close/>
                <a:moveTo>
                  <a:pt x="35" y="57"/>
                </a:moveTo>
                <a:cubicBezTo>
                  <a:pt x="35" y="64"/>
                  <a:pt x="35" y="64"/>
                  <a:pt x="35" y="64"/>
                </a:cubicBezTo>
                <a:cubicBezTo>
                  <a:pt x="38" y="65"/>
                  <a:pt x="38" y="65"/>
                  <a:pt x="38" y="65"/>
                </a:cubicBezTo>
                <a:cubicBezTo>
                  <a:pt x="44" y="62"/>
                  <a:pt x="44" y="62"/>
                  <a:pt x="44" y="62"/>
                </a:cubicBezTo>
                <a:lnTo>
                  <a:pt x="35" y="57"/>
                </a:lnTo>
                <a:close/>
              </a:path>
            </a:pathLst>
          </a:custGeom>
          <a:solidFill>
            <a:srgbClr val="219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3994150" y="2246313"/>
            <a:ext cx="1363663" cy="13636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5" name="Freeform 9"/>
          <p:cNvSpPr>
            <a:spLocks noEditPoints="1"/>
          </p:cNvSpPr>
          <p:nvPr/>
        </p:nvSpPr>
        <p:spPr bwMode="auto">
          <a:xfrm>
            <a:off x="4229100" y="2501900"/>
            <a:ext cx="1001713" cy="777875"/>
          </a:xfrm>
          <a:custGeom>
            <a:avLst/>
            <a:gdLst>
              <a:gd name="T0" fmla="*/ 715509 w 77"/>
              <a:gd name="T1" fmla="*/ 184581 h 59"/>
              <a:gd name="T2" fmla="*/ 52037 w 77"/>
              <a:gd name="T3" fmla="*/ 237318 h 59"/>
              <a:gd name="T4" fmla="*/ 845602 w 77"/>
              <a:gd name="T5" fmla="*/ 725138 h 59"/>
              <a:gd name="T6" fmla="*/ 871620 w 77"/>
              <a:gd name="T7" fmla="*/ 448267 h 59"/>
              <a:gd name="T8" fmla="*/ 884630 w 77"/>
              <a:gd name="T9" fmla="*/ 421898 h 59"/>
              <a:gd name="T10" fmla="*/ 884630 w 77"/>
              <a:gd name="T11" fmla="*/ 408714 h 59"/>
              <a:gd name="T12" fmla="*/ 884630 w 77"/>
              <a:gd name="T13" fmla="*/ 777875 h 59"/>
              <a:gd name="T14" fmla="*/ 26019 w 77"/>
              <a:gd name="T15" fmla="*/ 777875 h 59"/>
              <a:gd name="T16" fmla="*/ 0 w 77"/>
              <a:gd name="T17" fmla="*/ 751506 h 59"/>
              <a:gd name="T18" fmla="*/ 0 w 77"/>
              <a:gd name="T19" fmla="*/ 184581 h 59"/>
              <a:gd name="T20" fmla="*/ 130093 w 77"/>
              <a:gd name="T21" fmla="*/ 501004 h 59"/>
              <a:gd name="T22" fmla="*/ 377269 w 77"/>
              <a:gd name="T23" fmla="*/ 540557 h 59"/>
              <a:gd name="T24" fmla="*/ 130093 w 77"/>
              <a:gd name="T25" fmla="*/ 501004 h 59"/>
              <a:gd name="T26" fmla="*/ 130093 w 77"/>
              <a:gd name="T27" fmla="*/ 435083 h 59"/>
              <a:gd name="T28" fmla="*/ 559398 w 77"/>
              <a:gd name="T29" fmla="*/ 395530 h 59"/>
              <a:gd name="T30" fmla="*/ 130093 w 77"/>
              <a:gd name="T31" fmla="*/ 290055 h 59"/>
              <a:gd name="T32" fmla="*/ 559398 w 77"/>
              <a:gd name="T33" fmla="*/ 329608 h 59"/>
              <a:gd name="T34" fmla="*/ 130093 w 77"/>
              <a:gd name="T35" fmla="*/ 290055 h 59"/>
              <a:gd name="T36" fmla="*/ 923657 w 77"/>
              <a:gd name="T37" fmla="*/ 118659 h 59"/>
              <a:gd name="T38" fmla="*/ 871620 w 77"/>
              <a:gd name="T39" fmla="*/ 329608 h 59"/>
              <a:gd name="T40" fmla="*/ 910648 w 77"/>
              <a:gd name="T41" fmla="*/ 316424 h 59"/>
              <a:gd name="T42" fmla="*/ 988704 w 77"/>
              <a:gd name="T43" fmla="*/ 131843 h 59"/>
              <a:gd name="T44" fmla="*/ 975694 w 77"/>
              <a:gd name="T45" fmla="*/ 105475 h 59"/>
              <a:gd name="T46" fmla="*/ 793565 w 77"/>
              <a:gd name="T47" fmla="*/ 118659 h 59"/>
              <a:gd name="T48" fmla="*/ 845602 w 77"/>
              <a:gd name="T49" fmla="*/ 382345 h 59"/>
              <a:gd name="T50" fmla="*/ 676482 w 77"/>
              <a:gd name="T51" fmla="*/ 527373 h 59"/>
              <a:gd name="T52" fmla="*/ 650463 w 77"/>
              <a:gd name="T53" fmla="*/ 646032 h 59"/>
              <a:gd name="T54" fmla="*/ 689491 w 77"/>
              <a:gd name="T55" fmla="*/ 593294 h 59"/>
              <a:gd name="T56" fmla="*/ 702500 w 77"/>
              <a:gd name="T57" fmla="*/ 566926 h 59"/>
              <a:gd name="T58" fmla="*/ 702500 w 77"/>
              <a:gd name="T59" fmla="*/ 606479 h 59"/>
              <a:gd name="T60" fmla="*/ 689491 w 77"/>
              <a:gd name="T61" fmla="*/ 659216 h 59"/>
              <a:gd name="T62" fmla="*/ 767546 w 77"/>
              <a:gd name="T63" fmla="*/ 553742 h 59"/>
              <a:gd name="T64" fmla="*/ 832593 w 77"/>
              <a:gd name="T65" fmla="*/ 395530 h 59"/>
              <a:gd name="T66" fmla="*/ 663472 w 77"/>
              <a:gd name="T67" fmla="*/ 501004 h 59"/>
              <a:gd name="T68" fmla="*/ 832593 w 77"/>
              <a:gd name="T69" fmla="*/ 395530 h 59"/>
              <a:gd name="T70" fmla="*/ 312222 w 77"/>
              <a:gd name="T71" fmla="*/ 685585 h 59"/>
              <a:gd name="T72" fmla="*/ 377269 w 77"/>
              <a:gd name="T73" fmla="*/ 632847 h 59"/>
              <a:gd name="T74" fmla="*/ 390278 w 77"/>
              <a:gd name="T75" fmla="*/ 685585 h 59"/>
              <a:gd name="T76" fmla="*/ 481343 w 77"/>
              <a:gd name="T77" fmla="*/ 659216 h 59"/>
              <a:gd name="T78" fmla="*/ 520370 w 77"/>
              <a:gd name="T79" fmla="*/ 672400 h 59"/>
              <a:gd name="T80" fmla="*/ 520370 w 77"/>
              <a:gd name="T81" fmla="*/ 672400 h 59"/>
              <a:gd name="T82" fmla="*/ 520370 w 77"/>
              <a:gd name="T83" fmla="*/ 711953 h 59"/>
              <a:gd name="T84" fmla="*/ 598426 w 77"/>
              <a:gd name="T85" fmla="*/ 725138 h 59"/>
              <a:gd name="T86" fmla="*/ 559398 w 77"/>
              <a:gd name="T87" fmla="*/ 685585 h 59"/>
              <a:gd name="T88" fmla="*/ 559398 w 77"/>
              <a:gd name="T89" fmla="*/ 685585 h 59"/>
              <a:gd name="T90" fmla="*/ 546389 w 77"/>
              <a:gd name="T91" fmla="*/ 632847 h 59"/>
              <a:gd name="T92" fmla="*/ 507361 w 77"/>
              <a:gd name="T93" fmla="*/ 646032 h 59"/>
              <a:gd name="T94" fmla="*/ 403287 w 77"/>
              <a:gd name="T95" fmla="*/ 646032 h 59"/>
              <a:gd name="T96" fmla="*/ 299213 w 77"/>
              <a:gd name="T97" fmla="*/ 659216 h 5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7" h="59">
                <a:moveTo>
                  <a:pt x="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6"/>
                  <a:pt x="54" y="17"/>
                  <a:pt x="5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55"/>
                  <a:pt x="4" y="55"/>
                  <a:pt x="4" y="55"/>
                </a:cubicBezTo>
                <a:cubicBezTo>
                  <a:pt x="65" y="55"/>
                  <a:pt x="65" y="55"/>
                  <a:pt x="65" y="55"/>
                </a:cubicBezTo>
                <a:cubicBezTo>
                  <a:pt x="65" y="40"/>
                  <a:pt x="65" y="40"/>
                  <a:pt x="65" y="40"/>
                </a:cubicBezTo>
                <a:cubicBezTo>
                  <a:pt x="65" y="38"/>
                  <a:pt x="66" y="36"/>
                  <a:pt x="67" y="34"/>
                </a:cubicBezTo>
                <a:cubicBezTo>
                  <a:pt x="67" y="34"/>
                  <a:pt x="67" y="34"/>
                  <a:pt x="67" y="34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59"/>
                  <a:pt x="66" y="59"/>
                  <a:pt x="66" y="59"/>
                </a:cubicBezTo>
                <a:cubicBezTo>
                  <a:pt x="2" y="59"/>
                  <a:pt x="2" y="59"/>
                  <a:pt x="2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0" y="14"/>
                  <a:pt x="0" y="14"/>
                </a:cubicBezTo>
                <a:cubicBezTo>
                  <a:pt x="2" y="14"/>
                  <a:pt x="2" y="14"/>
                  <a:pt x="2" y="14"/>
                </a:cubicBezTo>
                <a:close/>
                <a:moveTo>
                  <a:pt x="10" y="38"/>
                </a:moveTo>
                <a:cubicBezTo>
                  <a:pt x="10" y="41"/>
                  <a:pt x="10" y="41"/>
                  <a:pt x="10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29" y="38"/>
                  <a:pt x="29" y="38"/>
                  <a:pt x="29" y="38"/>
                </a:cubicBezTo>
                <a:cubicBezTo>
                  <a:pt x="10" y="38"/>
                  <a:pt x="10" y="38"/>
                  <a:pt x="10" y="38"/>
                </a:cubicBezTo>
                <a:close/>
                <a:moveTo>
                  <a:pt x="10" y="30"/>
                </a:moveTo>
                <a:cubicBezTo>
                  <a:pt x="10" y="33"/>
                  <a:pt x="10" y="33"/>
                  <a:pt x="10" y="33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30"/>
                  <a:pt x="43" y="30"/>
                  <a:pt x="43" y="30"/>
                </a:cubicBezTo>
                <a:cubicBezTo>
                  <a:pt x="10" y="30"/>
                  <a:pt x="10" y="30"/>
                  <a:pt x="10" y="30"/>
                </a:cubicBezTo>
                <a:close/>
                <a:moveTo>
                  <a:pt x="10" y="22"/>
                </a:moveTo>
                <a:cubicBezTo>
                  <a:pt x="10" y="25"/>
                  <a:pt x="10" y="25"/>
                  <a:pt x="10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3" y="22"/>
                  <a:pt x="43" y="22"/>
                  <a:pt x="43" y="22"/>
                </a:cubicBezTo>
                <a:cubicBezTo>
                  <a:pt x="10" y="22"/>
                  <a:pt x="10" y="22"/>
                  <a:pt x="10" y="22"/>
                </a:cubicBezTo>
                <a:close/>
                <a:moveTo>
                  <a:pt x="70" y="12"/>
                </a:moveTo>
                <a:cubicBezTo>
                  <a:pt x="71" y="11"/>
                  <a:pt x="71" y="10"/>
                  <a:pt x="71" y="9"/>
                </a:cubicBezTo>
                <a:cubicBezTo>
                  <a:pt x="74" y="10"/>
                  <a:pt x="74" y="10"/>
                  <a:pt x="74" y="10"/>
                </a:cubicBezTo>
                <a:cubicBezTo>
                  <a:pt x="72" y="13"/>
                  <a:pt x="67" y="24"/>
                  <a:pt x="67" y="25"/>
                </a:cubicBezTo>
                <a:cubicBezTo>
                  <a:pt x="68" y="27"/>
                  <a:pt x="69" y="27"/>
                  <a:pt x="69" y="27"/>
                </a:cubicBezTo>
                <a:cubicBezTo>
                  <a:pt x="70" y="24"/>
                  <a:pt x="70" y="24"/>
                  <a:pt x="70" y="24"/>
                </a:cubicBezTo>
                <a:cubicBezTo>
                  <a:pt x="70" y="24"/>
                  <a:pt x="69" y="24"/>
                  <a:pt x="69" y="24"/>
                </a:cubicBezTo>
                <a:cubicBezTo>
                  <a:pt x="69" y="24"/>
                  <a:pt x="76" y="10"/>
                  <a:pt x="76" y="10"/>
                </a:cubicBezTo>
                <a:cubicBezTo>
                  <a:pt x="77" y="9"/>
                  <a:pt x="77" y="9"/>
                  <a:pt x="77" y="9"/>
                </a:cubicBezTo>
                <a:cubicBezTo>
                  <a:pt x="75" y="8"/>
                  <a:pt x="75" y="8"/>
                  <a:pt x="75" y="8"/>
                </a:cubicBezTo>
                <a:cubicBezTo>
                  <a:pt x="71" y="7"/>
                  <a:pt x="71" y="7"/>
                  <a:pt x="71" y="7"/>
                </a:cubicBezTo>
                <a:cubicBezTo>
                  <a:pt x="71" y="0"/>
                  <a:pt x="65" y="0"/>
                  <a:pt x="61" y="9"/>
                </a:cubicBezTo>
                <a:cubicBezTo>
                  <a:pt x="59" y="15"/>
                  <a:pt x="57" y="20"/>
                  <a:pt x="55" y="25"/>
                </a:cubicBezTo>
                <a:cubicBezTo>
                  <a:pt x="65" y="29"/>
                  <a:pt x="65" y="29"/>
                  <a:pt x="65" y="29"/>
                </a:cubicBezTo>
                <a:cubicBezTo>
                  <a:pt x="67" y="23"/>
                  <a:pt x="69" y="18"/>
                  <a:pt x="70" y="12"/>
                </a:cubicBezTo>
                <a:close/>
                <a:moveTo>
                  <a:pt x="52" y="40"/>
                </a:moveTo>
                <a:cubicBezTo>
                  <a:pt x="49" y="42"/>
                  <a:pt x="49" y="42"/>
                  <a:pt x="49" y="42"/>
                </a:cubicBezTo>
                <a:cubicBezTo>
                  <a:pt x="50" y="49"/>
                  <a:pt x="50" y="49"/>
                  <a:pt x="50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3" y="45"/>
                  <a:pt x="53" y="45"/>
                  <a:pt x="53" y="45"/>
                </a:cubicBezTo>
                <a:cubicBezTo>
                  <a:pt x="52" y="45"/>
                  <a:pt x="52" y="44"/>
                  <a:pt x="52" y="44"/>
                </a:cubicBezTo>
                <a:cubicBezTo>
                  <a:pt x="53" y="43"/>
                  <a:pt x="54" y="42"/>
                  <a:pt x="54" y="43"/>
                </a:cubicBezTo>
                <a:cubicBezTo>
                  <a:pt x="55" y="43"/>
                  <a:pt x="55" y="44"/>
                  <a:pt x="55" y="45"/>
                </a:cubicBezTo>
                <a:cubicBezTo>
                  <a:pt x="55" y="45"/>
                  <a:pt x="54" y="46"/>
                  <a:pt x="54" y="46"/>
                </a:cubicBezTo>
                <a:cubicBezTo>
                  <a:pt x="52" y="50"/>
                  <a:pt x="52" y="50"/>
                  <a:pt x="52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8" y="46"/>
                  <a:pt x="58" y="46"/>
                  <a:pt x="58" y="46"/>
                </a:cubicBezTo>
                <a:cubicBezTo>
                  <a:pt x="59" y="42"/>
                  <a:pt x="59" y="42"/>
                  <a:pt x="59" y="42"/>
                </a:cubicBezTo>
                <a:cubicBezTo>
                  <a:pt x="52" y="40"/>
                  <a:pt x="52" y="40"/>
                  <a:pt x="52" y="40"/>
                </a:cubicBezTo>
                <a:close/>
                <a:moveTo>
                  <a:pt x="64" y="30"/>
                </a:moveTo>
                <a:cubicBezTo>
                  <a:pt x="55" y="27"/>
                  <a:pt x="55" y="27"/>
                  <a:pt x="55" y="27"/>
                </a:cubicBezTo>
                <a:cubicBezTo>
                  <a:pt x="54" y="31"/>
                  <a:pt x="53" y="34"/>
                  <a:pt x="51" y="38"/>
                </a:cubicBezTo>
                <a:cubicBezTo>
                  <a:pt x="54" y="39"/>
                  <a:pt x="57" y="40"/>
                  <a:pt x="59" y="41"/>
                </a:cubicBezTo>
                <a:cubicBezTo>
                  <a:pt x="61" y="38"/>
                  <a:pt x="63" y="34"/>
                  <a:pt x="64" y="30"/>
                </a:cubicBezTo>
                <a:close/>
                <a:moveTo>
                  <a:pt x="23" y="50"/>
                </a:moveTo>
                <a:cubicBezTo>
                  <a:pt x="24" y="52"/>
                  <a:pt x="24" y="52"/>
                  <a:pt x="24" y="52"/>
                </a:cubicBezTo>
                <a:cubicBezTo>
                  <a:pt x="24" y="52"/>
                  <a:pt x="30" y="46"/>
                  <a:pt x="30" y="47"/>
                </a:cubicBezTo>
                <a:cubicBezTo>
                  <a:pt x="30" y="47"/>
                  <a:pt x="30" y="47"/>
                  <a:pt x="29" y="48"/>
                </a:cubicBezTo>
                <a:cubicBezTo>
                  <a:pt x="28" y="49"/>
                  <a:pt x="28" y="49"/>
                  <a:pt x="28" y="50"/>
                </a:cubicBezTo>
                <a:cubicBezTo>
                  <a:pt x="28" y="51"/>
                  <a:pt x="28" y="52"/>
                  <a:pt x="30" y="52"/>
                </a:cubicBezTo>
                <a:cubicBezTo>
                  <a:pt x="32" y="52"/>
                  <a:pt x="33" y="51"/>
                  <a:pt x="34" y="51"/>
                </a:cubicBezTo>
                <a:cubicBezTo>
                  <a:pt x="35" y="51"/>
                  <a:pt x="36" y="50"/>
                  <a:pt x="37" y="50"/>
                </a:cubicBezTo>
                <a:cubicBezTo>
                  <a:pt x="37" y="51"/>
                  <a:pt x="37" y="51"/>
                  <a:pt x="38" y="51"/>
                </a:cubicBezTo>
                <a:cubicBezTo>
                  <a:pt x="38" y="51"/>
                  <a:pt x="39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40" y="52"/>
                  <a:pt x="40" y="53"/>
                  <a:pt x="40" y="54"/>
                </a:cubicBezTo>
                <a:cubicBezTo>
                  <a:pt x="40" y="55"/>
                  <a:pt x="41" y="55"/>
                  <a:pt x="42" y="55"/>
                </a:cubicBezTo>
                <a:cubicBezTo>
                  <a:pt x="43" y="54"/>
                  <a:pt x="46" y="55"/>
                  <a:pt x="46" y="55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2"/>
                  <a:pt x="44" y="52"/>
                  <a:pt x="43" y="52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2"/>
                  <a:pt x="43" y="52"/>
                  <a:pt x="43" y="52"/>
                </a:cubicBezTo>
                <a:cubicBezTo>
                  <a:pt x="43" y="51"/>
                  <a:pt x="43" y="51"/>
                  <a:pt x="43" y="51"/>
                </a:cubicBezTo>
                <a:cubicBezTo>
                  <a:pt x="43" y="49"/>
                  <a:pt x="43" y="48"/>
                  <a:pt x="42" y="48"/>
                </a:cubicBezTo>
                <a:cubicBezTo>
                  <a:pt x="41" y="48"/>
                  <a:pt x="40" y="48"/>
                  <a:pt x="39" y="49"/>
                </a:cubicBezTo>
                <a:cubicBezTo>
                  <a:pt x="39" y="49"/>
                  <a:pt x="39" y="49"/>
                  <a:pt x="39" y="49"/>
                </a:cubicBezTo>
                <a:cubicBezTo>
                  <a:pt x="37" y="47"/>
                  <a:pt x="35" y="48"/>
                  <a:pt x="33" y="49"/>
                </a:cubicBezTo>
                <a:cubicBezTo>
                  <a:pt x="33" y="49"/>
                  <a:pt x="32" y="49"/>
                  <a:pt x="31" y="49"/>
                </a:cubicBezTo>
                <a:cubicBezTo>
                  <a:pt x="32" y="48"/>
                  <a:pt x="33" y="48"/>
                  <a:pt x="33" y="47"/>
                </a:cubicBezTo>
                <a:cubicBezTo>
                  <a:pt x="33" y="42"/>
                  <a:pt x="23" y="50"/>
                  <a:pt x="23" y="50"/>
                </a:cubicBezTo>
                <a:close/>
              </a:path>
            </a:pathLst>
          </a:custGeom>
          <a:solidFill>
            <a:srgbClr val="219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26" name="组合 45"/>
          <p:cNvGrpSpPr/>
          <p:nvPr/>
        </p:nvGrpSpPr>
        <p:grpSpPr bwMode="auto">
          <a:xfrm>
            <a:off x="3235325" y="3770313"/>
            <a:ext cx="2881313" cy="1233487"/>
            <a:chOff x="722082" y="4263797"/>
            <a:chExt cx="2881088" cy="1232987"/>
          </a:xfrm>
        </p:grpSpPr>
        <p:sp>
          <p:nvSpPr>
            <p:cNvPr id="9245" name="文本框 46"/>
            <p:cNvSpPr txBox="1">
              <a:spLocks noChangeArrowheads="1"/>
            </p:cNvSpPr>
            <p:nvPr/>
          </p:nvSpPr>
          <p:spPr bwMode="auto">
            <a:xfrm>
              <a:off x="965198" y="4263797"/>
              <a:ext cx="23948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广泛开展调研</a:t>
              </a:r>
            </a:p>
          </p:txBody>
        </p:sp>
        <p:sp>
          <p:nvSpPr>
            <p:cNvPr id="9246" name="文本框 47"/>
            <p:cNvSpPr txBox="1">
              <a:spLocks noChangeArrowheads="1"/>
            </p:cNvSpPr>
            <p:nvPr/>
          </p:nvSpPr>
          <p:spPr bwMode="auto">
            <a:xfrm>
              <a:off x="722082" y="4665787"/>
              <a:ext cx="28810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设置针对性调查问卷，选取有代表性人群，广泛开展调研工作，大容量样本。</a:t>
              </a:r>
            </a:p>
          </p:txBody>
        </p:sp>
      </p:grpSp>
      <p:sp>
        <p:nvSpPr>
          <p:cNvPr id="56" name="椭圆 55"/>
          <p:cNvSpPr/>
          <p:nvPr/>
        </p:nvSpPr>
        <p:spPr>
          <a:xfrm>
            <a:off x="6870700" y="2252663"/>
            <a:ext cx="1363663" cy="1365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8" name="Freeform 13"/>
          <p:cNvSpPr>
            <a:spLocks noEditPoints="1"/>
          </p:cNvSpPr>
          <p:nvPr/>
        </p:nvSpPr>
        <p:spPr bwMode="auto">
          <a:xfrm>
            <a:off x="7026275" y="2533650"/>
            <a:ext cx="1023938" cy="804863"/>
          </a:xfrm>
          <a:custGeom>
            <a:avLst/>
            <a:gdLst>
              <a:gd name="T0" fmla="*/ 336218 w 67"/>
              <a:gd name="T1" fmla="*/ 804862 h 52"/>
              <a:gd name="T2" fmla="*/ 458480 w 67"/>
              <a:gd name="T3" fmla="*/ 804862 h 52"/>
              <a:gd name="T4" fmla="*/ 489045 w 67"/>
              <a:gd name="T5" fmla="*/ 789384 h 52"/>
              <a:gd name="T6" fmla="*/ 489045 w 67"/>
              <a:gd name="T7" fmla="*/ 526256 h 52"/>
              <a:gd name="T8" fmla="*/ 412632 w 67"/>
              <a:gd name="T9" fmla="*/ 479822 h 52"/>
              <a:gd name="T10" fmla="*/ 305653 w 67"/>
              <a:gd name="T11" fmla="*/ 541734 h 52"/>
              <a:gd name="T12" fmla="*/ 305653 w 67"/>
              <a:gd name="T13" fmla="*/ 789384 h 52"/>
              <a:gd name="T14" fmla="*/ 336218 w 67"/>
              <a:gd name="T15" fmla="*/ 804862 h 52"/>
              <a:gd name="T16" fmla="*/ 0 w 67"/>
              <a:gd name="T17" fmla="*/ 526256 h 52"/>
              <a:gd name="T18" fmla="*/ 382066 w 67"/>
              <a:gd name="T19" fmla="*/ 294084 h 52"/>
              <a:gd name="T20" fmla="*/ 412632 w 67"/>
              <a:gd name="T21" fmla="*/ 278606 h 52"/>
              <a:gd name="T22" fmla="*/ 427914 w 67"/>
              <a:gd name="T23" fmla="*/ 294084 h 52"/>
              <a:gd name="T24" fmla="*/ 550176 w 67"/>
              <a:gd name="T25" fmla="*/ 355997 h 52"/>
              <a:gd name="T26" fmla="*/ 855829 w 67"/>
              <a:gd name="T27" fmla="*/ 92869 h 52"/>
              <a:gd name="T28" fmla="*/ 809981 w 67"/>
              <a:gd name="T29" fmla="*/ 46434 h 52"/>
              <a:gd name="T30" fmla="*/ 916959 w 67"/>
              <a:gd name="T31" fmla="*/ 15478 h 52"/>
              <a:gd name="T32" fmla="*/ 1023938 w 67"/>
              <a:gd name="T33" fmla="*/ 0 h 52"/>
              <a:gd name="T34" fmla="*/ 993373 w 67"/>
              <a:gd name="T35" fmla="*/ 108347 h 52"/>
              <a:gd name="T36" fmla="*/ 962807 w 67"/>
              <a:gd name="T37" fmla="*/ 216694 h 52"/>
              <a:gd name="T38" fmla="*/ 916959 w 67"/>
              <a:gd name="T39" fmla="*/ 154781 h 52"/>
              <a:gd name="T40" fmla="*/ 580741 w 67"/>
              <a:gd name="T41" fmla="*/ 448865 h 52"/>
              <a:gd name="T42" fmla="*/ 550176 w 67"/>
              <a:gd name="T43" fmla="*/ 479822 h 52"/>
              <a:gd name="T44" fmla="*/ 534893 w 67"/>
              <a:gd name="T45" fmla="*/ 464343 h 52"/>
              <a:gd name="T46" fmla="*/ 412632 w 67"/>
              <a:gd name="T47" fmla="*/ 386953 h 52"/>
              <a:gd name="T48" fmla="*/ 45848 w 67"/>
              <a:gd name="T49" fmla="*/ 603647 h 52"/>
              <a:gd name="T50" fmla="*/ 0 w 67"/>
              <a:gd name="T51" fmla="*/ 526256 h 52"/>
              <a:gd name="T52" fmla="*/ 91696 w 67"/>
              <a:gd name="T53" fmla="*/ 804862 h 52"/>
              <a:gd name="T54" fmla="*/ 213957 w 67"/>
              <a:gd name="T55" fmla="*/ 804862 h 52"/>
              <a:gd name="T56" fmla="*/ 244523 w 67"/>
              <a:gd name="T57" fmla="*/ 789384 h 52"/>
              <a:gd name="T58" fmla="*/ 244523 w 67"/>
              <a:gd name="T59" fmla="*/ 588168 h 52"/>
              <a:gd name="T60" fmla="*/ 61131 w 67"/>
              <a:gd name="T61" fmla="*/ 681037 h 52"/>
              <a:gd name="T62" fmla="*/ 61131 w 67"/>
              <a:gd name="T63" fmla="*/ 789384 h 52"/>
              <a:gd name="T64" fmla="*/ 91696 w 67"/>
              <a:gd name="T65" fmla="*/ 804862 h 52"/>
              <a:gd name="T66" fmla="*/ 580741 w 67"/>
              <a:gd name="T67" fmla="*/ 804862 h 52"/>
              <a:gd name="T68" fmla="*/ 703002 w 67"/>
              <a:gd name="T69" fmla="*/ 804862 h 52"/>
              <a:gd name="T70" fmla="*/ 733568 w 67"/>
              <a:gd name="T71" fmla="*/ 789384 h 52"/>
              <a:gd name="T72" fmla="*/ 733568 w 67"/>
              <a:gd name="T73" fmla="*/ 417909 h 52"/>
              <a:gd name="T74" fmla="*/ 733568 w 67"/>
              <a:gd name="T75" fmla="*/ 417909 h 52"/>
              <a:gd name="T76" fmla="*/ 565458 w 67"/>
              <a:gd name="T77" fmla="*/ 572690 h 52"/>
              <a:gd name="T78" fmla="*/ 565458 w 67"/>
              <a:gd name="T79" fmla="*/ 557212 h 52"/>
              <a:gd name="T80" fmla="*/ 565458 w 67"/>
              <a:gd name="T81" fmla="*/ 789384 h 52"/>
              <a:gd name="T82" fmla="*/ 580741 w 67"/>
              <a:gd name="T83" fmla="*/ 804862 h 52"/>
              <a:gd name="T84" fmla="*/ 840546 w 67"/>
              <a:gd name="T85" fmla="*/ 804862 h 52"/>
              <a:gd name="T86" fmla="*/ 947525 w 67"/>
              <a:gd name="T87" fmla="*/ 804862 h 52"/>
              <a:gd name="T88" fmla="*/ 978090 w 67"/>
              <a:gd name="T89" fmla="*/ 789384 h 52"/>
              <a:gd name="T90" fmla="*/ 978090 w 67"/>
              <a:gd name="T91" fmla="*/ 340519 h 52"/>
              <a:gd name="T92" fmla="*/ 916959 w 67"/>
              <a:gd name="T93" fmla="*/ 263128 h 52"/>
              <a:gd name="T94" fmla="*/ 809981 w 67"/>
              <a:gd name="T95" fmla="*/ 355997 h 52"/>
              <a:gd name="T96" fmla="*/ 809981 w 67"/>
              <a:gd name="T97" fmla="*/ 789384 h 52"/>
              <a:gd name="T98" fmla="*/ 840546 w 67"/>
              <a:gd name="T99" fmla="*/ 804862 h 5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7" h="52">
                <a:moveTo>
                  <a:pt x="22" y="52"/>
                </a:moveTo>
                <a:cubicBezTo>
                  <a:pt x="25" y="52"/>
                  <a:pt x="28" y="52"/>
                  <a:pt x="30" y="52"/>
                </a:cubicBezTo>
                <a:cubicBezTo>
                  <a:pt x="31" y="52"/>
                  <a:pt x="32" y="52"/>
                  <a:pt x="32" y="51"/>
                </a:cubicBezTo>
                <a:cubicBezTo>
                  <a:pt x="32" y="34"/>
                  <a:pt x="32" y="34"/>
                  <a:pt x="32" y="34"/>
                </a:cubicBezTo>
                <a:cubicBezTo>
                  <a:pt x="27" y="31"/>
                  <a:pt x="27" y="31"/>
                  <a:pt x="27" y="31"/>
                </a:cubicBezTo>
                <a:cubicBezTo>
                  <a:pt x="20" y="35"/>
                  <a:pt x="20" y="35"/>
                  <a:pt x="20" y="35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2"/>
                  <a:pt x="21" y="52"/>
                  <a:pt x="22" y="52"/>
                </a:cubicBezTo>
                <a:close/>
                <a:moveTo>
                  <a:pt x="0" y="34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8"/>
                  <a:pt x="27" y="18"/>
                  <a:pt x="27" y="18"/>
                </a:cubicBezTo>
                <a:cubicBezTo>
                  <a:pt x="28" y="19"/>
                  <a:pt x="28" y="19"/>
                  <a:pt x="28" y="19"/>
                </a:cubicBezTo>
                <a:cubicBezTo>
                  <a:pt x="36" y="23"/>
                  <a:pt x="36" y="23"/>
                  <a:pt x="36" y="23"/>
                </a:cubicBezTo>
                <a:cubicBezTo>
                  <a:pt x="56" y="6"/>
                  <a:pt x="56" y="6"/>
                  <a:pt x="56" y="6"/>
                </a:cubicBezTo>
                <a:cubicBezTo>
                  <a:pt x="53" y="3"/>
                  <a:pt x="53" y="3"/>
                  <a:pt x="53" y="3"/>
                </a:cubicBezTo>
                <a:cubicBezTo>
                  <a:pt x="60" y="1"/>
                  <a:pt x="60" y="1"/>
                  <a:pt x="60" y="1"/>
                </a:cubicBezTo>
                <a:cubicBezTo>
                  <a:pt x="67" y="0"/>
                  <a:pt x="67" y="0"/>
                  <a:pt x="67" y="0"/>
                </a:cubicBezTo>
                <a:cubicBezTo>
                  <a:pt x="65" y="7"/>
                  <a:pt x="65" y="7"/>
                  <a:pt x="65" y="7"/>
                </a:cubicBezTo>
                <a:cubicBezTo>
                  <a:pt x="63" y="14"/>
                  <a:pt x="63" y="14"/>
                  <a:pt x="63" y="14"/>
                </a:cubicBezTo>
                <a:cubicBezTo>
                  <a:pt x="60" y="10"/>
                  <a:pt x="60" y="10"/>
                  <a:pt x="60" y="10"/>
                </a:cubicBezTo>
                <a:cubicBezTo>
                  <a:pt x="38" y="29"/>
                  <a:pt x="38" y="29"/>
                  <a:pt x="38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5" y="30"/>
                  <a:pt x="35" y="30"/>
                  <a:pt x="35" y="30"/>
                </a:cubicBezTo>
                <a:cubicBezTo>
                  <a:pt x="27" y="25"/>
                  <a:pt x="27" y="25"/>
                  <a:pt x="27" y="25"/>
                </a:cubicBezTo>
                <a:cubicBezTo>
                  <a:pt x="3" y="39"/>
                  <a:pt x="3" y="39"/>
                  <a:pt x="3" y="39"/>
                </a:cubicBezTo>
                <a:cubicBezTo>
                  <a:pt x="0" y="34"/>
                  <a:pt x="0" y="34"/>
                  <a:pt x="0" y="34"/>
                </a:cubicBezTo>
                <a:close/>
                <a:moveTo>
                  <a:pt x="6" y="52"/>
                </a:moveTo>
                <a:cubicBezTo>
                  <a:pt x="14" y="52"/>
                  <a:pt x="14" y="52"/>
                  <a:pt x="14" y="52"/>
                </a:cubicBezTo>
                <a:cubicBezTo>
                  <a:pt x="15" y="52"/>
                  <a:pt x="16" y="52"/>
                  <a:pt x="16" y="51"/>
                </a:cubicBezTo>
                <a:cubicBezTo>
                  <a:pt x="16" y="38"/>
                  <a:pt x="16" y="38"/>
                  <a:pt x="16" y="38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51"/>
                  <a:pt x="4" y="51"/>
                  <a:pt x="4" y="51"/>
                </a:cubicBezTo>
                <a:cubicBezTo>
                  <a:pt x="4" y="52"/>
                  <a:pt x="5" y="52"/>
                  <a:pt x="6" y="52"/>
                </a:cubicBezTo>
                <a:close/>
                <a:moveTo>
                  <a:pt x="38" y="52"/>
                </a:moveTo>
                <a:cubicBezTo>
                  <a:pt x="41" y="52"/>
                  <a:pt x="44" y="52"/>
                  <a:pt x="46" y="52"/>
                </a:cubicBezTo>
                <a:cubicBezTo>
                  <a:pt x="47" y="52"/>
                  <a:pt x="48" y="52"/>
                  <a:pt x="48" y="51"/>
                </a:cubicBezTo>
                <a:cubicBezTo>
                  <a:pt x="48" y="43"/>
                  <a:pt x="48" y="35"/>
                  <a:pt x="48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51"/>
                  <a:pt x="37" y="51"/>
                  <a:pt x="37" y="51"/>
                </a:cubicBezTo>
                <a:cubicBezTo>
                  <a:pt x="37" y="52"/>
                  <a:pt x="37" y="52"/>
                  <a:pt x="38" y="52"/>
                </a:cubicBezTo>
                <a:close/>
                <a:moveTo>
                  <a:pt x="55" y="52"/>
                </a:moveTo>
                <a:cubicBezTo>
                  <a:pt x="62" y="52"/>
                  <a:pt x="62" y="52"/>
                  <a:pt x="62" y="52"/>
                </a:cubicBezTo>
                <a:cubicBezTo>
                  <a:pt x="63" y="52"/>
                  <a:pt x="64" y="52"/>
                  <a:pt x="64" y="51"/>
                </a:cubicBezTo>
                <a:cubicBezTo>
                  <a:pt x="64" y="22"/>
                  <a:pt x="64" y="22"/>
                  <a:pt x="64" y="22"/>
                </a:cubicBezTo>
                <a:cubicBezTo>
                  <a:pt x="60" y="17"/>
                  <a:pt x="60" y="17"/>
                  <a:pt x="60" y="17"/>
                </a:cubicBezTo>
                <a:cubicBezTo>
                  <a:pt x="53" y="23"/>
                  <a:pt x="53" y="23"/>
                  <a:pt x="53" y="23"/>
                </a:cubicBezTo>
                <a:cubicBezTo>
                  <a:pt x="53" y="51"/>
                  <a:pt x="53" y="51"/>
                  <a:pt x="53" y="51"/>
                </a:cubicBezTo>
                <a:cubicBezTo>
                  <a:pt x="53" y="52"/>
                  <a:pt x="54" y="52"/>
                  <a:pt x="55" y="52"/>
                </a:cubicBezTo>
                <a:close/>
              </a:path>
            </a:pathLst>
          </a:custGeom>
          <a:solidFill>
            <a:srgbClr val="219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29" name="组合 54"/>
          <p:cNvGrpSpPr/>
          <p:nvPr/>
        </p:nvGrpSpPr>
        <p:grpSpPr bwMode="auto">
          <a:xfrm>
            <a:off x="6097588" y="3762375"/>
            <a:ext cx="2881312" cy="1233488"/>
            <a:chOff x="722082" y="4263797"/>
            <a:chExt cx="2881088" cy="1232987"/>
          </a:xfrm>
        </p:grpSpPr>
        <p:sp>
          <p:nvSpPr>
            <p:cNvPr id="9243" name="文本框 57"/>
            <p:cNvSpPr txBox="1">
              <a:spLocks noChangeArrowheads="1"/>
            </p:cNvSpPr>
            <p:nvPr/>
          </p:nvSpPr>
          <p:spPr bwMode="auto">
            <a:xfrm>
              <a:off x="965198" y="4263797"/>
              <a:ext cx="23948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广泛开展调研</a:t>
              </a:r>
            </a:p>
          </p:txBody>
        </p:sp>
        <p:sp>
          <p:nvSpPr>
            <p:cNvPr id="9244" name="文本框 58"/>
            <p:cNvSpPr txBox="1">
              <a:spLocks noChangeArrowheads="1"/>
            </p:cNvSpPr>
            <p:nvPr/>
          </p:nvSpPr>
          <p:spPr bwMode="auto">
            <a:xfrm>
              <a:off x="722082" y="4665787"/>
              <a:ext cx="28810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设置针对性调查问卷，选取有代表性人群，广泛开展调研工作，大容量样本。</a:t>
              </a:r>
            </a:p>
          </p:txBody>
        </p:sp>
      </p:grpSp>
      <p:sp>
        <p:nvSpPr>
          <p:cNvPr id="61" name="椭圆 60"/>
          <p:cNvSpPr/>
          <p:nvPr/>
        </p:nvSpPr>
        <p:spPr>
          <a:xfrm>
            <a:off x="9718675" y="2252663"/>
            <a:ext cx="1363663" cy="1365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9231" name="组合 61"/>
          <p:cNvGrpSpPr/>
          <p:nvPr/>
        </p:nvGrpSpPr>
        <p:grpSpPr bwMode="auto">
          <a:xfrm>
            <a:off x="8959850" y="3762375"/>
            <a:ext cx="2881313" cy="1233488"/>
            <a:chOff x="722082" y="4263797"/>
            <a:chExt cx="2881088" cy="1232987"/>
          </a:xfrm>
        </p:grpSpPr>
        <p:sp>
          <p:nvSpPr>
            <p:cNvPr id="9241" name="文本框 62"/>
            <p:cNvSpPr txBox="1">
              <a:spLocks noChangeArrowheads="1"/>
            </p:cNvSpPr>
            <p:nvPr/>
          </p:nvSpPr>
          <p:spPr bwMode="auto">
            <a:xfrm>
              <a:off x="965198" y="4263797"/>
              <a:ext cx="23948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2190C3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广泛开展调研</a:t>
              </a:r>
            </a:p>
          </p:txBody>
        </p:sp>
        <p:sp>
          <p:nvSpPr>
            <p:cNvPr id="9242" name="文本框 63"/>
            <p:cNvSpPr txBox="1">
              <a:spLocks noChangeArrowheads="1"/>
            </p:cNvSpPr>
            <p:nvPr/>
          </p:nvSpPr>
          <p:spPr bwMode="auto">
            <a:xfrm>
              <a:off x="722082" y="4665787"/>
              <a:ext cx="28810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设置针对性调查问卷，选取有代表性人群，广泛开展调研工作，大容量样本。</a:t>
              </a:r>
            </a:p>
          </p:txBody>
        </p:sp>
      </p:grpSp>
      <p:sp>
        <p:nvSpPr>
          <p:cNvPr id="9232" name="Freeform 17"/>
          <p:cNvSpPr>
            <a:spLocks noEditPoints="1"/>
          </p:cNvSpPr>
          <p:nvPr/>
        </p:nvSpPr>
        <p:spPr bwMode="auto">
          <a:xfrm>
            <a:off x="9986963" y="2470150"/>
            <a:ext cx="887412" cy="960438"/>
          </a:xfrm>
          <a:custGeom>
            <a:avLst/>
            <a:gdLst>
              <a:gd name="T0" fmla="*/ 436186 w 59"/>
              <a:gd name="T1" fmla="*/ 0 h 64"/>
              <a:gd name="T2" fmla="*/ 887412 w 59"/>
              <a:gd name="T3" fmla="*/ 435198 h 64"/>
              <a:gd name="T4" fmla="*/ 737003 w 59"/>
              <a:gd name="T5" fmla="*/ 765348 h 64"/>
              <a:gd name="T6" fmla="*/ 842289 w 59"/>
              <a:gd name="T7" fmla="*/ 510232 h 64"/>
              <a:gd name="T8" fmla="*/ 436186 w 59"/>
              <a:gd name="T9" fmla="*/ 105048 h 64"/>
              <a:gd name="T10" fmla="*/ 45123 w 59"/>
              <a:gd name="T11" fmla="*/ 510232 h 64"/>
              <a:gd name="T12" fmla="*/ 135368 w 59"/>
              <a:gd name="T13" fmla="*/ 765348 h 64"/>
              <a:gd name="T14" fmla="*/ 0 w 59"/>
              <a:gd name="T15" fmla="*/ 435198 h 64"/>
              <a:gd name="T16" fmla="*/ 436186 w 59"/>
              <a:gd name="T17" fmla="*/ 0 h 64"/>
              <a:gd name="T18" fmla="*/ 526431 w 59"/>
              <a:gd name="T19" fmla="*/ 705321 h 64"/>
              <a:gd name="T20" fmla="*/ 616676 w 59"/>
              <a:gd name="T21" fmla="*/ 555253 h 64"/>
              <a:gd name="T22" fmla="*/ 436186 w 59"/>
              <a:gd name="T23" fmla="*/ 375171 h 64"/>
              <a:gd name="T24" fmla="*/ 255695 w 59"/>
              <a:gd name="T25" fmla="*/ 555253 h 64"/>
              <a:gd name="T26" fmla="*/ 345940 w 59"/>
              <a:gd name="T27" fmla="*/ 705321 h 64"/>
              <a:gd name="T28" fmla="*/ 345940 w 59"/>
              <a:gd name="T29" fmla="*/ 960437 h 64"/>
              <a:gd name="T30" fmla="*/ 526431 w 59"/>
              <a:gd name="T31" fmla="*/ 960437 h 64"/>
              <a:gd name="T32" fmla="*/ 526431 w 59"/>
              <a:gd name="T33" fmla="*/ 705321 h 64"/>
              <a:gd name="T34" fmla="*/ 436186 w 59"/>
              <a:gd name="T35" fmla="*/ 210096 h 64"/>
              <a:gd name="T36" fmla="*/ 135368 w 59"/>
              <a:gd name="T37" fmla="*/ 510232 h 64"/>
              <a:gd name="T38" fmla="*/ 270736 w 59"/>
              <a:gd name="T39" fmla="*/ 765348 h 64"/>
              <a:gd name="T40" fmla="*/ 165450 w 59"/>
              <a:gd name="T41" fmla="*/ 555253 h 64"/>
              <a:gd name="T42" fmla="*/ 436186 w 59"/>
              <a:gd name="T43" fmla="*/ 300137 h 64"/>
              <a:gd name="T44" fmla="*/ 706921 w 59"/>
              <a:gd name="T45" fmla="*/ 555253 h 64"/>
              <a:gd name="T46" fmla="*/ 616676 w 59"/>
              <a:gd name="T47" fmla="*/ 765348 h 64"/>
              <a:gd name="T48" fmla="*/ 752044 w 59"/>
              <a:gd name="T49" fmla="*/ 510232 h 64"/>
              <a:gd name="T50" fmla="*/ 436186 w 59"/>
              <a:gd name="T51" fmla="*/ 210096 h 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9" h="64">
                <a:moveTo>
                  <a:pt x="29" y="0"/>
                </a:moveTo>
                <a:cubicBezTo>
                  <a:pt x="46" y="0"/>
                  <a:pt x="59" y="13"/>
                  <a:pt x="59" y="29"/>
                </a:cubicBezTo>
                <a:cubicBezTo>
                  <a:pt x="59" y="38"/>
                  <a:pt x="55" y="46"/>
                  <a:pt x="49" y="51"/>
                </a:cubicBezTo>
                <a:cubicBezTo>
                  <a:pt x="53" y="46"/>
                  <a:pt x="56" y="40"/>
                  <a:pt x="56" y="34"/>
                </a:cubicBezTo>
                <a:cubicBezTo>
                  <a:pt x="56" y="19"/>
                  <a:pt x="44" y="7"/>
                  <a:pt x="29" y="7"/>
                </a:cubicBezTo>
                <a:cubicBezTo>
                  <a:pt x="15" y="7"/>
                  <a:pt x="3" y="19"/>
                  <a:pt x="3" y="34"/>
                </a:cubicBezTo>
                <a:cubicBezTo>
                  <a:pt x="3" y="40"/>
                  <a:pt x="5" y="46"/>
                  <a:pt x="9" y="51"/>
                </a:cubicBezTo>
                <a:cubicBezTo>
                  <a:pt x="3" y="46"/>
                  <a:pt x="0" y="38"/>
                  <a:pt x="0" y="29"/>
                </a:cubicBezTo>
                <a:cubicBezTo>
                  <a:pt x="0" y="13"/>
                  <a:pt x="13" y="0"/>
                  <a:pt x="29" y="0"/>
                </a:cubicBezTo>
                <a:close/>
                <a:moveTo>
                  <a:pt x="35" y="47"/>
                </a:moveTo>
                <a:cubicBezTo>
                  <a:pt x="39" y="45"/>
                  <a:pt x="41" y="41"/>
                  <a:pt x="41" y="37"/>
                </a:cubicBezTo>
                <a:cubicBezTo>
                  <a:pt x="41" y="31"/>
                  <a:pt x="36" y="25"/>
                  <a:pt x="29" y="25"/>
                </a:cubicBezTo>
                <a:cubicBezTo>
                  <a:pt x="23" y="25"/>
                  <a:pt x="17" y="31"/>
                  <a:pt x="17" y="37"/>
                </a:cubicBezTo>
                <a:cubicBezTo>
                  <a:pt x="17" y="41"/>
                  <a:pt x="20" y="45"/>
                  <a:pt x="23" y="47"/>
                </a:cubicBezTo>
                <a:cubicBezTo>
                  <a:pt x="23" y="64"/>
                  <a:pt x="23" y="64"/>
                  <a:pt x="23" y="64"/>
                </a:cubicBezTo>
                <a:cubicBezTo>
                  <a:pt x="35" y="64"/>
                  <a:pt x="35" y="64"/>
                  <a:pt x="35" y="64"/>
                </a:cubicBezTo>
                <a:cubicBezTo>
                  <a:pt x="35" y="47"/>
                  <a:pt x="35" y="47"/>
                  <a:pt x="35" y="47"/>
                </a:cubicBezTo>
                <a:close/>
                <a:moveTo>
                  <a:pt x="29" y="14"/>
                </a:moveTo>
                <a:cubicBezTo>
                  <a:pt x="18" y="14"/>
                  <a:pt x="9" y="23"/>
                  <a:pt x="9" y="34"/>
                </a:cubicBezTo>
                <a:cubicBezTo>
                  <a:pt x="9" y="41"/>
                  <a:pt x="12" y="47"/>
                  <a:pt x="18" y="51"/>
                </a:cubicBezTo>
                <a:cubicBezTo>
                  <a:pt x="14" y="48"/>
                  <a:pt x="11" y="43"/>
                  <a:pt x="11" y="37"/>
                </a:cubicBezTo>
                <a:cubicBezTo>
                  <a:pt x="11" y="27"/>
                  <a:pt x="19" y="20"/>
                  <a:pt x="29" y="20"/>
                </a:cubicBezTo>
                <a:cubicBezTo>
                  <a:pt x="39" y="20"/>
                  <a:pt x="47" y="27"/>
                  <a:pt x="47" y="37"/>
                </a:cubicBezTo>
                <a:cubicBezTo>
                  <a:pt x="47" y="43"/>
                  <a:pt x="45" y="48"/>
                  <a:pt x="41" y="51"/>
                </a:cubicBezTo>
                <a:cubicBezTo>
                  <a:pt x="46" y="47"/>
                  <a:pt x="50" y="41"/>
                  <a:pt x="50" y="34"/>
                </a:cubicBezTo>
                <a:cubicBezTo>
                  <a:pt x="50" y="23"/>
                  <a:pt x="40" y="14"/>
                  <a:pt x="29" y="14"/>
                </a:cubicBezTo>
                <a:close/>
              </a:path>
            </a:pathLst>
          </a:custGeom>
          <a:solidFill>
            <a:srgbClr val="2190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"/>
          <p:cNvGrpSpPr/>
          <p:nvPr/>
        </p:nvGrpSpPr>
        <p:grpSpPr bwMode="auto">
          <a:xfrm>
            <a:off x="-2684463" y="5157788"/>
            <a:ext cx="4568826" cy="2959100"/>
            <a:chOff x="-4203378" y="2664492"/>
            <a:chExt cx="10599474" cy="6862469"/>
          </a:xfrm>
        </p:grpSpPr>
        <p:sp>
          <p:nvSpPr>
            <p:cNvPr id="39" name="任意多边形 38"/>
            <p:cNvSpPr/>
            <p:nvPr/>
          </p:nvSpPr>
          <p:spPr>
            <a:xfrm rot="19642042">
              <a:off x="-2004668" y="4254935"/>
              <a:ext cx="4305346" cy="717907"/>
            </a:xfrm>
            <a:custGeom>
              <a:avLst/>
              <a:gdLst>
                <a:gd name="connsiteX0" fmla="*/ 4304910 w 4304910"/>
                <a:gd name="connsiteY0" fmla="*/ 358230 h 716460"/>
                <a:gd name="connsiteX1" fmla="*/ 4247200 w 4304910"/>
                <a:gd name="connsiteY1" fmla="*/ 378875 h 716460"/>
                <a:gd name="connsiteX2" fmla="*/ 2152454 w 4304910"/>
                <a:gd name="connsiteY2" fmla="*/ 716460 h 716460"/>
                <a:gd name="connsiteX3" fmla="*/ 57712 w 4304910"/>
                <a:gd name="connsiteY3" fmla="*/ 378875 h 716460"/>
                <a:gd name="connsiteX4" fmla="*/ 0 w 4304910"/>
                <a:gd name="connsiteY4" fmla="*/ 358229 h 716460"/>
                <a:gd name="connsiteX5" fmla="*/ 57710 w 4304910"/>
                <a:gd name="connsiteY5" fmla="*/ 337583 h 716460"/>
                <a:gd name="connsiteX6" fmla="*/ 2152452 w 4304910"/>
                <a:gd name="connsiteY6" fmla="*/ 0 h 716460"/>
                <a:gd name="connsiteX7" fmla="*/ 4247198 w 4304910"/>
                <a:gd name="connsiteY7" fmla="*/ 337584 h 716460"/>
                <a:gd name="connsiteX8" fmla="*/ 4304910 w 4304910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10" h="716460">
                  <a:moveTo>
                    <a:pt x="4304910" y="358230"/>
                  </a:moveTo>
                  <a:lnTo>
                    <a:pt x="4247200" y="378875"/>
                  </a:lnTo>
                  <a:cubicBezTo>
                    <a:pt x="3602149" y="596382"/>
                    <a:pt x="2894593" y="716459"/>
                    <a:pt x="2152454" y="716460"/>
                  </a:cubicBezTo>
                  <a:cubicBezTo>
                    <a:pt x="1410318" y="716460"/>
                    <a:pt x="702762" y="596382"/>
                    <a:pt x="57712" y="378875"/>
                  </a:cubicBezTo>
                  <a:lnTo>
                    <a:pt x="0" y="358229"/>
                  </a:lnTo>
                  <a:lnTo>
                    <a:pt x="57710" y="337583"/>
                  </a:lnTo>
                  <a:cubicBezTo>
                    <a:pt x="702760" y="120077"/>
                    <a:pt x="1410316" y="0"/>
                    <a:pt x="2152452" y="0"/>
                  </a:cubicBezTo>
                  <a:cubicBezTo>
                    <a:pt x="2894590" y="0"/>
                    <a:pt x="3602147" y="120077"/>
                    <a:pt x="4247198" y="337584"/>
                  </a:cubicBezTo>
                  <a:lnTo>
                    <a:pt x="4304910" y="358230"/>
                  </a:lnTo>
                  <a:close/>
                </a:path>
              </a:pathLst>
            </a:custGeom>
            <a:solidFill>
              <a:srgbClr val="0949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rot="19642042">
              <a:off x="-1054472" y="5738612"/>
              <a:ext cx="4301662" cy="714227"/>
            </a:xfrm>
            <a:custGeom>
              <a:avLst/>
              <a:gdLst>
                <a:gd name="connsiteX0" fmla="*/ 4304909 w 4304909"/>
                <a:gd name="connsiteY0" fmla="*/ 358230 h 716460"/>
                <a:gd name="connsiteX1" fmla="*/ 4247200 w 4304909"/>
                <a:gd name="connsiteY1" fmla="*/ 378875 h 716460"/>
                <a:gd name="connsiteX2" fmla="*/ 2152454 w 4304909"/>
                <a:gd name="connsiteY2" fmla="*/ 716460 h 716460"/>
                <a:gd name="connsiteX3" fmla="*/ 57711 w 4304909"/>
                <a:gd name="connsiteY3" fmla="*/ 378876 h 716460"/>
                <a:gd name="connsiteX4" fmla="*/ 0 w 4304909"/>
                <a:gd name="connsiteY4" fmla="*/ 358230 h 716460"/>
                <a:gd name="connsiteX5" fmla="*/ 57712 w 4304909"/>
                <a:gd name="connsiteY5" fmla="*/ 337584 h 716460"/>
                <a:gd name="connsiteX6" fmla="*/ 2152454 w 4304909"/>
                <a:gd name="connsiteY6" fmla="*/ 1 h 716460"/>
                <a:gd name="connsiteX7" fmla="*/ 4247200 w 4304909"/>
                <a:gd name="connsiteY7" fmla="*/ 337585 h 716460"/>
                <a:gd name="connsiteX8" fmla="*/ 4304909 w 4304909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9" h="716460">
                  <a:moveTo>
                    <a:pt x="4304909" y="358230"/>
                  </a:moveTo>
                  <a:lnTo>
                    <a:pt x="4247200" y="378875"/>
                  </a:lnTo>
                  <a:cubicBezTo>
                    <a:pt x="3602149" y="596382"/>
                    <a:pt x="2894592" y="716460"/>
                    <a:pt x="2152454" y="716460"/>
                  </a:cubicBezTo>
                  <a:cubicBezTo>
                    <a:pt x="1410317" y="716460"/>
                    <a:pt x="702762" y="596382"/>
                    <a:pt x="57711" y="378876"/>
                  </a:cubicBezTo>
                  <a:lnTo>
                    <a:pt x="0" y="358230"/>
                  </a:lnTo>
                  <a:lnTo>
                    <a:pt x="57712" y="337584"/>
                  </a:lnTo>
                  <a:cubicBezTo>
                    <a:pt x="702762" y="120078"/>
                    <a:pt x="1410318" y="0"/>
                    <a:pt x="2152454" y="1"/>
                  </a:cubicBezTo>
                  <a:cubicBezTo>
                    <a:pt x="2894592" y="0"/>
                    <a:pt x="3602149" y="120078"/>
                    <a:pt x="4247200" y="337585"/>
                  </a:cubicBezTo>
                  <a:lnTo>
                    <a:pt x="4304909" y="358230"/>
                  </a:lnTo>
                  <a:close/>
                </a:path>
              </a:pathLst>
            </a:custGeom>
            <a:solidFill>
              <a:srgbClr val="66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任意多边形 36"/>
            <p:cNvSpPr/>
            <p:nvPr/>
          </p:nvSpPr>
          <p:spPr>
            <a:xfrm rot="19642042">
              <a:off x="-107960" y="7218608"/>
              <a:ext cx="4305346" cy="717910"/>
            </a:xfrm>
            <a:custGeom>
              <a:avLst/>
              <a:gdLst>
                <a:gd name="connsiteX0" fmla="*/ 4304907 w 4304907"/>
                <a:gd name="connsiteY0" fmla="*/ 358230 h 716460"/>
                <a:gd name="connsiteX1" fmla="*/ 4247198 w 4304907"/>
                <a:gd name="connsiteY1" fmla="*/ 378875 h 716460"/>
                <a:gd name="connsiteX2" fmla="*/ 2152452 w 4304907"/>
                <a:gd name="connsiteY2" fmla="*/ 716460 h 716460"/>
                <a:gd name="connsiteX3" fmla="*/ 57710 w 4304907"/>
                <a:gd name="connsiteY3" fmla="*/ 378875 h 716460"/>
                <a:gd name="connsiteX4" fmla="*/ 0 w 4304907"/>
                <a:gd name="connsiteY4" fmla="*/ 358229 h 716460"/>
                <a:gd name="connsiteX5" fmla="*/ 57709 w 4304907"/>
                <a:gd name="connsiteY5" fmla="*/ 337584 h 716460"/>
                <a:gd name="connsiteX6" fmla="*/ 2152451 w 4304907"/>
                <a:gd name="connsiteY6" fmla="*/ 1 h 716460"/>
                <a:gd name="connsiteX7" fmla="*/ 4247197 w 4304907"/>
                <a:gd name="connsiteY7" fmla="*/ 337585 h 716460"/>
                <a:gd name="connsiteX8" fmla="*/ 4304907 w 4304907"/>
                <a:gd name="connsiteY8" fmla="*/ 358230 h 71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4907" h="716460">
                  <a:moveTo>
                    <a:pt x="4304907" y="358230"/>
                  </a:moveTo>
                  <a:lnTo>
                    <a:pt x="4247198" y="378875"/>
                  </a:lnTo>
                  <a:cubicBezTo>
                    <a:pt x="3602148" y="596382"/>
                    <a:pt x="2894590" y="716459"/>
                    <a:pt x="2152452" y="716460"/>
                  </a:cubicBezTo>
                  <a:cubicBezTo>
                    <a:pt x="1410316" y="716459"/>
                    <a:pt x="702760" y="596382"/>
                    <a:pt x="57710" y="378875"/>
                  </a:cubicBezTo>
                  <a:lnTo>
                    <a:pt x="0" y="358229"/>
                  </a:lnTo>
                  <a:lnTo>
                    <a:pt x="57709" y="337584"/>
                  </a:lnTo>
                  <a:cubicBezTo>
                    <a:pt x="702759" y="120078"/>
                    <a:pt x="1410315" y="0"/>
                    <a:pt x="2152451" y="1"/>
                  </a:cubicBezTo>
                  <a:cubicBezTo>
                    <a:pt x="2894589" y="0"/>
                    <a:pt x="3602146" y="120078"/>
                    <a:pt x="4247197" y="337585"/>
                  </a:cubicBezTo>
                  <a:lnTo>
                    <a:pt x="4304907" y="358230"/>
                  </a:lnTo>
                  <a:close/>
                </a:path>
              </a:pathLst>
            </a:custGeom>
            <a:solidFill>
              <a:srgbClr val="C5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任意多边形 35"/>
            <p:cNvSpPr/>
            <p:nvPr/>
          </p:nvSpPr>
          <p:spPr>
            <a:xfrm rot="19642042">
              <a:off x="-4203378" y="2664492"/>
              <a:ext cx="7561056" cy="2116909"/>
            </a:xfrm>
            <a:custGeom>
              <a:avLst/>
              <a:gdLst>
                <a:gd name="connsiteX0" fmla="*/ 7073671 w 7560880"/>
                <a:gd name="connsiteY0" fmla="*/ 895793 h 2117104"/>
                <a:gd name="connsiteX1" fmla="*/ 7253728 w 7560880"/>
                <a:gd name="connsiteY1" fmla="*/ 1011260 h 2117104"/>
                <a:gd name="connsiteX2" fmla="*/ 7560880 w 7560880"/>
                <a:gd name="connsiteY2" fmla="*/ 1237666 h 2117104"/>
                <a:gd name="connsiteX3" fmla="*/ 7253728 w 7560880"/>
                <a:gd name="connsiteY3" fmla="*/ 1464074 h 2117104"/>
                <a:gd name="connsiteX4" fmla="*/ 6087848 w 7560880"/>
                <a:gd name="connsiteY4" fmla="*/ 2061670 h 2117104"/>
                <a:gd name="connsiteX5" fmla="*/ 5932894 w 7560880"/>
                <a:gd name="connsiteY5" fmla="*/ 2117104 h 2117104"/>
                <a:gd name="connsiteX6" fmla="*/ 5875182 w 7560880"/>
                <a:gd name="connsiteY6" fmla="*/ 2096458 h 2117104"/>
                <a:gd name="connsiteX7" fmla="*/ 3780436 w 7560880"/>
                <a:gd name="connsiteY7" fmla="*/ 1758874 h 2117104"/>
                <a:gd name="connsiteX8" fmla="*/ 1685694 w 7560880"/>
                <a:gd name="connsiteY8" fmla="*/ 2096457 h 2117104"/>
                <a:gd name="connsiteX9" fmla="*/ 1627984 w 7560880"/>
                <a:gd name="connsiteY9" fmla="*/ 2117103 h 2117104"/>
                <a:gd name="connsiteX10" fmla="*/ 1473032 w 7560880"/>
                <a:gd name="connsiteY10" fmla="*/ 2061670 h 2117104"/>
                <a:gd name="connsiteX11" fmla="*/ 307152 w 7560880"/>
                <a:gd name="connsiteY11" fmla="*/ 1464074 h 2117104"/>
                <a:gd name="connsiteX12" fmla="*/ 0 w 7560880"/>
                <a:gd name="connsiteY12" fmla="*/ 1237667 h 2117104"/>
                <a:gd name="connsiteX13" fmla="*/ 307152 w 7560880"/>
                <a:gd name="connsiteY13" fmla="*/ 1011259 h 2117104"/>
                <a:gd name="connsiteX14" fmla="*/ 3780438 w 7560880"/>
                <a:gd name="connsiteY14" fmla="*/ 0 h 2117104"/>
                <a:gd name="connsiteX15" fmla="*/ 7073671 w 7560880"/>
                <a:gd name="connsiteY15" fmla="*/ 895793 h 21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4">
                  <a:moveTo>
                    <a:pt x="7073671" y="895793"/>
                  </a:moveTo>
                  <a:cubicBezTo>
                    <a:pt x="7134705" y="933276"/>
                    <a:pt x="7194737" y="971775"/>
                    <a:pt x="7253728" y="1011260"/>
                  </a:cubicBezTo>
                  <a:lnTo>
                    <a:pt x="7560880" y="1237666"/>
                  </a:lnTo>
                  <a:lnTo>
                    <a:pt x="7253728" y="1464074"/>
                  </a:lnTo>
                  <a:cubicBezTo>
                    <a:pt x="6899777" y="1700982"/>
                    <a:pt x="6508392" y="1902417"/>
                    <a:pt x="6087848" y="2061670"/>
                  </a:cubicBezTo>
                  <a:lnTo>
                    <a:pt x="5932894" y="2117104"/>
                  </a:lnTo>
                  <a:lnTo>
                    <a:pt x="5875182" y="2096458"/>
                  </a:lnTo>
                  <a:cubicBezTo>
                    <a:pt x="5230131" y="1878951"/>
                    <a:pt x="4522574" y="1758874"/>
                    <a:pt x="3780436" y="1758874"/>
                  </a:cubicBezTo>
                  <a:cubicBezTo>
                    <a:pt x="3038300" y="1758874"/>
                    <a:pt x="2330744" y="1878951"/>
                    <a:pt x="1685694" y="2096457"/>
                  </a:cubicBezTo>
                  <a:lnTo>
                    <a:pt x="1627984" y="2117103"/>
                  </a:lnTo>
                  <a:lnTo>
                    <a:pt x="1473032" y="2061670"/>
                  </a:lnTo>
                  <a:cubicBezTo>
                    <a:pt x="1052488" y="1902418"/>
                    <a:pt x="661103" y="1700982"/>
                    <a:pt x="307152" y="1464074"/>
                  </a:cubicBezTo>
                  <a:lnTo>
                    <a:pt x="0" y="1237667"/>
                  </a:lnTo>
                  <a:lnTo>
                    <a:pt x="307152" y="1011259"/>
                  </a:lnTo>
                  <a:cubicBezTo>
                    <a:pt x="1251022" y="379504"/>
                    <a:pt x="2461085" y="0"/>
                    <a:pt x="3780438" y="0"/>
                  </a:cubicBezTo>
                  <a:cubicBezTo>
                    <a:pt x="5017335" y="0"/>
                    <a:pt x="6158173" y="333549"/>
                    <a:pt x="7073671" y="895793"/>
                  </a:cubicBez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 rot="19642042">
              <a:off x="-3157426" y="4475830"/>
              <a:ext cx="7561056" cy="1759796"/>
            </a:xfrm>
            <a:custGeom>
              <a:avLst/>
              <a:gdLst>
                <a:gd name="connsiteX0" fmla="*/ 7073672 w 7560881"/>
                <a:gd name="connsiteY0" fmla="*/ 537564 h 1758874"/>
                <a:gd name="connsiteX1" fmla="*/ 7253729 w 7560881"/>
                <a:gd name="connsiteY1" fmla="*/ 653031 h 1758874"/>
                <a:gd name="connsiteX2" fmla="*/ 7560881 w 7560881"/>
                <a:gd name="connsiteY2" fmla="*/ 879437 h 1758874"/>
                <a:gd name="connsiteX3" fmla="*/ 7253729 w 7560881"/>
                <a:gd name="connsiteY3" fmla="*/ 1105844 h 1758874"/>
                <a:gd name="connsiteX4" fmla="*/ 6087848 w 7560881"/>
                <a:gd name="connsiteY4" fmla="*/ 1703440 h 1758874"/>
                <a:gd name="connsiteX5" fmla="*/ 5932894 w 7560881"/>
                <a:gd name="connsiteY5" fmla="*/ 1758874 h 1758874"/>
                <a:gd name="connsiteX6" fmla="*/ 5875185 w 7560881"/>
                <a:gd name="connsiteY6" fmla="*/ 1738229 h 1758874"/>
                <a:gd name="connsiteX7" fmla="*/ 3780439 w 7560881"/>
                <a:gd name="connsiteY7" fmla="*/ 1400645 h 1758874"/>
                <a:gd name="connsiteX8" fmla="*/ 1685697 w 7560881"/>
                <a:gd name="connsiteY8" fmla="*/ 1738228 h 1758874"/>
                <a:gd name="connsiteX9" fmla="*/ 1627985 w 7560881"/>
                <a:gd name="connsiteY9" fmla="*/ 1758874 h 1758874"/>
                <a:gd name="connsiteX10" fmla="*/ 1473032 w 7560881"/>
                <a:gd name="connsiteY10" fmla="*/ 1703440 h 1758874"/>
                <a:gd name="connsiteX11" fmla="*/ 307152 w 7560881"/>
                <a:gd name="connsiteY11" fmla="*/ 1105845 h 1758874"/>
                <a:gd name="connsiteX12" fmla="*/ 0 w 7560881"/>
                <a:gd name="connsiteY12" fmla="*/ 879437 h 1758874"/>
                <a:gd name="connsiteX13" fmla="*/ 307152 w 7560881"/>
                <a:gd name="connsiteY13" fmla="*/ 653030 h 1758874"/>
                <a:gd name="connsiteX14" fmla="*/ 1473033 w 7560881"/>
                <a:gd name="connsiteY14" fmla="*/ 55434 h 1758874"/>
                <a:gd name="connsiteX15" fmla="*/ 1627986 w 7560881"/>
                <a:gd name="connsiteY15" fmla="*/ 0 h 1758874"/>
                <a:gd name="connsiteX16" fmla="*/ 1685698 w 7560881"/>
                <a:gd name="connsiteY16" fmla="*/ 20646 h 1758874"/>
                <a:gd name="connsiteX17" fmla="*/ 3780440 w 7560881"/>
                <a:gd name="connsiteY17" fmla="*/ 358231 h 1758874"/>
                <a:gd name="connsiteX18" fmla="*/ 5875186 w 7560881"/>
                <a:gd name="connsiteY18" fmla="*/ 20646 h 1758874"/>
                <a:gd name="connsiteX19" fmla="*/ 5932896 w 7560881"/>
                <a:gd name="connsiteY19" fmla="*/ 1 h 1758874"/>
                <a:gd name="connsiteX20" fmla="*/ 6087848 w 7560881"/>
                <a:gd name="connsiteY20" fmla="*/ 55435 h 1758874"/>
                <a:gd name="connsiteX21" fmla="*/ 7073672 w 7560881"/>
                <a:gd name="connsiteY21" fmla="*/ 537564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1" h="1758874">
                  <a:moveTo>
                    <a:pt x="7073672" y="537564"/>
                  </a:moveTo>
                  <a:cubicBezTo>
                    <a:pt x="7134705" y="575047"/>
                    <a:pt x="7194737" y="613546"/>
                    <a:pt x="7253729" y="653031"/>
                  </a:cubicBezTo>
                  <a:lnTo>
                    <a:pt x="7560881" y="879437"/>
                  </a:lnTo>
                  <a:lnTo>
                    <a:pt x="7253729" y="1105844"/>
                  </a:lnTo>
                  <a:cubicBezTo>
                    <a:pt x="6899777" y="1342752"/>
                    <a:pt x="6508393" y="1544188"/>
                    <a:pt x="6087848" y="1703440"/>
                  </a:cubicBezTo>
                  <a:lnTo>
                    <a:pt x="5932894" y="1758874"/>
                  </a:lnTo>
                  <a:lnTo>
                    <a:pt x="5875185" y="1738229"/>
                  </a:lnTo>
                  <a:cubicBezTo>
                    <a:pt x="5230134" y="1520722"/>
                    <a:pt x="4522577" y="1400644"/>
                    <a:pt x="3780439" y="1400645"/>
                  </a:cubicBezTo>
                  <a:cubicBezTo>
                    <a:pt x="3038303" y="1400644"/>
                    <a:pt x="2330747" y="1520722"/>
                    <a:pt x="1685697" y="1738228"/>
                  </a:cubicBezTo>
                  <a:lnTo>
                    <a:pt x="1627985" y="1758874"/>
                  </a:lnTo>
                  <a:lnTo>
                    <a:pt x="1473032" y="1703440"/>
                  </a:lnTo>
                  <a:cubicBezTo>
                    <a:pt x="1052488" y="1544188"/>
                    <a:pt x="661104" y="1342753"/>
                    <a:pt x="307152" y="1105845"/>
                  </a:cubicBezTo>
                  <a:lnTo>
                    <a:pt x="0" y="879437"/>
                  </a:lnTo>
                  <a:lnTo>
                    <a:pt x="307152" y="653030"/>
                  </a:lnTo>
                  <a:cubicBezTo>
                    <a:pt x="661104" y="416122"/>
                    <a:pt x="1052488" y="214686"/>
                    <a:pt x="1473033" y="55434"/>
                  </a:cubicBezTo>
                  <a:lnTo>
                    <a:pt x="1627986" y="0"/>
                  </a:lnTo>
                  <a:lnTo>
                    <a:pt x="1685698" y="20646"/>
                  </a:lnTo>
                  <a:cubicBezTo>
                    <a:pt x="2330748" y="238153"/>
                    <a:pt x="3038304" y="358231"/>
                    <a:pt x="3780440" y="358231"/>
                  </a:cubicBezTo>
                  <a:cubicBezTo>
                    <a:pt x="4522579" y="358230"/>
                    <a:pt x="5230135" y="238153"/>
                    <a:pt x="5875186" y="20646"/>
                  </a:cubicBezTo>
                  <a:lnTo>
                    <a:pt x="5932896" y="1"/>
                  </a:lnTo>
                  <a:lnTo>
                    <a:pt x="6087848" y="55435"/>
                  </a:lnTo>
                  <a:cubicBezTo>
                    <a:pt x="6438302" y="188145"/>
                    <a:pt x="6768506" y="350149"/>
                    <a:pt x="7073672" y="537564"/>
                  </a:cubicBezTo>
                  <a:close/>
                </a:path>
              </a:pathLst>
            </a:custGeom>
            <a:solidFill>
              <a:srgbClr val="68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 rot="19642042">
              <a:off x="-2210912" y="5955826"/>
              <a:ext cx="7561056" cy="1759796"/>
            </a:xfrm>
            <a:custGeom>
              <a:avLst/>
              <a:gdLst>
                <a:gd name="connsiteX0" fmla="*/ 7073671 w 7560880"/>
                <a:gd name="connsiteY0" fmla="*/ 537563 h 1758874"/>
                <a:gd name="connsiteX1" fmla="*/ 7253728 w 7560880"/>
                <a:gd name="connsiteY1" fmla="*/ 653030 h 1758874"/>
                <a:gd name="connsiteX2" fmla="*/ 7560880 w 7560880"/>
                <a:gd name="connsiteY2" fmla="*/ 879436 h 1758874"/>
                <a:gd name="connsiteX3" fmla="*/ 7253728 w 7560880"/>
                <a:gd name="connsiteY3" fmla="*/ 1105844 h 1758874"/>
                <a:gd name="connsiteX4" fmla="*/ 6087848 w 7560880"/>
                <a:gd name="connsiteY4" fmla="*/ 1703440 h 1758874"/>
                <a:gd name="connsiteX5" fmla="*/ 5932893 w 7560880"/>
                <a:gd name="connsiteY5" fmla="*/ 1758874 h 1758874"/>
                <a:gd name="connsiteX6" fmla="*/ 5875183 w 7560880"/>
                <a:gd name="connsiteY6" fmla="*/ 1738229 h 1758874"/>
                <a:gd name="connsiteX7" fmla="*/ 3780437 w 7560880"/>
                <a:gd name="connsiteY7" fmla="*/ 1400645 h 1758874"/>
                <a:gd name="connsiteX8" fmla="*/ 1685695 w 7560880"/>
                <a:gd name="connsiteY8" fmla="*/ 1738228 h 1758874"/>
                <a:gd name="connsiteX9" fmla="*/ 1627986 w 7560880"/>
                <a:gd name="connsiteY9" fmla="*/ 1758873 h 1758874"/>
                <a:gd name="connsiteX10" fmla="*/ 1473032 w 7560880"/>
                <a:gd name="connsiteY10" fmla="*/ 1703439 h 1758874"/>
                <a:gd name="connsiteX11" fmla="*/ 307153 w 7560880"/>
                <a:gd name="connsiteY11" fmla="*/ 1105844 h 1758874"/>
                <a:gd name="connsiteX12" fmla="*/ 0 w 7560880"/>
                <a:gd name="connsiteY12" fmla="*/ 879437 h 1758874"/>
                <a:gd name="connsiteX13" fmla="*/ 307153 w 7560880"/>
                <a:gd name="connsiteY13" fmla="*/ 653030 h 1758874"/>
                <a:gd name="connsiteX14" fmla="*/ 1473032 w 7560880"/>
                <a:gd name="connsiteY14" fmla="*/ 55434 h 1758874"/>
                <a:gd name="connsiteX15" fmla="*/ 1627984 w 7560880"/>
                <a:gd name="connsiteY15" fmla="*/ 0 h 1758874"/>
                <a:gd name="connsiteX16" fmla="*/ 1685695 w 7560880"/>
                <a:gd name="connsiteY16" fmla="*/ 20646 h 1758874"/>
                <a:gd name="connsiteX17" fmla="*/ 3780438 w 7560880"/>
                <a:gd name="connsiteY17" fmla="*/ 358230 h 1758874"/>
                <a:gd name="connsiteX18" fmla="*/ 5875184 w 7560880"/>
                <a:gd name="connsiteY18" fmla="*/ 20645 h 1758874"/>
                <a:gd name="connsiteX19" fmla="*/ 5932893 w 7560880"/>
                <a:gd name="connsiteY19" fmla="*/ 0 h 1758874"/>
                <a:gd name="connsiteX20" fmla="*/ 6087848 w 7560880"/>
                <a:gd name="connsiteY20" fmla="*/ 55434 h 1758874"/>
                <a:gd name="connsiteX21" fmla="*/ 7073671 w 7560880"/>
                <a:gd name="connsiteY21" fmla="*/ 537563 h 17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60880" h="1758874">
                  <a:moveTo>
                    <a:pt x="7073671" y="537563"/>
                  </a:moveTo>
                  <a:cubicBezTo>
                    <a:pt x="7134705" y="575046"/>
                    <a:pt x="7194736" y="613546"/>
                    <a:pt x="7253728" y="653030"/>
                  </a:cubicBezTo>
                  <a:lnTo>
                    <a:pt x="7560880" y="879436"/>
                  </a:lnTo>
                  <a:lnTo>
                    <a:pt x="7253728" y="1105844"/>
                  </a:lnTo>
                  <a:cubicBezTo>
                    <a:pt x="6899777" y="1342752"/>
                    <a:pt x="6508392" y="1544188"/>
                    <a:pt x="6087848" y="1703440"/>
                  </a:cubicBezTo>
                  <a:lnTo>
                    <a:pt x="5932893" y="1758874"/>
                  </a:lnTo>
                  <a:lnTo>
                    <a:pt x="5875183" y="1738229"/>
                  </a:lnTo>
                  <a:cubicBezTo>
                    <a:pt x="5230132" y="1520722"/>
                    <a:pt x="4522575" y="1400644"/>
                    <a:pt x="3780437" y="1400645"/>
                  </a:cubicBezTo>
                  <a:cubicBezTo>
                    <a:pt x="3038301" y="1400644"/>
                    <a:pt x="2330745" y="1520722"/>
                    <a:pt x="1685695" y="1738228"/>
                  </a:cubicBezTo>
                  <a:lnTo>
                    <a:pt x="1627986" y="1758873"/>
                  </a:lnTo>
                  <a:lnTo>
                    <a:pt x="1473032" y="1703439"/>
                  </a:lnTo>
                  <a:cubicBezTo>
                    <a:pt x="1052489" y="1544187"/>
                    <a:pt x="661104" y="1342752"/>
                    <a:pt x="307153" y="1105844"/>
                  </a:cubicBezTo>
                  <a:lnTo>
                    <a:pt x="0" y="879437"/>
                  </a:lnTo>
                  <a:lnTo>
                    <a:pt x="307153" y="653030"/>
                  </a:lnTo>
                  <a:cubicBezTo>
                    <a:pt x="661104" y="416122"/>
                    <a:pt x="1052488" y="214686"/>
                    <a:pt x="1473032" y="55434"/>
                  </a:cubicBezTo>
                  <a:lnTo>
                    <a:pt x="1627984" y="0"/>
                  </a:lnTo>
                  <a:lnTo>
                    <a:pt x="1685695" y="20646"/>
                  </a:lnTo>
                  <a:cubicBezTo>
                    <a:pt x="2330746" y="238152"/>
                    <a:pt x="3038301" y="358230"/>
                    <a:pt x="3780438" y="358230"/>
                  </a:cubicBezTo>
                  <a:cubicBezTo>
                    <a:pt x="4522576" y="358230"/>
                    <a:pt x="5230133" y="238152"/>
                    <a:pt x="5875184" y="20645"/>
                  </a:cubicBezTo>
                  <a:lnTo>
                    <a:pt x="5932893" y="0"/>
                  </a:lnTo>
                  <a:lnTo>
                    <a:pt x="6087848" y="55434"/>
                  </a:lnTo>
                  <a:cubicBezTo>
                    <a:pt x="6438301" y="188144"/>
                    <a:pt x="6768505" y="350149"/>
                    <a:pt x="7073671" y="537563"/>
                  </a:cubicBezTo>
                  <a:close/>
                </a:path>
              </a:pathLst>
            </a:custGeom>
            <a:solidFill>
              <a:srgbClr val="D67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 rot="19642042">
              <a:off x="-1164960" y="7410050"/>
              <a:ext cx="7561056" cy="2116911"/>
            </a:xfrm>
            <a:custGeom>
              <a:avLst/>
              <a:gdLst>
                <a:gd name="connsiteX0" fmla="*/ 7073671 w 7560880"/>
                <a:gd name="connsiteY0" fmla="*/ 537564 h 2117105"/>
                <a:gd name="connsiteX1" fmla="*/ 7253729 w 7560880"/>
                <a:gd name="connsiteY1" fmla="*/ 653031 h 2117105"/>
                <a:gd name="connsiteX2" fmla="*/ 7560880 w 7560880"/>
                <a:gd name="connsiteY2" fmla="*/ 879437 h 2117105"/>
                <a:gd name="connsiteX3" fmla="*/ 7253729 w 7560880"/>
                <a:gd name="connsiteY3" fmla="*/ 1105845 h 2117105"/>
                <a:gd name="connsiteX4" fmla="*/ 3780438 w 7560880"/>
                <a:gd name="connsiteY4" fmla="*/ 2117105 h 2117105"/>
                <a:gd name="connsiteX5" fmla="*/ 307153 w 7560880"/>
                <a:gd name="connsiteY5" fmla="*/ 1105844 h 2117105"/>
                <a:gd name="connsiteX6" fmla="*/ 0 w 7560880"/>
                <a:gd name="connsiteY6" fmla="*/ 879438 h 2117105"/>
                <a:gd name="connsiteX7" fmla="*/ 307153 w 7560880"/>
                <a:gd name="connsiteY7" fmla="*/ 653031 h 2117105"/>
                <a:gd name="connsiteX8" fmla="*/ 1473032 w 7560880"/>
                <a:gd name="connsiteY8" fmla="*/ 55435 h 2117105"/>
                <a:gd name="connsiteX9" fmla="*/ 1627987 w 7560880"/>
                <a:gd name="connsiteY9" fmla="*/ 0 h 2117105"/>
                <a:gd name="connsiteX10" fmla="*/ 1685697 w 7560880"/>
                <a:gd name="connsiteY10" fmla="*/ 20646 h 2117105"/>
                <a:gd name="connsiteX11" fmla="*/ 3780439 w 7560880"/>
                <a:gd name="connsiteY11" fmla="*/ 358231 h 2117105"/>
                <a:gd name="connsiteX12" fmla="*/ 5875185 w 7560880"/>
                <a:gd name="connsiteY12" fmla="*/ 20646 h 2117105"/>
                <a:gd name="connsiteX13" fmla="*/ 5932894 w 7560880"/>
                <a:gd name="connsiteY13" fmla="*/ 1 h 2117105"/>
                <a:gd name="connsiteX14" fmla="*/ 6087848 w 7560880"/>
                <a:gd name="connsiteY14" fmla="*/ 55435 h 2117105"/>
                <a:gd name="connsiteX15" fmla="*/ 7073671 w 7560880"/>
                <a:gd name="connsiteY15" fmla="*/ 537564 h 211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560880" h="2117105">
                  <a:moveTo>
                    <a:pt x="7073671" y="537564"/>
                  </a:moveTo>
                  <a:cubicBezTo>
                    <a:pt x="7134705" y="575047"/>
                    <a:pt x="7194737" y="613547"/>
                    <a:pt x="7253729" y="653031"/>
                  </a:cubicBezTo>
                  <a:lnTo>
                    <a:pt x="7560880" y="879437"/>
                  </a:lnTo>
                  <a:lnTo>
                    <a:pt x="7253729" y="1105845"/>
                  </a:lnTo>
                  <a:cubicBezTo>
                    <a:pt x="6309858" y="1737600"/>
                    <a:pt x="5099795" y="2117104"/>
                    <a:pt x="3780438" y="2117105"/>
                  </a:cubicBezTo>
                  <a:cubicBezTo>
                    <a:pt x="2461086" y="2117104"/>
                    <a:pt x="1251023" y="1737599"/>
                    <a:pt x="307153" y="1105844"/>
                  </a:cubicBezTo>
                  <a:lnTo>
                    <a:pt x="0" y="879438"/>
                  </a:lnTo>
                  <a:lnTo>
                    <a:pt x="307153" y="653031"/>
                  </a:lnTo>
                  <a:cubicBezTo>
                    <a:pt x="661104" y="416122"/>
                    <a:pt x="1052489" y="214687"/>
                    <a:pt x="1473032" y="55435"/>
                  </a:cubicBezTo>
                  <a:lnTo>
                    <a:pt x="1627987" y="0"/>
                  </a:lnTo>
                  <a:lnTo>
                    <a:pt x="1685697" y="20646"/>
                  </a:lnTo>
                  <a:cubicBezTo>
                    <a:pt x="2330747" y="238153"/>
                    <a:pt x="3038303" y="358230"/>
                    <a:pt x="3780439" y="358231"/>
                  </a:cubicBezTo>
                  <a:cubicBezTo>
                    <a:pt x="4522577" y="358230"/>
                    <a:pt x="5230135" y="238153"/>
                    <a:pt x="5875185" y="20646"/>
                  </a:cubicBezTo>
                  <a:lnTo>
                    <a:pt x="5932894" y="1"/>
                  </a:lnTo>
                  <a:lnTo>
                    <a:pt x="6087848" y="55435"/>
                  </a:lnTo>
                  <a:cubicBezTo>
                    <a:pt x="6438302" y="188146"/>
                    <a:pt x="6768505" y="350150"/>
                    <a:pt x="7073671" y="537564"/>
                  </a:cubicBezTo>
                  <a:close/>
                </a:path>
              </a:pathLst>
            </a:custGeom>
            <a:solidFill>
              <a:srgbClr val="EBB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0243" name="组合 2"/>
          <p:cNvGrpSpPr/>
          <p:nvPr/>
        </p:nvGrpSpPr>
        <p:grpSpPr bwMode="auto">
          <a:xfrm>
            <a:off x="1138238" y="2528888"/>
            <a:ext cx="9915525" cy="1282700"/>
            <a:chOff x="1558471" y="2470748"/>
            <a:chExt cx="9914393" cy="1282456"/>
          </a:xfrm>
        </p:grpSpPr>
        <p:sp>
          <p:nvSpPr>
            <p:cNvPr id="49" name="任意多边形 48"/>
            <p:cNvSpPr/>
            <p:nvPr/>
          </p:nvSpPr>
          <p:spPr>
            <a:xfrm>
              <a:off x="1583868" y="2470748"/>
              <a:ext cx="2361930" cy="1282456"/>
            </a:xfrm>
            <a:custGeom>
              <a:avLst/>
              <a:gdLst>
                <a:gd name="connsiteX0" fmla="*/ 0 w 986387"/>
                <a:gd name="connsiteY0" fmla="*/ 0 h 723900"/>
                <a:gd name="connsiteX1" fmla="*/ 986387 w 986387"/>
                <a:gd name="connsiteY1" fmla="*/ 0 h 723900"/>
                <a:gd name="connsiteX2" fmla="*/ 603555 w 986387"/>
                <a:gd name="connsiteY2" fmla="*/ 723900 h 723900"/>
                <a:gd name="connsiteX3" fmla="*/ 0 w 986387"/>
                <a:gd name="connsiteY3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387" h="723900">
                  <a:moveTo>
                    <a:pt x="0" y="0"/>
                  </a:moveTo>
                  <a:lnTo>
                    <a:pt x="986387" y="0"/>
                  </a:lnTo>
                  <a:lnTo>
                    <a:pt x="603555" y="723900"/>
                  </a:lnTo>
                  <a:lnTo>
                    <a:pt x="0" y="723900"/>
                  </a:lnTo>
                  <a:close/>
                </a:path>
              </a:pathLst>
            </a:custGeom>
            <a:solidFill>
              <a:srgbClr val="219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/>
            </a:p>
          </p:txBody>
        </p:sp>
        <p:sp>
          <p:nvSpPr>
            <p:cNvPr id="10258" name="文本框 7"/>
            <p:cNvSpPr txBox="1">
              <a:spLocks noChangeArrowheads="1"/>
            </p:cNvSpPr>
            <p:nvPr/>
          </p:nvSpPr>
          <p:spPr bwMode="auto">
            <a:xfrm>
              <a:off x="1558471" y="2755857"/>
              <a:ext cx="62012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800" b="1">
                  <a:solidFill>
                    <a:schemeClr val="bg1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PART 3</a:t>
              </a:r>
              <a:endParaRPr lang="zh-CN" altLang="en-US" sz="4800" b="1">
                <a:solidFill>
                  <a:schemeClr val="bg1"/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endParaRPr>
            </a:p>
          </p:txBody>
        </p:sp>
        <p:sp>
          <p:nvSpPr>
            <p:cNvPr id="10259" name="文本框 11"/>
            <p:cNvSpPr txBox="1">
              <a:spLocks noChangeArrowheads="1"/>
            </p:cNvSpPr>
            <p:nvPr/>
          </p:nvSpPr>
          <p:spPr bwMode="auto">
            <a:xfrm>
              <a:off x="3731986" y="2824625"/>
              <a:ext cx="774087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400" b="1">
                  <a:solidFill>
                    <a:srgbClr val="2190C3"/>
                  </a:solidFill>
                  <a:latin typeface="Aparajita" panose="020B0604020202020204" pitchFamily="34" charset="0"/>
                  <a:ea typeface="微软雅黑 Light" panose="020B0502040204020203" pitchFamily="34" charset="-122"/>
                  <a:cs typeface="Aparajita" panose="020B0604020202020204" pitchFamily="34" charset="0"/>
                </a:rPr>
                <a:t>论文主要研究内容及关键技术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宽屏</PresentationFormat>
  <Paragraphs>138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 Unicode MS</vt:lpstr>
      <vt:lpstr>微软雅黑</vt:lpstr>
      <vt:lpstr>微软雅黑 Light</vt:lpstr>
      <vt:lpstr>Aparajita</vt:lpstr>
      <vt:lpstr>Arial</vt:lpstr>
      <vt:lpstr>Calibri</vt:lpstr>
      <vt:lpstr>Calibri Light</vt:lpstr>
      <vt:lpstr>Wingdings</vt:lpstr>
      <vt:lpstr>Office 主题</vt:lpstr>
      <vt:lpstr>图表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丫丫精饰</dc:creator>
  <cp:lastModifiedBy>天 下</cp:lastModifiedBy>
  <cp:revision>34</cp:revision>
  <dcterms:created xsi:type="dcterms:W3CDTF">2015-05-12T00:06:00Z</dcterms:created>
  <dcterms:modified xsi:type="dcterms:W3CDTF">2021-01-05T23:36:09Z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