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9" r:id="rId13"/>
    <p:sldId id="267" r:id="rId14"/>
    <p:sldId id="268" r:id="rId15"/>
    <p:sldId id="271" r:id="rId16"/>
    <p:sldId id="272" r:id="rId17"/>
    <p:sldId id="273" r:id="rId18"/>
    <p:sldId id="274" r:id="rId19"/>
  </p:sldIdLst>
  <p:sldSz cx="9144000" cy="5143500" type="screen16x9"/>
  <p:notesSz cx="6858000" cy="9144000"/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0">
          <p15:clr>
            <a:srgbClr val="A4A3A4"/>
          </p15:clr>
        </p15:guide>
        <p15:guide id="2" orient="horz" pos="1620">
          <p15:clr>
            <a:srgbClr val="A4A3A4"/>
          </p15:clr>
        </p15:guide>
        <p15:guide id="3" orient="horz" pos="3162">
          <p15:clr>
            <a:srgbClr val="A4A3A4"/>
          </p15:clr>
        </p15:guide>
        <p15:guide id="4" orient="horz" pos="1720">
          <p15:clr>
            <a:srgbClr val="A4A3A4"/>
          </p15:clr>
        </p15:guide>
        <p15:guide id="5" pos="2880">
          <p15:clr>
            <a:srgbClr val="A4A3A4"/>
          </p15:clr>
        </p15:guide>
        <p15:guide id="6" pos="272">
          <p15:clr>
            <a:srgbClr val="A4A3A4"/>
          </p15:clr>
        </p15:guide>
        <p15:guide id="7" pos="548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8743"/>
    <a:srgbClr val="FF7862"/>
    <a:srgbClr val="92951D"/>
    <a:srgbClr val="F4E9E5"/>
    <a:srgbClr val="FEC160"/>
    <a:srgbClr val="7F7E30"/>
    <a:srgbClr val="21B37A"/>
    <a:srgbClr val="FFFFFF"/>
    <a:srgbClr val="0C674E"/>
    <a:srgbClr val="D9B6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150" d="100"/>
          <a:sy n="150" d="100"/>
        </p:scale>
        <p:origin x="510" y="126"/>
      </p:cViewPr>
      <p:guideLst>
        <p:guide orient="horz" pos="100"/>
        <p:guide orient="horz" pos="1620"/>
        <p:guide orient="horz" pos="3162"/>
        <p:guide orient="horz" pos="1720"/>
        <p:guide pos="2880"/>
        <p:guide pos="272"/>
        <p:guide pos="548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3082" y="4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4B9D10-E8FB-4D02-840A-71DC6B10B071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E13031-F953-48DA-BD81-EFC398A6DED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 userDrawn="1"/>
        </p:nvGrpSpPr>
        <p:grpSpPr>
          <a:xfrm>
            <a:off x="-25400" y="-351206"/>
            <a:ext cx="9169400" cy="1958976"/>
            <a:chOff x="-25400" y="-351206"/>
            <a:chExt cx="9169400" cy="1958976"/>
          </a:xfrm>
        </p:grpSpPr>
        <p:sp>
          <p:nvSpPr>
            <p:cNvPr id="8" name="Freeform 5"/>
            <p:cNvSpPr/>
            <p:nvPr/>
          </p:nvSpPr>
          <p:spPr bwMode="auto">
            <a:xfrm>
              <a:off x="7432675" y="561607"/>
              <a:ext cx="347663" cy="338138"/>
            </a:xfrm>
            <a:custGeom>
              <a:avLst/>
              <a:gdLst>
                <a:gd name="T0" fmla="*/ 108 w 127"/>
                <a:gd name="T1" fmla="*/ 24 h 123"/>
                <a:gd name="T2" fmla="*/ 57 w 127"/>
                <a:gd name="T3" fmla="*/ 2 h 123"/>
                <a:gd name="T4" fmla="*/ 18 w 127"/>
                <a:gd name="T5" fmla="*/ 17 h 123"/>
                <a:gd name="T6" fmla="*/ 2 w 127"/>
                <a:gd name="T7" fmla="*/ 53 h 123"/>
                <a:gd name="T8" fmla="*/ 11 w 127"/>
                <a:gd name="T9" fmla="*/ 97 h 123"/>
                <a:gd name="T10" fmla="*/ 43 w 127"/>
                <a:gd name="T11" fmla="*/ 121 h 123"/>
                <a:gd name="T12" fmla="*/ 64 w 127"/>
                <a:gd name="T13" fmla="*/ 101 h 123"/>
                <a:gd name="T14" fmla="*/ 94 w 127"/>
                <a:gd name="T15" fmla="*/ 75 h 123"/>
                <a:gd name="T16" fmla="*/ 124 w 127"/>
                <a:gd name="T17" fmla="*/ 69 h 123"/>
                <a:gd name="T18" fmla="*/ 108 w 127"/>
                <a:gd name="T19" fmla="*/ 24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7" h="123">
                  <a:moveTo>
                    <a:pt x="108" y="24"/>
                  </a:moveTo>
                  <a:cubicBezTo>
                    <a:pt x="96" y="10"/>
                    <a:pt x="75" y="4"/>
                    <a:pt x="57" y="2"/>
                  </a:cubicBezTo>
                  <a:cubicBezTo>
                    <a:pt x="43" y="0"/>
                    <a:pt x="22" y="2"/>
                    <a:pt x="18" y="17"/>
                  </a:cubicBezTo>
                  <a:cubicBezTo>
                    <a:pt x="9" y="25"/>
                    <a:pt x="4" y="46"/>
                    <a:pt x="2" y="53"/>
                  </a:cubicBezTo>
                  <a:cubicBezTo>
                    <a:pt x="0" y="69"/>
                    <a:pt x="1" y="84"/>
                    <a:pt x="11" y="97"/>
                  </a:cubicBezTo>
                  <a:cubicBezTo>
                    <a:pt x="18" y="107"/>
                    <a:pt x="29" y="119"/>
                    <a:pt x="43" y="121"/>
                  </a:cubicBezTo>
                  <a:cubicBezTo>
                    <a:pt x="55" y="123"/>
                    <a:pt x="61" y="111"/>
                    <a:pt x="64" y="101"/>
                  </a:cubicBezTo>
                  <a:cubicBezTo>
                    <a:pt x="81" y="111"/>
                    <a:pt x="97" y="94"/>
                    <a:pt x="94" y="75"/>
                  </a:cubicBezTo>
                  <a:cubicBezTo>
                    <a:pt x="105" y="83"/>
                    <a:pt x="121" y="85"/>
                    <a:pt x="124" y="69"/>
                  </a:cubicBezTo>
                  <a:cubicBezTo>
                    <a:pt x="127" y="53"/>
                    <a:pt x="119" y="34"/>
                    <a:pt x="108" y="24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6"/>
            <p:cNvSpPr/>
            <p:nvPr/>
          </p:nvSpPr>
          <p:spPr bwMode="auto">
            <a:xfrm>
              <a:off x="3384550" y="-65456"/>
              <a:ext cx="350838" cy="338138"/>
            </a:xfrm>
            <a:custGeom>
              <a:avLst/>
              <a:gdLst>
                <a:gd name="T0" fmla="*/ 125 w 128"/>
                <a:gd name="T1" fmla="*/ 55 h 123"/>
                <a:gd name="T2" fmla="*/ 95 w 128"/>
                <a:gd name="T3" fmla="*/ 48 h 123"/>
                <a:gd name="T4" fmla="*/ 65 w 128"/>
                <a:gd name="T5" fmla="*/ 22 h 123"/>
                <a:gd name="T6" fmla="*/ 44 w 128"/>
                <a:gd name="T7" fmla="*/ 2 h 123"/>
                <a:gd name="T8" fmla="*/ 12 w 128"/>
                <a:gd name="T9" fmla="*/ 26 h 123"/>
                <a:gd name="T10" fmla="*/ 3 w 128"/>
                <a:gd name="T11" fmla="*/ 70 h 123"/>
                <a:gd name="T12" fmla="*/ 19 w 128"/>
                <a:gd name="T13" fmla="*/ 106 h 123"/>
                <a:gd name="T14" fmla="*/ 58 w 128"/>
                <a:gd name="T15" fmla="*/ 122 h 123"/>
                <a:gd name="T16" fmla="*/ 109 w 128"/>
                <a:gd name="T17" fmla="*/ 100 h 123"/>
                <a:gd name="T18" fmla="*/ 125 w 128"/>
                <a:gd name="T19" fmla="*/ 55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8" h="123">
                  <a:moveTo>
                    <a:pt x="125" y="55"/>
                  </a:moveTo>
                  <a:cubicBezTo>
                    <a:pt x="122" y="39"/>
                    <a:pt x="106" y="40"/>
                    <a:pt x="95" y="48"/>
                  </a:cubicBezTo>
                  <a:cubicBezTo>
                    <a:pt x="98" y="30"/>
                    <a:pt x="82" y="13"/>
                    <a:pt x="65" y="22"/>
                  </a:cubicBezTo>
                  <a:cubicBezTo>
                    <a:pt x="62" y="12"/>
                    <a:pt x="56" y="0"/>
                    <a:pt x="44" y="2"/>
                  </a:cubicBezTo>
                  <a:cubicBezTo>
                    <a:pt x="30" y="4"/>
                    <a:pt x="19" y="16"/>
                    <a:pt x="12" y="26"/>
                  </a:cubicBezTo>
                  <a:cubicBezTo>
                    <a:pt x="2" y="40"/>
                    <a:pt x="0" y="54"/>
                    <a:pt x="3" y="70"/>
                  </a:cubicBezTo>
                  <a:cubicBezTo>
                    <a:pt x="5" y="78"/>
                    <a:pt x="10" y="98"/>
                    <a:pt x="19" y="106"/>
                  </a:cubicBezTo>
                  <a:cubicBezTo>
                    <a:pt x="23" y="122"/>
                    <a:pt x="44" y="123"/>
                    <a:pt x="58" y="122"/>
                  </a:cubicBezTo>
                  <a:cubicBezTo>
                    <a:pt x="76" y="120"/>
                    <a:pt x="97" y="113"/>
                    <a:pt x="109" y="100"/>
                  </a:cubicBezTo>
                  <a:cubicBezTo>
                    <a:pt x="120" y="89"/>
                    <a:pt x="128" y="70"/>
                    <a:pt x="125" y="55"/>
                  </a:cubicBezTo>
                  <a:close/>
                </a:path>
              </a:pathLst>
            </a:custGeom>
            <a:solidFill>
              <a:srgbClr val="FF9D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7"/>
            <p:cNvSpPr/>
            <p:nvPr/>
          </p:nvSpPr>
          <p:spPr bwMode="auto">
            <a:xfrm>
              <a:off x="287338" y="787032"/>
              <a:ext cx="260350" cy="298450"/>
            </a:xfrm>
            <a:custGeom>
              <a:avLst/>
              <a:gdLst>
                <a:gd name="T0" fmla="*/ 40 w 95"/>
                <a:gd name="T1" fmla="*/ 1 h 108"/>
                <a:gd name="T2" fmla="*/ 39 w 95"/>
                <a:gd name="T3" fmla="*/ 2 h 108"/>
                <a:gd name="T4" fmla="*/ 39 w 95"/>
                <a:gd name="T5" fmla="*/ 2 h 108"/>
                <a:gd name="T6" fmla="*/ 38 w 95"/>
                <a:gd name="T7" fmla="*/ 3 h 108"/>
                <a:gd name="T8" fmla="*/ 37 w 95"/>
                <a:gd name="T9" fmla="*/ 3 h 108"/>
                <a:gd name="T10" fmla="*/ 3 w 95"/>
                <a:gd name="T11" fmla="*/ 76 h 108"/>
                <a:gd name="T12" fmla="*/ 11 w 95"/>
                <a:gd name="T13" fmla="*/ 102 h 108"/>
                <a:gd name="T14" fmla="*/ 27 w 95"/>
                <a:gd name="T15" fmla="*/ 95 h 108"/>
                <a:gd name="T16" fmla="*/ 36 w 95"/>
                <a:gd name="T17" fmla="*/ 103 h 108"/>
                <a:gd name="T18" fmla="*/ 52 w 95"/>
                <a:gd name="T19" fmla="*/ 97 h 108"/>
                <a:gd name="T20" fmla="*/ 66 w 95"/>
                <a:gd name="T21" fmla="*/ 105 h 108"/>
                <a:gd name="T22" fmla="*/ 78 w 95"/>
                <a:gd name="T23" fmla="*/ 95 h 108"/>
                <a:gd name="T24" fmla="*/ 78 w 95"/>
                <a:gd name="T25" fmla="*/ 93 h 108"/>
                <a:gd name="T26" fmla="*/ 40 w 95"/>
                <a:gd name="T27" fmla="*/ 1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5" h="108">
                  <a:moveTo>
                    <a:pt x="40" y="1"/>
                  </a:moveTo>
                  <a:cubicBezTo>
                    <a:pt x="39" y="0"/>
                    <a:pt x="38" y="1"/>
                    <a:pt x="39" y="2"/>
                  </a:cubicBezTo>
                  <a:cubicBezTo>
                    <a:pt x="39" y="2"/>
                    <a:pt x="39" y="2"/>
                    <a:pt x="39" y="2"/>
                  </a:cubicBezTo>
                  <a:cubicBezTo>
                    <a:pt x="39" y="2"/>
                    <a:pt x="38" y="3"/>
                    <a:pt x="38" y="3"/>
                  </a:cubicBezTo>
                  <a:cubicBezTo>
                    <a:pt x="38" y="3"/>
                    <a:pt x="37" y="2"/>
                    <a:pt x="37" y="3"/>
                  </a:cubicBezTo>
                  <a:cubicBezTo>
                    <a:pt x="9" y="15"/>
                    <a:pt x="0" y="48"/>
                    <a:pt x="3" y="76"/>
                  </a:cubicBezTo>
                  <a:cubicBezTo>
                    <a:pt x="4" y="84"/>
                    <a:pt x="4" y="96"/>
                    <a:pt x="11" y="102"/>
                  </a:cubicBezTo>
                  <a:cubicBezTo>
                    <a:pt x="16" y="108"/>
                    <a:pt x="23" y="100"/>
                    <a:pt x="27" y="95"/>
                  </a:cubicBezTo>
                  <a:cubicBezTo>
                    <a:pt x="29" y="99"/>
                    <a:pt x="31" y="103"/>
                    <a:pt x="36" y="103"/>
                  </a:cubicBezTo>
                  <a:cubicBezTo>
                    <a:pt x="42" y="103"/>
                    <a:pt x="44" y="95"/>
                    <a:pt x="52" y="97"/>
                  </a:cubicBezTo>
                  <a:cubicBezTo>
                    <a:pt x="57" y="98"/>
                    <a:pt x="61" y="105"/>
                    <a:pt x="66" y="105"/>
                  </a:cubicBezTo>
                  <a:cubicBezTo>
                    <a:pt x="72" y="105"/>
                    <a:pt x="75" y="100"/>
                    <a:pt x="78" y="95"/>
                  </a:cubicBezTo>
                  <a:cubicBezTo>
                    <a:pt x="79" y="95"/>
                    <a:pt x="78" y="94"/>
                    <a:pt x="78" y="93"/>
                  </a:cubicBezTo>
                  <a:cubicBezTo>
                    <a:pt x="95" y="61"/>
                    <a:pt x="71" y="15"/>
                    <a:pt x="40" y="1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8"/>
            <p:cNvSpPr/>
            <p:nvPr/>
          </p:nvSpPr>
          <p:spPr bwMode="auto">
            <a:xfrm>
              <a:off x="690563" y="721945"/>
              <a:ext cx="182563" cy="195263"/>
            </a:xfrm>
            <a:custGeom>
              <a:avLst/>
              <a:gdLst>
                <a:gd name="T0" fmla="*/ 13 w 67"/>
                <a:gd name="T1" fmla="*/ 0 h 71"/>
                <a:gd name="T2" fmla="*/ 11 w 67"/>
                <a:gd name="T3" fmla="*/ 0 h 71"/>
                <a:gd name="T4" fmla="*/ 11 w 67"/>
                <a:gd name="T5" fmla="*/ 0 h 71"/>
                <a:gd name="T6" fmla="*/ 10 w 67"/>
                <a:gd name="T7" fmla="*/ 1 h 71"/>
                <a:gd name="T8" fmla="*/ 11 w 67"/>
                <a:gd name="T9" fmla="*/ 0 h 71"/>
                <a:gd name="T10" fmla="*/ 10 w 67"/>
                <a:gd name="T11" fmla="*/ 0 h 71"/>
                <a:gd name="T12" fmla="*/ 9 w 67"/>
                <a:gd name="T13" fmla="*/ 3 h 71"/>
                <a:gd name="T14" fmla="*/ 9 w 67"/>
                <a:gd name="T15" fmla="*/ 4 h 71"/>
                <a:gd name="T16" fmla="*/ 4 w 67"/>
                <a:gd name="T17" fmla="*/ 53 h 71"/>
                <a:gd name="T18" fmla="*/ 38 w 67"/>
                <a:gd name="T19" fmla="*/ 65 h 71"/>
                <a:gd name="T20" fmla="*/ 13 w 67"/>
                <a:gd name="T21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71">
                  <a:moveTo>
                    <a:pt x="13" y="0"/>
                  </a:moveTo>
                  <a:cubicBezTo>
                    <a:pt x="12" y="0"/>
                    <a:pt x="11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1"/>
                    <a:pt x="10" y="1"/>
                  </a:cubicBezTo>
                  <a:cubicBezTo>
                    <a:pt x="10" y="1"/>
                    <a:pt x="11" y="0"/>
                    <a:pt x="11" y="0"/>
                  </a:cubicBezTo>
                  <a:cubicBezTo>
                    <a:pt x="11" y="0"/>
                    <a:pt x="10" y="0"/>
                    <a:pt x="10" y="0"/>
                  </a:cubicBezTo>
                  <a:cubicBezTo>
                    <a:pt x="10" y="1"/>
                    <a:pt x="10" y="2"/>
                    <a:pt x="9" y="3"/>
                  </a:cubicBezTo>
                  <a:cubicBezTo>
                    <a:pt x="9" y="3"/>
                    <a:pt x="9" y="4"/>
                    <a:pt x="9" y="4"/>
                  </a:cubicBezTo>
                  <a:cubicBezTo>
                    <a:pt x="4" y="20"/>
                    <a:pt x="0" y="37"/>
                    <a:pt x="4" y="53"/>
                  </a:cubicBezTo>
                  <a:cubicBezTo>
                    <a:pt x="8" y="67"/>
                    <a:pt x="25" y="71"/>
                    <a:pt x="38" y="65"/>
                  </a:cubicBezTo>
                  <a:cubicBezTo>
                    <a:pt x="67" y="51"/>
                    <a:pt x="32" y="7"/>
                    <a:pt x="13" y="0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9"/>
            <p:cNvSpPr/>
            <p:nvPr/>
          </p:nvSpPr>
          <p:spPr bwMode="auto">
            <a:xfrm>
              <a:off x="8763000" y="179019"/>
              <a:ext cx="381000" cy="493713"/>
            </a:xfrm>
            <a:custGeom>
              <a:avLst/>
              <a:gdLst>
                <a:gd name="T0" fmla="*/ 44 w 139"/>
                <a:gd name="T1" fmla="*/ 21 h 179"/>
                <a:gd name="T2" fmla="*/ 20 w 139"/>
                <a:gd name="T3" fmla="*/ 0 h 179"/>
                <a:gd name="T4" fmla="*/ 4 w 139"/>
                <a:gd name="T5" fmla="*/ 20 h 179"/>
                <a:gd name="T6" fmla="*/ 7 w 139"/>
                <a:gd name="T7" fmla="*/ 65 h 179"/>
                <a:gd name="T8" fmla="*/ 29 w 139"/>
                <a:gd name="T9" fmla="*/ 120 h 179"/>
                <a:gd name="T10" fmla="*/ 30 w 139"/>
                <a:gd name="T11" fmla="*/ 120 h 179"/>
                <a:gd name="T12" fmla="*/ 30 w 139"/>
                <a:gd name="T13" fmla="*/ 119 h 179"/>
                <a:gd name="T14" fmla="*/ 129 w 139"/>
                <a:gd name="T15" fmla="*/ 150 h 179"/>
                <a:gd name="T16" fmla="*/ 126 w 139"/>
                <a:gd name="T17" fmla="*/ 117 h 179"/>
                <a:gd name="T18" fmla="*/ 126 w 139"/>
                <a:gd name="T19" fmla="*/ 108 h 179"/>
                <a:gd name="T20" fmla="*/ 126 w 139"/>
                <a:gd name="T21" fmla="*/ 95 h 179"/>
                <a:gd name="T22" fmla="*/ 111 w 139"/>
                <a:gd name="T23" fmla="*/ 77 h 179"/>
                <a:gd name="T24" fmla="*/ 111 w 139"/>
                <a:gd name="T25" fmla="*/ 77 h 179"/>
                <a:gd name="T26" fmla="*/ 86 w 139"/>
                <a:gd name="T27" fmla="*/ 46 h 179"/>
                <a:gd name="T28" fmla="*/ 77 w 139"/>
                <a:gd name="T29" fmla="*/ 17 h 179"/>
                <a:gd name="T30" fmla="*/ 44 w 139"/>
                <a:gd name="T31" fmla="*/ 21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9" h="179">
                  <a:moveTo>
                    <a:pt x="44" y="21"/>
                  </a:moveTo>
                  <a:cubicBezTo>
                    <a:pt x="38" y="12"/>
                    <a:pt x="31" y="0"/>
                    <a:pt x="20" y="0"/>
                  </a:cubicBezTo>
                  <a:cubicBezTo>
                    <a:pt x="10" y="0"/>
                    <a:pt x="6" y="12"/>
                    <a:pt x="4" y="20"/>
                  </a:cubicBezTo>
                  <a:cubicBezTo>
                    <a:pt x="0" y="35"/>
                    <a:pt x="3" y="51"/>
                    <a:pt x="7" y="65"/>
                  </a:cubicBezTo>
                  <a:cubicBezTo>
                    <a:pt x="14" y="83"/>
                    <a:pt x="26" y="100"/>
                    <a:pt x="29" y="120"/>
                  </a:cubicBezTo>
                  <a:cubicBezTo>
                    <a:pt x="29" y="120"/>
                    <a:pt x="30" y="120"/>
                    <a:pt x="30" y="120"/>
                  </a:cubicBezTo>
                  <a:cubicBezTo>
                    <a:pt x="30" y="119"/>
                    <a:pt x="30" y="119"/>
                    <a:pt x="30" y="119"/>
                  </a:cubicBezTo>
                  <a:cubicBezTo>
                    <a:pt x="48" y="145"/>
                    <a:pt x="100" y="179"/>
                    <a:pt x="129" y="150"/>
                  </a:cubicBezTo>
                  <a:cubicBezTo>
                    <a:pt x="139" y="140"/>
                    <a:pt x="134" y="126"/>
                    <a:pt x="126" y="117"/>
                  </a:cubicBezTo>
                  <a:cubicBezTo>
                    <a:pt x="122" y="113"/>
                    <a:pt x="124" y="112"/>
                    <a:pt x="126" y="108"/>
                  </a:cubicBezTo>
                  <a:cubicBezTo>
                    <a:pt x="127" y="104"/>
                    <a:pt x="127" y="99"/>
                    <a:pt x="126" y="95"/>
                  </a:cubicBezTo>
                  <a:cubicBezTo>
                    <a:pt x="125" y="88"/>
                    <a:pt x="118" y="80"/>
                    <a:pt x="111" y="77"/>
                  </a:cubicBezTo>
                  <a:cubicBezTo>
                    <a:pt x="111" y="77"/>
                    <a:pt x="111" y="77"/>
                    <a:pt x="111" y="77"/>
                  </a:cubicBezTo>
                  <a:cubicBezTo>
                    <a:pt x="114" y="64"/>
                    <a:pt x="100" y="44"/>
                    <a:pt x="86" y="46"/>
                  </a:cubicBezTo>
                  <a:cubicBezTo>
                    <a:pt x="90" y="36"/>
                    <a:pt x="86" y="24"/>
                    <a:pt x="77" y="17"/>
                  </a:cubicBezTo>
                  <a:cubicBezTo>
                    <a:pt x="66" y="9"/>
                    <a:pt x="52" y="12"/>
                    <a:pt x="44" y="21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10"/>
            <p:cNvSpPr/>
            <p:nvPr/>
          </p:nvSpPr>
          <p:spPr bwMode="auto">
            <a:xfrm>
              <a:off x="6481763" y="839420"/>
              <a:ext cx="392113" cy="484188"/>
            </a:xfrm>
            <a:custGeom>
              <a:avLst/>
              <a:gdLst>
                <a:gd name="T0" fmla="*/ 76 w 143"/>
                <a:gd name="T1" fmla="*/ 161 h 176"/>
                <a:gd name="T2" fmla="*/ 86 w 143"/>
                <a:gd name="T3" fmla="*/ 132 h 176"/>
                <a:gd name="T4" fmla="*/ 112 w 143"/>
                <a:gd name="T5" fmla="*/ 102 h 176"/>
                <a:gd name="T6" fmla="*/ 112 w 143"/>
                <a:gd name="T7" fmla="*/ 102 h 176"/>
                <a:gd name="T8" fmla="*/ 128 w 143"/>
                <a:gd name="T9" fmla="*/ 85 h 176"/>
                <a:gd name="T10" fmla="*/ 129 w 143"/>
                <a:gd name="T11" fmla="*/ 73 h 176"/>
                <a:gd name="T12" fmla="*/ 129 w 143"/>
                <a:gd name="T13" fmla="*/ 63 h 176"/>
                <a:gd name="T14" fmla="*/ 134 w 143"/>
                <a:gd name="T15" fmla="*/ 31 h 176"/>
                <a:gd name="T16" fmla="*/ 33 w 143"/>
                <a:gd name="T17" fmla="*/ 57 h 176"/>
                <a:gd name="T18" fmla="*/ 33 w 143"/>
                <a:gd name="T19" fmla="*/ 56 h 176"/>
                <a:gd name="T20" fmla="*/ 32 w 143"/>
                <a:gd name="T21" fmla="*/ 56 h 176"/>
                <a:gd name="T22" fmla="*/ 8 w 143"/>
                <a:gd name="T23" fmla="*/ 110 h 176"/>
                <a:gd name="T24" fmla="*/ 3 w 143"/>
                <a:gd name="T25" fmla="*/ 155 h 176"/>
                <a:gd name="T26" fmla="*/ 18 w 143"/>
                <a:gd name="T27" fmla="*/ 175 h 176"/>
                <a:gd name="T28" fmla="*/ 43 w 143"/>
                <a:gd name="T29" fmla="*/ 155 h 176"/>
                <a:gd name="T30" fmla="*/ 76 w 143"/>
                <a:gd name="T31" fmla="*/ 161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3" h="176">
                  <a:moveTo>
                    <a:pt x="76" y="161"/>
                  </a:moveTo>
                  <a:cubicBezTo>
                    <a:pt x="86" y="154"/>
                    <a:pt x="90" y="143"/>
                    <a:pt x="86" y="132"/>
                  </a:cubicBezTo>
                  <a:cubicBezTo>
                    <a:pt x="100" y="135"/>
                    <a:pt x="115" y="115"/>
                    <a:pt x="112" y="102"/>
                  </a:cubicBezTo>
                  <a:cubicBezTo>
                    <a:pt x="112" y="102"/>
                    <a:pt x="112" y="102"/>
                    <a:pt x="112" y="102"/>
                  </a:cubicBezTo>
                  <a:cubicBezTo>
                    <a:pt x="120" y="100"/>
                    <a:pt x="126" y="93"/>
                    <a:pt x="128" y="85"/>
                  </a:cubicBezTo>
                  <a:cubicBezTo>
                    <a:pt x="129" y="81"/>
                    <a:pt x="130" y="76"/>
                    <a:pt x="129" y="73"/>
                  </a:cubicBezTo>
                  <a:cubicBezTo>
                    <a:pt x="127" y="68"/>
                    <a:pt x="125" y="67"/>
                    <a:pt x="129" y="63"/>
                  </a:cubicBezTo>
                  <a:cubicBezTo>
                    <a:pt x="138" y="54"/>
                    <a:pt x="143" y="41"/>
                    <a:pt x="134" y="31"/>
                  </a:cubicBezTo>
                  <a:cubicBezTo>
                    <a:pt x="106" y="0"/>
                    <a:pt x="52" y="32"/>
                    <a:pt x="33" y="57"/>
                  </a:cubicBezTo>
                  <a:cubicBezTo>
                    <a:pt x="33" y="57"/>
                    <a:pt x="33" y="57"/>
                    <a:pt x="33" y="56"/>
                  </a:cubicBezTo>
                  <a:cubicBezTo>
                    <a:pt x="33" y="56"/>
                    <a:pt x="33" y="55"/>
                    <a:pt x="32" y="56"/>
                  </a:cubicBezTo>
                  <a:cubicBezTo>
                    <a:pt x="29" y="76"/>
                    <a:pt x="16" y="92"/>
                    <a:pt x="8" y="110"/>
                  </a:cubicBezTo>
                  <a:cubicBezTo>
                    <a:pt x="3" y="124"/>
                    <a:pt x="0" y="140"/>
                    <a:pt x="3" y="155"/>
                  </a:cubicBezTo>
                  <a:cubicBezTo>
                    <a:pt x="4" y="163"/>
                    <a:pt x="8" y="175"/>
                    <a:pt x="18" y="175"/>
                  </a:cubicBezTo>
                  <a:cubicBezTo>
                    <a:pt x="29" y="176"/>
                    <a:pt x="37" y="164"/>
                    <a:pt x="43" y="155"/>
                  </a:cubicBezTo>
                  <a:cubicBezTo>
                    <a:pt x="51" y="165"/>
                    <a:pt x="64" y="169"/>
                    <a:pt x="76" y="161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11"/>
            <p:cNvSpPr/>
            <p:nvPr/>
          </p:nvSpPr>
          <p:spPr bwMode="auto">
            <a:xfrm>
              <a:off x="5053013" y="1068020"/>
              <a:ext cx="795338" cy="539750"/>
            </a:xfrm>
            <a:custGeom>
              <a:avLst/>
              <a:gdLst>
                <a:gd name="T0" fmla="*/ 288 w 290"/>
                <a:gd name="T1" fmla="*/ 54 h 196"/>
                <a:gd name="T2" fmla="*/ 248 w 290"/>
                <a:gd name="T3" fmla="*/ 12 h 196"/>
                <a:gd name="T4" fmla="*/ 170 w 290"/>
                <a:gd name="T5" fmla="*/ 1 h 196"/>
                <a:gd name="T6" fmla="*/ 104 w 290"/>
                <a:gd name="T7" fmla="*/ 9 h 196"/>
                <a:gd name="T8" fmla="*/ 103 w 290"/>
                <a:gd name="T9" fmla="*/ 10 h 196"/>
                <a:gd name="T10" fmla="*/ 41 w 290"/>
                <a:gd name="T11" fmla="*/ 41 h 196"/>
                <a:gd name="T12" fmla="*/ 4 w 290"/>
                <a:gd name="T13" fmla="*/ 99 h 196"/>
                <a:gd name="T14" fmla="*/ 19 w 290"/>
                <a:gd name="T15" fmla="*/ 159 h 196"/>
                <a:gd name="T16" fmla="*/ 49 w 290"/>
                <a:gd name="T17" fmla="*/ 158 h 196"/>
                <a:gd name="T18" fmla="*/ 105 w 290"/>
                <a:gd name="T19" fmla="*/ 159 h 196"/>
                <a:gd name="T20" fmla="*/ 152 w 290"/>
                <a:gd name="T21" fmla="*/ 186 h 196"/>
                <a:gd name="T22" fmla="*/ 162 w 290"/>
                <a:gd name="T23" fmla="*/ 154 h 196"/>
                <a:gd name="T24" fmla="*/ 196 w 290"/>
                <a:gd name="T25" fmla="*/ 161 h 196"/>
                <a:gd name="T26" fmla="*/ 214 w 290"/>
                <a:gd name="T27" fmla="*/ 125 h 196"/>
                <a:gd name="T28" fmla="*/ 237 w 290"/>
                <a:gd name="T29" fmla="*/ 122 h 196"/>
                <a:gd name="T30" fmla="*/ 246 w 290"/>
                <a:gd name="T31" fmla="*/ 91 h 196"/>
                <a:gd name="T32" fmla="*/ 280 w 290"/>
                <a:gd name="T33" fmla="*/ 87 h 196"/>
                <a:gd name="T34" fmla="*/ 288 w 290"/>
                <a:gd name="T35" fmla="*/ 54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90" h="196">
                  <a:moveTo>
                    <a:pt x="288" y="54"/>
                  </a:moveTo>
                  <a:cubicBezTo>
                    <a:pt x="285" y="33"/>
                    <a:pt x="267" y="19"/>
                    <a:pt x="248" y="12"/>
                  </a:cubicBezTo>
                  <a:cubicBezTo>
                    <a:pt x="223" y="3"/>
                    <a:pt x="196" y="0"/>
                    <a:pt x="170" y="1"/>
                  </a:cubicBezTo>
                  <a:cubicBezTo>
                    <a:pt x="149" y="1"/>
                    <a:pt x="124" y="1"/>
                    <a:pt x="104" y="9"/>
                  </a:cubicBezTo>
                  <a:cubicBezTo>
                    <a:pt x="104" y="9"/>
                    <a:pt x="103" y="9"/>
                    <a:pt x="103" y="10"/>
                  </a:cubicBezTo>
                  <a:cubicBezTo>
                    <a:pt x="81" y="15"/>
                    <a:pt x="58" y="25"/>
                    <a:pt x="41" y="41"/>
                  </a:cubicBezTo>
                  <a:cubicBezTo>
                    <a:pt x="25" y="55"/>
                    <a:pt x="8" y="77"/>
                    <a:pt x="4" y="99"/>
                  </a:cubicBezTo>
                  <a:cubicBezTo>
                    <a:pt x="0" y="118"/>
                    <a:pt x="2" y="145"/>
                    <a:pt x="19" y="159"/>
                  </a:cubicBezTo>
                  <a:cubicBezTo>
                    <a:pt x="29" y="168"/>
                    <a:pt x="42" y="169"/>
                    <a:pt x="49" y="158"/>
                  </a:cubicBezTo>
                  <a:cubicBezTo>
                    <a:pt x="57" y="186"/>
                    <a:pt x="91" y="181"/>
                    <a:pt x="105" y="159"/>
                  </a:cubicBezTo>
                  <a:cubicBezTo>
                    <a:pt x="115" y="174"/>
                    <a:pt x="132" y="196"/>
                    <a:pt x="152" y="186"/>
                  </a:cubicBezTo>
                  <a:cubicBezTo>
                    <a:pt x="164" y="180"/>
                    <a:pt x="165" y="166"/>
                    <a:pt x="162" y="154"/>
                  </a:cubicBezTo>
                  <a:cubicBezTo>
                    <a:pt x="170" y="164"/>
                    <a:pt x="184" y="169"/>
                    <a:pt x="196" y="161"/>
                  </a:cubicBezTo>
                  <a:cubicBezTo>
                    <a:pt x="208" y="153"/>
                    <a:pt x="213" y="139"/>
                    <a:pt x="214" y="125"/>
                  </a:cubicBezTo>
                  <a:cubicBezTo>
                    <a:pt x="221" y="130"/>
                    <a:pt x="230" y="130"/>
                    <a:pt x="237" y="122"/>
                  </a:cubicBezTo>
                  <a:cubicBezTo>
                    <a:pt x="243" y="115"/>
                    <a:pt x="250" y="101"/>
                    <a:pt x="246" y="91"/>
                  </a:cubicBezTo>
                  <a:cubicBezTo>
                    <a:pt x="258" y="95"/>
                    <a:pt x="270" y="95"/>
                    <a:pt x="280" y="87"/>
                  </a:cubicBezTo>
                  <a:cubicBezTo>
                    <a:pt x="288" y="79"/>
                    <a:pt x="290" y="65"/>
                    <a:pt x="288" y="54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2"/>
            <p:cNvSpPr/>
            <p:nvPr/>
          </p:nvSpPr>
          <p:spPr bwMode="auto">
            <a:xfrm>
              <a:off x="1811338" y="1337895"/>
              <a:ext cx="234950" cy="236538"/>
            </a:xfrm>
            <a:custGeom>
              <a:avLst/>
              <a:gdLst>
                <a:gd name="T0" fmla="*/ 79 w 86"/>
                <a:gd name="T1" fmla="*/ 34 h 86"/>
                <a:gd name="T2" fmla="*/ 39 w 86"/>
                <a:gd name="T3" fmla="*/ 0 h 86"/>
                <a:gd name="T4" fmla="*/ 37 w 86"/>
                <a:gd name="T5" fmla="*/ 1 h 86"/>
                <a:gd name="T6" fmla="*/ 37 w 86"/>
                <a:gd name="T7" fmla="*/ 2 h 86"/>
                <a:gd name="T8" fmla="*/ 36 w 86"/>
                <a:gd name="T9" fmla="*/ 3 h 86"/>
                <a:gd name="T10" fmla="*/ 36 w 86"/>
                <a:gd name="T11" fmla="*/ 3 h 86"/>
                <a:gd name="T12" fmla="*/ 3 w 86"/>
                <a:gd name="T13" fmla="*/ 56 h 86"/>
                <a:gd name="T14" fmla="*/ 12 w 86"/>
                <a:gd name="T15" fmla="*/ 70 h 86"/>
                <a:gd name="T16" fmla="*/ 29 w 86"/>
                <a:gd name="T17" fmla="*/ 63 h 86"/>
                <a:gd name="T18" fmla="*/ 68 w 86"/>
                <a:gd name="T19" fmla="*/ 55 h 86"/>
                <a:gd name="T20" fmla="*/ 84 w 86"/>
                <a:gd name="T21" fmla="*/ 49 h 86"/>
                <a:gd name="T22" fmla="*/ 79 w 86"/>
                <a:gd name="T23" fmla="*/ 3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6" h="86">
                  <a:moveTo>
                    <a:pt x="79" y="34"/>
                  </a:moveTo>
                  <a:cubicBezTo>
                    <a:pt x="68" y="20"/>
                    <a:pt x="53" y="10"/>
                    <a:pt x="39" y="0"/>
                  </a:cubicBezTo>
                  <a:cubicBezTo>
                    <a:pt x="38" y="0"/>
                    <a:pt x="37" y="0"/>
                    <a:pt x="37" y="1"/>
                  </a:cubicBezTo>
                  <a:cubicBezTo>
                    <a:pt x="37" y="1"/>
                    <a:pt x="37" y="2"/>
                    <a:pt x="37" y="2"/>
                  </a:cubicBezTo>
                  <a:cubicBezTo>
                    <a:pt x="37" y="2"/>
                    <a:pt x="36" y="3"/>
                    <a:pt x="36" y="3"/>
                  </a:cubicBezTo>
                  <a:cubicBezTo>
                    <a:pt x="36" y="3"/>
                    <a:pt x="36" y="3"/>
                    <a:pt x="36" y="3"/>
                  </a:cubicBezTo>
                  <a:cubicBezTo>
                    <a:pt x="22" y="18"/>
                    <a:pt x="0" y="33"/>
                    <a:pt x="3" y="56"/>
                  </a:cubicBezTo>
                  <a:cubicBezTo>
                    <a:pt x="3" y="61"/>
                    <a:pt x="7" y="68"/>
                    <a:pt x="12" y="70"/>
                  </a:cubicBezTo>
                  <a:cubicBezTo>
                    <a:pt x="19" y="72"/>
                    <a:pt x="25" y="68"/>
                    <a:pt x="29" y="63"/>
                  </a:cubicBezTo>
                  <a:cubicBezTo>
                    <a:pt x="37" y="86"/>
                    <a:pt x="70" y="76"/>
                    <a:pt x="68" y="55"/>
                  </a:cubicBezTo>
                  <a:cubicBezTo>
                    <a:pt x="74" y="55"/>
                    <a:pt x="81" y="55"/>
                    <a:pt x="84" y="49"/>
                  </a:cubicBezTo>
                  <a:cubicBezTo>
                    <a:pt x="86" y="44"/>
                    <a:pt x="82" y="38"/>
                    <a:pt x="79" y="34"/>
                  </a:cubicBezTo>
                  <a:close/>
                </a:path>
              </a:pathLst>
            </a:custGeom>
            <a:solidFill>
              <a:srgbClr val="B287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3"/>
            <p:cNvSpPr/>
            <p:nvPr/>
          </p:nvSpPr>
          <p:spPr bwMode="auto">
            <a:xfrm>
              <a:off x="2346325" y="290144"/>
              <a:ext cx="360363" cy="373063"/>
            </a:xfrm>
            <a:custGeom>
              <a:avLst/>
              <a:gdLst>
                <a:gd name="T0" fmla="*/ 67 w 132"/>
                <a:gd name="T1" fmla="*/ 125 h 136"/>
                <a:gd name="T2" fmla="*/ 15 w 132"/>
                <a:gd name="T3" fmla="*/ 125 h 136"/>
                <a:gd name="T4" fmla="*/ 0 w 132"/>
                <a:gd name="T5" fmla="*/ 85 h 136"/>
                <a:gd name="T6" fmla="*/ 16 w 132"/>
                <a:gd name="T7" fmla="*/ 37 h 136"/>
                <a:gd name="T8" fmla="*/ 16 w 132"/>
                <a:gd name="T9" fmla="*/ 36 h 136"/>
                <a:gd name="T10" fmla="*/ 39 w 132"/>
                <a:gd name="T11" fmla="*/ 13 h 136"/>
                <a:gd name="T12" fmla="*/ 61 w 132"/>
                <a:gd name="T13" fmla="*/ 1 h 136"/>
                <a:gd name="T14" fmla="*/ 71 w 132"/>
                <a:gd name="T15" fmla="*/ 25 h 136"/>
                <a:gd name="T16" fmla="*/ 76 w 132"/>
                <a:gd name="T17" fmla="*/ 26 h 136"/>
                <a:gd name="T18" fmla="*/ 76 w 132"/>
                <a:gd name="T19" fmla="*/ 24 h 136"/>
                <a:gd name="T20" fmla="*/ 76 w 132"/>
                <a:gd name="T21" fmla="*/ 24 h 136"/>
                <a:gd name="T22" fmla="*/ 82 w 132"/>
                <a:gd name="T23" fmla="*/ 17 h 136"/>
                <a:gd name="T24" fmla="*/ 92 w 132"/>
                <a:gd name="T25" fmla="*/ 12 h 136"/>
                <a:gd name="T26" fmla="*/ 104 w 132"/>
                <a:gd name="T27" fmla="*/ 32 h 136"/>
                <a:gd name="T28" fmla="*/ 107 w 132"/>
                <a:gd name="T29" fmla="*/ 34 h 136"/>
                <a:gd name="T30" fmla="*/ 107 w 132"/>
                <a:gd name="T31" fmla="*/ 34 h 136"/>
                <a:gd name="T32" fmla="*/ 109 w 132"/>
                <a:gd name="T33" fmla="*/ 33 h 136"/>
                <a:gd name="T34" fmla="*/ 123 w 132"/>
                <a:gd name="T35" fmla="*/ 29 h 136"/>
                <a:gd name="T36" fmla="*/ 130 w 132"/>
                <a:gd name="T37" fmla="*/ 41 h 136"/>
                <a:gd name="T38" fmla="*/ 127 w 132"/>
                <a:gd name="T39" fmla="*/ 66 h 136"/>
                <a:gd name="T40" fmla="*/ 115 w 132"/>
                <a:gd name="T41" fmla="*/ 87 h 136"/>
                <a:gd name="T42" fmla="*/ 115 w 132"/>
                <a:gd name="T43" fmla="*/ 87 h 136"/>
                <a:gd name="T44" fmla="*/ 67 w 132"/>
                <a:gd name="T45" fmla="*/ 125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32" h="136">
                  <a:moveTo>
                    <a:pt x="67" y="125"/>
                  </a:moveTo>
                  <a:cubicBezTo>
                    <a:pt x="51" y="131"/>
                    <a:pt x="31" y="136"/>
                    <a:pt x="15" y="125"/>
                  </a:cubicBezTo>
                  <a:cubicBezTo>
                    <a:pt x="3" y="116"/>
                    <a:pt x="0" y="99"/>
                    <a:pt x="0" y="85"/>
                  </a:cubicBezTo>
                  <a:cubicBezTo>
                    <a:pt x="0" y="67"/>
                    <a:pt x="8" y="53"/>
                    <a:pt x="16" y="37"/>
                  </a:cubicBezTo>
                  <a:cubicBezTo>
                    <a:pt x="16" y="37"/>
                    <a:pt x="16" y="36"/>
                    <a:pt x="16" y="36"/>
                  </a:cubicBezTo>
                  <a:cubicBezTo>
                    <a:pt x="23" y="28"/>
                    <a:pt x="31" y="20"/>
                    <a:pt x="39" y="13"/>
                  </a:cubicBezTo>
                  <a:cubicBezTo>
                    <a:pt x="46" y="8"/>
                    <a:pt x="53" y="3"/>
                    <a:pt x="61" y="1"/>
                  </a:cubicBezTo>
                  <a:cubicBezTo>
                    <a:pt x="73" y="0"/>
                    <a:pt x="72" y="18"/>
                    <a:pt x="71" y="25"/>
                  </a:cubicBezTo>
                  <a:cubicBezTo>
                    <a:pt x="71" y="28"/>
                    <a:pt x="76" y="28"/>
                    <a:pt x="76" y="26"/>
                  </a:cubicBezTo>
                  <a:cubicBezTo>
                    <a:pt x="76" y="25"/>
                    <a:pt x="76" y="24"/>
                    <a:pt x="76" y="24"/>
                  </a:cubicBezTo>
                  <a:cubicBezTo>
                    <a:pt x="76" y="24"/>
                    <a:pt x="76" y="24"/>
                    <a:pt x="76" y="24"/>
                  </a:cubicBezTo>
                  <a:cubicBezTo>
                    <a:pt x="79" y="22"/>
                    <a:pt x="80" y="19"/>
                    <a:pt x="82" y="17"/>
                  </a:cubicBezTo>
                  <a:cubicBezTo>
                    <a:pt x="85" y="14"/>
                    <a:pt x="89" y="13"/>
                    <a:pt x="92" y="12"/>
                  </a:cubicBezTo>
                  <a:cubicBezTo>
                    <a:pt x="104" y="10"/>
                    <a:pt x="105" y="24"/>
                    <a:pt x="104" y="32"/>
                  </a:cubicBezTo>
                  <a:cubicBezTo>
                    <a:pt x="104" y="33"/>
                    <a:pt x="105" y="34"/>
                    <a:pt x="107" y="34"/>
                  </a:cubicBezTo>
                  <a:cubicBezTo>
                    <a:pt x="107" y="34"/>
                    <a:pt x="107" y="34"/>
                    <a:pt x="107" y="34"/>
                  </a:cubicBezTo>
                  <a:cubicBezTo>
                    <a:pt x="108" y="34"/>
                    <a:pt x="109" y="33"/>
                    <a:pt x="109" y="33"/>
                  </a:cubicBezTo>
                  <a:cubicBezTo>
                    <a:pt x="113" y="29"/>
                    <a:pt x="118" y="25"/>
                    <a:pt x="123" y="29"/>
                  </a:cubicBezTo>
                  <a:cubicBezTo>
                    <a:pt x="127" y="32"/>
                    <a:pt x="128" y="37"/>
                    <a:pt x="130" y="41"/>
                  </a:cubicBezTo>
                  <a:cubicBezTo>
                    <a:pt x="132" y="49"/>
                    <a:pt x="130" y="58"/>
                    <a:pt x="127" y="66"/>
                  </a:cubicBezTo>
                  <a:cubicBezTo>
                    <a:pt x="124" y="73"/>
                    <a:pt x="119" y="80"/>
                    <a:pt x="115" y="87"/>
                  </a:cubicBezTo>
                  <a:cubicBezTo>
                    <a:pt x="115" y="87"/>
                    <a:pt x="115" y="87"/>
                    <a:pt x="115" y="87"/>
                  </a:cubicBezTo>
                  <a:cubicBezTo>
                    <a:pt x="103" y="106"/>
                    <a:pt x="89" y="117"/>
                    <a:pt x="67" y="125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4"/>
            <p:cNvSpPr/>
            <p:nvPr/>
          </p:nvSpPr>
          <p:spPr bwMode="auto">
            <a:xfrm>
              <a:off x="461963" y="-351206"/>
              <a:ext cx="750888" cy="585788"/>
            </a:xfrm>
            <a:custGeom>
              <a:avLst/>
              <a:gdLst>
                <a:gd name="T0" fmla="*/ 267 w 274"/>
                <a:gd name="T1" fmla="*/ 142 h 213"/>
                <a:gd name="T2" fmla="*/ 236 w 274"/>
                <a:gd name="T3" fmla="*/ 131 h 213"/>
                <a:gd name="T4" fmla="*/ 233 w 274"/>
                <a:gd name="T5" fmla="*/ 99 h 213"/>
                <a:gd name="T6" fmla="*/ 210 w 274"/>
                <a:gd name="T7" fmla="*/ 92 h 213"/>
                <a:gd name="T8" fmla="*/ 200 w 274"/>
                <a:gd name="T9" fmla="*/ 52 h 213"/>
                <a:gd name="T10" fmla="*/ 166 w 274"/>
                <a:gd name="T11" fmla="*/ 52 h 213"/>
                <a:gd name="T12" fmla="*/ 162 w 274"/>
                <a:gd name="T13" fmla="*/ 19 h 213"/>
                <a:gd name="T14" fmla="*/ 111 w 274"/>
                <a:gd name="T15" fmla="*/ 36 h 213"/>
                <a:gd name="T16" fmla="*/ 56 w 274"/>
                <a:gd name="T17" fmla="*/ 26 h 213"/>
                <a:gd name="T18" fmla="*/ 26 w 274"/>
                <a:gd name="T19" fmla="*/ 19 h 213"/>
                <a:gd name="T20" fmla="*/ 0 w 274"/>
                <a:gd name="T21" fmla="*/ 75 h 213"/>
                <a:gd name="T22" fmla="*/ 25 w 274"/>
                <a:gd name="T23" fmla="*/ 139 h 213"/>
                <a:gd name="T24" fmla="*/ 79 w 274"/>
                <a:gd name="T25" fmla="*/ 182 h 213"/>
                <a:gd name="T26" fmla="*/ 79 w 274"/>
                <a:gd name="T27" fmla="*/ 183 h 213"/>
                <a:gd name="T28" fmla="*/ 143 w 274"/>
                <a:gd name="T29" fmla="*/ 204 h 213"/>
                <a:gd name="T30" fmla="*/ 221 w 274"/>
                <a:gd name="T31" fmla="*/ 209 h 213"/>
                <a:gd name="T32" fmla="*/ 269 w 274"/>
                <a:gd name="T33" fmla="*/ 176 h 213"/>
                <a:gd name="T34" fmla="*/ 267 w 274"/>
                <a:gd name="T35" fmla="*/ 142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4" h="213">
                  <a:moveTo>
                    <a:pt x="267" y="142"/>
                  </a:moveTo>
                  <a:cubicBezTo>
                    <a:pt x="260" y="132"/>
                    <a:pt x="248" y="130"/>
                    <a:pt x="236" y="131"/>
                  </a:cubicBezTo>
                  <a:cubicBezTo>
                    <a:pt x="242" y="122"/>
                    <a:pt x="237" y="107"/>
                    <a:pt x="233" y="99"/>
                  </a:cubicBezTo>
                  <a:cubicBezTo>
                    <a:pt x="228" y="90"/>
                    <a:pt x="219" y="88"/>
                    <a:pt x="210" y="92"/>
                  </a:cubicBezTo>
                  <a:cubicBezTo>
                    <a:pt x="213" y="78"/>
                    <a:pt x="210" y="63"/>
                    <a:pt x="200" y="52"/>
                  </a:cubicBezTo>
                  <a:cubicBezTo>
                    <a:pt x="191" y="42"/>
                    <a:pt x="176" y="44"/>
                    <a:pt x="166" y="52"/>
                  </a:cubicBezTo>
                  <a:cubicBezTo>
                    <a:pt x="171" y="41"/>
                    <a:pt x="173" y="27"/>
                    <a:pt x="162" y="19"/>
                  </a:cubicBezTo>
                  <a:cubicBezTo>
                    <a:pt x="144" y="6"/>
                    <a:pt x="123" y="23"/>
                    <a:pt x="111" y="36"/>
                  </a:cubicBezTo>
                  <a:cubicBezTo>
                    <a:pt x="102" y="12"/>
                    <a:pt x="69" y="0"/>
                    <a:pt x="56" y="26"/>
                  </a:cubicBezTo>
                  <a:cubicBezTo>
                    <a:pt x="51" y="14"/>
                    <a:pt x="39" y="12"/>
                    <a:pt x="26" y="19"/>
                  </a:cubicBezTo>
                  <a:cubicBezTo>
                    <a:pt x="7" y="29"/>
                    <a:pt x="0" y="54"/>
                    <a:pt x="0" y="75"/>
                  </a:cubicBezTo>
                  <a:cubicBezTo>
                    <a:pt x="0" y="97"/>
                    <a:pt x="11" y="121"/>
                    <a:pt x="25" y="139"/>
                  </a:cubicBezTo>
                  <a:cubicBezTo>
                    <a:pt x="38" y="158"/>
                    <a:pt x="58" y="172"/>
                    <a:pt x="79" y="182"/>
                  </a:cubicBezTo>
                  <a:cubicBezTo>
                    <a:pt x="79" y="182"/>
                    <a:pt x="79" y="183"/>
                    <a:pt x="79" y="183"/>
                  </a:cubicBezTo>
                  <a:cubicBezTo>
                    <a:pt x="97" y="195"/>
                    <a:pt x="122" y="200"/>
                    <a:pt x="143" y="204"/>
                  </a:cubicBezTo>
                  <a:cubicBezTo>
                    <a:pt x="168" y="210"/>
                    <a:pt x="195" y="213"/>
                    <a:pt x="221" y="209"/>
                  </a:cubicBezTo>
                  <a:cubicBezTo>
                    <a:pt x="242" y="206"/>
                    <a:pt x="261" y="196"/>
                    <a:pt x="269" y="176"/>
                  </a:cubicBezTo>
                  <a:cubicBezTo>
                    <a:pt x="273" y="166"/>
                    <a:pt x="274" y="151"/>
                    <a:pt x="267" y="142"/>
                  </a:cubicBezTo>
                  <a:close/>
                </a:path>
              </a:pathLst>
            </a:custGeom>
            <a:solidFill>
              <a:srgbClr val="E540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5"/>
            <p:cNvSpPr/>
            <p:nvPr/>
          </p:nvSpPr>
          <p:spPr bwMode="auto">
            <a:xfrm>
              <a:off x="476250" y="-213093"/>
              <a:ext cx="657225" cy="444500"/>
            </a:xfrm>
            <a:custGeom>
              <a:avLst/>
              <a:gdLst>
                <a:gd name="T0" fmla="*/ 214 w 240"/>
                <a:gd name="T1" fmla="*/ 117 h 162"/>
                <a:gd name="T2" fmla="*/ 214 w 240"/>
                <a:gd name="T3" fmla="*/ 93 h 162"/>
                <a:gd name="T4" fmla="*/ 187 w 240"/>
                <a:gd name="T5" fmla="*/ 91 h 162"/>
                <a:gd name="T6" fmla="*/ 164 w 240"/>
                <a:gd name="T7" fmla="*/ 52 h 162"/>
                <a:gd name="T8" fmla="*/ 156 w 240"/>
                <a:gd name="T9" fmla="*/ 27 h 162"/>
                <a:gd name="T10" fmla="*/ 127 w 240"/>
                <a:gd name="T11" fmla="*/ 33 h 162"/>
                <a:gd name="T12" fmla="*/ 86 w 240"/>
                <a:gd name="T13" fmla="*/ 19 h 162"/>
                <a:gd name="T14" fmla="*/ 65 w 240"/>
                <a:gd name="T15" fmla="*/ 2 h 162"/>
                <a:gd name="T16" fmla="*/ 46 w 240"/>
                <a:gd name="T17" fmla="*/ 15 h 162"/>
                <a:gd name="T18" fmla="*/ 46 w 240"/>
                <a:gd name="T19" fmla="*/ 15 h 162"/>
                <a:gd name="T20" fmla="*/ 10 w 240"/>
                <a:gd name="T21" fmla="*/ 9 h 162"/>
                <a:gd name="T22" fmla="*/ 2 w 240"/>
                <a:gd name="T23" fmla="*/ 47 h 162"/>
                <a:gd name="T24" fmla="*/ 24 w 240"/>
                <a:gd name="T25" fmla="*/ 96 h 162"/>
                <a:gd name="T26" fmla="*/ 68 w 240"/>
                <a:gd name="T27" fmla="*/ 134 h 162"/>
                <a:gd name="T28" fmla="*/ 69 w 240"/>
                <a:gd name="T29" fmla="*/ 133 h 162"/>
                <a:gd name="T30" fmla="*/ 92 w 240"/>
                <a:gd name="T31" fmla="*/ 143 h 162"/>
                <a:gd name="T32" fmla="*/ 132 w 240"/>
                <a:gd name="T33" fmla="*/ 155 h 162"/>
                <a:gd name="T34" fmla="*/ 197 w 240"/>
                <a:gd name="T35" fmla="*/ 160 h 162"/>
                <a:gd name="T36" fmla="*/ 238 w 240"/>
                <a:gd name="T37" fmla="*/ 134 h 162"/>
                <a:gd name="T38" fmla="*/ 214 w 240"/>
                <a:gd name="T39" fmla="*/ 117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40" h="162">
                  <a:moveTo>
                    <a:pt x="214" y="117"/>
                  </a:moveTo>
                  <a:cubicBezTo>
                    <a:pt x="219" y="109"/>
                    <a:pt x="221" y="100"/>
                    <a:pt x="214" y="93"/>
                  </a:cubicBezTo>
                  <a:cubicBezTo>
                    <a:pt x="207" y="87"/>
                    <a:pt x="196" y="88"/>
                    <a:pt x="187" y="91"/>
                  </a:cubicBezTo>
                  <a:cubicBezTo>
                    <a:pt x="195" y="71"/>
                    <a:pt x="185" y="39"/>
                    <a:pt x="164" y="52"/>
                  </a:cubicBezTo>
                  <a:cubicBezTo>
                    <a:pt x="167" y="43"/>
                    <a:pt x="167" y="32"/>
                    <a:pt x="156" y="27"/>
                  </a:cubicBezTo>
                  <a:cubicBezTo>
                    <a:pt x="147" y="22"/>
                    <a:pt x="135" y="26"/>
                    <a:pt x="127" y="33"/>
                  </a:cubicBezTo>
                  <a:cubicBezTo>
                    <a:pt x="127" y="9"/>
                    <a:pt x="101" y="5"/>
                    <a:pt x="86" y="19"/>
                  </a:cubicBezTo>
                  <a:cubicBezTo>
                    <a:pt x="82" y="10"/>
                    <a:pt x="75" y="3"/>
                    <a:pt x="65" y="2"/>
                  </a:cubicBezTo>
                  <a:cubicBezTo>
                    <a:pt x="56" y="0"/>
                    <a:pt x="47" y="5"/>
                    <a:pt x="46" y="15"/>
                  </a:cubicBezTo>
                  <a:cubicBezTo>
                    <a:pt x="46" y="15"/>
                    <a:pt x="46" y="15"/>
                    <a:pt x="46" y="15"/>
                  </a:cubicBezTo>
                  <a:cubicBezTo>
                    <a:pt x="36" y="7"/>
                    <a:pt x="22" y="0"/>
                    <a:pt x="10" y="9"/>
                  </a:cubicBezTo>
                  <a:cubicBezTo>
                    <a:pt x="0" y="17"/>
                    <a:pt x="0" y="35"/>
                    <a:pt x="2" y="47"/>
                  </a:cubicBezTo>
                  <a:cubicBezTo>
                    <a:pt x="4" y="65"/>
                    <a:pt x="13" y="82"/>
                    <a:pt x="24" y="96"/>
                  </a:cubicBezTo>
                  <a:cubicBezTo>
                    <a:pt x="35" y="111"/>
                    <a:pt x="50" y="128"/>
                    <a:pt x="68" y="134"/>
                  </a:cubicBezTo>
                  <a:cubicBezTo>
                    <a:pt x="69" y="134"/>
                    <a:pt x="69" y="134"/>
                    <a:pt x="69" y="133"/>
                  </a:cubicBezTo>
                  <a:cubicBezTo>
                    <a:pt x="75" y="138"/>
                    <a:pt x="86" y="141"/>
                    <a:pt x="92" y="143"/>
                  </a:cubicBezTo>
                  <a:cubicBezTo>
                    <a:pt x="105" y="148"/>
                    <a:pt x="119" y="152"/>
                    <a:pt x="132" y="155"/>
                  </a:cubicBezTo>
                  <a:cubicBezTo>
                    <a:pt x="153" y="159"/>
                    <a:pt x="175" y="162"/>
                    <a:pt x="197" y="160"/>
                  </a:cubicBezTo>
                  <a:cubicBezTo>
                    <a:pt x="213" y="158"/>
                    <a:pt x="235" y="152"/>
                    <a:pt x="238" y="134"/>
                  </a:cubicBezTo>
                  <a:cubicBezTo>
                    <a:pt x="240" y="120"/>
                    <a:pt x="225" y="115"/>
                    <a:pt x="214" y="117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6"/>
            <p:cNvSpPr/>
            <p:nvPr/>
          </p:nvSpPr>
          <p:spPr bwMode="auto">
            <a:xfrm>
              <a:off x="539750" y="-111493"/>
              <a:ext cx="452438" cy="327025"/>
            </a:xfrm>
            <a:custGeom>
              <a:avLst/>
              <a:gdLst>
                <a:gd name="T0" fmla="*/ 160 w 165"/>
                <a:gd name="T1" fmla="*/ 91 h 119"/>
                <a:gd name="T2" fmla="*/ 140 w 165"/>
                <a:gd name="T3" fmla="*/ 86 h 119"/>
                <a:gd name="T4" fmla="*/ 124 w 165"/>
                <a:gd name="T5" fmla="*/ 66 h 119"/>
                <a:gd name="T6" fmla="*/ 102 w 165"/>
                <a:gd name="T7" fmla="*/ 44 h 119"/>
                <a:gd name="T8" fmla="*/ 66 w 165"/>
                <a:gd name="T9" fmla="*/ 29 h 119"/>
                <a:gd name="T10" fmla="*/ 38 w 165"/>
                <a:gd name="T11" fmla="*/ 16 h 119"/>
                <a:gd name="T12" fmla="*/ 14 w 165"/>
                <a:gd name="T13" fmla="*/ 2 h 119"/>
                <a:gd name="T14" fmla="*/ 1 w 165"/>
                <a:gd name="T15" fmla="*/ 23 h 119"/>
                <a:gd name="T16" fmla="*/ 47 w 165"/>
                <a:gd name="T17" fmla="*/ 96 h 119"/>
                <a:gd name="T18" fmla="*/ 48 w 165"/>
                <a:gd name="T19" fmla="*/ 98 h 119"/>
                <a:gd name="T20" fmla="*/ 147 w 165"/>
                <a:gd name="T21" fmla="*/ 110 h 119"/>
                <a:gd name="T22" fmla="*/ 160 w 165"/>
                <a:gd name="T23" fmla="*/ 91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5" h="119">
                  <a:moveTo>
                    <a:pt x="160" y="91"/>
                  </a:moveTo>
                  <a:cubicBezTo>
                    <a:pt x="155" y="85"/>
                    <a:pt x="147" y="84"/>
                    <a:pt x="140" y="86"/>
                  </a:cubicBezTo>
                  <a:cubicBezTo>
                    <a:pt x="147" y="75"/>
                    <a:pt x="136" y="63"/>
                    <a:pt x="124" y="66"/>
                  </a:cubicBezTo>
                  <a:cubicBezTo>
                    <a:pt x="131" y="55"/>
                    <a:pt x="117" y="38"/>
                    <a:pt x="102" y="44"/>
                  </a:cubicBezTo>
                  <a:cubicBezTo>
                    <a:pt x="107" y="23"/>
                    <a:pt x="82" y="16"/>
                    <a:pt x="66" y="29"/>
                  </a:cubicBezTo>
                  <a:cubicBezTo>
                    <a:pt x="61" y="16"/>
                    <a:pt x="47" y="1"/>
                    <a:pt x="38" y="16"/>
                  </a:cubicBezTo>
                  <a:cubicBezTo>
                    <a:pt x="32" y="9"/>
                    <a:pt x="23" y="0"/>
                    <a:pt x="14" y="2"/>
                  </a:cubicBezTo>
                  <a:cubicBezTo>
                    <a:pt x="3" y="4"/>
                    <a:pt x="0" y="13"/>
                    <a:pt x="1" y="23"/>
                  </a:cubicBezTo>
                  <a:cubicBezTo>
                    <a:pt x="2" y="53"/>
                    <a:pt x="25" y="77"/>
                    <a:pt x="47" y="96"/>
                  </a:cubicBezTo>
                  <a:cubicBezTo>
                    <a:pt x="46" y="97"/>
                    <a:pt x="46" y="98"/>
                    <a:pt x="48" y="98"/>
                  </a:cubicBezTo>
                  <a:cubicBezTo>
                    <a:pt x="79" y="107"/>
                    <a:pt x="114" y="119"/>
                    <a:pt x="147" y="110"/>
                  </a:cubicBezTo>
                  <a:cubicBezTo>
                    <a:pt x="153" y="108"/>
                    <a:pt x="165" y="99"/>
                    <a:pt x="160" y="91"/>
                  </a:cubicBezTo>
                  <a:close/>
                </a:path>
              </a:pathLst>
            </a:custGeom>
            <a:solidFill>
              <a:srgbClr val="FF9D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7"/>
            <p:cNvSpPr/>
            <p:nvPr/>
          </p:nvSpPr>
          <p:spPr bwMode="auto">
            <a:xfrm>
              <a:off x="404813" y="-21006"/>
              <a:ext cx="441325" cy="387350"/>
            </a:xfrm>
            <a:custGeom>
              <a:avLst/>
              <a:gdLst>
                <a:gd name="T0" fmla="*/ 157 w 161"/>
                <a:gd name="T1" fmla="*/ 50 h 141"/>
                <a:gd name="T2" fmla="*/ 141 w 161"/>
                <a:gd name="T3" fmla="*/ 46 h 141"/>
                <a:gd name="T4" fmla="*/ 135 w 161"/>
                <a:gd name="T5" fmla="*/ 31 h 141"/>
                <a:gd name="T6" fmla="*/ 119 w 161"/>
                <a:gd name="T7" fmla="*/ 32 h 141"/>
                <a:gd name="T8" fmla="*/ 110 w 161"/>
                <a:gd name="T9" fmla="*/ 16 h 141"/>
                <a:gd name="T10" fmla="*/ 95 w 161"/>
                <a:gd name="T11" fmla="*/ 18 h 141"/>
                <a:gd name="T12" fmla="*/ 95 w 161"/>
                <a:gd name="T13" fmla="*/ 17 h 141"/>
                <a:gd name="T14" fmla="*/ 64 w 161"/>
                <a:gd name="T15" fmla="*/ 8 h 141"/>
                <a:gd name="T16" fmla="*/ 63 w 161"/>
                <a:gd name="T17" fmla="*/ 9 h 141"/>
                <a:gd name="T18" fmla="*/ 94 w 161"/>
                <a:gd name="T19" fmla="*/ 63 h 141"/>
                <a:gd name="T20" fmla="*/ 13 w 161"/>
                <a:gd name="T21" fmla="*/ 129 h 141"/>
                <a:gd name="T22" fmla="*/ 0 w 161"/>
                <a:gd name="T23" fmla="*/ 138 h 141"/>
                <a:gd name="T24" fmla="*/ 3 w 161"/>
                <a:gd name="T25" fmla="*/ 141 h 141"/>
                <a:gd name="T26" fmla="*/ 26 w 161"/>
                <a:gd name="T27" fmla="*/ 125 h 141"/>
                <a:gd name="T28" fmla="*/ 96 w 161"/>
                <a:gd name="T29" fmla="*/ 65 h 141"/>
                <a:gd name="T30" fmla="*/ 157 w 161"/>
                <a:gd name="T31" fmla="*/ 65 h 141"/>
                <a:gd name="T32" fmla="*/ 157 w 161"/>
                <a:gd name="T33" fmla="*/ 5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1" h="141">
                  <a:moveTo>
                    <a:pt x="157" y="50"/>
                  </a:moveTo>
                  <a:cubicBezTo>
                    <a:pt x="153" y="46"/>
                    <a:pt x="147" y="45"/>
                    <a:pt x="141" y="46"/>
                  </a:cubicBezTo>
                  <a:cubicBezTo>
                    <a:pt x="142" y="41"/>
                    <a:pt x="140" y="34"/>
                    <a:pt x="135" y="31"/>
                  </a:cubicBezTo>
                  <a:cubicBezTo>
                    <a:pt x="131" y="28"/>
                    <a:pt x="124" y="29"/>
                    <a:pt x="119" y="32"/>
                  </a:cubicBezTo>
                  <a:cubicBezTo>
                    <a:pt x="119" y="26"/>
                    <a:pt x="115" y="19"/>
                    <a:pt x="110" y="16"/>
                  </a:cubicBezTo>
                  <a:cubicBezTo>
                    <a:pt x="105" y="12"/>
                    <a:pt x="99" y="13"/>
                    <a:pt x="95" y="18"/>
                  </a:cubicBezTo>
                  <a:cubicBezTo>
                    <a:pt x="95" y="18"/>
                    <a:pt x="95" y="17"/>
                    <a:pt x="95" y="17"/>
                  </a:cubicBezTo>
                  <a:cubicBezTo>
                    <a:pt x="89" y="8"/>
                    <a:pt x="74" y="0"/>
                    <a:pt x="64" y="8"/>
                  </a:cubicBezTo>
                  <a:cubicBezTo>
                    <a:pt x="63" y="8"/>
                    <a:pt x="63" y="8"/>
                    <a:pt x="63" y="9"/>
                  </a:cubicBezTo>
                  <a:cubicBezTo>
                    <a:pt x="59" y="30"/>
                    <a:pt x="78" y="51"/>
                    <a:pt x="94" y="63"/>
                  </a:cubicBezTo>
                  <a:cubicBezTo>
                    <a:pt x="72" y="92"/>
                    <a:pt x="42" y="110"/>
                    <a:pt x="13" y="129"/>
                  </a:cubicBezTo>
                  <a:cubicBezTo>
                    <a:pt x="9" y="132"/>
                    <a:pt x="5" y="135"/>
                    <a:pt x="0" y="138"/>
                  </a:cubicBezTo>
                  <a:cubicBezTo>
                    <a:pt x="1" y="140"/>
                    <a:pt x="2" y="141"/>
                    <a:pt x="3" y="141"/>
                  </a:cubicBezTo>
                  <a:cubicBezTo>
                    <a:pt x="10" y="136"/>
                    <a:pt x="18" y="130"/>
                    <a:pt x="26" y="125"/>
                  </a:cubicBezTo>
                  <a:cubicBezTo>
                    <a:pt x="51" y="109"/>
                    <a:pt x="81" y="92"/>
                    <a:pt x="96" y="65"/>
                  </a:cubicBezTo>
                  <a:cubicBezTo>
                    <a:pt x="112" y="72"/>
                    <a:pt x="145" y="85"/>
                    <a:pt x="157" y="65"/>
                  </a:cubicBezTo>
                  <a:cubicBezTo>
                    <a:pt x="160" y="61"/>
                    <a:pt x="161" y="54"/>
                    <a:pt x="157" y="50"/>
                  </a:cubicBezTo>
                  <a:close/>
                </a:path>
              </a:pathLst>
            </a:custGeom>
            <a:solidFill>
              <a:srgbClr val="F6C1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18"/>
            <p:cNvSpPr/>
            <p:nvPr/>
          </p:nvSpPr>
          <p:spPr bwMode="auto">
            <a:xfrm>
              <a:off x="268288" y="369519"/>
              <a:ext cx="227013" cy="528638"/>
            </a:xfrm>
            <a:custGeom>
              <a:avLst/>
              <a:gdLst>
                <a:gd name="T0" fmla="*/ 49 w 83"/>
                <a:gd name="T1" fmla="*/ 152 h 192"/>
                <a:gd name="T2" fmla="*/ 50 w 83"/>
                <a:gd name="T3" fmla="*/ 113 h 192"/>
                <a:gd name="T4" fmla="*/ 45 w 83"/>
                <a:gd name="T5" fmla="*/ 65 h 192"/>
                <a:gd name="T6" fmla="*/ 1 w 83"/>
                <a:gd name="T7" fmla="*/ 0 h 192"/>
                <a:gd name="T8" fmla="*/ 0 w 83"/>
                <a:gd name="T9" fmla="*/ 1 h 192"/>
                <a:gd name="T10" fmla="*/ 42 w 83"/>
                <a:gd name="T11" fmla="*/ 71 h 192"/>
                <a:gd name="T12" fmla="*/ 46 w 83"/>
                <a:gd name="T13" fmla="*/ 116 h 192"/>
                <a:gd name="T14" fmla="*/ 45 w 83"/>
                <a:gd name="T15" fmla="*/ 153 h 192"/>
                <a:gd name="T16" fmla="*/ 18 w 83"/>
                <a:gd name="T17" fmla="*/ 181 h 192"/>
                <a:gd name="T18" fmla="*/ 21 w 83"/>
                <a:gd name="T19" fmla="*/ 184 h 192"/>
                <a:gd name="T20" fmla="*/ 34 w 83"/>
                <a:gd name="T21" fmla="*/ 177 h 192"/>
                <a:gd name="T22" fmla="*/ 41 w 83"/>
                <a:gd name="T23" fmla="*/ 187 h 192"/>
                <a:gd name="T24" fmla="*/ 45 w 83"/>
                <a:gd name="T25" fmla="*/ 187 h 192"/>
                <a:gd name="T26" fmla="*/ 49 w 83"/>
                <a:gd name="T27" fmla="*/ 181 h 192"/>
                <a:gd name="T28" fmla="*/ 54 w 83"/>
                <a:gd name="T29" fmla="*/ 187 h 192"/>
                <a:gd name="T30" fmla="*/ 58 w 83"/>
                <a:gd name="T31" fmla="*/ 187 h 192"/>
                <a:gd name="T32" fmla="*/ 61 w 83"/>
                <a:gd name="T33" fmla="*/ 180 h 192"/>
                <a:gd name="T34" fmla="*/ 78 w 83"/>
                <a:gd name="T35" fmla="*/ 182 h 192"/>
                <a:gd name="T36" fmla="*/ 49 w 83"/>
                <a:gd name="T37" fmla="*/ 15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3" h="192">
                  <a:moveTo>
                    <a:pt x="49" y="152"/>
                  </a:moveTo>
                  <a:cubicBezTo>
                    <a:pt x="52" y="140"/>
                    <a:pt x="51" y="126"/>
                    <a:pt x="50" y="113"/>
                  </a:cubicBezTo>
                  <a:cubicBezTo>
                    <a:pt x="50" y="97"/>
                    <a:pt x="48" y="81"/>
                    <a:pt x="45" y="65"/>
                  </a:cubicBezTo>
                  <a:cubicBezTo>
                    <a:pt x="40" y="40"/>
                    <a:pt x="28" y="8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27" y="16"/>
                    <a:pt x="37" y="43"/>
                    <a:pt x="42" y="71"/>
                  </a:cubicBezTo>
                  <a:cubicBezTo>
                    <a:pt x="45" y="86"/>
                    <a:pt x="46" y="101"/>
                    <a:pt x="46" y="116"/>
                  </a:cubicBezTo>
                  <a:cubicBezTo>
                    <a:pt x="46" y="128"/>
                    <a:pt x="44" y="141"/>
                    <a:pt x="45" y="153"/>
                  </a:cubicBezTo>
                  <a:cubicBezTo>
                    <a:pt x="31" y="157"/>
                    <a:pt x="21" y="168"/>
                    <a:pt x="18" y="181"/>
                  </a:cubicBezTo>
                  <a:cubicBezTo>
                    <a:pt x="17" y="183"/>
                    <a:pt x="19" y="185"/>
                    <a:pt x="21" y="184"/>
                  </a:cubicBezTo>
                  <a:cubicBezTo>
                    <a:pt x="25" y="181"/>
                    <a:pt x="30" y="180"/>
                    <a:pt x="34" y="177"/>
                  </a:cubicBezTo>
                  <a:cubicBezTo>
                    <a:pt x="36" y="181"/>
                    <a:pt x="40" y="183"/>
                    <a:pt x="41" y="187"/>
                  </a:cubicBezTo>
                  <a:cubicBezTo>
                    <a:pt x="42" y="189"/>
                    <a:pt x="44" y="188"/>
                    <a:pt x="45" y="187"/>
                  </a:cubicBezTo>
                  <a:cubicBezTo>
                    <a:pt x="46" y="185"/>
                    <a:pt x="48" y="183"/>
                    <a:pt x="49" y="181"/>
                  </a:cubicBezTo>
                  <a:cubicBezTo>
                    <a:pt x="51" y="183"/>
                    <a:pt x="52" y="185"/>
                    <a:pt x="54" y="187"/>
                  </a:cubicBezTo>
                  <a:cubicBezTo>
                    <a:pt x="55" y="189"/>
                    <a:pt x="57" y="189"/>
                    <a:pt x="58" y="187"/>
                  </a:cubicBezTo>
                  <a:cubicBezTo>
                    <a:pt x="59" y="185"/>
                    <a:pt x="60" y="182"/>
                    <a:pt x="61" y="180"/>
                  </a:cubicBezTo>
                  <a:cubicBezTo>
                    <a:pt x="65" y="186"/>
                    <a:pt x="75" y="192"/>
                    <a:pt x="78" y="182"/>
                  </a:cubicBezTo>
                  <a:cubicBezTo>
                    <a:pt x="83" y="166"/>
                    <a:pt x="60" y="155"/>
                    <a:pt x="49" y="152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19"/>
            <p:cNvSpPr/>
            <p:nvPr/>
          </p:nvSpPr>
          <p:spPr bwMode="auto">
            <a:xfrm>
              <a:off x="563563" y="342532"/>
              <a:ext cx="241300" cy="485775"/>
            </a:xfrm>
            <a:custGeom>
              <a:avLst/>
              <a:gdLst>
                <a:gd name="T0" fmla="*/ 60 w 88"/>
                <a:gd name="T1" fmla="*/ 136 h 177"/>
                <a:gd name="T2" fmla="*/ 59 w 88"/>
                <a:gd name="T3" fmla="*/ 136 h 177"/>
                <a:gd name="T4" fmla="*/ 56 w 88"/>
                <a:gd name="T5" fmla="*/ 102 h 177"/>
                <a:gd name="T6" fmla="*/ 48 w 88"/>
                <a:gd name="T7" fmla="*/ 57 h 177"/>
                <a:gd name="T8" fmla="*/ 1 w 88"/>
                <a:gd name="T9" fmla="*/ 0 h 177"/>
                <a:gd name="T10" fmla="*/ 1 w 88"/>
                <a:gd name="T11" fmla="*/ 2 h 177"/>
                <a:gd name="T12" fmla="*/ 47 w 88"/>
                <a:gd name="T13" fmla="*/ 65 h 177"/>
                <a:gd name="T14" fmla="*/ 53 w 88"/>
                <a:gd name="T15" fmla="*/ 107 h 177"/>
                <a:gd name="T16" fmla="*/ 55 w 88"/>
                <a:gd name="T17" fmla="*/ 136 h 177"/>
                <a:gd name="T18" fmla="*/ 53 w 88"/>
                <a:gd name="T19" fmla="*/ 168 h 177"/>
                <a:gd name="T20" fmla="*/ 59 w 88"/>
                <a:gd name="T21" fmla="*/ 177 h 177"/>
                <a:gd name="T22" fmla="*/ 72 w 88"/>
                <a:gd name="T23" fmla="*/ 174 h 177"/>
                <a:gd name="T24" fmla="*/ 60 w 88"/>
                <a:gd name="T25" fmla="*/ 136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8" h="177">
                  <a:moveTo>
                    <a:pt x="60" y="136"/>
                  </a:moveTo>
                  <a:cubicBezTo>
                    <a:pt x="59" y="136"/>
                    <a:pt x="59" y="136"/>
                    <a:pt x="59" y="136"/>
                  </a:cubicBezTo>
                  <a:cubicBezTo>
                    <a:pt x="59" y="125"/>
                    <a:pt x="57" y="113"/>
                    <a:pt x="56" y="102"/>
                  </a:cubicBezTo>
                  <a:cubicBezTo>
                    <a:pt x="55" y="87"/>
                    <a:pt x="52" y="72"/>
                    <a:pt x="48" y="57"/>
                  </a:cubicBezTo>
                  <a:cubicBezTo>
                    <a:pt x="42" y="32"/>
                    <a:pt x="28" y="7"/>
                    <a:pt x="1" y="0"/>
                  </a:cubicBezTo>
                  <a:cubicBezTo>
                    <a:pt x="0" y="0"/>
                    <a:pt x="0" y="2"/>
                    <a:pt x="1" y="2"/>
                  </a:cubicBezTo>
                  <a:cubicBezTo>
                    <a:pt x="28" y="13"/>
                    <a:pt x="40" y="38"/>
                    <a:pt x="47" y="65"/>
                  </a:cubicBezTo>
                  <a:cubicBezTo>
                    <a:pt x="50" y="79"/>
                    <a:pt x="52" y="93"/>
                    <a:pt x="53" y="107"/>
                  </a:cubicBezTo>
                  <a:cubicBezTo>
                    <a:pt x="54" y="116"/>
                    <a:pt x="53" y="127"/>
                    <a:pt x="55" y="136"/>
                  </a:cubicBezTo>
                  <a:cubicBezTo>
                    <a:pt x="52" y="147"/>
                    <a:pt x="50" y="158"/>
                    <a:pt x="53" y="168"/>
                  </a:cubicBezTo>
                  <a:cubicBezTo>
                    <a:pt x="54" y="170"/>
                    <a:pt x="56" y="176"/>
                    <a:pt x="59" y="177"/>
                  </a:cubicBezTo>
                  <a:cubicBezTo>
                    <a:pt x="64" y="177"/>
                    <a:pt x="68" y="176"/>
                    <a:pt x="72" y="174"/>
                  </a:cubicBezTo>
                  <a:cubicBezTo>
                    <a:pt x="88" y="167"/>
                    <a:pt x="66" y="142"/>
                    <a:pt x="60" y="136"/>
                  </a:cubicBezTo>
                  <a:close/>
                </a:path>
              </a:pathLst>
            </a:custGeom>
            <a:solidFill>
              <a:srgbClr val="1986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20"/>
            <p:cNvSpPr/>
            <p:nvPr/>
          </p:nvSpPr>
          <p:spPr bwMode="auto">
            <a:xfrm>
              <a:off x="525463" y="418732"/>
              <a:ext cx="166688" cy="382588"/>
            </a:xfrm>
            <a:custGeom>
              <a:avLst/>
              <a:gdLst>
                <a:gd name="T0" fmla="*/ 48 w 61"/>
                <a:gd name="T1" fmla="*/ 3 h 139"/>
                <a:gd name="T2" fmla="*/ 49 w 61"/>
                <a:gd name="T3" fmla="*/ 1 h 139"/>
                <a:gd name="T4" fmla="*/ 48 w 61"/>
                <a:gd name="T5" fmla="*/ 1 h 139"/>
                <a:gd name="T6" fmla="*/ 47 w 61"/>
                <a:gd name="T7" fmla="*/ 3 h 139"/>
                <a:gd name="T8" fmla="*/ 47 w 61"/>
                <a:gd name="T9" fmla="*/ 3 h 139"/>
                <a:gd name="T10" fmla="*/ 4 w 61"/>
                <a:gd name="T11" fmla="*/ 138 h 139"/>
                <a:gd name="T12" fmla="*/ 6 w 61"/>
                <a:gd name="T13" fmla="*/ 139 h 139"/>
                <a:gd name="T14" fmla="*/ 7 w 61"/>
                <a:gd name="T15" fmla="*/ 139 h 139"/>
                <a:gd name="T16" fmla="*/ 50 w 61"/>
                <a:gd name="T17" fmla="*/ 79 h 139"/>
                <a:gd name="T18" fmla="*/ 48 w 61"/>
                <a:gd name="T19" fmla="*/ 3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1" h="139">
                  <a:moveTo>
                    <a:pt x="48" y="3"/>
                  </a:moveTo>
                  <a:cubicBezTo>
                    <a:pt x="49" y="2"/>
                    <a:pt x="49" y="2"/>
                    <a:pt x="49" y="1"/>
                  </a:cubicBezTo>
                  <a:cubicBezTo>
                    <a:pt x="49" y="1"/>
                    <a:pt x="49" y="0"/>
                    <a:pt x="48" y="1"/>
                  </a:cubicBezTo>
                  <a:cubicBezTo>
                    <a:pt x="48" y="1"/>
                    <a:pt x="48" y="2"/>
                    <a:pt x="47" y="3"/>
                  </a:cubicBezTo>
                  <a:cubicBezTo>
                    <a:pt x="47" y="3"/>
                    <a:pt x="47" y="3"/>
                    <a:pt x="47" y="3"/>
                  </a:cubicBezTo>
                  <a:cubicBezTo>
                    <a:pt x="22" y="43"/>
                    <a:pt x="0" y="89"/>
                    <a:pt x="4" y="138"/>
                  </a:cubicBezTo>
                  <a:cubicBezTo>
                    <a:pt x="4" y="139"/>
                    <a:pt x="5" y="139"/>
                    <a:pt x="6" y="139"/>
                  </a:cubicBezTo>
                  <a:cubicBezTo>
                    <a:pt x="6" y="139"/>
                    <a:pt x="7" y="139"/>
                    <a:pt x="7" y="139"/>
                  </a:cubicBezTo>
                  <a:cubicBezTo>
                    <a:pt x="29" y="126"/>
                    <a:pt x="42" y="102"/>
                    <a:pt x="50" y="79"/>
                  </a:cubicBezTo>
                  <a:cubicBezTo>
                    <a:pt x="58" y="55"/>
                    <a:pt x="61" y="26"/>
                    <a:pt x="48" y="3"/>
                  </a:cubicBezTo>
                  <a:close/>
                </a:path>
              </a:pathLst>
            </a:custGeom>
            <a:solidFill>
              <a:srgbClr val="21B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21"/>
            <p:cNvSpPr/>
            <p:nvPr/>
          </p:nvSpPr>
          <p:spPr bwMode="auto">
            <a:xfrm>
              <a:off x="890588" y="374282"/>
              <a:ext cx="112713" cy="400050"/>
            </a:xfrm>
            <a:custGeom>
              <a:avLst/>
              <a:gdLst>
                <a:gd name="T0" fmla="*/ 36 w 41"/>
                <a:gd name="T1" fmla="*/ 61 h 145"/>
                <a:gd name="T2" fmla="*/ 1 w 41"/>
                <a:gd name="T3" fmla="*/ 0 h 145"/>
                <a:gd name="T4" fmla="*/ 0 w 41"/>
                <a:gd name="T5" fmla="*/ 0 h 145"/>
                <a:gd name="T6" fmla="*/ 34 w 41"/>
                <a:gd name="T7" fmla="*/ 68 h 145"/>
                <a:gd name="T8" fmla="*/ 37 w 41"/>
                <a:gd name="T9" fmla="*/ 143 h 145"/>
                <a:gd name="T10" fmla="*/ 40 w 41"/>
                <a:gd name="T11" fmla="*/ 143 h 145"/>
                <a:gd name="T12" fmla="*/ 36 w 41"/>
                <a:gd name="T13" fmla="*/ 61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45">
                  <a:moveTo>
                    <a:pt x="36" y="61"/>
                  </a:moveTo>
                  <a:cubicBezTo>
                    <a:pt x="32" y="39"/>
                    <a:pt x="24" y="9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2" y="16"/>
                    <a:pt x="30" y="42"/>
                    <a:pt x="34" y="68"/>
                  </a:cubicBezTo>
                  <a:cubicBezTo>
                    <a:pt x="38" y="92"/>
                    <a:pt x="38" y="118"/>
                    <a:pt x="37" y="143"/>
                  </a:cubicBezTo>
                  <a:cubicBezTo>
                    <a:pt x="37" y="145"/>
                    <a:pt x="40" y="145"/>
                    <a:pt x="40" y="143"/>
                  </a:cubicBezTo>
                  <a:cubicBezTo>
                    <a:pt x="41" y="116"/>
                    <a:pt x="41" y="88"/>
                    <a:pt x="36" y="61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22"/>
            <p:cNvSpPr/>
            <p:nvPr/>
          </p:nvSpPr>
          <p:spPr bwMode="auto">
            <a:xfrm>
              <a:off x="882650" y="752107"/>
              <a:ext cx="223838" cy="219075"/>
            </a:xfrm>
            <a:custGeom>
              <a:avLst/>
              <a:gdLst>
                <a:gd name="T0" fmla="*/ 44 w 82"/>
                <a:gd name="T1" fmla="*/ 2 h 80"/>
                <a:gd name="T2" fmla="*/ 43 w 82"/>
                <a:gd name="T3" fmla="*/ 1 h 80"/>
                <a:gd name="T4" fmla="*/ 40 w 82"/>
                <a:gd name="T5" fmla="*/ 3 h 80"/>
                <a:gd name="T6" fmla="*/ 0 w 82"/>
                <a:gd name="T7" fmla="*/ 55 h 80"/>
                <a:gd name="T8" fmla="*/ 7 w 82"/>
                <a:gd name="T9" fmla="*/ 68 h 80"/>
                <a:gd name="T10" fmla="*/ 22 w 82"/>
                <a:gd name="T11" fmla="*/ 59 h 80"/>
                <a:gd name="T12" fmla="*/ 29 w 82"/>
                <a:gd name="T13" fmla="*/ 79 h 80"/>
                <a:gd name="T14" fmla="*/ 31 w 82"/>
                <a:gd name="T15" fmla="*/ 79 h 80"/>
                <a:gd name="T16" fmla="*/ 45 w 82"/>
                <a:gd name="T17" fmla="*/ 63 h 80"/>
                <a:gd name="T18" fmla="*/ 56 w 82"/>
                <a:gd name="T19" fmla="*/ 76 h 80"/>
                <a:gd name="T20" fmla="*/ 70 w 82"/>
                <a:gd name="T21" fmla="*/ 66 h 80"/>
                <a:gd name="T22" fmla="*/ 44 w 82"/>
                <a:gd name="T23" fmla="*/ 2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2" h="80">
                  <a:moveTo>
                    <a:pt x="44" y="2"/>
                  </a:moveTo>
                  <a:cubicBezTo>
                    <a:pt x="44" y="1"/>
                    <a:pt x="43" y="0"/>
                    <a:pt x="43" y="1"/>
                  </a:cubicBezTo>
                  <a:cubicBezTo>
                    <a:pt x="41" y="0"/>
                    <a:pt x="40" y="1"/>
                    <a:pt x="40" y="3"/>
                  </a:cubicBezTo>
                  <a:cubicBezTo>
                    <a:pt x="22" y="15"/>
                    <a:pt x="2" y="32"/>
                    <a:pt x="0" y="55"/>
                  </a:cubicBezTo>
                  <a:cubicBezTo>
                    <a:pt x="0" y="60"/>
                    <a:pt x="2" y="66"/>
                    <a:pt x="7" y="68"/>
                  </a:cubicBezTo>
                  <a:cubicBezTo>
                    <a:pt x="13" y="70"/>
                    <a:pt x="18" y="64"/>
                    <a:pt x="22" y="59"/>
                  </a:cubicBezTo>
                  <a:cubicBezTo>
                    <a:pt x="22" y="67"/>
                    <a:pt x="24" y="73"/>
                    <a:pt x="29" y="79"/>
                  </a:cubicBezTo>
                  <a:cubicBezTo>
                    <a:pt x="29" y="80"/>
                    <a:pt x="31" y="80"/>
                    <a:pt x="31" y="79"/>
                  </a:cubicBezTo>
                  <a:cubicBezTo>
                    <a:pt x="37" y="75"/>
                    <a:pt x="42" y="69"/>
                    <a:pt x="45" y="63"/>
                  </a:cubicBezTo>
                  <a:cubicBezTo>
                    <a:pt x="47" y="69"/>
                    <a:pt x="50" y="74"/>
                    <a:pt x="56" y="76"/>
                  </a:cubicBezTo>
                  <a:cubicBezTo>
                    <a:pt x="62" y="77"/>
                    <a:pt x="68" y="71"/>
                    <a:pt x="70" y="66"/>
                  </a:cubicBezTo>
                  <a:cubicBezTo>
                    <a:pt x="82" y="42"/>
                    <a:pt x="60" y="16"/>
                    <a:pt x="44" y="2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23"/>
            <p:cNvSpPr/>
            <p:nvPr/>
          </p:nvSpPr>
          <p:spPr bwMode="auto">
            <a:xfrm>
              <a:off x="1155700" y="528269"/>
              <a:ext cx="425450" cy="1038226"/>
            </a:xfrm>
            <a:custGeom>
              <a:avLst/>
              <a:gdLst>
                <a:gd name="T0" fmla="*/ 155 w 155"/>
                <a:gd name="T1" fmla="*/ 245 h 377"/>
                <a:gd name="T2" fmla="*/ 154 w 155"/>
                <a:gd name="T3" fmla="*/ 245 h 377"/>
                <a:gd name="T4" fmla="*/ 143 w 155"/>
                <a:gd name="T5" fmla="*/ 217 h 377"/>
                <a:gd name="T6" fmla="*/ 118 w 155"/>
                <a:gd name="T7" fmla="*/ 202 h 377"/>
                <a:gd name="T8" fmla="*/ 138 w 155"/>
                <a:gd name="T9" fmla="*/ 200 h 377"/>
                <a:gd name="T10" fmla="*/ 138 w 155"/>
                <a:gd name="T11" fmla="*/ 199 h 377"/>
                <a:gd name="T12" fmla="*/ 139 w 155"/>
                <a:gd name="T13" fmla="*/ 198 h 377"/>
                <a:gd name="T14" fmla="*/ 119 w 155"/>
                <a:gd name="T15" fmla="*/ 163 h 377"/>
                <a:gd name="T16" fmla="*/ 119 w 155"/>
                <a:gd name="T17" fmla="*/ 161 h 377"/>
                <a:gd name="T18" fmla="*/ 81 w 155"/>
                <a:gd name="T19" fmla="*/ 153 h 377"/>
                <a:gd name="T20" fmla="*/ 107 w 155"/>
                <a:gd name="T21" fmla="*/ 148 h 377"/>
                <a:gd name="T22" fmla="*/ 107 w 155"/>
                <a:gd name="T23" fmla="*/ 148 h 377"/>
                <a:gd name="T24" fmla="*/ 109 w 155"/>
                <a:gd name="T25" fmla="*/ 147 h 377"/>
                <a:gd name="T26" fmla="*/ 80 w 155"/>
                <a:gd name="T27" fmla="*/ 113 h 377"/>
                <a:gd name="T28" fmla="*/ 47 w 155"/>
                <a:gd name="T29" fmla="*/ 77 h 377"/>
                <a:gd name="T30" fmla="*/ 20 w 155"/>
                <a:gd name="T31" fmla="*/ 1 h 377"/>
                <a:gd name="T32" fmla="*/ 20 w 155"/>
                <a:gd name="T33" fmla="*/ 1 h 377"/>
                <a:gd name="T34" fmla="*/ 44 w 155"/>
                <a:gd name="T35" fmla="*/ 78 h 377"/>
                <a:gd name="T36" fmla="*/ 17 w 155"/>
                <a:gd name="T37" fmla="*/ 156 h 377"/>
                <a:gd name="T38" fmla="*/ 19 w 155"/>
                <a:gd name="T39" fmla="*/ 159 h 377"/>
                <a:gd name="T40" fmla="*/ 29 w 155"/>
                <a:gd name="T41" fmla="*/ 163 h 377"/>
                <a:gd name="T42" fmla="*/ 8 w 155"/>
                <a:gd name="T43" fmla="*/ 225 h 377"/>
                <a:gd name="T44" fmla="*/ 10 w 155"/>
                <a:gd name="T45" fmla="*/ 227 h 377"/>
                <a:gd name="T46" fmla="*/ 17 w 155"/>
                <a:gd name="T47" fmla="*/ 227 h 377"/>
                <a:gd name="T48" fmla="*/ 9 w 155"/>
                <a:gd name="T49" fmla="*/ 284 h 377"/>
                <a:gd name="T50" fmla="*/ 12 w 155"/>
                <a:gd name="T51" fmla="*/ 284 h 377"/>
                <a:gd name="T52" fmla="*/ 24 w 155"/>
                <a:gd name="T53" fmla="*/ 274 h 377"/>
                <a:gd name="T54" fmla="*/ 45 w 155"/>
                <a:gd name="T55" fmla="*/ 347 h 377"/>
                <a:gd name="T56" fmla="*/ 48 w 155"/>
                <a:gd name="T57" fmla="*/ 346 h 377"/>
                <a:gd name="T58" fmla="*/ 48 w 155"/>
                <a:gd name="T59" fmla="*/ 346 h 377"/>
                <a:gd name="T60" fmla="*/ 59 w 155"/>
                <a:gd name="T61" fmla="*/ 339 h 377"/>
                <a:gd name="T62" fmla="*/ 104 w 155"/>
                <a:gd name="T63" fmla="*/ 377 h 377"/>
                <a:gd name="T64" fmla="*/ 105 w 155"/>
                <a:gd name="T65" fmla="*/ 374 h 377"/>
                <a:gd name="T66" fmla="*/ 135 w 155"/>
                <a:gd name="T67" fmla="*/ 338 h 377"/>
                <a:gd name="T68" fmla="*/ 135 w 155"/>
                <a:gd name="T69" fmla="*/ 338 h 377"/>
                <a:gd name="T70" fmla="*/ 135 w 155"/>
                <a:gd name="T71" fmla="*/ 338 h 377"/>
                <a:gd name="T72" fmla="*/ 135 w 155"/>
                <a:gd name="T73" fmla="*/ 338 h 377"/>
                <a:gd name="T74" fmla="*/ 134 w 155"/>
                <a:gd name="T75" fmla="*/ 337 h 377"/>
                <a:gd name="T76" fmla="*/ 110 w 155"/>
                <a:gd name="T77" fmla="*/ 315 h 377"/>
                <a:gd name="T78" fmla="*/ 137 w 155"/>
                <a:gd name="T79" fmla="*/ 326 h 377"/>
                <a:gd name="T80" fmla="*/ 139 w 155"/>
                <a:gd name="T81" fmla="*/ 325 h 377"/>
                <a:gd name="T82" fmla="*/ 150 w 155"/>
                <a:gd name="T83" fmla="*/ 264 h 377"/>
                <a:gd name="T84" fmla="*/ 150 w 155"/>
                <a:gd name="T85" fmla="*/ 264 h 377"/>
                <a:gd name="T86" fmla="*/ 135 w 155"/>
                <a:gd name="T87" fmla="*/ 242 h 377"/>
                <a:gd name="T88" fmla="*/ 153 w 155"/>
                <a:gd name="T89" fmla="*/ 248 h 377"/>
                <a:gd name="T90" fmla="*/ 155 w 155"/>
                <a:gd name="T91" fmla="*/ 248 h 377"/>
                <a:gd name="T92" fmla="*/ 155 w 155"/>
                <a:gd name="T93" fmla="*/ 248 h 377"/>
                <a:gd name="T94" fmla="*/ 155 w 155"/>
                <a:gd name="T95" fmla="*/ 245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55" h="377">
                  <a:moveTo>
                    <a:pt x="155" y="245"/>
                  </a:moveTo>
                  <a:cubicBezTo>
                    <a:pt x="154" y="245"/>
                    <a:pt x="154" y="245"/>
                    <a:pt x="154" y="245"/>
                  </a:cubicBezTo>
                  <a:cubicBezTo>
                    <a:pt x="151" y="235"/>
                    <a:pt x="149" y="225"/>
                    <a:pt x="143" y="217"/>
                  </a:cubicBezTo>
                  <a:cubicBezTo>
                    <a:pt x="137" y="209"/>
                    <a:pt x="128" y="205"/>
                    <a:pt x="118" y="202"/>
                  </a:cubicBezTo>
                  <a:cubicBezTo>
                    <a:pt x="125" y="200"/>
                    <a:pt x="131" y="200"/>
                    <a:pt x="138" y="200"/>
                  </a:cubicBezTo>
                  <a:cubicBezTo>
                    <a:pt x="138" y="200"/>
                    <a:pt x="138" y="200"/>
                    <a:pt x="138" y="199"/>
                  </a:cubicBezTo>
                  <a:cubicBezTo>
                    <a:pt x="139" y="199"/>
                    <a:pt x="139" y="199"/>
                    <a:pt x="139" y="198"/>
                  </a:cubicBezTo>
                  <a:cubicBezTo>
                    <a:pt x="135" y="185"/>
                    <a:pt x="129" y="172"/>
                    <a:pt x="119" y="163"/>
                  </a:cubicBezTo>
                  <a:cubicBezTo>
                    <a:pt x="120" y="163"/>
                    <a:pt x="120" y="162"/>
                    <a:pt x="119" y="161"/>
                  </a:cubicBezTo>
                  <a:cubicBezTo>
                    <a:pt x="108" y="156"/>
                    <a:pt x="94" y="154"/>
                    <a:pt x="81" y="153"/>
                  </a:cubicBezTo>
                  <a:cubicBezTo>
                    <a:pt x="89" y="150"/>
                    <a:pt x="98" y="150"/>
                    <a:pt x="107" y="148"/>
                  </a:cubicBezTo>
                  <a:cubicBezTo>
                    <a:pt x="107" y="148"/>
                    <a:pt x="107" y="148"/>
                    <a:pt x="107" y="148"/>
                  </a:cubicBezTo>
                  <a:cubicBezTo>
                    <a:pt x="108" y="149"/>
                    <a:pt x="110" y="148"/>
                    <a:pt x="109" y="147"/>
                  </a:cubicBezTo>
                  <a:cubicBezTo>
                    <a:pt x="100" y="135"/>
                    <a:pt x="90" y="124"/>
                    <a:pt x="80" y="113"/>
                  </a:cubicBezTo>
                  <a:cubicBezTo>
                    <a:pt x="70" y="100"/>
                    <a:pt x="60" y="87"/>
                    <a:pt x="47" y="77"/>
                  </a:cubicBezTo>
                  <a:cubicBezTo>
                    <a:pt x="46" y="53"/>
                    <a:pt x="44" y="13"/>
                    <a:pt x="20" y="1"/>
                  </a:cubicBezTo>
                  <a:cubicBezTo>
                    <a:pt x="20" y="0"/>
                    <a:pt x="20" y="1"/>
                    <a:pt x="20" y="1"/>
                  </a:cubicBezTo>
                  <a:cubicBezTo>
                    <a:pt x="41" y="21"/>
                    <a:pt x="40" y="51"/>
                    <a:pt x="44" y="78"/>
                  </a:cubicBezTo>
                  <a:cubicBezTo>
                    <a:pt x="46" y="106"/>
                    <a:pt x="31" y="132"/>
                    <a:pt x="17" y="156"/>
                  </a:cubicBezTo>
                  <a:cubicBezTo>
                    <a:pt x="17" y="157"/>
                    <a:pt x="17" y="158"/>
                    <a:pt x="19" y="159"/>
                  </a:cubicBezTo>
                  <a:cubicBezTo>
                    <a:pt x="22" y="160"/>
                    <a:pt x="25" y="162"/>
                    <a:pt x="29" y="163"/>
                  </a:cubicBezTo>
                  <a:cubicBezTo>
                    <a:pt x="11" y="179"/>
                    <a:pt x="8" y="202"/>
                    <a:pt x="8" y="225"/>
                  </a:cubicBezTo>
                  <a:cubicBezTo>
                    <a:pt x="8" y="226"/>
                    <a:pt x="8" y="226"/>
                    <a:pt x="10" y="227"/>
                  </a:cubicBezTo>
                  <a:cubicBezTo>
                    <a:pt x="12" y="227"/>
                    <a:pt x="15" y="227"/>
                    <a:pt x="17" y="227"/>
                  </a:cubicBezTo>
                  <a:cubicBezTo>
                    <a:pt x="0" y="238"/>
                    <a:pt x="2" y="266"/>
                    <a:pt x="9" y="284"/>
                  </a:cubicBezTo>
                  <a:cubicBezTo>
                    <a:pt x="10" y="284"/>
                    <a:pt x="11" y="284"/>
                    <a:pt x="12" y="284"/>
                  </a:cubicBezTo>
                  <a:cubicBezTo>
                    <a:pt x="15" y="280"/>
                    <a:pt x="20" y="277"/>
                    <a:pt x="24" y="274"/>
                  </a:cubicBezTo>
                  <a:cubicBezTo>
                    <a:pt x="15" y="302"/>
                    <a:pt x="25" y="325"/>
                    <a:pt x="45" y="347"/>
                  </a:cubicBezTo>
                  <a:cubicBezTo>
                    <a:pt x="46" y="347"/>
                    <a:pt x="47" y="347"/>
                    <a:pt x="48" y="346"/>
                  </a:cubicBezTo>
                  <a:cubicBezTo>
                    <a:pt x="48" y="346"/>
                    <a:pt x="48" y="346"/>
                    <a:pt x="48" y="346"/>
                  </a:cubicBezTo>
                  <a:cubicBezTo>
                    <a:pt x="52" y="344"/>
                    <a:pt x="56" y="342"/>
                    <a:pt x="59" y="339"/>
                  </a:cubicBezTo>
                  <a:cubicBezTo>
                    <a:pt x="58" y="363"/>
                    <a:pt x="83" y="375"/>
                    <a:pt x="104" y="377"/>
                  </a:cubicBezTo>
                  <a:cubicBezTo>
                    <a:pt x="105" y="377"/>
                    <a:pt x="106" y="375"/>
                    <a:pt x="105" y="374"/>
                  </a:cubicBezTo>
                  <a:cubicBezTo>
                    <a:pt x="119" y="367"/>
                    <a:pt x="130" y="353"/>
                    <a:pt x="135" y="338"/>
                  </a:cubicBezTo>
                  <a:cubicBezTo>
                    <a:pt x="135" y="338"/>
                    <a:pt x="135" y="338"/>
                    <a:pt x="135" y="338"/>
                  </a:cubicBezTo>
                  <a:cubicBezTo>
                    <a:pt x="135" y="338"/>
                    <a:pt x="135" y="338"/>
                    <a:pt x="135" y="338"/>
                  </a:cubicBezTo>
                  <a:cubicBezTo>
                    <a:pt x="135" y="338"/>
                    <a:pt x="135" y="338"/>
                    <a:pt x="135" y="338"/>
                  </a:cubicBezTo>
                  <a:cubicBezTo>
                    <a:pt x="135" y="337"/>
                    <a:pt x="135" y="337"/>
                    <a:pt x="134" y="337"/>
                  </a:cubicBezTo>
                  <a:cubicBezTo>
                    <a:pt x="129" y="328"/>
                    <a:pt x="120" y="321"/>
                    <a:pt x="110" y="315"/>
                  </a:cubicBezTo>
                  <a:cubicBezTo>
                    <a:pt x="120" y="317"/>
                    <a:pt x="128" y="320"/>
                    <a:pt x="137" y="326"/>
                  </a:cubicBezTo>
                  <a:cubicBezTo>
                    <a:pt x="138" y="326"/>
                    <a:pt x="139" y="326"/>
                    <a:pt x="139" y="325"/>
                  </a:cubicBezTo>
                  <a:cubicBezTo>
                    <a:pt x="148" y="307"/>
                    <a:pt x="154" y="284"/>
                    <a:pt x="150" y="264"/>
                  </a:cubicBezTo>
                  <a:cubicBezTo>
                    <a:pt x="150" y="264"/>
                    <a:pt x="150" y="264"/>
                    <a:pt x="150" y="264"/>
                  </a:cubicBezTo>
                  <a:cubicBezTo>
                    <a:pt x="149" y="255"/>
                    <a:pt x="142" y="247"/>
                    <a:pt x="135" y="242"/>
                  </a:cubicBezTo>
                  <a:cubicBezTo>
                    <a:pt x="141" y="243"/>
                    <a:pt x="147" y="245"/>
                    <a:pt x="153" y="248"/>
                  </a:cubicBezTo>
                  <a:cubicBezTo>
                    <a:pt x="153" y="249"/>
                    <a:pt x="154" y="249"/>
                    <a:pt x="155" y="248"/>
                  </a:cubicBezTo>
                  <a:cubicBezTo>
                    <a:pt x="155" y="248"/>
                    <a:pt x="155" y="248"/>
                    <a:pt x="155" y="248"/>
                  </a:cubicBezTo>
                  <a:cubicBezTo>
                    <a:pt x="155" y="247"/>
                    <a:pt x="155" y="246"/>
                    <a:pt x="155" y="245"/>
                  </a:cubicBezTo>
                  <a:close/>
                </a:path>
              </a:pathLst>
            </a:custGeom>
            <a:solidFill>
              <a:srgbClr val="0C67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24"/>
            <p:cNvSpPr/>
            <p:nvPr/>
          </p:nvSpPr>
          <p:spPr bwMode="auto">
            <a:xfrm>
              <a:off x="84138" y="369519"/>
              <a:ext cx="173038" cy="382588"/>
            </a:xfrm>
            <a:custGeom>
              <a:avLst/>
              <a:gdLst>
                <a:gd name="T0" fmla="*/ 61 w 63"/>
                <a:gd name="T1" fmla="*/ 135 h 139"/>
                <a:gd name="T2" fmla="*/ 3 w 63"/>
                <a:gd name="T3" fmla="*/ 6 h 139"/>
                <a:gd name="T4" fmla="*/ 3 w 63"/>
                <a:gd name="T5" fmla="*/ 7 h 139"/>
                <a:gd name="T6" fmla="*/ 2 w 63"/>
                <a:gd name="T7" fmla="*/ 8 h 139"/>
                <a:gd name="T8" fmla="*/ 58 w 63"/>
                <a:gd name="T9" fmla="*/ 137 h 139"/>
                <a:gd name="T10" fmla="*/ 58 w 63"/>
                <a:gd name="T11" fmla="*/ 137 h 139"/>
                <a:gd name="T12" fmla="*/ 61 w 63"/>
                <a:gd name="T13" fmla="*/ 137 h 139"/>
                <a:gd name="T14" fmla="*/ 61 w 63"/>
                <a:gd name="T15" fmla="*/ 136 h 139"/>
                <a:gd name="T16" fmla="*/ 61 w 63"/>
                <a:gd name="T17" fmla="*/ 135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3" h="139">
                  <a:moveTo>
                    <a:pt x="61" y="135"/>
                  </a:moveTo>
                  <a:cubicBezTo>
                    <a:pt x="63" y="96"/>
                    <a:pt x="62" y="0"/>
                    <a:pt x="3" y="6"/>
                  </a:cubicBezTo>
                  <a:cubicBezTo>
                    <a:pt x="3" y="6"/>
                    <a:pt x="3" y="7"/>
                    <a:pt x="3" y="7"/>
                  </a:cubicBezTo>
                  <a:cubicBezTo>
                    <a:pt x="2" y="7"/>
                    <a:pt x="2" y="7"/>
                    <a:pt x="2" y="8"/>
                  </a:cubicBezTo>
                  <a:cubicBezTo>
                    <a:pt x="0" y="56"/>
                    <a:pt x="22" y="104"/>
                    <a:pt x="58" y="137"/>
                  </a:cubicBezTo>
                  <a:cubicBezTo>
                    <a:pt x="58" y="137"/>
                    <a:pt x="58" y="137"/>
                    <a:pt x="58" y="137"/>
                  </a:cubicBezTo>
                  <a:cubicBezTo>
                    <a:pt x="58" y="139"/>
                    <a:pt x="61" y="139"/>
                    <a:pt x="61" y="137"/>
                  </a:cubicBezTo>
                  <a:cubicBezTo>
                    <a:pt x="61" y="137"/>
                    <a:pt x="61" y="136"/>
                    <a:pt x="61" y="136"/>
                  </a:cubicBezTo>
                  <a:cubicBezTo>
                    <a:pt x="61" y="136"/>
                    <a:pt x="61" y="136"/>
                    <a:pt x="61" y="135"/>
                  </a:cubicBezTo>
                  <a:close/>
                </a:path>
              </a:pathLst>
            </a:custGeom>
            <a:solidFill>
              <a:srgbClr val="21B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25"/>
            <p:cNvSpPr/>
            <p:nvPr/>
          </p:nvSpPr>
          <p:spPr bwMode="auto">
            <a:xfrm>
              <a:off x="1038225" y="-59106"/>
              <a:ext cx="954088" cy="541338"/>
            </a:xfrm>
            <a:custGeom>
              <a:avLst/>
              <a:gdLst>
                <a:gd name="T0" fmla="*/ 323 w 348"/>
                <a:gd name="T1" fmla="*/ 51 h 197"/>
                <a:gd name="T2" fmla="*/ 323 w 348"/>
                <a:gd name="T3" fmla="*/ 52 h 197"/>
                <a:gd name="T4" fmla="*/ 289 w 348"/>
                <a:gd name="T5" fmla="*/ 55 h 197"/>
                <a:gd name="T6" fmla="*/ 327 w 348"/>
                <a:gd name="T7" fmla="*/ 27 h 197"/>
                <a:gd name="T8" fmla="*/ 318 w 348"/>
                <a:gd name="T9" fmla="*/ 5 h 197"/>
                <a:gd name="T10" fmla="*/ 314 w 348"/>
                <a:gd name="T11" fmla="*/ 15 h 197"/>
                <a:gd name="T12" fmla="*/ 257 w 348"/>
                <a:gd name="T13" fmla="*/ 71 h 197"/>
                <a:gd name="T14" fmla="*/ 276 w 348"/>
                <a:gd name="T15" fmla="*/ 25 h 197"/>
                <a:gd name="T16" fmla="*/ 249 w 348"/>
                <a:gd name="T17" fmla="*/ 25 h 197"/>
                <a:gd name="T18" fmla="*/ 261 w 348"/>
                <a:gd name="T19" fmla="*/ 36 h 197"/>
                <a:gd name="T20" fmla="*/ 255 w 348"/>
                <a:gd name="T21" fmla="*/ 73 h 197"/>
                <a:gd name="T22" fmla="*/ 178 w 348"/>
                <a:gd name="T23" fmla="*/ 117 h 197"/>
                <a:gd name="T24" fmla="*/ 218 w 348"/>
                <a:gd name="T25" fmla="*/ 64 h 197"/>
                <a:gd name="T26" fmla="*/ 200 w 348"/>
                <a:gd name="T27" fmla="*/ 44 h 197"/>
                <a:gd name="T28" fmla="*/ 200 w 348"/>
                <a:gd name="T29" fmla="*/ 61 h 197"/>
                <a:gd name="T30" fmla="*/ 175 w 348"/>
                <a:gd name="T31" fmla="*/ 118 h 197"/>
                <a:gd name="T32" fmla="*/ 95 w 348"/>
                <a:gd name="T33" fmla="*/ 152 h 197"/>
                <a:gd name="T34" fmla="*/ 156 w 348"/>
                <a:gd name="T35" fmla="*/ 103 h 197"/>
                <a:gd name="T36" fmla="*/ 136 w 348"/>
                <a:gd name="T37" fmla="*/ 87 h 197"/>
                <a:gd name="T38" fmla="*/ 134 w 348"/>
                <a:gd name="T39" fmla="*/ 102 h 197"/>
                <a:gd name="T40" fmla="*/ 50 w 348"/>
                <a:gd name="T41" fmla="*/ 168 h 197"/>
                <a:gd name="T42" fmla="*/ 38 w 348"/>
                <a:gd name="T43" fmla="*/ 154 h 197"/>
                <a:gd name="T44" fmla="*/ 61 w 348"/>
                <a:gd name="T45" fmla="*/ 134 h 197"/>
                <a:gd name="T46" fmla="*/ 43 w 348"/>
                <a:gd name="T47" fmla="*/ 115 h 197"/>
                <a:gd name="T48" fmla="*/ 46 w 348"/>
                <a:gd name="T49" fmla="*/ 134 h 197"/>
                <a:gd name="T50" fmla="*/ 0 w 348"/>
                <a:gd name="T51" fmla="*/ 181 h 197"/>
                <a:gd name="T52" fmla="*/ 44 w 348"/>
                <a:gd name="T53" fmla="*/ 174 h 197"/>
                <a:gd name="T54" fmla="*/ 104 w 348"/>
                <a:gd name="T55" fmla="*/ 181 h 197"/>
                <a:gd name="T56" fmla="*/ 121 w 348"/>
                <a:gd name="T57" fmla="*/ 196 h 197"/>
                <a:gd name="T58" fmla="*/ 112 w 348"/>
                <a:gd name="T59" fmla="*/ 169 h 197"/>
                <a:gd name="T60" fmla="*/ 106 w 348"/>
                <a:gd name="T61" fmla="*/ 177 h 197"/>
                <a:gd name="T62" fmla="*/ 58 w 348"/>
                <a:gd name="T63" fmla="*/ 170 h 197"/>
                <a:gd name="T64" fmla="*/ 143 w 348"/>
                <a:gd name="T65" fmla="*/ 138 h 197"/>
                <a:gd name="T66" fmla="*/ 188 w 348"/>
                <a:gd name="T67" fmla="*/ 170 h 197"/>
                <a:gd name="T68" fmla="*/ 203 w 348"/>
                <a:gd name="T69" fmla="*/ 179 h 197"/>
                <a:gd name="T70" fmla="*/ 198 w 348"/>
                <a:gd name="T71" fmla="*/ 154 h 197"/>
                <a:gd name="T72" fmla="*/ 145 w 348"/>
                <a:gd name="T73" fmla="*/ 137 h 197"/>
                <a:gd name="T74" fmla="*/ 221 w 348"/>
                <a:gd name="T75" fmla="*/ 100 h 197"/>
                <a:gd name="T76" fmla="*/ 256 w 348"/>
                <a:gd name="T77" fmla="*/ 123 h 197"/>
                <a:gd name="T78" fmla="*/ 277 w 348"/>
                <a:gd name="T79" fmla="*/ 113 h 197"/>
                <a:gd name="T80" fmla="*/ 267 w 348"/>
                <a:gd name="T81" fmla="*/ 107 h 197"/>
                <a:gd name="T82" fmla="*/ 262 w 348"/>
                <a:gd name="T83" fmla="*/ 108 h 197"/>
                <a:gd name="T84" fmla="*/ 259 w 348"/>
                <a:gd name="T85" fmla="*/ 111 h 197"/>
                <a:gd name="T86" fmla="*/ 288 w 348"/>
                <a:gd name="T87" fmla="*/ 57 h 197"/>
                <a:gd name="T88" fmla="*/ 324 w 348"/>
                <a:gd name="T89" fmla="*/ 57 h 197"/>
                <a:gd name="T90" fmla="*/ 347 w 348"/>
                <a:gd name="T91" fmla="*/ 55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48" h="197">
                  <a:moveTo>
                    <a:pt x="336" y="40"/>
                  </a:moveTo>
                  <a:cubicBezTo>
                    <a:pt x="330" y="41"/>
                    <a:pt x="325" y="46"/>
                    <a:pt x="323" y="51"/>
                  </a:cubicBezTo>
                  <a:cubicBezTo>
                    <a:pt x="323" y="51"/>
                    <a:pt x="323" y="51"/>
                    <a:pt x="323" y="52"/>
                  </a:cubicBezTo>
                  <a:cubicBezTo>
                    <a:pt x="323" y="52"/>
                    <a:pt x="323" y="52"/>
                    <a:pt x="323" y="52"/>
                  </a:cubicBezTo>
                  <a:cubicBezTo>
                    <a:pt x="323" y="53"/>
                    <a:pt x="322" y="54"/>
                    <a:pt x="322" y="54"/>
                  </a:cubicBezTo>
                  <a:cubicBezTo>
                    <a:pt x="311" y="54"/>
                    <a:pt x="300" y="54"/>
                    <a:pt x="289" y="55"/>
                  </a:cubicBezTo>
                  <a:cubicBezTo>
                    <a:pt x="300" y="46"/>
                    <a:pt x="310" y="37"/>
                    <a:pt x="319" y="26"/>
                  </a:cubicBezTo>
                  <a:cubicBezTo>
                    <a:pt x="321" y="28"/>
                    <a:pt x="324" y="28"/>
                    <a:pt x="327" y="27"/>
                  </a:cubicBezTo>
                  <a:cubicBezTo>
                    <a:pt x="333" y="25"/>
                    <a:pt x="338" y="19"/>
                    <a:pt x="336" y="12"/>
                  </a:cubicBezTo>
                  <a:cubicBezTo>
                    <a:pt x="335" y="5"/>
                    <a:pt x="324" y="0"/>
                    <a:pt x="318" y="5"/>
                  </a:cubicBezTo>
                  <a:cubicBezTo>
                    <a:pt x="316" y="7"/>
                    <a:pt x="314" y="10"/>
                    <a:pt x="315" y="14"/>
                  </a:cubicBezTo>
                  <a:cubicBezTo>
                    <a:pt x="314" y="14"/>
                    <a:pt x="314" y="14"/>
                    <a:pt x="314" y="15"/>
                  </a:cubicBezTo>
                  <a:cubicBezTo>
                    <a:pt x="314" y="18"/>
                    <a:pt x="315" y="21"/>
                    <a:pt x="317" y="24"/>
                  </a:cubicBezTo>
                  <a:cubicBezTo>
                    <a:pt x="298" y="41"/>
                    <a:pt x="278" y="57"/>
                    <a:pt x="257" y="71"/>
                  </a:cubicBezTo>
                  <a:cubicBezTo>
                    <a:pt x="261" y="60"/>
                    <a:pt x="263" y="48"/>
                    <a:pt x="264" y="36"/>
                  </a:cubicBezTo>
                  <a:cubicBezTo>
                    <a:pt x="270" y="36"/>
                    <a:pt x="275" y="31"/>
                    <a:pt x="276" y="25"/>
                  </a:cubicBezTo>
                  <a:cubicBezTo>
                    <a:pt x="277" y="18"/>
                    <a:pt x="272" y="13"/>
                    <a:pt x="266" y="12"/>
                  </a:cubicBezTo>
                  <a:cubicBezTo>
                    <a:pt x="259" y="11"/>
                    <a:pt x="247" y="16"/>
                    <a:pt x="249" y="25"/>
                  </a:cubicBezTo>
                  <a:cubicBezTo>
                    <a:pt x="250" y="30"/>
                    <a:pt x="255" y="34"/>
                    <a:pt x="260" y="35"/>
                  </a:cubicBezTo>
                  <a:cubicBezTo>
                    <a:pt x="260" y="35"/>
                    <a:pt x="260" y="36"/>
                    <a:pt x="261" y="36"/>
                  </a:cubicBezTo>
                  <a:cubicBezTo>
                    <a:pt x="261" y="36"/>
                    <a:pt x="261" y="36"/>
                    <a:pt x="261" y="36"/>
                  </a:cubicBezTo>
                  <a:cubicBezTo>
                    <a:pt x="260" y="49"/>
                    <a:pt x="257" y="61"/>
                    <a:pt x="255" y="73"/>
                  </a:cubicBezTo>
                  <a:cubicBezTo>
                    <a:pt x="231" y="89"/>
                    <a:pt x="206" y="104"/>
                    <a:pt x="179" y="117"/>
                  </a:cubicBezTo>
                  <a:cubicBezTo>
                    <a:pt x="178" y="117"/>
                    <a:pt x="178" y="117"/>
                    <a:pt x="178" y="117"/>
                  </a:cubicBezTo>
                  <a:cubicBezTo>
                    <a:pt x="185" y="99"/>
                    <a:pt x="195" y="83"/>
                    <a:pt x="205" y="67"/>
                  </a:cubicBezTo>
                  <a:cubicBezTo>
                    <a:pt x="209" y="69"/>
                    <a:pt x="215" y="69"/>
                    <a:pt x="218" y="64"/>
                  </a:cubicBezTo>
                  <a:cubicBezTo>
                    <a:pt x="223" y="59"/>
                    <a:pt x="225" y="49"/>
                    <a:pt x="221" y="43"/>
                  </a:cubicBezTo>
                  <a:cubicBezTo>
                    <a:pt x="216" y="36"/>
                    <a:pt x="205" y="37"/>
                    <a:pt x="200" y="44"/>
                  </a:cubicBezTo>
                  <a:cubicBezTo>
                    <a:pt x="197" y="48"/>
                    <a:pt x="197" y="55"/>
                    <a:pt x="200" y="60"/>
                  </a:cubicBezTo>
                  <a:cubicBezTo>
                    <a:pt x="200" y="60"/>
                    <a:pt x="200" y="60"/>
                    <a:pt x="200" y="61"/>
                  </a:cubicBezTo>
                  <a:cubicBezTo>
                    <a:pt x="201" y="63"/>
                    <a:pt x="202" y="64"/>
                    <a:pt x="203" y="65"/>
                  </a:cubicBezTo>
                  <a:cubicBezTo>
                    <a:pt x="193" y="82"/>
                    <a:pt x="181" y="99"/>
                    <a:pt x="175" y="118"/>
                  </a:cubicBezTo>
                  <a:cubicBezTo>
                    <a:pt x="150" y="130"/>
                    <a:pt x="125" y="141"/>
                    <a:pt x="99" y="151"/>
                  </a:cubicBezTo>
                  <a:cubicBezTo>
                    <a:pt x="97" y="151"/>
                    <a:pt x="96" y="152"/>
                    <a:pt x="95" y="152"/>
                  </a:cubicBezTo>
                  <a:cubicBezTo>
                    <a:pt x="107" y="134"/>
                    <a:pt x="121" y="119"/>
                    <a:pt x="135" y="104"/>
                  </a:cubicBezTo>
                  <a:cubicBezTo>
                    <a:pt x="141" y="109"/>
                    <a:pt x="151" y="109"/>
                    <a:pt x="156" y="103"/>
                  </a:cubicBezTo>
                  <a:cubicBezTo>
                    <a:pt x="160" y="98"/>
                    <a:pt x="160" y="89"/>
                    <a:pt x="156" y="84"/>
                  </a:cubicBezTo>
                  <a:cubicBezTo>
                    <a:pt x="151" y="77"/>
                    <a:pt x="141" y="81"/>
                    <a:pt x="136" y="87"/>
                  </a:cubicBezTo>
                  <a:cubicBezTo>
                    <a:pt x="136" y="87"/>
                    <a:pt x="136" y="87"/>
                    <a:pt x="136" y="88"/>
                  </a:cubicBezTo>
                  <a:cubicBezTo>
                    <a:pt x="133" y="92"/>
                    <a:pt x="131" y="97"/>
                    <a:pt x="134" y="102"/>
                  </a:cubicBezTo>
                  <a:cubicBezTo>
                    <a:pt x="117" y="116"/>
                    <a:pt x="103" y="133"/>
                    <a:pt x="93" y="153"/>
                  </a:cubicBezTo>
                  <a:cubicBezTo>
                    <a:pt x="79" y="158"/>
                    <a:pt x="65" y="163"/>
                    <a:pt x="50" y="168"/>
                  </a:cubicBezTo>
                  <a:cubicBezTo>
                    <a:pt x="43" y="170"/>
                    <a:pt x="36" y="171"/>
                    <a:pt x="29" y="173"/>
                  </a:cubicBezTo>
                  <a:cubicBezTo>
                    <a:pt x="32" y="167"/>
                    <a:pt x="35" y="160"/>
                    <a:pt x="38" y="154"/>
                  </a:cubicBezTo>
                  <a:cubicBezTo>
                    <a:pt x="42" y="148"/>
                    <a:pt x="45" y="142"/>
                    <a:pt x="49" y="136"/>
                  </a:cubicBezTo>
                  <a:cubicBezTo>
                    <a:pt x="53" y="138"/>
                    <a:pt x="57" y="137"/>
                    <a:pt x="61" y="134"/>
                  </a:cubicBezTo>
                  <a:cubicBezTo>
                    <a:pt x="67" y="130"/>
                    <a:pt x="69" y="120"/>
                    <a:pt x="64" y="114"/>
                  </a:cubicBezTo>
                  <a:cubicBezTo>
                    <a:pt x="58" y="107"/>
                    <a:pt x="48" y="107"/>
                    <a:pt x="43" y="115"/>
                  </a:cubicBezTo>
                  <a:cubicBezTo>
                    <a:pt x="40" y="119"/>
                    <a:pt x="40" y="127"/>
                    <a:pt x="44" y="130"/>
                  </a:cubicBezTo>
                  <a:cubicBezTo>
                    <a:pt x="44" y="132"/>
                    <a:pt x="45" y="133"/>
                    <a:pt x="46" y="134"/>
                  </a:cubicBezTo>
                  <a:cubicBezTo>
                    <a:pt x="37" y="145"/>
                    <a:pt x="31" y="160"/>
                    <a:pt x="26" y="174"/>
                  </a:cubicBezTo>
                  <a:cubicBezTo>
                    <a:pt x="17" y="175"/>
                    <a:pt x="8" y="177"/>
                    <a:pt x="0" y="181"/>
                  </a:cubicBezTo>
                  <a:cubicBezTo>
                    <a:pt x="0" y="181"/>
                    <a:pt x="0" y="181"/>
                    <a:pt x="0" y="182"/>
                  </a:cubicBezTo>
                  <a:cubicBezTo>
                    <a:pt x="14" y="183"/>
                    <a:pt x="30" y="178"/>
                    <a:pt x="44" y="174"/>
                  </a:cubicBezTo>
                  <a:cubicBezTo>
                    <a:pt x="47" y="173"/>
                    <a:pt x="51" y="172"/>
                    <a:pt x="55" y="171"/>
                  </a:cubicBezTo>
                  <a:cubicBezTo>
                    <a:pt x="70" y="177"/>
                    <a:pt x="88" y="181"/>
                    <a:pt x="104" y="181"/>
                  </a:cubicBezTo>
                  <a:cubicBezTo>
                    <a:pt x="104" y="182"/>
                    <a:pt x="104" y="183"/>
                    <a:pt x="104" y="185"/>
                  </a:cubicBezTo>
                  <a:cubicBezTo>
                    <a:pt x="104" y="194"/>
                    <a:pt x="113" y="197"/>
                    <a:pt x="121" y="196"/>
                  </a:cubicBezTo>
                  <a:cubicBezTo>
                    <a:pt x="128" y="195"/>
                    <a:pt x="132" y="189"/>
                    <a:pt x="131" y="181"/>
                  </a:cubicBezTo>
                  <a:cubicBezTo>
                    <a:pt x="129" y="174"/>
                    <a:pt x="120" y="166"/>
                    <a:pt x="112" y="169"/>
                  </a:cubicBezTo>
                  <a:cubicBezTo>
                    <a:pt x="112" y="169"/>
                    <a:pt x="111" y="170"/>
                    <a:pt x="112" y="171"/>
                  </a:cubicBezTo>
                  <a:cubicBezTo>
                    <a:pt x="109" y="172"/>
                    <a:pt x="107" y="174"/>
                    <a:pt x="106" y="177"/>
                  </a:cubicBezTo>
                  <a:cubicBezTo>
                    <a:pt x="98" y="176"/>
                    <a:pt x="90" y="176"/>
                    <a:pt x="82" y="175"/>
                  </a:cubicBezTo>
                  <a:cubicBezTo>
                    <a:pt x="74" y="174"/>
                    <a:pt x="66" y="172"/>
                    <a:pt x="58" y="170"/>
                  </a:cubicBezTo>
                  <a:cubicBezTo>
                    <a:pt x="71" y="166"/>
                    <a:pt x="83" y="161"/>
                    <a:pt x="96" y="157"/>
                  </a:cubicBezTo>
                  <a:cubicBezTo>
                    <a:pt x="112" y="151"/>
                    <a:pt x="128" y="145"/>
                    <a:pt x="143" y="138"/>
                  </a:cubicBezTo>
                  <a:cubicBezTo>
                    <a:pt x="157" y="148"/>
                    <a:pt x="171" y="157"/>
                    <a:pt x="188" y="162"/>
                  </a:cubicBezTo>
                  <a:cubicBezTo>
                    <a:pt x="187" y="165"/>
                    <a:pt x="187" y="167"/>
                    <a:pt x="188" y="170"/>
                  </a:cubicBezTo>
                  <a:cubicBezTo>
                    <a:pt x="188" y="170"/>
                    <a:pt x="188" y="171"/>
                    <a:pt x="189" y="171"/>
                  </a:cubicBezTo>
                  <a:cubicBezTo>
                    <a:pt x="191" y="176"/>
                    <a:pt x="197" y="180"/>
                    <a:pt x="203" y="179"/>
                  </a:cubicBezTo>
                  <a:cubicBezTo>
                    <a:pt x="211" y="178"/>
                    <a:pt x="219" y="170"/>
                    <a:pt x="216" y="161"/>
                  </a:cubicBezTo>
                  <a:cubicBezTo>
                    <a:pt x="213" y="155"/>
                    <a:pt x="204" y="153"/>
                    <a:pt x="198" y="154"/>
                  </a:cubicBezTo>
                  <a:cubicBezTo>
                    <a:pt x="194" y="154"/>
                    <a:pt x="191" y="156"/>
                    <a:pt x="189" y="159"/>
                  </a:cubicBezTo>
                  <a:cubicBezTo>
                    <a:pt x="173" y="154"/>
                    <a:pt x="159" y="146"/>
                    <a:pt x="145" y="137"/>
                  </a:cubicBezTo>
                  <a:cubicBezTo>
                    <a:pt x="155" y="133"/>
                    <a:pt x="165" y="128"/>
                    <a:pt x="175" y="123"/>
                  </a:cubicBezTo>
                  <a:cubicBezTo>
                    <a:pt x="190" y="116"/>
                    <a:pt x="206" y="109"/>
                    <a:pt x="221" y="100"/>
                  </a:cubicBezTo>
                  <a:cubicBezTo>
                    <a:pt x="231" y="108"/>
                    <a:pt x="244" y="112"/>
                    <a:pt x="257" y="114"/>
                  </a:cubicBezTo>
                  <a:cubicBezTo>
                    <a:pt x="256" y="117"/>
                    <a:pt x="255" y="120"/>
                    <a:pt x="256" y="123"/>
                  </a:cubicBezTo>
                  <a:cubicBezTo>
                    <a:pt x="258" y="130"/>
                    <a:pt x="269" y="134"/>
                    <a:pt x="275" y="129"/>
                  </a:cubicBezTo>
                  <a:cubicBezTo>
                    <a:pt x="279" y="125"/>
                    <a:pt x="280" y="118"/>
                    <a:pt x="277" y="113"/>
                  </a:cubicBezTo>
                  <a:cubicBezTo>
                    <a:pt x="275" y="109"/>
                    <a:pt x="271" y="107"/>
                    <a:pt x="266" y="107"/>
                  </a:cubicBezTo>
                  <a:cubicBezTo>
                    <a:pt x="266" y="107"/>
                    <a:pt x="267" y="107"/>
                    <a:pt x="267" y="107"/>
                  </a:cubicBezTo>
                  <a:cubicBezTo>
                    <a:pt x="267" y="107"/>
                    <a:pt x="267" y="106"/>
                    <a:pt x="266" y="107"/>
                  </a:cubicBezTo>
                  <a:cubicBezTo>
                    <a:pt x="265" y="107"/>
                    <a:pt x="264" y="108"/>
                    <a:pt x="262" y="108"/>
                  </a:cubicBezTo>
                  <a:cubicBezTo>
                    <a:pt x="261" y="109"/>
                    <a:pt x="260" y="109"/>
                    <a:pt x="259" y="110"/>
                  </a:cubicBezTo>
                  <a:cubicBezTo>
                    <a:pt x="259" y="110"/>
                    <a:pt x="259" y="111"/>
                    <a:pt x="259" y="111"/>
                  </a:cubicBezTo>
                  <a:cubicBezTo>
                    <a:pt x="246" y="108"/>
                    <a:pt x="235" y="105"/>
                    <a:pt x="223" y="99"/>
                  </a:cubicBezTo>
                  <a:cubicBezTo>
                    <a:pt x="246" y="87"/>
                    <a:pt x="268" y="73"/>
                    <a:pt x="288" y="57"/>
                  </a:cubicBezTo>
                  <a:cubicBezTo>
                    <a:pt x="300" y="57"/>
                    <a:pt x="312" y="58"/>
                    <a:pt x="324" y="57"/>
                  </a:cubicBezTo>
                  <a:cubicBezTo>
                    <a:pt x="324" y="57"/>
                    <a:pt x="324" y="57"/>
                    <a:pt x="324" y="57"/>
                  </a:cubicBezTo>
                  <a:cubicBezTo>
                    <a:pt x="326" y="61"/>
                    <a:pt x="330" y="64"/>
                    <a:pt x="334" y="65"/>
                  </a:cubicBezTo>
                  <a:cubicBezTo>
                    <a:pt x="340" y="65"/>
                    <a:pt x="346" y="62"/>
                    <a:pt x="347" y="55"/>
                  </a:cubicBezTo>
                  <a:cubicBezTo>
                    <a:pt x="348" y="48"/>
                    <a:pt x="344" y="39"/>
                    <a:pt x="336" y="40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26"/>
            <p:cNvSpPr/>
            <p:nvPr/>
          </p:nvSpPr>
          <p:spPr bwMode="auto">
            <a:xfrm>
              <a:off x="1309688" y="185369"/>
              <a:ext cx="1027113" cy="657225"/>
            </a:xfrm>
            <a:custGeom>
              <a:avLst/>
              <a:gdLst>
                <a:gd name="T0" fmla="*/ 372 w 375"/>
                <a:gd name="T1" fmla="*/ 33 h 239"/>
                <a:gd name="T2" fmla="*/ 331 w 375"/>
                <a:gd name="T3" fmla="*/ 50 h 239"/>
                <a:gd name="T4" fmla="*/ 291 w 375"/>
                <a:gd name="T5" fmla="*/ 64 h 239"/>
                <a:gd name="T6" fmla="*/ 235 w 375"/>
                <a:gd name="T7" fmla="*/ 113 h 239"/>
                <a:gd name="T8" fmla="*/ 211 w 375"/>
                <a:gd name="T9" fmla="*/ 121 h 239"/>
                <a:gd name="T10" fmla="*/ 137 w 375"/>
                <a:gd name="T11" fmla="*/ 138 h 239"/>
                <a:gd name="T12" fmla="*/ 162 w 375"/>
                <a:gd name="T13" fmla="*/ 117 h 239"/>
                <a:gd name="T14" fmla="*/ 171 w 375"/>
                <a:gd name="T15" fmla="*/ 108 h 239"/>
                <a:gd name="T16" fmla="*/ 241 w 375"/>
                <a:gd name="T17" fmla="*/ 5 h 239"/>
                <a:gd name="T18" fmla="*/ 243 w 375"/>
                <a:gd name="T19" fmla="*/ 3 h 239"/>
                <a:gd name="T20" fmla="*/ 241 w 375"/>
                <a:gd name="T21" fmla="*/ 1 h 239"/>
                <a:gd name="T22" fmla="*/ 218 w 375"/>
                <a:gd name="T23" fmla="*/ 26 h 239"/>
                <a:gd name="T24" fmla="*/ 191 w 375"/>
                <a:gd name="T25" fmla="*/ 51 h 239"/>
                <a:gd name="T26" fmla="*/ 167 w 375"/>
                <a:gd name="T27" fmla="*/ 106 h 239"/>
                <a:gd name="T28" fmla="*/ 167 w 375"/>
                <a:gd name="T29" fmla="*/ 106 h 239"/>
                <a:gd name="T30" fmla="*/ 162 w 375"/>
                <a:gd name="T31" fmla="*/ 112 h 239"/>
                <a:gd name="T32" fmla="*/ 131 w 375"/>
                <a:gd name="T33" fmla="*/ 139 h 239"/>
                <a:gd name="T34" fmla="*/ 90 w 375"/>
                <a:gd name="T35" fmla="*/ 146 h 239"/>
                <a:gd name="T36" fmla="*/ 90 w 375"/>
                <a:gd name="T37" fmla="*/ 146 h 239"/>
                <a:gd name="T38" fmla="*/ 89 w 375"/>
                <a:gd name="T39" fmla="*/ 146 h 239"/>
                <a:gd name="T40" fmla="*/ 67 w 375"/>
                <a:gd name="T41" fmla="*/ 149 h 239"/>
                <a:gd name="T42" fmla="*/ 1 w 375"/>
                <a:gd name="T43" fmla="*/ 148 h 239"/>
                <a:gd name="T44" fmla="*/ 1 w 375"/>
                <a:gd name="T45" fmla="*/ 149 h 239"/>
                <a:gd name="T46" fmla="*/ 58 w 375"/>
                <a:gd name="T47" fmla="*/ 154 h 239"/>
                <a:gd name="T48" fmla="*/ 90 w 375"/>
                <a:gd name="T49" fmla="*/ 150 h 239"/>
                <a:gd name="T50" fmla="*/ 144 w 375"/>
                <a:gd name="T51" fmla="*/ 186 h 239"/>
                <a:gd name="T52" fmla="*/ 193 w 375"/>
                <a:gd name="T53" fmla="*/ 202 h 239"/>
                <a:gd name="T54" fmla="*/ 296 w 375"/>
                <a:gd name="T55" fmla="*/ 185 h 239"/>
                <a:gd name="T56" fmla="*/ 296 w 375"/>
                <a:gd name="T57" fmla="*/ 184 h 239"/>
                <a:gd name="T58" fmla="*/ 297 w 375"/>
                <a:gd name="T59" fmla="*/ 184 h 239"/>
                <a:gd name="T60" fmla="*/ 297 w 375"/>
                <a:gd name="T61" fmla="*/ 181 h 239"/>
                <a:gd name="T62" fmla="*/ 192 w 375"/>
                <a:gd name="T63" fmla="*/ 197 h 239"/>
                <a:gd name="T64" fmla="*/ 192 w 375"/>
                <a:gd name="T65" fmla="*/ 198 h 239"/>
                <a:gd name="T66" fmla="*/ 150 w 375"/>
                <a:gd name="T67" fmla="*/ 185 h 239"/>
                <a:gd name="T68" fmla="*/ 92 w 375"/>
                <a:gd name="T69" fmla="*/ 149 h 239"/>
                <a:gd name="T70" fmla="*/ 127 w 375"/>
                <a:gd name="T71" fmla="*/ 144 h 239"/>
                <a:gd name="T72" fmla="*/ 235 w 375"/>
                <a:gd name="T73" fmla="*/ 119 h 239"/>
                <a:gd name="T74" fmla="*/ 235 w 375"/>
                <a:gd name="T75" fmla="*/ 119 h 239"/>
                <a:gd name="T76" fmla="*/ 313 w 375"/>
                <a:gd name="T77" fmla="*/ 123 h 239"/>
                <a:gd name="T78" fmla="*/ 350 w 375"/>
                <a:gd name="T79" fmla="*/ 87 h 239"/>
                <a:gd name="T80" fmla="*/ 372 w 375"/>
                <a:gd name="T81" fmla="*/ 36 h 239"/>
                <a:gd name="T82" fmla="*/ 374 w 375"/>
                <a:gd name="T83" fmla="*/ 35 h 239"/>
                <a:gd name="T84" fmla="*/ 372 w 375"/>
                <a:gd name="T85" fmla="*/ 33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75" h="239">
                  <a:moveTo>
                    <a:pt x="372" y="33"/>
                  </a:moveTo>
                  <a:cubicBezTo>
                    <a:pt x="359" y="39"/>
                    <a:pt x="346" y="45"/>
                    <a:pt x="331" y="50"/>
                  </a:cubicBezTo>
                  <a:cubicBezTo>
                    <a:pt x="317" y="54"/>
                    <a:pt x="304" y="58"/>
                    <a:pt x="291" y="64"/>
                  </a:cubicBezTo>
                  <a:cubicBezTo>
                    <a:pt x="267" y="74"/>
                    <a:pt x="249" y="93"/>
                    <a:pt x="235" y="113"/>
                  </a:cubicBezTo>
                  <a:cubicBezTo>
                    <a:pt x="227" y="116"/>
                    <a:pt x="219" y="119"/>
                    <a:pt x="211" y="121"/>
                  </a:cubicBezTo>
                  <a:cubicBezTo>
                    <a:pt x="187" y="129"/>
                    <a:pt x="162" y="134"/>
                    <a:pt x="137" y="138"/>
                  </a:cubicBezTo>
                  <a:cubicBezTo>
                    <a:pt x="146" y="133"/>
                    <a:pt x="155" y="124"/>
                    <a:pt x="162" y="117"/>
                  </a:cubicBezTo>
                  <a:cubicBezTo>
                    <a:pt x="165" y="114"/>
                    <a:pt x="168" y="111"/>
                    <a:pt x="171" y="108"/>
                  </a:cubicBezTo>
                  <a:cubicBezTo>
                    <a:pt x="226" y="117"/>
                    <a:pt x="233" y="44"/>
                    <a:pt x="241" y="5"/>
                  </a:cubicBezTo>
                  <a:cubicBezTo>
                    <a:pt x="242" y="4"/>
                    <a:pt x="242" y="3"/>
                    <a:pt x="243" y="3"/>
                  </a:cubicBezTo>
                  <a:cubicBezTo>
                    <a:pt x="244" y="1"/>
                    <a:pt x="242" y="0"/>
                    <a:pt x="241" y="1"/>
                  </a:cubicBezTo>
                  <a:cubicBezTo>
                    <a:pt x="233" y="10"/>
                    <a:pt x="226" y="18"/>
                    <a:pt x="218" y="26"/>
                  </a:cubicBezTo>
                  <a:cubicBezTo>
                    <a:pt x="209" y="34"/>
                    <a:pt x="199" y="42"/>
                    <a:pt x="191" y="51"/>
                  </a:cubicBezTo>
                  <a:cubicBezTo>
                    <a:pt x="176" y="65"/>
                    <a:pt x="164" y="85"/>
                    <a:pt x="167" y="106"/>
                  </a:cubicBezTo>
                  <a:cubicBezTo>
                    <a:pt x="167" y="106"/>
                    <a:pt x="167" y="106"/>
                    <a:pt x="167" y="106"/>
                  </a:cubicBezTo>
                  <a:cubicBezTo>
                    <a:pt x="165" y="108"/>
                    <a:pt x="164" y="110"/>
                    <a:pt x="162" y="112"/>
                  </a:cubicBezTo>
                  <a:cubicBezTo>
                    <a:pt x="153" y="123"/>
                    <a:pt x="142" y="131"/>
                    <a:pt x="131" y="139"/>
                  </a:cubicBezTo>
                  <a:cubicBezTo>
                    <a:pt x="117" y="142"/>
                    <a:pt x="103" y="144"/>
                    <a:pt x="90" y="146"/>
                  </a:cubicBezTo>
                  <a:cubicBezTo>
                    <a:pt x="90" y="146"/>
                    <a:pt x="90" y="146"/>
                    <a:pt x="90" y="146"/>
                  </a:cubicBezTo>
                  <a:cubicBezTo>
                    <a:pt x="89" y="145"/>
                    <a:pt x="89" y="146"/>
                    <a:pt x="89" y="146"/>
                  </a:cubicBezTo>
                  <a:cubicBezTo>
                    <a:pt x="82" y="147"/>
                    <a:pt x="74" y="148"/>
                    <a:pt x="67" y="149"/>
                  </a:cubicBezTo>
                  <a:cubicBezTo>
                    <a:pt x="45" y="153"/>
                    <a:pt x="23" y="154"/>
                    <a:pt x="1" y="148"/>
                  </a:cubicBezTo>
                  <a:cubicBezTo>
                    <a:pt x="1" y="147"/>
                    <a:pt x="0" y="148"/>
                    <a:pt x="1" y="149"/>
                  </a:cubicBezTo>
                  <a:cubicBezTo>
                    <a:pt x="17" y="159"/>
                    <a:pt x="41" y="156"/>
                    <a:pt x="58" y="154"/>
                  </a:cubicBezTo>
                  <a:cubicBezTo>
                    <a:pt x="69" y="153"/>
                    <a:pt x="80" y="151"/>
                    <a:pt x="90" y="150"/>
                  </a:cubicBezTo>
                  <a:cubicBezTo>
                    <a:pt x="101" y="168"/>
                    <a:pt x="126" y="179"/>
                    <a:pt x="144" y="186"/>
                  </a:cubicBezTo>
                  <a:cubicBezTo>
                    <a:pt x="159" y="193"/>
                    <a:pt x="176" y="199"/>
                    <a:pt x="193" y="202"/>
                  </a:cubicBezTo>
                  <a:cubicBezTo>
                    <a:pt x="214" y="239"/>
                    <a:pt x="285" y="223"/>
                    <a:pt x="296" y="185"/>
                  </a:cubicBezTo>
                  <a:cubicBezTo>
                    <a:pt x="296" y="184"/>
                    <a:pt x="296" y="184"/>
                    <a:pt x="296" y="184"/>
                  </a:cubicBezTo>
                  <a:cubicBezTo>
                    <a:pt x="297" y="184"/>
                    <a:pt x="297" y="184"/>
                    <a:pt x="297" y="184"/>
                  </a:cubicBezTo>
                  <a:cubicBezTo>
                    <a:pt x="299" y="183"/>
                    <a:pt x="299" y="180"/>
                    <a:pt x="297" y="181"/>
                  </a:cubicBezTo>
                  <a:cubicBezTo>
                    <a:pt x="263" y="184"/>
                    <a:pt x="218" y="166"/>
                    <a:pt x="192" y="197"/>
                  </a:cubicBezTo>
                  <a:cubicBezTo>
                    <a:pt x="192" y="198"/>
                    <a:pt x="192" y="198"/>
                    <a:pt x="192" y="198"/>
                  </a:cubicBezTo>
                  <a:cubicBezTo>
                    <a:pt x="178" y="195"/>
                    <a:pt x="164" y="190"/>
                    <a:pt x="150" y="185"/>
                  </a:cubicBezTo>
                  <a:cubicBezTo>
                    <a:pt x="130" y="178"/>
                    <a:pt x="106" y="167"/>
                    <a:pt x="92" y="149"/>
                  </a:cubicBezTo>
                  <a:cubicBezTo>
                    <a:pt x="104" y="148"/>
                    <a:pt x="115" y="146"/>
                    <a:pt x="127" y="144"/>
                  </a:cubicBezTo>
                  <a:cubicBezTo>
                    <a:pt x="162" y="138"/>
                    <a:pt x="200" y="131"/>
                    <a:pt x="235" y="119"/>
                  </a:cubicBezTo>
                  <a:cubicBezTo>
                    <a:pt x="235" y="119"/>
                    <a:pt x="235" y="119"/>
                    <a:pt x="235" y="119"/>
                  </a:cubicBezTo>
                  <a:cubicBezTo>
                    <a:pt x="253" y="141"/>
                    <a:pt x="291" y="133"/>
                    <a:pt x="313" y="123"/>
                  </a:cubicBezTo>
                  <a:cubicBezTo>
                    <a:pt x="329" y="116"/>
                    <a:pt x="340" y="101"/>
                    <a:pt x="350" y="87"/>
                  </a:cubicBezTo>
                  <a:cubicBezTo>
                    <a:pt x="360" y="73"/>
                    <a:pt x="370" y="54"/>
                    <a:pt x="372" y="36"/>
                  </a:cubicBezTo>
                  <a:cubicBezTo>
                    <a:pt x="373" y="36"/>
                    <a:pt x="373" y="35"/>
                    <a:pt x="374" y="35"/>
                  </a:cubicBezTo>
                  <a:cubicBezTo>
                    <a:pt x="375" y="34"/>
                    <a:pt x="374" y="32"/>
                    <a:pt x="372" y="33"/>
                  </a:cubicBezTo>
                  <a:close/>
                </a:path>
              </a:pathLst>
            </a:custGeom>
            <a:solidFill>
              <a:srgbClr val="B287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27"/>
            <p:cNvSpPr/>
            <p:nvPr/>
          </p:nvSpPr>
          <p:spPr bwMode="auto">
            <a:xfrm>
              <a:off x="1731963" y="861645"/>
              <a:ext cx="241300" cy="544513"/>
            </a:xfrm>
            <a:custGeom>
              <a:avLst/>
              <a:gdLst>
                <a:gd name="T0" fmla="*/ 87 w 88"/>
                <a:gd name="T1" fmla="*/ 183 h 198"/>
                <a:gd name="T2" fmla="*/ 79 w 88"/>
                <a:gd name="T3" fmla="*/ 177 h 198"/>
                <a:gd name="T4" fmla="*/ 68 w 88"/>
                <a:gd name="T5" fmla="*/ 170 h 198"/>
                <a:gd name="T6" fmla="*/ 68 w 88"/>
                <a:gd name="T7" fmla="*/ 170 h 198"/>
                <a:gd name="T8" fmla="*/ 54 w 88"/>
                <a:gd name="T9" fmla="*/ 80 h 198"/>
                <a:gd name="T10" fmla="*/ 33 w 88"/>
                <a:gd name="T11" fmla="*/ 29 h 198"/>
                <a:gd name="T12" fmla="*/ 1 w 88"/>
                <a:gd name="T13" fmla="*/ 0 h 198"/>
                <a:gd name="T14" fmla="*/ 0 w 88"/>
                <a:gd name="T15" fmla="*/ 1 h 198"/>
                <a:gd name="T16" fmla="*/ 32 w 88"/>
                <a:gd name="T17" fmla="*/ 35 h 198"/>
                <a:gd name="T18" fmla="*/ 51 w 88"/>
                <a:gd name="T19" fmla="*/ 86 h 198"/>
                <a:gd name="T20" fmla="*/ 63 w 88"/>
                <a:gd name="T21" fmla="*/ 171 h 198"/>
                <a:gd name="T22" fmla="*/ 49 w 88"/>
                <a:gd name="T23" fmla="*/ 187 h 198"/>
                <a:gd name="T24" fmla="*/ 49 w 88"/>
                <a:gd name="T25" fmla="*/ 190 h 198"/>
                <a:gd name="T26" fmla="*/ 70 w 88"/>
                <a:gd name="T27" fmla="*/ 197 h 198"/>
                <a:gd name="T28" fmla="*/ 86 w 88"/>
                <a:gd name="T29" fmla="*/ 186 h 198"/>
                <a:gd name="T30" fmla="*/ 87 w 88"/>
                <a:gd name="T31" fmla="*/ 183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8" h="198">
                  <a:moveTo>
                    <a:pt x="87" y="183"/>
                  </a:moveTo>
                  <a:cubicBezTo>
                    <a:pt x="85" y="181"/>
                    <a:pt x="82" y="179"/>
                    <a:pt x="79" y="177"/>
                  </a:cubicBezTo>
                  <a:cubicBezTo>
                    <a:pt x="75" y="175"/>
                    <a:pt x="72" y="172"/>
                    <a:pt x="68" y="170"/>
                  </a:cubicBezTo>
                  <a:cubicBezTo>
                    <a:pt x="68" y="170"/>
                    <a:pt x="68" y="170"/>
                    <a:pt x="68" y="170"/>
                  </a:cubicBezTo>
                  <a:cubicBezTo>
                    <a:pt x="68" y="140"/>
                    <a:pt x="62" y="108"/>
                    <a:pt x="54" y="80"/>
                  </a:cubicBezTo>
                  <a:cubicBezTo>
                    <a:pt x="50" y="62"/>
                    <a:pt x="43" y="45"/>
                    <a:pt x="33" y="29"/>
                  </a:cubicBezTo>
                  <a:cubicBezTo>
                    <a:pt x="26" y="18"/>
                    <a:pt x="15" y="4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13" y="12"/>
                    <a:pt x="23" y="20"/>
                    <a:pt x="32" y="35"/>
                  </a:cubicBezTo>
                  <a:cubicBezTo>
                    <a:pt x="41" y="51"/>
                    <a:pt x="47" y="69"/>
                    <a:pt x="51" y="86"/>
                  </a:cubicBezTo>
                  <a:cubicBezTo>
                    <a:pt x="58" y="114"/>
                    <a:pt x="60" y="142"/>
                    <a:pt x="63" y="171"/>
                  </a:cubicBezTo>
                  <a:cubicBezTo>
                    <a:pt x="58" y="176"/>
                    <a:pt x="54" y="182"/>
                    <a:pt x="49" y="187"/>
                  </a:cubicBezTo>
                  <a:cubicBezTo>
                    <a:pt x="49" y="188"/>
                    <a:pt x="49" y="189"/>
                    <a:pt x="49" y="190"/>
                  </a:cubicBezTo>
                  <a:cubicBezTo>
                    <a:pt x="55" y="196"/>
                    <a:pt x="62" y="198"/>
                    <a:pt x="70" y="197"/>
                  </a:cubicBezTo>
                  <a:cubicBezTo>
                    <a:pt x="77" y="196"/>
                    <a:pt x="84" y="192"/>
                    <a:pt x="86" y="186"/>
                  </a:cubicBezTo>
                  <a:cubicBezTo>
                    <a:pt x="87" y="185"/>
                    <a:pt x="88" y="184"/>
                    <a:pt x="87" y="183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28"/>
            <p:cNvSpPr/>
            <p:nvPr/>
          </p:nvSpPr>
          <p:spPr bwMode="auto">
            <a:xfrm>
              <a:off x="2008188" y="985470"/>
              <a:ext cx="417513" cy="446088"/>
            </a:xfrm>
            <a:custGeom>
              <a:avLst/>
              <a:gdLst>
                <a:gd name="T0" fmla="*/ 142 w 152"/>
                <a:gd name="T1" fmla="*/ 103 h 162"/>
                <a:gd name="T2" fmla="*/ 129 w 152"/>
                <a:gd name="T3" fmla="*/ 105 h 162"/>
                <a:gd name="T4" fmla="*/ 88 w 152"/>
                <a:gd name="T5" fmla="*/ 89 h 162"/>
                <a:gd name="T6" fmla="*/ 88 w 152"/>
                <a:gd name="T7" fmla="*/ 89 h 162"/>
                <a:gd name="T8" fmla="*/ 60 w 152"/>
                <a:gd name="T9" fmla="*/ 45 h 162"/>
                <a:gd name="T10" fmla="*/ 102 w 152"/>
                <a:gd name="T11" fmla="*/ 55 h 162"/>
                <a:gd name="T12" fmla="*/ 101 w 152"/>
                <a:gd name="T13" fmla="*/ 63 h 162"/>
                <a:gd name="T14" fmla="*/ 120 w 152"/>
                <a:gd name="T15" fmla="*/ 69 h 162"/>
                <a:gd name="T16" fmla="*/ 125 w 152"/>
                <a:gd name="T17" fmla="*/ 49 h 162"/>
                <a:gd name="T18" fmla="*/ 106 w 152"/>
                <a:gd name="T19" fmla="*/ 45 h 162"/>
                <a:gd name="T20" fmla="*/ 106 w 152"/>
                <a:gd name="T21" fmla="*/ 46 h 162"/>
                <a:gd name="T22" fmla="*/ 103 w 152"/>
                <a:gd name="T23" fmla="*/ 51 h 162"/>
                <a:gd name="T24" fmla="*/ 82 w 152"/>
                <a:gd name="T25" fmla="*/ 49 h 162"/>
                <a:gd name="T26" fmla="*/ 56 w 152"/>
                <a:gd name="T27" fmla="*/ 39 h 162"/>
                <a:gd name="T28" fmla="*/ 20 w 152"/>
                <a:gd name="T29" fmla="*/ 1 h 162"/>
                <a:gd name="T30" fmla="*/ 19 w 152"/>
                <a:gd name="T31" fmla="*/ 2 h 162"/>
                <a:gd name="T32" fmla="*/ 36 w 152"/>
                <a:gd name="T33" fmla="*/ 22 h 162"/>
                <a:gd name="T34" fmla="*/ 19 w 152"/>
                <a:gd name="T35" fmla="*/ 77 h 162"/>
                <a:gd name="T36" fmla="*/ 5 w 152"/>
                <a:gd name="T37" fmla="*/ 78 h 162"/>
                <a:gd name="T38" fmla="*/ 6 w 152"/>
                <a:gd name="T39" fmla="*/ 96 h 162"/>
                <a:gd name="T40" fmla="*/ 20 w 152"/>
                <a:gd name="T41" fmla="*/ 96 h 162"/>
                <a:gd name="T42" fmla="*/ 22 w 152"/>
                <a:gd name="T43" fmla="*/ 80 h 162"/>
                <a:gd name="T44" fmla="*/ 38 w 152"/>
                <a:gd name="T45" fmla="*/ 24 h 162"/>
                <a:gd name="T46" fmla="*/ 70 w 152"/>
                <a:gd name="T47" fmla="*/ 66 h 162"/>
                <a:gd name="T48" fmla="*/ 54 w 152"/>
                <a:gd name="T49" fmla="*/ 115 h 162"/>
                <a:gd name="T50" fmla="*/ 52 w 152"/>
                <a:gd name="T51" fmla="*/ 114 h 162"/>
                <a:gd name="T52" fmla="*/ 50 w 152"/>
                <a:gd name="T53" fmla="*/ 115 h 162"/>
                <a:gd name="T54" fmla="*/ 37 w 152"/>
                <a:gd name="T55" fmla="*/ 118 h 162"/>
                <a:gd name="T56" fmla="*/ 41 w 152"/>
                <a:gd name="T57" fmla="*/ 135 h 162"/>
                <a:gd name="T58" fmla="*/ 57 w 152"/>
                <a:gd name="T59" fmla="*/ 132 h 162"/>
                <a:gd name="T60" fmla="*/ 56 w 152"/>
                <a:gd name="T61" fmla="*/ 118 h 162"/>
                <a:gd name="T62" fmla="*/ 72 w 152"/>
                <a:gd name="T63" fmla="*/ 69 h 162"/>
                <a:gd name="T64" fmla="*/ 94 w 152"/>
                <a:gd name="T65" fmla="*/ 115 h 162"/>
                <a:gd name="T66" fmla="*/ 85 w 152"/>
                <a:gd name="T67" fmla="*/ 136 h 162"/>
                <a:gd name="T68" fmla="*/ 84 w 152"/>
                <a:gd name="T69" fmla="*/ 135 h 162"/>
                <a:gd name="T70" fmla="*/ 72 w 152"/>
                <a:gd name="T71" fmla="*/ 144 h 162"/>
                <a:gd name="T72" fmla="*/ 79 w 152"/>
                <a:gd name="T73" fmla="*/ 157 h 162"/>
                <a:gd name="T74" fmla="*/ 89 w 152"/>
                <a:gd name="T75" fmla="*/ 150 h 162"/>
                <a:gd name="T76" fmla="*/ 87 w 152"/>
                <a:gd name="T77" fmla="*/ 138 h 162"/>
                <a:gd name="T78" fmla="*/ 96 w 152"/>
                <a:gd name="T79" fmla="*/ 118 h 162"/>
                <a:gd name="T80" fmla="*/ 105 w 152"/>
                <a:gd name="T81" fmla="*/ 144 h 162"/>
                <a:gd name="T82" fmla="*/ 104 w 152"/>
                <a:gd name="T83" fmla="*/ 155 h 162"/>
                <a:gd name="T84" fmla="*/ 118 w 152"/>
                <a:gd name="T85" fmla="*/ 158 h 162"/>
                <a:gd name="T86" fmla="*/ 122 w 152"/>
                <a:gd name="T87" fmla="*/ 146 h 162"/>
                <a:gd name="T88" fmla="*/ 108 w 152"/>
                <a:gd name="T89" fmla="*/ 141 h 162"/>
                <a:gd name="T90" fmla="*/ 90 w 152"/>
                <a:gd name="T91" fmla="*/ 94 h 162"/>
                <a:gd name="T92" fmla="*/ 126 w 152"/>
                <a:gd name="T93" fmla="*/ 110 h 162"/>
                <a:gd name="T94" fmla="*/ 125 w 152"/>
                <a:gd name="T95" fmla="*/ 111 h 162"/>
                <a:gd name="T96" fmla="*/ 125 w 152"/>
                <a:gd name="T97" fmla="*/ 112 h 162"/>
                <a:gd name="T98" fmla="*/ 132 w 152"/>
                <a:gd name="T99" fmla="*/ 126 h 162"/>
                <a:gd name="T100" fmla="*/ 151 w 152"/>
                <a:gd name="T101" fmla="*/ 117 h 162"/>
                <a:gd name="T102" fmla="*/ 142 w 152"/>
                <a:gd name="T103" fmla="*/ 103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52" h="162">
                  <a:moveTo>
                    <a:pt x="142" y="103"/>
                  </a:moveTo>
                  <a:cubicBezTo>
                    <a:pt x="137" y="101"/>
                    <a:pt x="132" y="102"/>
                    <a:pt x="129" y="105"/>
                  </a:cubicBezTo>
                  <a:cubicBezTo>
                    <a:pt x="114" y="102"/>
                    <a:pt x="101" y="99"/>
                    <a:pt x="88" y="89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0" y="74"/>
                    <a:pt x="71" y="59"/>
                    <a:pt x="60" y="45"/>
                  </a:cubicBezTo>
                  <a:cubicBezTo>
                    <a:pt x="72" y="52"/>
                    <a:pt x="88" y="55"/>
                    <a:pt x="102" y="55"/>
                  </a:cubicBezTo>
                  <a:cubicBezTo>
                    <a:pt x="101" y="58"/>
                    <a:pt x="101" y="61"/>
                    <a:pt x="101" y="63"/>
                  </a:cubicBezTo>
                  <a:cubicBezTo>
                    <a:pt x="103" y="72"/>
                    <a:pt x="114" y="74"/>
                    <a:pt x="120" y="69"/>
                  </a:cubicBezTo>
                  <a:cubicBezTo>
                    <a:pt x="126" y="65"/>
                    <a:pt x="127" y="55"/>
                    <a:pt x="125" y="49"/>
                  </a:cubicBezTo>
                  <a:cubicBezTo>
                    <a:pt x="122" y="41"/>
                    <a:pt x="113" y="39"/>
                    <a:pt x="106" y="45"/>
                  </a:cubicBezTo>
                  <a:cubicBezTo>
                    <a:pt x="106" y="45"/>
                    <a:pt x="106" y="46"/>
                    <a:pt x="106" y="46"/>
                  </a:cubicBezTo>
                  <a:cubicBezTo>
                    <a:pt x="105" y="48"/>
                    <a:pt x="104" y="49"/>
                    <a:pt x="103" y="51"/>
                  </a:cubicBezTo>
                  <a:cubicBezTo>
                    <a:pt x="96" y="50"/>
                    <a:pt x="89" y="50"/>
                    <a:pt x="82" y="49"/>
                  </a:cubicBezTo>
                  <a:cubicBezTo>
                    <a:pt x="72" y="47"/>
                    <a:pt x="64" y="44"/>
                    <a:pt x="56" y="39"/>
                  </a:cubicBezTo>
                  <a:cubicBezTo>
                    <a:pt x="45" y="25"/>
                    <a:pt x="33" y="12"/>
                    <a:pt x="20" y="1"/>
                  </a:cubicBezTo>
                  <a:cubicBezTo>
                    <a:pt x="19" y="0"/>
                    <a:pt x="19" y="1"/>
                    <a:pt x="19" y="2"/>
                  </a:cubicBezTo>
                  <a:cubicBezTo>
                    <a:pt x="25" y="9"/>
                    <a:pt x="30" y="15"/>
                    <a:pt x="36" y="22"/>
                  </a:cubicBezTo>
                  <a:cubicBezTo>
                    <a:pt x="36" y="42"/>
                    <a:pt x="26" y="59"/>
                    <a:pt x="19" y="77"/>
                  </a:cubicBezTo>
                  <a:cubicBezTo>
                    <a:pt x="15" y="74"/>
                    <a:pt x="9" y="74"/>
                    <a:pt x="5" y="78"/>
                  </a:cubicBezTo>
                  <a:cubicBezTo>
                    <a:pt x="1" y="83"/>
                    <a:pt x="0" y="92"/>
                    <a:pt x="6" y="96"/>
                  </a:cubicBezTo>
                  <a:cubicBezTo>
                    <a:pt x="10" y="99"/>
                    <a:pt x="16" y="99"/>
                    <a:pt x="20" y="96"/>
                  </a:cubicBezTo>
                  <a:cubicBezTo>
                    <a:pt x="24" y="92"/>
                    <a:pt x="25" y="84"/>
                    <a:pt x="22" y="80"/>
                  </a:cubicBezTo>
                  <a:cubicBezTo>
                    <a:pt x="31" y="64"/>
                    <a:pt x="39" y="42"/>
                    <a:pt x="38" y="24"/>
                  </a:cubicBezTo>
                  <a:cubicBezTo>
                    <a:pt x="49" y="37"/>
                    <a:pt x="60" y="51"/>
                    <a:pt x="70" y="66"/>
                  </a:cubicBezTo>
                  <a:cubicBezTo>
                    <a:pt x="71" y="85"/>
                    <a:pt x="62" y="100"/>
                    <a:pt x="54" y="115"/>
                  </a:cubicBezTo>
                  <a:cubicBezTo>
                    <a:pt x="53" y="115"/>
                    <a:pt x="53" y="115"/>
                    <a:pt x="52" y="114"/>
                  </a:cubicBezTo>
                  <a:cubicBezTo>
                    <a:pt x="51" y="114"/>
                    <a:pt x="51" y="114"/>
                    <a:pt x="50" y="115"/>
                  </a:cubicBezTo>
                  <a:cubicBezTo>
                    <a:pt x="46" y="114"/>
                    <a:pt x="40" y="115"/>
                    <a:pt x="37" y="118"/>
                  </a:cubicBezTo>
                  <a:cubicBezTo>
                    <a:pt x="32" y="123"/>
                    <a:pt x="37" y="131"/>
                    <a:pt x="41" y="135"/>
                  </a:cubicBezTo>
                  <a:cubicBezTo>
                    <a:pt x="46" y="138"/>
                    <a:pt x="53" y="136"/>
                    <a:pt x="57" y="132"/>
                  </a:cubicBezTo>
                  <a:cubicBezTo>
                    <a:pt x="60" y="127"/>
                    <a:pt x="59" y="122"/>
                    <a:pt x="56" y="118"/>
                  </a:cubicBezTo>
                  <a:cubicBezTo>
                    <a:pt x="66" y="104"/>
                    <a:pt x="74" y="86"/>
                    <a:pt x="72" y="69"/>
                  </a:cubicBezTo>
                  <a:cubicBezTo>
                    <a:pt x="81" y="84"/>
                    <a:pt x="88" y="99"/>
                    <a:pt x="94" y="115"/>
                  </a:cubicBezTo>
                  <a:cubicBezTo>
                    <a:pt x="92" y="122"/>
                    <a:pt x="88" y="129"/>
                    <a:pt x="85" y="136"/>
                  </a:cubicBezTo>
                  <a:cubicBezTo>
                    <a:pt x="85" y="136"/>
                    <a:pt x="85" y="135"/>
                    <a:pt x="84" y="135"/>
                  </a:cubicBezTo>
                  <a:cubicBezTo>
                    <a:pt x="79" y="135"/>
                    <a:pt x="73" y="139"/>
                    <a:pt x="72" y="144"/>
                  </a:cubicBezTo>
                  <a:cubicBezTo>
                    <a:pt x="72" y="149"/>
                    <a:pt x="74" y="156"/>
                    <a:pt x="79" y="157"/>
                  </a:cubicBezTo>
                  <a:cubicBezTo>
                    <a:pt x="83" y="157"/>
                    <a:pt x="87" y="154"/>
                    <a:pt x="89" y="150"/>
                  </a:cubicBezTo>
                  <a:cubicBezTo>
                    <a:pt x="91" y="146"/>
                    <a:pt x="90" y="141"/>
                    <a:pt x="87" y="138"/>
                  </a:cubicBezTo>
                  <a:cubicBezTo>
                    <a:pt x="91" y="132"/>
                    <a:pt x="94" y="125"/>
                    <a:pt x="96" y="118"/>
                  </a:cubicBezTo>
                  <a:cubicBezTo>
                    <a:pt x="99" y="126"/>
                    <a:pt x="102" y="135"/>
                    <a:pt x="105" y="144"/>
                  </a:cubicBezTo>
                  <a:cubicBezTo>
                    <a:pt x="102" y="147"/>
                    <a:pt x="101" y="151"/>
                    <a:pt x="104" y="155"/>
                  </a:cubicBezTo>
                  <a:cubicBezTo>
                    <a:pt x="108" y="160"/>
                    <a:pt x="113" y="162"/>
                    <a:pt x="118" y="158"/>
                  </a:cubicBezTo>
                  <a:cubicBezTo>
                    <a:pt x="121" y="155"/>
                    <a:pt x="123" y="150"/>
                    <a:pt x="122" y="146"/>
                  </a:cubicBezTo>
                  <a:cubicBezTo>
                    <a:pt x="120" y="140"/>
                    <a:pt x="113" y="140"/>
                    <a:pt x="108" y="141"/>
                  </a:cubicBezTo>
                  <a:cubicBezTo>
                    <a:pt x="103" y="125"/>
                    <a:pt x="97" y="109"/>
                    <a:pt x="90" y="94"/>
                  </a:cubicBezTo>
                  <a:cubicBezTo>
                    <a:pt x="100" y="102"/>
                    <a:pt x="113" y="108"/>
                    <a:pt x="126" y="110"/>
                  </a:cubicBezTo>
                  <a:cubicBezTo>
                    <a:pt x="126" y="110"/>
                    <a:pt x="125" y="111"/>
                    <a:pt x="125" y="111"/>
                  </a:cubicBezTo>
                  <a:cubicBezTo>
                    <a:pt x="125" y="111"/>
                    <a:pt x="125" y="112"/>
                    <a:pt x="125" y="112"/>
                  </a:cubicBezTo>
                  <a:cubicBezTo>
                    <a:pt x="124" y="118"/>
                    <a:pt x="126" y="124"/>
                    <a:pt x="132" y="126"/>
                  </a:cubicBezTo>
                  <a:cubicBezTo>
                    <a:pt x="139" y="128"/>
                    <a:pt x="150" y="125"/>
                    <a:pt x="151" y="117"/>
                  </a:cubicBezTo>
                  <a:cubicBezTo>
                    <a:pt x="152" y="111"/>
                    <a:pt x="147" y="105"/>
                    <a:pt x="142" y="103"/>
                  </a:cubicBezTo>
                  <a:close/>
                </a:path>
              </a:pathLst>
            </a:custGeom>
            <a:solidFill>
              <a:srgbClr val="7F7E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29"/>
            <p:cNvSpPr/>
            <p:nvPr/>
          </p:nvSpPr>
          <p:spPr bwMode="auto">
            <a:xfrm>
              <a:off x="1985963" y="437782"/>
              <a:ext cx="655638" cy="533400"/>
            </a:xfrm>
            <a:custGeom>
              <a:avLst/>
              <a:gdLst>
                <a:gd name="T0" fmla="*/ 237 w 239"/>
                <a:gd name="T1" fmla="*/ 42 h 194"/>
                <a:gd name="T2" fmla="*/ 188 w 239"/>
                <a:gd name="T3" fmla="*/ 43 h 194"/>
                <a:gd name="T4" fmla="*/ 153 w 239"/>
                <a:gd name="T5" fmla="*/ 64 h 194"/>
                <a:gd name="T6" fmla="*/ 140 w 239"/>
                <a:gd name="T7" fmla="*/ 1 h 194"/>
                <a:gd name="T8" fmla="*/ 137 w 239"/>
                <a:gd name="T9" fmla="*/ 1 h 194"/>
                <a:gd name="T10" fmla="*/ 143 w 239"/>
                <a:gd name="T11" fmla="*/ 79 h 194"/>
                <a:gd name="T12" fmla="*/ 143 w 239"/>
                <a:gd name="T13" fmla="*/ 81 h 194"/>
                <a:gd name="T14" fmla="*/ 142 w 239"/>
                <a:gd name="T15" fmla="*/ 82 h 194"/>
                <a:gd name="T16" fmla="*/ 115 w 239"/>
                <a:gd name="T17" fmla="*/ 115 h 194"/>
                <a:gd name="T18" fmla="*/ 83 w 239"/>
                <a:gd name="T19" fmla="*/ 147 h 194"/>
                <a:gd name="T20" fmla="*/ 1 w 239"/>
                <a:gd name="T21" fmla="*/ 192 h 194"/>
                <a:gd name="T22" fmla="*/ 1 w 239"/>
                <a:gd name="T23" fmla="*/ 194 h 194"/>
                <a:gd name="T24" fmla="*/ 81 w 239"/>
                <a:gd name="T25" fmla="*/ 155 h 194"/>
                <a:gd name="T26" fmla="*/ 116 w 239"/>
                <a:gd name="T27" fmla="*/ 120 h 194"/>
                <a:gd name="T28" fmla="*/ 145 w 239"/>
                <a:gd name="T29" fmla="*/ 83 h 194"/>
                <a:gd name="T30" fmla="*/ 146 w 239"/>
                <a:gd name="T31" fmla="*/ 83 h 194"/>
                <a:gd name="T32" fmla="*/ 146 w 239"/>
                <a:gd name="T33" fmla="*/ 83 h 194"/>
                <a:gd name="T34" fmla="*/ 147 w 239"/>
                <a:gd name="T35" fmla="*/ 81 h 194"/>
                <a:gd name="T36" fmla="*/ 200 w 239"/>
                <a:gd name="T37" fmla="*/ 79 h 194"/>
                <a:gd name="T38" fmla="*/ 239 w 239"/>
                <a:gd name="T39" fmla="*/ 44 h 194"/>
                <a:gd name="T40" fmla="*/ 237 w 239"/>
                <a:gd name="T41" fmla="*/ 42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9" h="194">
                  <a:moveTo>
                    <a:pt x="237" y="42"/>
                  </a:moveTo>
                  <a:cubicBezTo>
                    <a:pt x="223" y="34"/>
                    <a:pt x="202" y="38"/>
                    <a:pt x="188" y="43"/>
                  </a:cubicBezTo>
                  <a:cubicBezTo>
                    <a:pt x="175" y="47"/>
                    <a:pt x="163" y="55"/>
                    <a:pt x="153" y="64"/>
                  </a:cubicBezTo>
                  <a:cubicBezTo>
                    <a:pt x="158" y="42"/>
                    <a:pt x="154" y="15"/>
                    <a:pt x="140" y="1"/>
                  </a:cubicBezTo>
                  <a:cubicBezTo>
                    <a:pt x="139" y="0"/>
                    <a:pt x="138" y="0"/>
                    <a:pt x="137" y="1"/>
                  </a:cubicBezTo>
                  <a:cubicBezTo>
                    <a:pt x="123" y="22"/>
                    <a:pt x="123" y="62"/>
                    <a:pt x="143" y="79"/>
                  </a:cubicBezTo>
                  <a:cubicBezTo>
                    <a:pt x="143" y="80"/>
                    <a:pt x="143" y="80"/>
                    <a:pt x="143" y="81"/>
                  </a:cubicBezTo>
                  <a:cubicBezTo>
                    <a:pt x="142" y="81"/>
                    <a:pt x="142" y="82"/>
                    <a:pt x="142" y="82"/>
                  </a:cubicBezTo>
                  <a:cubicBezTo>
                    <a:pt x="133" y="93"/>
                    <a:pt x="125" y="104"/>
                    <a:pt x="115" y="115"/>
                  </a:cubicBezTo>
                  <a:cubicBezTo>
                    <a:pt x="105" y="126"/>
                    <a:pt x="94" y="137"/>
                    <a:pt x="83" y="147"/>
                  </a:cubicBezTo>
                  <a:cubicBezTo>
                    <a:pt x="58" y="169"/>
                    <a:pt x="32" y="183"/>
                    <a:pt x="1" y="192"/>
                  </a:cubicBezTo>
                  <a:cubicBezTo>
                    <a:pt x="0" y="192"/>
                    <a:pt x="0" y="194"/>
                    <a:pt x="1" y="194"/>
                  </a:cubicBezTo>
                  <a:cubicBezTo>
                    <a:pt x="31" y="192"/>
                    <a:pt x="59" y="173"/>
                    <a:pt x="81" y="155"/>
                  </a:cubicBezTo>
                  <a:cubicBezTo>
                    <a:pt x="93" y="144"/>
                    <a:pt x="105" y="132"/>
                    <a:pt x="116" y="120"/>
                  </a:cubicBezTo>
                  <a:cubicBezTo>
                    <a:pt x="126" y="109"/>
                    <a:pt x="137" y="97"/>
                    <a:pt x="145" y="83"/>
                  </a:cubicBezTo>
                  <a:cubicBezTo>
                    <a:pt x="146" y="83"/>
                    <a:pt x="146" y="83"/>
                    <a:pt x="146" y="83"/>
                  </a:cubicBezTo>
                  <a:cubicBezTo>
                    <a:pt x="146" y="83"/>
                    <a:pt x="146" y="83"/>
                    <a:pt x="146" y="83"/>
                  </a:cubicBezTo>
                  <a:cubicBezTo>
                    <a:pt x="146" y="82"/>
                    <a:pt x="146" y="81"/>
                    <a:pt x="147" y="81"/>
                  </a:cubicBezTo>
                  <a:cubicBezTo>
                    <a:pt x="164" y="87"/>
                    <a:pt x="183" y="86"/>
                    <a:pt x="200" y="79"/>
                  </a:cubicBezTo>
                  <a:cubicBezTo>
                    <a:pt x="215" y="73"/>
                    <a:pt x="233" y="60"/>
                    <a:pt x="239" y="44"/>
                  </a:cubicBezTo>
                  <a:cubicBezTo>
                    <a:pt x="239" y="43"/>
                    <a:pt x="238" y="42"/>
                    <a:pt x="237" y="42"/>
                  </a:cubicBezTo>
                  <a:close/>
                </a:path>
              </a:pathLst>
            </a:custGeom>
            <a:solidFill>
              <a:srgbClr val="7F7E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30"/>
            <p:cNvSpPr/>
            <p:nvPr/>
          </p:nvSpPr>
          <p:spPr bwMode="auto">
            <a:xfrm>
              <a:off x="2566988" y="-17831"/>
              <a:ext cx="693738" cy="965200"/>
            </a:xfrm>
            <a:custGeom>
              <a:avLst/>
              <a:gdLst>
                <a:gd name="T0" fmla="*/ 236 w 253"/>
                <a:gd name="T1" fmla="*/ 151 h 351"/>
                <a:gd name="T2" fmla="*/ 169 w 253"/>
                <a:gd name="T3" fmla="*/ 159 h 351"/>
                <a:gd name="T4" fmla="*/ 128 w 253"/>
                <a:gd name="T5" fmla="*/ 189 h 351"/>
                <a:gd name="T6" fmla="*/ 116 w 253"/>
                <a:gd name="T7" fmla="*/ 202 h 351"/>
                <a:gd name="T8" fmla="*/ 128 w 253"/>
                <a:gd name="T9" fmla="*/ 165 h 351"/>
                <a:gd name="T10" fmla="*/ 128 w 253"/>
                <a:gd name="T11" fmla="*/ 165 h 351"/>
                <a:gd name="T12" fmla="*/ 129 w 253"/>
                <a:gd name="T13" fmla="*/ 165 h 351"/>
                <a:gd name="T14" fmla="*/ 130 w 253"/>
                <a:gd name="T15" fmla="*/ 165 h 351"/>
                <a:gd name="T16" fmla="*/ 213 w 253"/>
                <a:gd name="T17" fmla="*/ 62 h 351"/>
                <a:gd name="T18" fmla="*/ 208 w 253"/>
                <a:gd name="T19" fmla="*/ 16 h 351"/>
                <a:gd name="T20" fmla="*/ 167 w 253"/>
                <a:gd name="T21" fmla="*/ 3 h 351"/>
                <a:gd name="T22" fmla="*/ 112 w 253"/>
                <a:gd name="T23" fmla="*/ 72 h 351"/>
                <a:gd name="T24" fmla="*/ 127 w 253"/>
                <a:gd name="T25" fmla="*/ 164 h 351"/>
                <a:gd name="T26" fmla="*/ 126 w 253"/>
                <a:gd name="T27" fmla="*/ 164 h 351"/>
                <a:gd name="T28" fmla="*/ 105 w 253"/>
                <a:gd name="T29" fmla="*/ 213 h 351"/>
                <a:gd name="T30" fmla="*/ 80 w 253"/>
                <a:gd name="T31" fmla="*/ 266 h 351"/>
                <a:gd name="T32" fmla="*/ 1 w 253"/>
                <a:gd name="T33" fmla="*/ 350 h 351"/>
                <a:gd name="T34" fmla="*/ 1 w 253"/>
                <a:gd name="T35" fmla="*/ 351 h 351"/>
                <a:gd name="T36" fmla="*/ 81 w 253"/>
                <a:gd name="T37" fmla="*/ 273 h 351"/>
                <a:gd name="T38" fmla="*/ 107 w 253"/>
                <a:gd name="T39" fmla="*/ 221 h 351"/>
                <a:gd name="T40" fmla="*/ 110 w 253"/>
                <a:gd name="T41" fmla="*/ 214 h 351"/>
                <a:gd name="T42" fmla="*/ 204 w 253"/>
                <a:gd name="T43" fmla="*/ 221 h 351"/>
                <a:gd name="T44" fmla="*/ 236 w 253"/>
                <a:gd name="T45" fmla="*/ 151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53" h="351">
                  <a:moveTo>
                    <a:pt x="236" y="151"/>
                  </a:moveTo>
                  <a:cubicBezTo>
                    <a:pt x="222" y="129"/>
                    <a:pt x="184" y="150"/>
                    <a:pt x="169" y="159"/>
                  </a:cubicBezTo>
                  <a:cubicBezTo>
                    <a:pt x="154" y="167"/>
                    <a:pt x="140" y="177"/>
                    <a:pt x="128" y="189"/>
                  </a:cubicBezTo>
                  <a:cubicBezTo>
                    <a:pt x="124" y="193"/>
                    <a:pt x="119" y="197"/>
                    <a:pt x="116" y="202"/>
                  </a:cubicBezTo>
                  <a:cubicBezTo>
                    <a:pt x="121" y="190"/>
                    <a:pt x="125" y="178"/>
                    <a:pt x="128" y="165"/>
                  </a:cubicBezTo>
                  <a:cubicBezTo>
                    <a:pt x="128" y="165"/>
                    <a:pt x="128" y="165"/>
                    <a:pt x="128" y="165"/>
                  </a:cubicBezTo>
                  <a:cubicBezTo>
                    <a:pt x="128" y="165"/>
                    <a:pt x="129" y="165"/>
                    <a:pt x="129" y="165"/>
                  </a:cubicBezTo>
                  <a:cubicBezTo>
                    <a:pt x="129" y="165"/>
                    <a:pt x="130" y="165"/>
                    <a:pt x="130" y="165"/>
                  </a:cubicBezTo>
                  <a:cubicBezTo>
                    <a:pt x="168" y="139"/>
                    <a:pt x="203" y="108"/>
                    <a:pt x="213" y="62"/>
                  </a:cubicBezTo>
                  <a:cubicBezTo>
                    <a:pt x="216" y="47"/>
                    <a:pt x="216" y="30"/>
                    <a:pt x="208" y="16"/>
                  </a:cubicBezTo>
                  <a:cubicBezTo>
                    <a:pt x="199" y="2"/>
                    <a:pt x="182" y="0"/>
                    <a:pt x="167" y="3"/>
                  </a:cubicBezTo>
                  <a:cubicBezTo>
                    <a:pt x="133" y="8"/>
                    <a:pt x="117" y="42"/>
                    <a:pt x="112" y="72"/>
                  </a:cubicBezTo>
                  <a:cubicBezTo>
                    <a:pt x="107" y="101"/>
                    <a:pt x="108" y="139"/>
                    <a:pt x="127" y="164"/>
                  </a:cubicBezTo>
                  <a:cubicBezTo>
                    <a:pt x="126" y="164"/>
                    <a:pt x="126" y="164"/>
                    <a:pt x="126" y="164"/>
                  </a:cubicBezTo>
                  <a:cubicBezTo>
                    <a:pt x="118" y="180"/>
                    <a:pt x="112" y="197"/>
                    <a:pt x="105" y="213"/>
                  </a:cubicBezTo>
                  <a:cubicBezTo>
                    <a:pt x="98" y="231"/>
                    <a:pt x="90" y="249"/>
                    <a:pt x="80" y="266"/>
                  </a:cubicBezTo>
                  <a:cubicBezTo>
                    <a:pt x="61" y="301"/>
                    <a:pt x="34" y="328"/>
                    <a:pt x="1" y="350"/>
                  </a:cubicBezTo>
                  <a:cubicBezTo>
                    <a:pt x="0" y="350"/>
                    <a:pt x="1" y="351"/>
                    <a:pt x="1" y="351"/>
                  </a:cubicBezTo>
                  <a:cubicBezTo>
                    <a:pt x="36" y="335"/>
                    <a:pt x="62" y="305"/>
                    <a:pt x="81" y="273"/>
                  </a:cubicBezTo>
                  <a:cubicBezTo>
                    <a:pt x="91" y="257"/>
                    <a:pt x="100" y="239"/>
                    <a:pt x="107" y="221"/>
                  </a:cubicBezTo>
                  <a:cubicBezTo>
                    <a:pt x="108" y="219"/>
                    <a:pt x="109" y="216"/>
                    <a:pt x="110" y="214"/>
                  </a:cubicBezTo>
                  <a:cubicBezTo>
                    <a:pt x="136" y="233"/>
                    <a:pt x="176" y="233"/>
                    <a:pt x="204" y="221"/>
                  </a:cubicBezTo>
                  <a:cubicBezTo>
                    <a:pt x="229" y="211"/>
                    <a:pt x="253" y="178"/>
                    <a:pt x="236" y="151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31"/>
            <p:cNvSpPr/>
            <p:nvPr/>
          </p:nvSpPr>
          <p:spPr bwMode="auto">
            <a:xfrm>
              <a:off x="2644775" y="1041032"/>
              <a:ext cx="0" cy="3175"/>
            </a:xfrm>
            <a:custGeom>
              <a:avLst/>
              <a:gdLst>
                <a:gd name="T0" fmla="*/ 0 h 2"/>
                <a:gd name="T1" fmla="*/ 2 h 2"/>
                <a:gd name="T2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32"/>
            <p:cNvSpPr/>
            <p:nvPr/>
          </p:nvSpPr>
          <p:spPr bwMode="auto">
            <a:xfrm>
              <a:off x="2792413" y="1063257"/>
              <a:ext cx="406400" cy="466725"/>
            </a:xfrm>
            <a:custGeom>
              <a:avLst/>
              <a:gdLst>
                <a:gd name="T0" fmla="*/ 129 w 148"/>
                <a:gd name="T1" fmla="*/ 39 h 170"/>
                <a:gd name="T2" fmla="*/ 140 w 148"/>
                <a:gd name="T3" fmla="*/ 9 h 170"/>
                <a:gd name="T4" fmla="*/ 116 w 148"/>
                <a:gd name="T5" fmla="*/ 1 h 170"/>
                <a:gd name="T6" fmla="*/ 75 w 148"/>
                <a:gd name="T7" fmla="*/ 20 h 170"/>
                <a:gd name="T8" fmla="*/ 31 w 148"/>
                <a:gd name="T9" fmla="*/ 60 h 170"/>
                <a:gd name="T10" fmla="*/ 31 w 148"/>
                <a:gd name="T11" fmla="*/ 60 h 170"/>
                <a:gd name="T12" fmla="*/ 32 w 148"/>
                <a:gd name="T13" fmla="*/ 60 h 170"/>
                <a:gd name="T14" fmla="*/ 38 w 148"/>
                <a:gd name="T15" fmla="*/ 164 h 170"/>
                <a:gd name="T16" fmla="*/ 67 w 148"/>
                <a:gd name="T17" fmla="*/ 149 h 170"/>
                <a:gd name="T18" fmla="*/ 76 w 148"/>
                <a:gd name="T19" fmla="*/ 146 h 170"/>
                <a:gd name="T20" fmla="*/ 88 w 148"/>
                <a:gd name="T21" fmla="*/ 142 h 170"/>
                <a:gd name="T22" fmla="*/ 99 w 148"/>
                <a:gd name="T23" fmla="*/ 121 h 170"/>
                <a:gd name="T24" fmla="*/ 99 w 148"/>
                <a:gd name="T25" fmla="*/ 121 h 170"/>
                <a:gd name="T26" fmla="*/ 120 w 148"/>
                <a:gd name="T27" fmla="*/ 88 h 170"/>
                <a:gd name="T28" fmla="*/ 144 w 148"/>
                <a:gd name="T29" fmla="*/ 69 h 170"/>
                <a:gd name="T30" fmla="*/ 129 w 148"/>
                <a:gd name="T31" fmla="*/ 39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8" h="170">
                  <a:moveTo>
                    <a:pt x="129" y="39"/>
                  </a:moveTo>
                  <a:cubicBezTo>
                    <a:pt x="135" y="31"/>
                    <a:pt x="144" y="20"/>
                    <a:pt x="140" y="9"/>
                  </a:cubicBezTo>
                  <a:cubicBezTo>
                    <a:pt x="137" y="0"/>
                    <a:pt x="124" y="0"/>
                    <a:pt x="116" y="1"/>
                  </a:cubicBezTo>
                  <a:cubicBezTo>
                    <a:pt x="101" y="3"/>
                    <a:pt x="87" y="11"/>
                    <a:pt x="75" y="20"/>
                  </a:cubicBezTo>
                  <a:cubicBezTo>
                    <a:pt x="60" y="33"/>
                    <a:pt x="48" y="50"/>
                    <a:pt x="31" y="60"/>
                  </a:cubicBezTo>
                  <a:cubicBezTo>
                    <a:pt x="30" y="60"/>
                    <a:pt x="31" y="61"/>
                    <a:pt x="31" y="60"/>
                  </a:cubicBezTo>
                  <a:cubicBezTo>
                    <a:pt x="32" y="60"/>
                    <a:pt x="32" y="60"/>
                    <a:pt x="32" y="60"/>
                  </a:cubicBezTo>
                  <a:cubicBezTo>
                    <a:pt x="14" y="86"/>
                    <a:pt x="0" y="147"/>
                    <a:pt x="38" y="164"/>
                  </a:cubicBezTo>
                  <a:cubicBezTo>
                    <a:pt x="51" y="170"/>
                    <a:pt x="61" y="161"/>
                    <a:pt x="67" y="149"/>
                  </a:cubicBezTo>
                  <a:cubicBezTo>
                    <a:pt x="69" y="144"/>
                    <a:pt x="71" y="146"/>
                    <a:pt x="76" y="146"/>
                  </a:cubicBezTo>
                  <a:cubicBezTo>
                    <a:pt x="80" y="146"/>
                    <a:pt x="84" y="144"/>
                    <a:pt x="88" y="142"/>
                  </a:cubicBezTo>
                  <a:cubicBezTo>
                    <a:pt x="94" y="138"/>
                    <a:pt x="100" y="129"/>
                    <a:pt x="99" y="121"/>
                  </a:cubicBezTo>
                  <a:cubicBezTo>
                    <a:pt x="99" y="121"/>
                    <a:pt x="99" y="121"/>
                    <a:pt x="99" y="121"/>
                  </a:cubicBezTo>
                  <a:cubicBezTo>
                    <a:pt x="112" y="120"/>
                    <a:pt x="127" y="100"/>
                    <a:pt x="120" y="88"/>
                  </a:cubicBezTo>
                  <a:cubicBezTo>
                    <a:pt x="131" y="88"/>
                    <a:pt x="141" y="80"/>
                    <a:pt x="144" y="69"/>
                  </a:cubicBezTo>
                  <a:cubicBezTo>
                    <a:pt x="148" y="56"/>
                    <a:pt x="140" y="44"/>
                    <a:pt x="129" y="39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33"/>
            <p:cNvSpPr/>
            <p:nvPr/>
          </p:nvSpPr>
          <p:spPr bwMode="auto">
            <a:xfrm>
              <a:off x="2479675" y="971182"/>
              <a:ext cx="573088" cy="442913"/>
            </a:xfrm>
            <a:custGeom>
              <a:avLst/>
              <a:gdLst>
                <a:gd name="T0" fmla="*/ 186 w 209"/>
                <a:gd name="T1" fmla="*/ 57 h 161"/>
                <a:gd name="T2" fmla="*/ 162 w 209"/>
                <a:gd name="T3" fmla="*/ 69 h 161"/>
                <a:gd name="T4" fmla="*/ 144 w 209"/>
                <a:gd name="T5" fmla="*/ 86 h 161"/>
                <a:gd name="T6" fmla="*/ 82 w 209"/>
                <a:gd name="T7" fmla="*/ 35 h 161"/>
                <a:gd name="T8" fmla="*/ 2 w 209"/>
                <a:gd name="T9" fmla="*/ 0 h 161"/>
                <a:gd name="T10" fmla="*/ 1 w 209"/>
                <a:gd name="T11" fmla="*/ 2 h 161"/>
                <a:gd name="T12" fmla="*/ 29 w 209"/>
                <a:gd name="T13" fmla="*/ 17 h 161"/>
                <a:gd name="T14" fmla="*/ 71 w 209"/>
                <a:gd name="T15" fmla="*/ 34 h 161"/>
                <a:gd name="T16" fmla="*/ 110 w 209"/>
                <a:gd name="T17" fmla="*/ 59 h 161"/>
                <a:gd name="T18" fmla="*/ 142 w 209"/>
                <a:gd name="T19" fmla="*/ 89 h 161"/>
                <a:gd name="T20" fmla="*/ 142 w 209"/>
                <a:gd name="T21" fmla="*/ 89 h 161"/>
                <a:gd name="T22" fmla="*/ 141 w 209"/>
                <a:gd name="T23" fmla="*/ 91 h 161"/>
                <a:gd name="T24" fmla="*/ 140 w 209"/>
                <a:gd name="T25" fmla="*/ 148 h 161"/>
                <a:gd name="T26" fmla="*/ 166 w 209"/>
                <a:gd name="T27" fmla="*/ 131 h 161"/>
                <a:gd name="T28" fmla="*/ 187 w 209"/>
                <a:gd name="T29" fmla="*/ 118 h 161"/>
                <a:gd name="T30" fmla="*/ 187 w 209"/>
                <a:gd name="T31" fmla="*/ 92 h 161"/>
                <a:gd name="T32" fmla="*/ 186 w 209"/>
                <a:gd name="T33" fmla="*/ 57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9" h="161">
                  <a:moveTo>
                    <a:pt x="186" y="57"/>
                  </a:moveTo>
                  <a:cubicBezTo>
                    <a:pt x="177" y="57"/>
                    <a:pt x="168" y="64"/>
                    <a:pt x="162" y="69"/>
                  </a:cubicBezTo>
                  <a:cubicBezTo>
                    <a:pt x="156" y="74"/>
                    <a:pt x="149" y="80"/>
                    <a:pt x="144" y="86"/>
                  </a:cubicBezTo>
                  <a:cubicBezTo>
                    <a:pt x="129" y="65"/>
                    <a:pt x="105" y="48"/>
                    <a:pt x="82" y="35"/>
                  </a:cubicBezTo>
                  <a:cubicBezTo>
                    <a:pt x="57" y="21"/>
                    <a:pt x="28" y="14"/>
                    <a:pt x="2" y="0"/>
                  </a:cubicBezTo>
                  <a:cubicBezTo>
                    <a:pt x="1" y="0"/>
                    <a:pt x="0" y="1"/>
                    <a:pt x="1" y="2"/>
                  </a:cubicBezTo>
                  <a:cubicBezTo>
                    <a:pt x="9" y="9"/>
                    <a:pt x="19" y="13"/>
                    <a:pt x="29" y="17"/>
                  </a:cubicBezTo>
                  <a:cubicBezTo>
                    <a:pt x="43" y="22"/>
                    <a:pt x="58" y="27"/>
                    <a:pt x="71" y="34"/>
                  </a:cubicBezTo>
                  <a:cubicBezTo>
                    <a:pt x="85" y="41"/>
                    <a:pt x="98" y="49"/>
                    <a:pt x="110" y="59"/>
                  </a:cubicBezTo>
                  <a:cubicBezTo>
                    <a:pt x="122" y="68"/>
                    <a:pt x="131" y="79"/>
                    <a:pt x="142" y="89"/>
                  </a:cubicBezTo>
                  <a:cubicBezTo>
                    <a:pt x="142" y="89"/>
                    <a:pt x="142" y="89"/>
                    <a:pt x="142" y="89"/>
                  </a:cubicBezTo>
                  <a:cubicBezTo>
                    <a:pt x="141" y="90"/>
                    <a:pt x="141" y="90"/>
                    <a:pt x="141" y="91"/>
                  </a:cubicBezTo>
                  <a:cubicBezTo>
                    <a:pt x="133" y="109"/>
                    <a:pt x="125" y="132"/>
                    <a:pt x="140" y="148"/>
                  </a:cubicBezTo>
                  <a:cubicBezTo>
                    <a:pt x="152" y="161"/>
                    <a:pt x="166" y="144"/>
                    <a:pt x="166" y="131"/>
                  </a:cubicBezTo>
                  <a:cubicBezTo>
                    <a:pt x="175" y="131"/>
                    <a:pt x="182" y="125"/>
                    <a:pt x="187" y="118"/>
                  </a:cubicBezTo>
                  <a:cubicBezTo>
                    <a:pt x="192" y="111"/>
                    <a:pt x="194" y="99"/>
                    <a:pt x="187" y="92"/>
                  </a:cubicBezTo>
                  <a:cubicBezTo>
                    <a:pt x="197" y="83"/>
                    <a:pt x="209" y="57"/>
                    <a:pt x="186" y="57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34"/>
            <p:cNvSpPr/>
            <p:nvPr/>
          </p:nvSpPr>
          <p:spPr bwMode="auto">
            <a:xfrm>
              <a:off x="2557463" y="1041032"/>
              <a:ext cx="139700" cy="341313"/>
            </a:xfrm>
            <a:custGeom>
              <a:avLst/>
              <a:gdLst>
                <a:gd name="T0" fmla="*/ 35 w 51"/>
                <a:gd name="T1" fmla="*/ 2 h 124"/>
                <a:gd name="T2" fmla="*/ 34 w 51"/>
                <a:gd name="T3" fmla="*/ 0 h 124"/>
                <a:gd name="T4" fmla="*/ 32 w 51"/>
                <a:gd name="T5" fmla="*/ 2 h 124"/>
                <a:gd name="T6" fmla="*/ 2 w 51"/>
                <a:gd name="T7" fmla="*/ 58 h 124"/>
                <a:gd name="T8" fmla="*/ 13 w 51"/>
                <a:gd name="T9" fmla="*/ 122 h 124"/>
                <a:gd name="T10" fmla="*/ 16 w 51"/>
                <a:gd name="T11" fmla="*/ 121 h 124"/>
                <a:gd name="T12" fmla="*/ 48 w 51"/>
                <a:gd name="T13" fmla="*/ 65 h 124"/>
                <a:gd name="T14" fmla="*/ 35 w 51"/>
                <a:gd name="T15" fmla="*/ 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124">
                  <a:moveTo>
                    <a:pt x="35" y="2"/>
                  </a:moveTo>
                  <a:cubicBezTo>
                    <a:pt x="35" y="1"/>
                    <a:pt x="35" y="0"/>
                    <a:pt x="34" y="0"/>
                  </a:cubicBezTo>
                  <a:cubicBezTo>
                    <a:pt x="32" y="0"/>
                    <a:pt x="32" y="1"/>
                    <a:pt x="32" y="2"/>
                  </a:cubicBezTo>
                  <a:cubicBezTo>
                    <a:pt x="13" y="14"/>
                    <a:pt x="5" y="37"/>
                    <a:pt x="2" y="58"/>
                  </a:cubicBezTo>
                  <a:cubicBezTo>
                    <a:pt x="0" y="79"/>
                    <a:pt x="1" y="105"/>
                    <a:pt x="13" y="122"/>
                  </a:cubicBezTo>
                  <a:cubicBezTo>
                    <a:pt x="14" y="124"/>
                    <a:pt x="17" y="122"/>
                    <a:pt x="16" y="121"/>
                  </a:cubicBezTo>
                  <a:cubicBezTo>
                    <a:pt x="34" y="109"/>
                    <a:pt x="44" y="85"/>
                    <a:pt x="48" y="65"/>
                  </a:cubicBezTo>
                  <a:cubicBezTo>
                    <a:pt x="51" y="46"/>
                    <a:pt x="50" y="17"/>
                    <a:pt x="35" y="2"/>
                  </a:cubicBezTo>
                  <a:close/>
                </a:path>
              </a:pathLst>
            </a:custGeom>
            <a:solidFill>
              <a:srgbClr val="7F7E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35"/>
            <p:cNvSpPr/>
            <p:nvPr/>
          </p:nvSpPr>
          <p:spPr bwMode="auto">
            <a:xfrm>
              <a:off x="2716213" y="917207"/>
              <a:ext cx="309563" cy="195263"/>
            </a:xfrm>
            <a:custGeom>
              <a:avLst/>
              <a:gdLst>
                <a:gd name="T0" fmla="*/ 110 w 113"/>
                <a:gd name="T1" fmla="*/ 3 h 71"/>
                <a:gd name="T2" fmla="*/ 108 w 113"/>
                <a:gd name="T3" fmla="*/ 1 h 71"/>
                <a:gd name="T4" fmla="*/ 1 w 113"/>
                <a:gd name="T5" fmla="*/ 58 h 71"/>
                <a:gd name="T6" fmla="*/ 1 w 113"/>
                <a:gd name="T7" fmla="*/ 58 h 71"/>
                <a:gd name="T8" fmla="*/ 0 w 113"/>
                <a:gd name="T9" fmla="*/ 59 h 71"/>
                <a:gd name="T10" fmla="*/ 2 w 113"/>
                <a:gd name="T11" fmla="*/ 60 h 71"/>
                <a:gd name="T12" fmla="*/ 2 w 113"/>
                <a:gd name="T13" fmla="*/ 59 h 71"/>
                <a:gd name="T14" fmla="*/ 61 w 113"/>
                <a:gd name="T15" fmla="*/ 52 h 71"/>
                <a:gd name="T16" fmla="*/ 112 w 113"/>
                <a:gd name="T17" fmla="*/ 6 h 71"/>
                <a:gd name="T18" fmla="*/ 110 w 113"/>
                <a:gd name="T19" fmla="*/ 3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3" h="71">
                  <a:moveTo>
                    <a:pt x="110" y="3"/>
                  </a:moveTo>
                  <a:cubicBezTo>
                    <a:pt x="110" y="2"/>
                    <a:pt x="109" y="1"/>
                    <a:pt x="108" y="1"/>
                  </a:cubicBezTo>
                  <a:cubicBezTo>
                    <a:pt x="66" y="0"/>
                    <a:pt x="18" y="16"/>
                    <a:pt x="1" y="58"/>
                  </a:cubicBezTo>
                  <a:cubicBezTo>
                    <a:pt x="1" y="58"/>
                    <a:pt x="1" y="58"/>
                    <a:pt x="1" y="58"/>
                  </a:cubicBezTo>
                  <a:cubicBezTo>
                    <a:pt x="1" y="58"/>
                    <a:pt x="1" y="59"/>
                    <a:pt x="0" y="59"/>
                  </a:cubicBezTo>
                  <a:cubicBezTo>
                    <a:pt x="0" y="60"/>
                    <a:pt x="1" y="60"/>
                    <a:pt x="2" y="60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19" y="71"/>
                    <a:pt x="45" y="60"/>
                    <a:pt x="61" y="52"/>
                  </a:cubicBezTo>
                  <a:cubicBezTo>
                    <a:pt x="81" y="42"/>
                    <a:pt x="101" y="26"/>
                    <a:pt x="112" y="6"/>
                  </a:cubicBezTo>
                  <a:cubicBezTo>
                    <a:pt x="113" y="4"/>
                    <a:pt x="111" y="3"/>
                    <a:pt x="110" y="3"/>
                  </a:cubicBezTo>
                  <a:close/>
                </a:path>
              </a:pathLst>
            </a:custGeom>
            <a:solidFill>
              <a:srgbClr val="7F7E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36"/>
            <p:cNvSpPr/>
            <p:nvPr/>
          </p:nvSpPr>
          <p:spPr bwMode="auto">
            <a:xfrm>
              <a:off x="3349625" y="113932"/>
              <a:ext cx="239713" cy="363538"/>
            </a:xfrm>
            <a:custGeom>
              <a:avLst/>
              <a:gdLst>
                <a:gd name="T0" fmla="*/ 83 w 88"/>
                <a:gd name="T1" fmla="*/ 29 h 132"/>
                <a:gd name="T2" fmla="*/ 68 w 88"/>
                <a:gd name="T3" fmla="*/ 29 h 132"/>
                <a:gd name="T4" fmla="*/ 70 w 88"/>
                <a:gd name="T5" fmla="*/ 14 h 132"/>
                <a:gd name="T6" fmla="*/ 68 w 88"/>
                <a:gd name="T7" fmla="*/ 12 h 132"/>
                <a:gd name="T8" fmla="*/ 47 w 88"/>
                <a:gd name="T9" fmla="*/ 20 h 132"/>
                <a:gd name="T10" fmla="*/ 28 w 88"/>
                <a:gd name="T11" fmla="*/ 9 h 132"/>
                <a:gd name="T12" fmla="*/ 32 w 88"/>
                <a:gd name="T13" fmla="*/ 46 h 132"/>
                <a:gd name="T14" fmla="*/ 32 w 88"/>
                <a:gd name="T15" fmla="*/ 48 h 132"/>
                <a:gd name="T16" fmla="*/ 15 w 88"/>
                <a:gd name="T17" fmla="*/ 84 h 132"/>
                <a:gd name="T18" fmla="*/ 0 w 88"/>
                <a:gd name="T19" fmla="*/ 131 h 132"/>
                <a:gd name="T20" fmla="*/ 2 w 88"/>
                <a:gd name="T21" fmla="*/ 131 h 132"/>
                <a:gd name="T22" fmla="*/ 17 w 88"/>
                <a:gd name="T23" fmla="*/ 89 h 132"/>
                <a:gd name="T24" fmla="*/ 34 w 88"/>
                <a:gd name="T25" fmla="*/ 51 h 132"/>
                <a:gd name="T26" fmla="*/ 85 w 88"/>
                <a:gd name="T27" fmla="*/ 44 h 132"/>
                <a:gd name="T28" fmla="*/ 83 w 88"/>
                <a:gd name="T29" fmla="*/ 29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8" h="132">
                  <a:moveTo>
                    <a:pt x="83" y="29"/>
                  </a:moveTo>
                  <a:cubicBezTo>
                    <a:pt x="78" y="26"/>
                    <a:pt x="73" y="27"/>
                    <a:pt x="68" y="29"/>
                  </a:cubicBezTo>
                  <a:cubicBezTo>
                    <a:pt x="70" y="24"/>
                    <a:pt x="70" y="20"/>
                    <a:pt x="70" y="14"/>
                  </a:cubicBezTo>
                  <a:cubicBezTo>
                    <a:pt x="71" y="13"/>
                    <a:pt x="69" y="12"/>
                    <a:pt x="68" y="12"/>
                  </a:cubicBezTo>
                  <a:cubicBezTo>
                    <a:pt x="59" y="11"/>
                    <a:pt x="52" y="14"/>
                    <a:pt x="47" y="20"/>
                  </a:cubicBezTo>
                  <a:cubicBezTo>
                    <a:pt x="45" y="11"/>
                    <a:pt x="38" y="0"/>
                    <a:pt x="28" y="9"/>
                  </a:cubicBezTo>
                  <a:cubicBezTo>
                    <a:pt x="17" y="19"/>
                    <a:pt x="21" y="37"/>
                    <a:pt x="32" y="46"/>
                  </a:cubicBezTo>
                  <a:cubicBezTo>
                    <a:pt x="31" y="47"/>
                    <a:pt x="31" y="48"/>
                    <a:pt x="32" y="48"/>
                  </a:cubicBezTo>
                  <a:cubicBezTo>
                    <a:pt x="25" y="60"/>
                    <a:pt x="20" y="72"/>
                    <a:pt x="15" y="84"/>
                  </a:cubicBezTo>
                  <a:cubicBezTo>
                    <a:pt x="9" y="99"/>
                    <a:pt x="3" y="115"/>
                    <a:pt x="0" y="131"/>
                  </a:cubicBezTo>
                  <a:cubicBezTo>
                    <a:pt x="0" y="132"/>
                    <a:pt x="2" y="132"/>
                    <a:pt x="2" y="131"/>
                  </a:cubicBezTo>
                  <a:cubicBezTo>
                    <a:pt x="7" y="117"/>
                    <a:pt x="11" y="103"/>
                    <a:pt x="17" y="89"/>
                  </a:cubicBezTo>
                  <a:cubicBezTo>
                    <a:pt x="22" y="76"/>
                    <a:pt x="29" y="64"/>
                    <a:pt x="34" y="51"/>
                  </a:cubicBezTo>
                  <a:cubicBezTo>
                    <a:pt x="48" y="65"/>
                    <a:pt x="74" y="62"/>
                    <a:pt x="85" y="44"/>
                  </a:cubicBezTo>
                  <a:cubicBezTo>
                    <a:pt x="88" y="40"/>
                    <a:pt x="88" y="32"/>
                    <a:pt x="83" y="29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37"/>
            <p:cNvSpPr/>
            <p:nvPr/>
          </p:nvSpPr>
          <p:spPr bwMode="auto">
            <a:xfrm>
              <a:off x="4021138" y="380632"/>
              <a:ext cx="690563" cy="965200"/>
            </a:xfrm>
            <a:custGeom>
              <a:avLst/>
              <a:gdLst>
                <a:gd name="T0" fmla="*/ 204 w 252"/>
                <a:gd name="T1" fmla="*/ 131 h 351"/>
                <a:gd name="T2" fmla="*/ 110 w 252"/>
                <a:gd name="T3" fmla="*/ 138 h 351"/>
                <a:gd name="T4" fmla="*/ 107 w 252"/>
                <a:gd name="T5" fmla="*/ 131 h 351"/>
                <a:gd name="T6" fmla="*/ 81 w 252"/>
                <a:gd name="T7" fmla="*/ 78 h 351"/>
                <a:gd name="T8" fmla="*/ 1 w 252"/>
                <a:gd name="T9" fmla="*/ 1 h 351"/>
                <a:gd name="T10" fmla="*/ 1 w 252"/>
                <a:gd name="T11" fmla="*/ 2 h 351"/>
                <a:gd name="T12" fmla="*/ 80 w 252"/>
                <a:gd name="T13" fmla="*/ 86 h 351"/>
                <a:gd name="T14" fmla="*/ 105 w 252"/>
                <a:gd name="T15" fmla="*/ 138 h 351"/>
                <a:gd name="T16" fmla="*/ 126 w 252"/>
                <a:gd name="T17" fmla="*/ 187 h 351"/>
                <a:gd name="T18" fmla="*/ 127 w 252"/>
                <a:gd name="T19" fmla="*/ 188 h 351"/>
                <a:gd name="T20" fmla="*/ 112 w 252"/>
                <a:gd name="T21" fmla="*/ 279 h 351"/>
                <a:gd name="T22" fmla="*/ 167 w 252"/>
                <a:gd name="T23" fmla="*/ 349 h 351"/>
                <a:gd name="T24" fmla="*/ 208 w 252"/>
                <a:gd name="T25" fmla="*/ 336 h 351"/>
                <a:gd name="T26" fmla="*/ 213 w 252"/>
                <a:gd name="T27" fmla="*/ 290 h 351"/>
                <a:gd name="T28" fmla="*/ 130 w 252"/>
                <a:gd name="T29" fmla="*/ 187 h 351"/>
                <a:gd name="T30" fmla="*/ 129 w 252"/>
                <a:gd name="T31" fmla="*/ 187 h 351"/>
                <a:gd name="T32" fmla="*/ 128 w 252"/>
                <a:gd name="T33" fmla="*/ 187 h 351"/>
                <a:gd name="T34" fmla="*/ 128 w 252"/>
                <a:gd name="T35" fmla="*/ 186 h 351"/>
                <a:gd name="T36" fmla="*/ 115 w 252"/>
                <a:gd name="T37" fmla="*/ 150 h 351"/>
                <a:gd name="T38" fmla="*/ 128 w 252"/>
                <a:gd name="T39" fmla="*/ 163 h 351"/>
                <a:gd name="T40" fmla="*/ 168 w 252"/>
                <a:gd name="T41" fmla="*/ 193 h 351"/>
                <a:gd name="T42" fmla="*/ 236 w 252"/>
                <a:gd name="T43" fmla="*/ 200 h 351"/>
                <a:gd name="T44" fmla="*/ 204 w 252"/>
                <a:gd name="T45" fmla="*/ 131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52" h="351">
                  <a:moveTo>
                    <a:pt x="204" y="131"/>
                  </a:moveTo>
                  <a:cubicBezTo>
                    <a:pt x="175" y="119"/>
                    <a:pt x="136" y="119"/>
                    <a:pt x="110" y="138"/>
                  </a:cubicBezTo>
                  <a:cubicBezTo>
                    <a:pt x="109" y="135"/>
                    <a:pt x="108" y="133"/>
                    <a:pt x="107" y="131"/>
                  </a:cubicBezTo>
                  <a:cubicBezTo>
                    <a:pt x="100" y="113"/>
                    <a:pt x="91" y="95"/>
                    <a:pt x="81" y="78"/>
                  </a:cubicBezTo>
                  <a:cubicBezTo>
                    <a:pt x="62" y="46"/>
                    <a:pt x="36" y="17"/>
                    <a:pt x="1" y="1"/>
                  </a:cubicBezTo>
                  <a:cubicBezTo>
                    <a:pt x="0" y="0"/>
                    <a:pt x="0" y="1"/>
                    <a:pt x="1" y="2"/>
                  </a:cubicBezTo>
                  <a:cubicBezTo>
                    <a:pt x="34" y="24"/>
                    <a:pt x="60" y="51"/>
                    <a:pt x="80" y="86"/>
                  </a:cubicBezTo>
                  <a:cubicBezTo>
                    <a:pt x="90" y="103"/>
                    <a:pt x="98" y="120"/>
                    <a:pt x="105" y="138"/>
                  </a:cubicBezTo>
                  <a:cubicBezTo>
                    <a:pt x="112" y="155"/>
                    <a:pt x="118" y="172"/>
                    <a:pt x="126" y="187"/>
                  </a:cubicBezTo>
                  <a:cubicBezTo>
                    <a:pt x="126" y="188"/>
                    <a:pt x="126" y="188"/>
                    <a:pt x="127" y="188"/>
                  </a:cubicBezTo>
                  <a:cubicBezTo>
                    <a:pt x="108" y="212"/>
                    <a:pt x="107" y="251"/>
                    <a:pt x="112" y="279"/>
                  </a:cubicBezTo>
                  <a:cubicBezTo>
                    <a:pt x="117" y="309"/>
                    <a:pt x="133" y="343"/>
                    <a:pt x="167" y="349"/>
                  </a:cubicBezTo>
                  <a:cubicBezTo>
                    <a:pt x="181" y="351"/>
                    <a:pt x="199" y="350"/>
                    <a:pt x="208" y="336"/>
                  </a:cubicBezTo>
                  <a:cubicBezTo>
                    <a:pt x="216" y="322"/>
                    <a:pt x="216" y="305"/>
                    <a:pt x="213" y="290"/>
                  </a:cubicBezTo>
                  <a:cubicBezTo>
                    <a:pt x="203" y="244"/>
                    <a:pt x="168" y="212"/>
                    <a:pt x="130" y="187"/>
                  </a:cubicBezTo>
                  <a:cubicBezTo>
                    <a:pt x="130" y="187"/>
                    <a:pt x="129" y="187"/>
                    <a:pt x="129" y="187"/>
                  </a:cubicBezTo>
                  <a:cubicBezTo>
                    <a:pt x="128" y="187"/>
                    <a:pt x="128" y="187"/>
                    <a:pt x="128" y="187"/>
                  </a:cubicBezTo>
                  <a:cubicBezTo>
                    <a:pt x="128" y="187"/>
                    <a:pt x="128" y="186"/>
                    <a:pt x="128" y="186"/>
                  </a:cubicBezTo>
                  <a:cubicBezTo>
                    <a:pt x="125" y="174"/>
                    <a:pt x="120" y="162"/>
                    <a:pt x="115" y="150"/>
                  </a:cubicBezTo>
                  <a:cubicBezTo>
                    <a:pt x="119" y="155"/>
                    <a:pt x="124" y="159"/>
                    <a:pt x="128" y="163"/>
                  </a:cubicBezTo>
                  <a:cubicBezTo>
                    <a:pt x="140" y="174"/>
                    <a:pt x="154" y="185"/>
                    <a:pt x="168" y="193"/>
                  </a:cubicBezTo>
                  <a:cubicBezTo>
                    <a:pt x="184" y="202"/>
                    <a:pt x="222" y="223"/>
                    <a:pt x="236" y="200"/>
                  </a:cubicBezTo>
                  <a:cubicBezTo>
                    <a:pt x="252" y="173"/>
                    <a:pt x="229" y="141"/>
                    <a:pt x="204" y="131"/>
                  </a:cubicBezTo>
                  <a:close/>
                </a:path>
              </a:pathLst>
            </a:custGeom>
            <a:solidFill>
              <a:srgbClr val="21B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38"/>
            <p:cNvSpPr/>
            <p:nvPr/>
          </p:nvSpPr>
          <p:spPr bwMode="auto">
            <a:xfrm>
              <a:off x="4773613" y="894982"/>
              <a:ext cx="349250" cy="338138"/>
            </a:xfrm>
            <a:custGeom>
              <a:avLst/>
              <a:gdLst>
                <a:gd name="T0" fmla="*/ 109 w 127"/>
                <a:gd name="T1" fmla="*/ 24 h 123"/>
                <a:gd name="T2" fmla="*/ 57 w 127"/>
                <a:gd name="T3" fmla="*/ 2 h 123"/>
                <a:gd name="T4" fmla="*/ 18 w 127"/>
                <a:gd name="T5" fmla="*/ 18 h 123"/>
                <a:gd name="T6" fmla="*/ 3 w 127"/>
                <a:gd name="T7" fmla="*/ 54 h 123"/>
                <a:gd name="T8" fmla="*/ 11 w 127"/>
                <a:gd name="T9" fmla="*/ 97 h 123"/>
                <a:gd name="T10" fmla="*/ 43 w 127"/>
                <a:gd name="T11" fmla="*/ 121 h 123"/>
                <a:gd name="T12" fmla="*/ 64 w 127"/>
                <a:gd name="T13" fmla="*/ 101 h 123"/>
                <a:gd name="T14" fmla="*/ 95 w 127"/>
                <a:gd name="T15" fmla="*/ 75 h 123"/>
                <a:gd name="T16" fmla="*/ 124 w 127"/>
                <a:gd name="T17" fmla="*/ 69 h 123"/>
                <a:gd name="T18" fmla="*/ 109 w 127"/>
                <a:gd name="T19" fmla="*/ 24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7" h="123">
                  <a:moveTo>
                    <a:pt x="109" y="24"/>
                  </a:moveTo>
                  <a:cubicBezTo>
                    <a:pt x="96" y="11"/>
                    <a:pt x="75" y="4"/>
                    <a:pt x="57" y="2"/>
                  </a:cubicBezTo>
                  <a:cubicBezTo>
                    <a:pt x="44" y="0"/>
                    <a:pt x="23" y="2"/>
                    <a:pt x="18" y="18"/>
                  </a:cubicBezTo>
                  <a:cubicBezTo>
                    <a:pt x="9" y="25"/>
                    <a:pt x="4" y="46"/>
                    <a:pt x="3" y="54"/>
                  </a:cubicBezTo>
                  <a:cubicBezTo>
                    <a:pt x="0" y="70"/>
                    <a:pt x="2" y="84"/>
                    <a:pt x="11" y="97"/>
                  </a:cubicBezTo>
                  <a:cubicBezTo>
                    <a:pt x="19" y="108"/>
                    <a:pt x="30" y="119"/>
                    <a:pt x="43" y="121"/>
                  </a:cubicBezTo>
                  <a:cubicBezTo>
                    <a:pt x="56" y="123"/>
                    <a:pt x="62" y="112"/>
                    <a:pt x="64" y="101"/>
                  </a:cubicBezTo>
                  <a:cubicBezTo>
                    <a:pt x="81" y="111"/>
                    <a:pt x="97" y="94"/>
                    <a:pt x="95" y="75"/>
                  </a:cubicBezTo>
                  <a:cubicBezTo>
                    <a:pt x="105" y="83"/>
                    <a:pt x="121" y="85"/>
                    <a:pt x="124" y="69"/>
                  </a:cubicBezTo>
                  <a:cubicBezTo>
                    <a:pt x="127" y="54"/>
                    <a:pt x="119" y="35"/>
                    <a:pt x="109" y="24"/>
                  </a:cubicBezTo>
                  <a:close/>
                </a:path>
              </a:pathLst>
            </a:custGeom>
            <a:solidFill>
              <a:srgbClr val="B287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39"/>
            <p:cNvSpPr/>
            <p:nvPr/>
          </p:nvSpPr>
          <p:spPr bwMode="auto">
            <a:xfrm>
              <a:off x="5297488" y="267919"/>
              <a:ext cx="858838" cy="676275"/>
            </a:xfrm>
            <a:custGeom>
              <a:avLst/>
              <a:gdLst>
                <a:gd name="T0" fmla="*/ 289 w 313"/>
                <a:gd name="T1" fmla="*/ 50 h 246"/>
                <a:gd name="T2" fmla="*/ 289 w 313"/>
                <a:gd name="T3" fmla="*/ 51 h 246"/>
                <a:gd name="T4" fmla="*/ 257 w 313"/>
                <a:gd name="T5" fmla="*/ 61 h 246"/>
                <a:gd name="T6" fmla="*/ 288 w 313"/>
                <a:gd name="T7" fmla="*/ 26 h 246"/>
                <a:gd name="T8" fmla="*/ 274 w 313"/>
                <a:gd name="T9" fmla="*/ 6 h 246"/>
                <a:gd name="T10" fmla="*/ 272 w 313"/>
                <a:gd name="T11" fmla="*/ 17 h 246"/>
                <a:gd name="T12" fmla="*/ 229 w 313"/>
                <a:gd name="T13" fmla="*/ 84 h 246"/>
                <a:gd name="T14" fmla="*/ 237 w 313"/>
                <a:gd name="T15" fmla="*/ 35 h 246"/>
                <a:gd name="T16" fmla="*/ 210 w 313"/>
                <a:gd name="T17" fmla="*/ 40 h 246"/>
                <a:gd name="T18" fmla="*/ 225 w 313"/>
                <a:gd name="T19" fmla="*/ 49 h 246"/>
                <a:gd name="T20" fmla="*/ 227 w 313"/>
                <a:gd name="T21" fmla="*/ 86 h 246"/>
                <a:gd name="T22" fmla="*/ 160 w 313"/>
                <a:gd name="T23" fmla="*/ 145 h 246"/>
                <a:gd name="T24" fmla="*/ 189 w 313"/>
                <a:gd name="T25" fmla="*/ 85 h 246"/>
                <a:gd name="T26" fmla="*/ 167 w 313"/>
                <a:gd name="T27" fmla="*/ 69 h 246"/>
                <a:gd name="T28" fmla="*/ 170 w 313"/>
                <a:gd name="T29" fmla="*/ 86 h 246"/>
                <a:gd name="T30" fmla="*/ 158 w 313"/>
                <a:gd name="T31" fmla="*/ 147 h 246"/>
                <a:gd name="T32" fmla="*/ 87 w 313"/>
                <a:gd name="T33" fmla="*/ 197 h 246"/>
                <a:gd name="T34" fmla="*/ 136 w 313"/>
                <a:gd name="T35" fmla="*/ 137 h 246"/>
                <a:gd name="T36" fmla="*/ 113 w 313"/>
                <a:gd name="T37" fmla="*/ 124 h 246"/>
                <a:gd name="T38" fmla="*/ 114 w 313"/>
                <a:gd name="T39" fmla="*/ 139 h 246"/>
                <a:gd name="T40" fmla="*/ 46 w 313"/>
                <a:gd name="T41" fmla="*/ 222 h 246"/>
                <a:gd name="T42" fmla="*/ 32 w 313"/>
                <a:gd name="T43" fmla="*/ 211 h 246"/>
                <a:gd name="T44" fmla="*/ 50 w 313"/>
                <a:gd name="T45" fmla="*/ 187 h 246"/>
                <a:gd name="T46" fmla="*/ 28 w 313"/>
                <a:gd name="T47" fmla="*/ 171 h 246"/>
                <a:gd name="T48" fmla="*/ 35 w 313"/>
                <a:gd name="T49" fmla="*/ 189 h 246"/>
                <a:gd name="T50" fmla="*/ 0 w 313"/>
                <a:gd name="T51" fmla="*/ 245 h 246"/>
                <a:gd name="T52" fmla="*/ 41 w 313"/>
                <a:gd name="T53" fmla="*/ 230 h 246"/>
                <a:gd name="T54" fmla="*/ 102 w 313"/>
                <a:gd name="T55" fmla="*/ 224 h 246"/>
                <a:gd name="T56" fmla="*/ 121 w 313"/>
                <a:gd name="T57" fmla="*/ 235 h 246"/>
                <a:gd name="T58" fmla="*/ 107 w 313"/>
                <a:gd name="T59" fmla="*/ 210 h 246"/>
                <a:gd name="T60" fmla="*/ 103 w 313"/>
                <a:gd name="T61" fmla="*/ 219 h 246"/>
                <a:gd name="T62" fmla="*/ 54 w 313"/>
                <a:gd name="T63" fmla="*/ 223 h 246"/>
                <a:gd name="T64" fmla="*/ 131 w 313"/>
                <a:gd name="T65" fmla="*/ 173 h 246"/>
                <a:gd name="T66" fmla="*/ 182 w 313"/>
                <a:gd name="T67" fmla="*/ 195 h 246"/>
                <a:gd name="T68" fmla="*/ 199 w 313"/>
                <a:gd name="T69" fmla="*/ 201 h 246"/>
                <a:gd name="T70" fmla="*/ 188 w 313"/>
                <a:gd name="T71" fmla="*/ 177 h 246"/>
                <a:gd name="T72" fmla="*/ 133 w 313"/>
                <a:gd name="T73" fmla="*/ 172 h 246"/>
                <a:gd name="T74" fmla="*/ 199 w 313"/>
                <a:gd name="T75" fmla="*/ 120 h 246"/>
                <a:gd name="T76" fmla="*/ 238 w 313"/>
                <a:gd name="T77" fmla="*/ 135 h 246"/>
                <a:gd name="T78" fmla="*/ 257 w 313"/>
                <a:gd name="T79" fmla="*/ 121 h 246"/>
                <a:gd name="T80" fmla="*/ 245 w 313"/>
                <a:gd name="T81" fmla="*/ 117 h 246"/>
                <a:gd name="T82" fmla="*/ 241 w 313"/>
                <a:gd name="T83" fmla="*/ 119 h 246"/>
                <a:gd name="T84" fmla="*/ 238 w 313"/>
                <a:gd name="T85" fmla="*/ 122 h 246"/>
                <a:gd name="T86" fmla="*/ 255 w 313"/>
                <a:gd name="T87" fmla="*/ 63 h 246"/>
                <a:gd name="T88" fmla="*/ 291 w 313"/>
                <a:gd name="T89" fmla="*/ 56 h 246"/>
                <a:gd name="T90" fmla="*/ 313 w 313"/>
                <a:gd name="T91" fmla="*/ 49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13" h="246">
                  <a:moveTo>
                    <a:pt x="299" y="37"/>
                  </a:moveTo>
                  <a:cubicBezTo>
                    <a:pt x="294" y="39"/>
                    <a:pt x="290" y="45"/>
                    <a:pt x="289" y="50"/>
                  </a:cubicBezTo>
                  <a:cubicBezTo>
                    <a:pt x="289" y="50"/>
                    <a:pt x="288" y="51"/>
                    <a:pt x="288" y="51"/>
                  </a:cubicBezTo>
                  <a:cubicBezTo>
                    <a:pt x="288" y="51"/>
                    <a:pt x="289" y="51"/>
                    <a:pt x="289" y="51"/>
                  </a:cubicBezTo>
                  <a:cubicBezTo>
                    <a:pt x="288" y="52"/>
                    <a:pt x="288" y="53"/>
                    <a:pt x="288" y="54"/>
                  </a:cubicBezTo>
                  <a:cubicBezTo>
                    <a:pt x="278" y="55"/>
                    <a:pt x="267" y="58"/>
                    <a:pt x="257" y="61"/>
                  </a:cubicBezTo>
                  <a:cubicBezTo>
                    <a:pt x="265" y="50"/>
                    <a:pt x="273" y="39"/>
                    <a:pt x="279" y="27"/>
                  </a:cubicBezTo>
                  <a:cubicBezTo>
                    <a:pt x="282" y="28"/>
                    <a:pt x="285" y="28"/>
                    <a:pt x="288" y="26"/>
                  </a:cubicBezTo>
                  <a:cubicBezTo>
                    <a:pt x="293" y="23"/>
                    <a:pt x="296" y="16"/>
                    <a:pt x="293" y="10"/>
                  </a:cubicBezTo>
                  <a:cubicBezTo>
                    <a:pt x="290" y="3"/>
                    <a:pt x="279" y="0"/>
                    <a:pt x="274" y="6"/>
                  </a:cubicBezTo>
                  <a:cubicBezTo>
                    <a:pt x="272" y="9"/>
                    <a:pt x="272" y="12"/>
                    <a:pt x="273" y="16"/>
                  </a:cubicBezTo>
                  <a:cubicBezTo>
                    <a:pt x="272" y="16"/>
                    <a:pt x="272" y="16"/>
                    <a:pt x="272" y="17"/>
                  </a:cubicBezTo>
                  <a:cubicBezTo>
                    <a:pt x="273" y="20"/>
                    <a:pt x="274" y="23"/>
                    <a:pt x="277" y="25"/>
                  </a:cubicBezTo>
                  <a:cubicBezTo>
                    <a:pt x="262" y="46"/>
                    <a:pt x="246" y="66"/>
                    <a:pt x="229" y="84"/>
                  </a:cubicBezTo>
                  <a:cubicBezTo>
                    <a:pt x="229" y="72"/>
                    <a:pt x="229" y="60"/>
                    <a:pt x="228" y="48"/>
                  </a:cubicBezTo>
                  <a:cubicBezTo>
                    <a:pt x="234" y="46"/>
                    <a:pt x="238" y="41"/>
                    <a:pt x="237" y="35"/>
                  </a:cubicBezTo>
                  <a:cubicBezTo>
                    <a:pt x="237" y="28"/>
                    <a:pt x="231" y="24"/>
                    <a:pt x="224" y="24"/>
                  </a:cubicBezTo>
                  <a:cubicBezTo>
                    <a:pt x="217" y="25"/>
                    <a:pt x="207" y="32"/>
                    <a:pt x="210" y="40"/>
                  </a:cubicBezTo>
                  <a:cubicBezTo>
                    <a:pt x="212" y="45"/>
                    <a:pt x="218" y="48"/>
                    <a:pt x="223" y="48"/>
                  </a:cubicBezTo>
                  <a:cubicBezTo>
                    <a:pt x="223" y="48"/>
                    <a:pt x="224" y="49"/>
                    <a:pt x="225" y="49"/>
                  </a:cubicBezTo>
                  <a:cubicBezTo>
                    <a:pt x="225" y="49"/>
                    <a:pt x="225" y="49"/>
                    <a:pt x="225" y="49"/>
                  </a:cubicBezTo>
                  <a:cubicBezTo>
                    <a:pt x="226" y="61"/>
                    <a:pt x="226" y="73"/>
                    <a:pt x="227" y="86"/>
                  </a:cubicBezTo>
                  <a:cubicBezTo>
                    <a:pt x="207" y="107"/>
                    <a:pt x="185" y="126"/>
                    <a:pt x="161" y="145"/>
                  </a:cubicBezTo>
                  <a:cubicBezTo>
                    <a:pt x="161" y="145"/>
                    <a:pt x="161" y="145"/>
                    <a:pt x="160" y="145"/>
                  </a:cubicBezTo>
                  <a:cubicBezTo>
                    <a:pt x="164" y="126"/>
                    <a:pt x="170" y="109"/>
                    <a:pt x="176" y="90"/>
                  </a:cubicBezTo>
                  <a:cubicBezTo>
                    <a:pt x="181" y="92"/>
                    <a:pt x="186" y="90"/>
                    <a:pt x="189" y="85"/>
                  </a:cubicBezTo>
                  <a:cubicBezTo>
                    <a:pt x="193" y="79"/>
                    <a:pt x="192" y="69"/>
                    <a:pt x="187" y="64"/>
                  </a:cubicBezTo>
                  <a:cubicBezTo>
                    <a:pt x="181" y="58"/>
                    <a:pt x="170" y="62"/>
                    <a:pt x="167" y="69"/>
                  </a:cubicBezTo>
                  <a:cubicBezTo>
                    <a:pt x="165" y="74"/>
                    <a:pt x="166" y="80"/>
                    <a:pt x="170" y="85"/>
                  </a:cubicBezTo>
                  <a:cubicBezTo>
                    <a:pt x="170" y="85"/>
                    <a:pt x="170" y="85"/>
                    <a:pt x="170" y="86"/>
                  </a:cubicBezTo>
                  <a:cubicBezTo>
                    <a:pt x="171" y="87"/>
                    <a:pt x="173" y="89"/>
                    <a:pt x="174" y="89"/>
                  </a:cubicBezTo>
                  <a:cubicBezTo>
                    <a:pt x="168" y="108"/>
                    <a:pt x="160" y="127"/>
                    <a:pt x="158" y="147"/>
                  </a:cubicBezTo>
                  <a:cubicBezTo>
                    <a:pt x="136" y="164"/>
                    <a:pt x="113" y="180"/>
                    <a:pt x="90" y="195"/>
                  </a:cubicBezTo>
                  <a:cubicBezTo>
                    <a:pt x="89" y="196"/>
                    <a:pt x="88" y="196"/>
                    <a:pt x="87" y="197"/>
                  </a:cubicBezTo>
                  <a:cubicBezTo>
                    <a:pt x="95" y="177"/>
                    <a:pt x="105" y="159"/>
                    <a:pt x="116" y="142"/>
                  </a:cubicBezTo>
                  <a:cubicBezTo>
                    <a:pt x="123" y="146"/>
                    <a:pt x="133" y="143"/>
                    <a:pt x="136" y="137"/>
                  </a:cubicBezTo>
                  <a:cubicBezTo>
                    <a:pt x="139" y="131"/>
                    <a:pt x="138" y="122"/>
                    <a:pt x="133" y="118"/>
                  </a:cubicBezTo>
                  <a:cubicBezTo>
                    <a:pt x="126" y="111"/>
                    <a:pt x="117" y="118"/>
                    <a:pt x="113" y="124"/>
                  </a:cubicBezTo>
                  <a:cubicBezTo>
                    <a:pt x="113" y="125"/>
                    <a:pt x="113" y="125"/>
                    <a:pt x="113" y="125"/>
                  </a:cubicBezTo>
                  <a:cubicBezTo>
                    <a:pt x="111" y="130"/>
                    <a:pt x="111" y="135"/>
                    <a:pt x="114" y="139"/>
                  </a:cubicBezTo>
                  <a:cubicBezTo>
                    <a:pt x="101" y="157"/>
                    <a:pt x="90" y="177"/>
                    <a:pt x="85" y="198"/>
                  </a:cubicBezTo>
                  <a:cubicBezTo>
                    <a:pt x="72" y="206"/>
                    <a:pt x="59" y="214"/>
                    <a:pt x="46" y="222"/>
                  </a:cubicBezTo>
                  <a:cubicBezTo>
                    <a:pt x="40" y="225"/>
                    <a:pt x="33" y="228"/>
                    <a:pt x="27" y="231"/>
                  </a:cubicBezTo>
                  <a:cubicBezTo>
                    <a:pt x="29" y="225"/>
                    <a:pt x="30" y="218"/>
                    <a:pt x="32" y="211"/>
                  </a:cubicBezTo>
                  <a:cubicBezTo>
                    <a:pt x="34" y="204"/>
                    <a:pt x="36" y="197"/>
                    <a:pt x="38" y="191"/>
                  </a:cubicBezTo>
                  <a:cubicBezTo>
                    <a:pt x="42" y="192"/>
                    <a:pt x="47" y="191"/>
                    <a:pt x="50" y="187"/>
                  </a:cubicBezTo>
                  <a:cubicBezTo>
                    <a:pt x="55" y="181"/>
                    <a:pt x="55" y="171"/>
                    <a:pt x="49" y="166"/>
                  </a:cubicBezTo>
                  <a:cubicBezTo>
                    <a:pt x="41" y="160"/>
                    <a:pt x="31" y="163"/>
                    <a:pt x="28" y="171"/>
                  </a:cubicBezTo>
                  <a:cubicBezTo>
                    <a:pt x="26" y="176"/>
                    <a:pt x="28" y="184"/>
                    <a:pt x="32" y="186"/>
                  </a:cubicBezTo>
                  <a:cubicBezTo>
                    <a:pt x="33" y="188"/>
                    <a:pt x="34" y="189"/>
                    <a:pt x="35" y="189"/>
                  </a:cubicBezTo>
                  <a:cubicBezTo>
                    <a:pt x="28" y="202"/>
                    <a:pt x="26" y="219"/>
                    <a:pt x="23" y="233"/>
                  </a:cubicBezTo>
                  <a:cubicBezTo>
                    <a:pt x="15" y="236"/>
                    <a:pt x="7" y="240"/>
                    <a:pt x="0" y="245"/>
                  </a:cubicBezTo>
                  <a:cubicBezTo>
                    <a:pt x="0" y="245"/>
                    <a:pt x="0" y="246"/>
                    <a:pt x="0" y="246"/>
                  </a:cubicBezTo>
                  <a:cubicBezTo>
                    <a:pt x="14" y="245"/>
                    <a:pt x="29" y="236"/>
                    <a:pt x="41" y="230"/>
                  </a:cubicBezTo>
                  <a:cubicBezTo>
                    <a:pt x="45" y="228"/>
                    <a:pt x="48" y="226"/>
                    <a:pt x="51" y="224"/>
                  </a:cubicBezTo>
                  <a:cubicBezTo>
                    <a:pt x="67" y="226"/>
                    <a:pt x="86" y="227"/>
                    <a:pt x="102" y="224"/>
                  </a:cubicBezTo>
                  <a:cubicBezTo>
                    <a:pt x="102" y="225"/>
                    <a:pt x="102" y="226"/>
                    <a:pt x="102" y="227"/>
                  </a:cubicBezTo>
                  <a:cubicBezTo>
                    <a:pt x="104" y="236"/>
                    <a:pt x="114" y="237"/>
                    <a:pt x="121" y="235"/>
                  </a:cubicBezTo>
                  <a:cubicBezTo>
                    <a:pt x="128" y="232"/>
                    <a:pt x="131" y="225"/>
                    <a:pt x="128" y="218"/>
                  </a:cubicBezTo>
                  <a:cubicBezTo>
                    <a:pt x="125" y="211"/>
                    <a:pt x="114" y="206"/>
                    <a:pt x="107" y="210"/>
                  </a:cubicBezTo>
                  <a:cubicBezTo>
                    <a:pt x="107" y="210"/>
                    <a:pt x="106" y="211"/>
                    <a:pt x="107" y="212"/>
                  </a:cubicBezTo>
                  <a:cubicBezTo>
                    <a:pt x="105" y="214"/>
                    <a:pt x="103" y="216"/>
                    <a:pt x="103" y="219"/>
                  </a:cubicBezTo>
                  <a:cubicBezTo>
                    <a:pt x="95" y="220"/>
                    <a:pt x="87" y="222"/>
                    <a:pt x="79" y="222"/>
                  </a:cubicBezTo>
                  <a:cubicBezTo>
                    <a:pt x="71" y="223"/>
                    <a:pt x="62" y="223"/>
                    <a:pt x="54" y="223"/>
                  </a:cubicBezTo>
                  <a:cubicBezTo>
                    <a:pt x="66" y="216"/>
                    <a:pt x="77" y="209"/>
                    <a:pt x="89" y="201"/>
                  </a:cubicBezTo>
                  <a:cubicBezTo>
                    <a:pt x="103" y="192"/>
                    <a:pt x="117" y="183"/>
                    <a:pt x="131" y="173"/>
                  </a:cubicBezTo>
                  <a:cubicBezTo>
                    <a:pt x="146" y="180"/>
                    <a:pt x="163" y="186"/>
                    <a:pt x="180" y="188"/>
                  </a:cubicBezTo>
                  <a:cubicBezTo>
                    <a:pt x="179" y="190"/>
                    <a:pt x="180" y="193"/>
                    <a:pt x="182" y="195"/>
                  </a:cubicBezTo>
                  <a:cubicBezTo>
                    <a:pt x="182" y="195"/>
                    <a:pt x="182" y="195"/>
                    <a:pt x="182" y="195"/>
                  </a:cubicBezTo>
                  <a:cubicBezTo>
                    <a:pt x="185" y="200"/>
                    <a:pt x="192" y="203"/>
                    <a:pt x="199" y="201"/>
                  </a:cubicBezTo>
                  <a:cubicBezTo>
                    <a:pt x="206" y="198"/>
                    <a:pt x="212" y="188"/>
                    <a:pt x="207" y="181"/>
                  </a:cubicBezTo>
                  <a:cubicBezTo>
                    <a:pt x="203" y="175"/>
                    <a:pt x="194" y="175"/>
                    <a:pt x="188" y="177"/>
                  </a:cubicBezTo>
                  <a:cubicBezTo>
                    <a:pt x="184" y="178"/>
                    <a:pt x="182" y="181"/>
                    <a:pt x="180" y="184"/>
                  </a:cubicBezTo>
                  <a:cubicBezTo>
                    <a:pt x="164" y="182"/>
                    <a:pt x="148" y="178"/>
                    <a:pt x="133" y="172"/>
                  </a:cubicBezTo>
                  <a:cubicBezTo>
                    <a:pt x="142" y="165"/>
                    <a:pt x="150" y="159"/>
                    <a:pt x="159" y="152"/>
                  </a:cubicBezTo>
                  <a:cubicBezTo>
                    <a:pt x="172" y="142"/>
                    <a:pt x="186" y="131"/>
                    <a:pt x="199" y="120"/>
                  </a:cubicBezTo>
                  <a:cubicBezTo>
                    <a:pt x="211" y="125"/>
                    <a:pt x="224" y="126"/>
                    <a:pt x="237" y="126"/>
                  </a:cubicBezTo>
                  <a:cubicBezTo>
                    <a:pt x="236" y="129"/>
                    <a:pt x="237" y="132"/>
                    <a:pt x="238" y="135"/>
                  </a:cubicBezTo>
                  <a:cubicBezTo>
                    <a:pt x="242" y="141"/>
                    <a:pt x="253" y="142"/>
                    <a:pt x="258" y="137"/>
                  </a:cubicBezTo>
                  <a:cubicBezTo>
                    <a:pt x="262" y="132"/>
                    <a:pt x="261" y="125"/>
                    <a:pt x="257" y="121"/>
                  </a:cubicBezTo>
                  <a:cubicBezTo>
                    <a:pt x="254" y="117"/>
                    <a:pt x="249" y="116"/>
                    <a:pt x="245" y="117"/>
                  </a:cubicBezTo>
                  <a:cubicBezTo>
                    <a:pt x="245" y="117"/>
                    <a:pt x="245" y="117"/>
                    <a:pt x="245" y="117"/>
                  </a:cubicBezTo>
                  <a:cubicBezTo>
                    <a:pt x="246" y="117"/>
                    <a:pt x="245" y="116"/>
                    <a:pt x="245" y="117"/>
                  </a:cubicBezTo>
                  <a:cubicBezTo>
                    <a:pt x="243" y="117"/>
                    <a:pt x="242" y="118"/>
                    <a:pt x="241" y="119"/>
                  </a:cubicBezTo>
                  <a:cubicBezTo>
                    <a:pt x="240" y="120"/>
                    <a:pt x="239" y="121"/>
                    <a:pt x="238" y="121"/>
                  </a:cubicBezTo>
                  <a:cubicBezTo>
                    <a:pt x="238" y="122"/>
                    <a:pt x="238" y="122"/>
                    <a:pt x="238" y="122"/>
                  </a:cubicBezTo>
                  <a:cubicBezTo>
                    <a:pt x="226" y="122"/>
                    <a:pt x="213" y="122"/>
                    <a:pt x="201" y="119"/>
                  </a:cubicBezTo>
                  <a:cubicBezTo>
                    <a:pt x="220" y="102"/>
                    <a:pt x="239" y="83"/>
                    <a:pt x="255" y="63"/>
                  </a:cubicBezTo>
                  <a:cubicBezTo>
                    <a:pt x="267" y="62"/>
                    <a:pt x="279" y="60"/>
                    <a:pt x="291" y="57"/>
                  </a:cubicBezTo>
                  <a:cubicBezTo>
                    <a:pt x="291" y="57"/>
                    <a:pt x="291" y="56"/>
                    <a:pt x="291" y="56"/>
                  </a:cubicBezTo>
                  <a:cubicBezTo>
                    <a:pt x="293" y="60"/>
                    <a:pt x="298" y="62"/>
                    <a:pt x="302" y="61"/>
                  </a:cubicBezTo>
                  <a:cubicBezTo>
                    <a:pt x="308" y="61"/>
                    <a:pt x="313" y="56"/>
                    <a:pt x="313" y="49"/>
                  </a:cubicBezTo>
                  <a:cubicBezTo>
                    <a:pt x="313" y="42"/>
                    <a:pt x="306" y="34"/>
                    <a:pt x="299" y="37"/>
                  </a:cubicBezTo>
                  <a:close/>
                </a:path>
              </a:pathLst>
            </a:custGeom>
            <a:solidFill>
              <a:srgbClr val="B287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40"/>
            <p:cNvSpPr/>
            <p:nvPr/>
          </p:nvSpPr>
          <p:spPr bwMode="auto">
            <a:xfrm>
              <a:off x="4519613" y="159969"/>
              <a:ext cx="1027113" cy="657225"/>
            </a:xfrm>
            <a:custGeom>
              <a:avLst/>
              <a:gdLst>
                <a:gd name="T0" fmla="*/ 372 w 375"/>
                <a:gd name="T1" fmla="*/ 32 h 239"/>
                <a:gd name="T2" fmla="*/ 331 w 375"/>
                <a:gd name="T3" fmla="*/ 50 h 239"/>
                <a:gd name="T4" fmla="*/ 290 w 375"/>
                <a:gd name="T5" fmla="*/ 64 h 239"/>
                <a:gd name="T6" fmla="*/ 235 w 375"/>
                <a:gd name="T7" fmla="*/ 113 h 239"/>
                <a:gd name="T8" fmla="*/ 211 w 375"/>
                <a:gd name="T9" fmla="*/ 121 h 239"/>
                <a:gd name="T10" fmla="*/ 136 w 375"/>
                <a:gd name="T11" fmla="*/ 138 h 239"/>
                <a:gd name="T12" fmla="*/ 162 w 375"/>
                <a:gd name="T13" fmla="*/ 117 h 239"/>
                <a:gd name="T14" fmla="*/ 171 w 375"/>
                <a:gd name="T15" fmla="*/ 107 h 239"/>
                <a:gd name="T16" fmla="*/ 241 w 375"/>
                <a:gd name="T17" fmla="*/ 5 h 239"/>
                <a:gd name="T18" fmla="*/ 243 w 375"/>
                <a:gd name="T19" fmla="*/ 2 h 239"/>
                <a:gd name="T20" fmla="*/ 241 w 375"/>
                <a:gd name="T21" fmla="*/ 1 h 239"/>
                <a:gd name="T22" fmla="*/ 218 w 375"/>
                <a:gd name="T23" fmla="*/ 26 h 239"/>
                <a:gd name="T24" fmla="*/ 191 w 375"/>
                <a:gd name="T25" fmla="*/ 50 h 239"/>
                <a:gd name="T26" fmla="*/ 167 w 375"/>
                <a:gd name="T27" fmla="*/ 106 h 239"/>
                <a:gd name="T28" fmla="*/ 167 w 375"/>
                <a:gd name="T29" fmla="*/ 106 h 239"/>
                <a:gd name="T30" fmla="*/ 162 w 375"/>
                <a:gd name="T31" fmla="*/ 112 h 239"/>
                <a:gd name="T32" fmla="*/ 131 w 375"/>
                <a:gd name="T33" fmla="*/ 139 h 239"/>
                <a:gd name="T34" fmla="*/ 89 w 375"/>
                <a:gd name="T35" fmla="*/ 146 h 239"/>
                <a:gd name="T36" fmla="*/ 89 w 375"/>
                <a:gd name="T37" fmla="*/ 146 h 239"/>
                <a:gd name="T38" fmla="*/ 89 w 375"/>
                <a:gd name="T39" fmla="*/ 146 h 239"/>
                <a:gd name="T40" fmla="*/ 67 w 375"/>
                <a:gd name="T41" fmla="*/ 149 h 239"/>
                <a:gd name="T42" fmla="*/ 1 w 375"/>
                <a:gd name="T43" fmla="*/ 147 h 239"/>
                <a:gd name="T44" fmla="*/ 1 w 375"/>
                <a:gd name="T45" fmla="*/ 149 h 239"/>
                <a:gd name="T46" fmla="*/ 58 w 375"/>
                <a:gd name="T47" fmla="*/ 154 h 239"/>
                <a:gd name="T48" fmla="*/ 90 w 375"/>
                <a:gd name="T49" fmla="*/ 150 h 239"/>
                <a:gd name="T50" fmla="*/ 144 w 375"/>
                <a:gd name="T51" fmla="*/ 186 h 239"/>
                <a:gd name="T52" fmla="*/ 193 w 375"/>
                <a:gd name="T53" fmla="*/ 202 h 239"/>
                <a:gd name="T54" fmla="*/ 296 w 375"/>
                <a:gd name="T55" fmla="*/ 184 h 239"/>
                <a:gd name="T56" fmla="*/ 296 w 375"/>
                <a:gd name="T57" fmla="*/ 184 h 239"/>
                <a:gd name="T58" fmla="*/ 297 w 375"/>
                <a:gd name="T59" fmla="*/ 183 h 239"/>
                <a:gd name="T60" fmla="*/ 297 w 375"/>
                <a:gd name="T61" fmla="*/ 180 h 239"/>
                <a:gd name="T62" fmla="*/ 192 w 375"/>
                <a:gd name="T63" fmla="*/ 197 h 239"/>
                <a:gd name="T64" fmla="*/ 192 w 375"/>
                <a:gd name="T65" fmla="*/ 198 h 239"/>
                <a:gd name="T66" fmla="*/ 150 w 375"/>
                <a:gd name="T67" fmla="*/ 185 h 239"/>
                <a:gd name="T68" fmla="*/ 92 w 375"/>
                <a:gd name="T69" fmla="*/ 149 h 239"/>
                <a:gd name="T70" fmla="*/ 127 w 375"/>
                <a:gd name="T71" fmla="*/ 144 h 239"/>
                <a:gd name="T72" fmla="*/ 235 w 375"/>
                <a:gd name="T73" fmla="*/ 118 h 239"/>
                <a:gd name="T74" fmla="*/ 235 w 375"/>
                <a:gd name="T75" fmla="*/ 119 h 239"/>
                <a:gd name="T76" fmla="*/ 313 w 375"/>
                <a:gd name="T77" fmla="*/ 123 h 239"/>
                <a:gd name="T78" fmla="*/ 350 w 375"/>
                <a:gd name="T79" fmla="*/ 87 h 239"/>
                <a:gd name="T80" fmla="*/ 372 w 375"/>
                <a:gd name="T81" fmla="*/ 36 h 239"/>
                <a:gd name="T82" fmla="*/ 374 w 375"/>
                <a:gd name="T83" fmla="*/ 35 h 239"/>
                <a:gd name="T84" fmla="*/ 372 w 375"/>
                <a:gd name="T85" fmla="*/ 32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75" h="239">
                  <a:moveTo>
                    <a:pt x="372" y="32"/>
                  </a:moveTo>
                  <a:cubicBezTo>
                    <a:pt x="359" y="39"/>
                    <a:pt x="345" y="45"/>
                    <a:pt x="331" y="50"/>
                  </a:cubicBezTo>
                  <a:cubicBezTo>
                    <a:pt x="317" y="54"/>
                    <a:pt x="304" y="58"/>
                    <a:pt x="290" y="64"/>
                  </a:cubicBezTo>
                  <a:cubicBezTo>
                    <a:pt x="267" y="74"/>
                    <a:pt x="249" y="92"/>
                    <a:pt x="235" y="113"/>
                  </a:cubicBezTo>
                  <a:cubicBezTo>
                    <a:pt x="227" y="116"/>
                    <a:pt x="219" y="119"/>
                    <a:pt x="211" y="121"/>
                  </a:cubicBezTo>
                  <a:cubicBezTo>
                    <a:pt x="187" y="128"/>
                    <a:pt x="162" y="134"/>
                    <a:pt x="136" y="138"/>
                  </a:cubicBezTo>
                  <a:cubicBezTo>
                    <a:pt x="146" y="133"/>
                    <a:pt x="155" y="124"/>
                    <a:pt x="162" y="117"/>
                  </a:cubicBezTo>
                  <a:cubicBezTo>
                    <a:pt x="165" y="114"/>
                    <a:pt x="168" y="111"/>
                    <a:pt x="171" y="107"/>
                  </a:cubicBezTo>
                  <a:cubicBezTo>
                    <a:pt x="226" y="117"/>
                    <a:pt x="233" y="44"/>
                    <a:pt x="241" y="5"/>
                  </a:cubicBezTo>
                  <a:cubicBezTo>
                    <a:pt x="242" y="4"/>
                    <a:pt x="242" y="3"/>
                    <a:pt x="243" y="2"/>
                  </a:cubicBezTo>
                  <a:cubicBezTo>
                    <a:pt x="243" y="1"/>
                    <a:pt x="242" y="0"/>
                    <a:pt x="241" y="1"/>
                  </a:cubicBezTo>
                  <a:cubicBezTo>
                    <a:pt x="233" y="9"/>
                    <a:pt x="226" y="18"/>
                    <a:pt x="218" y="26"/>
                  </a:cubicBezTo>
                  <a:cubicBezTo>
                    <a:pt x="209" y="34"/>
                    <a:pt x="199" y="42"/>
                    <a:pt x="191" y="50"/>
                  </a:cubicBezTo>
                  <a:cubicBezTo>
                    <a:pt x="176" y="65"/>
                    <a:pt x="163" y="84"/>
                    <a:pt x="167" y="106"/>
                  </a:cubicBezTo>
                  <a:cubicBezTo>
                    <a:pt x="167" y="106"/>
                    <a:pt x="167" y="106"/>
                    <a:pt x="167" y="106"/>
                  </a:cubicBezTo>
                  <a:cubicBezTo>
                    <a:pt x="165" y="108"/>
                    <a:pt x="163" y="110"/>
                    <a:pt x="162" y="112"/>
                  </a:cubicBezTo>
                  <a:cubicBezTo>
                    <a:pt x="153" y="123"/>
                    <a:pt x="142" y="131"/>
                    <a:pt x="131" y="139"/>
                  </a:cubicBezTo>
                  <a:cubicBezTo>
                    <a:pt x="117" y="141"/>
                    <a:pt x="103" y="144"/>
                    <a:pt x="89" y="146"/>
                  </a:cubicBezTo>
                  <a:cubicBezTo>
                    <a:pt x="89" y="146"/>
                    <a:pt x="89" y="146"/>
                    <a:pt x="89" y="146"/>
                  </a:cubicBezTo>
                  <a:cubicBezTo>
                    <a:pt x="89" y="145"/>
                    <a:pt x="88" y="145"/>
                    <a:pt x="89" y="146"/>
                  </a:cubicBezTo>
                  <a:cubicBezTo>
                    <a:pt x="81" y="147"/>
                    <a:pt x="74" y="148"/>
                    <a:pt x="67" y="149"/>
                  </a:cubicBezTo>
                  <a:cubicBezTo>
                    <a:pt x="45" y="153"/>
                    <a:pt x="23" y="154"/>
                    <a:pt x="1" y="147"/>
                  </a:cubicBezTo>
                  <a:cubicBezTo>
                    <a:pt x="0" y="147"/>
                    <a:pt x="0" y="148"/>
                    <a:pt x="1" y="149"/>
                  </a:cubicBezTo>
                  <a:cubicBezTo>
                    <a:pt x="17" y="159"/>
                    <a:pt x="40" y="156"/>
                    <a:pt x="58" y="154"/>
                  </a:cubicBezTo>
                  <a:cubicBezTo>
                    <a:pt x="69" y="153"/>
                    <a:pt x="80" y="151"/>
                    <a:pt x="90" y="150"/>
                  </a:cubicBezTo>
                  <a:cubicBezTo>
                    <a:pt x="101" y="168"/>
                    <a:pt x="126" y="179"/>
                    <a:pt x="144" y="186"/>
                  </a:cubicBezTo>
                  <a:cubicBezTo>
                    <a:pt x="159" y="193"/>
                    <a:pt x="176" y="199"/>
                    <a:pt x="193" y="202"/>
                  </a:cubicBezTo>
                  <a:cubicBezTo>
                    <a:pt x="214" y="239"/>
                    <a:pt x="285" y="222"/>
                    <a:pt x="296" y="184"/>
                  </a:cubicBezTo>
                  <a:cubicBezTo>
                    <a:pt x="296" y="184"/>
                    <a:pt x="296" y="184"/>
                    <a:pt x="296" y="184"/>
                  </a:cubicBezTo>
                  <a:cubicBezTo>
                    <a:pt x="296" y="184"/>
                    <a:pt x="297" y="184"/>
                    <a:pt x="297" y="183"/>
                  </a:cubicBezTo>
                  <a:cubicBezTo>
                    <a:pt x="299" y="183"/>
                    <a:pt x="298" y="180"/>
                    <a:pt x="297" y="180"/>
                  </a:cubicBezTo>
                  <a:cubicBezTo>
                    <a:pt x="262" y="183"/>
                    <a:pt x="218" y="166"/>
                    <a:pt x="192" y="197"/>
                  </a:cubicBezTo>
                  <a:cubicBezTo>
                    <a:pt x="192" y="198"/>
                    <a:pt x="192" y="198"/>
                    <a:pt x="192" y="198"/>
                  </a:cubicBezTo>
                  <a:cubicBezTo>
                    <a:pt x="178" y="195"/>
                    <a:pt x="164" y="190"/>
                    <a:pt x="150" y="185"/>
                  </a:cubicBezTo>
                  <a:cubicBezTo>
                    <a:pt x="130" y="177"/>
                    <a:pt x="106" y="167"/>
                    <a:pt x="92" y="149"/>
                  </a:cubicBezTo>
                  <a:cubicBezTo>
                    <a:pt x="104" y="147"/>
                    <a:pt x="115" y="145"/>
                    <a:pt x="127" y="144"/>
                  </a:cubicBezTo>
                  <a:cubicBezTo>
                    <a:pt x="162" y="138"/>
                    <a:pt x="200" y="131"/>
                    <a:pt x="235" y="118"/>
                  </a:cubicBezTo>
                  <a:cubicBezTo>
                    <a:pt x="235" y="118"/>
                    <a:pt x="235" y="118"/>
                    <a:pt x="235" y="119"/>
                  </a:cubicBezTo>
                  <a:cubicBezTo>
                    <a:pt x="252" y="141"/>
                    <a:pt x="291" y="133"/>
                    <a:pt x="313" y="123"/>
                  </a:cubicBezTo>
                  <a:cubicBezTo>
                    <a:pt x="328" y="116"/>
                    <a:pt x="340" y="101"/>
                    <a:pt x="350" y="87"/>
                  </a:cubicBezTo>
                  <a:cubicBezTo>
                    <a:pt x="360" y="73"/>
                    <a:pt x="370" y="54"/>
                    <a:pt x="372" y="36"/>
                  </a:cubicBezTo>
                  <a:cubicBezTo>
                    <a:pt x="372" y="35"/>
                    <a:pt x="373" y="35"/>
                    <a:pt x="374" y="35"/>
                  </a:cubicBezTo>
                  <a:cubicBezTo>
                    <a:pt x="375" y="34"/>
                    <a:pt x="374" y="32"/>
                    <a:pt x="372" y="32"/>
                  </a:cubicBezTo>
                  <a:close/>
                </a:path>
              </a:pathLst>
            </a:custGeom>
            <a:solidFill>
              <a:srgbClr val="31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41"/>
            <p:cNvSpPr/>
            <p:nvPr/>
          </p:nvSpPr>
          <p:spPr bwMode="auto">
            <a:xfrm>
              <a:off x="6183313" y="-24181"/>
              <a:ext cx="695325" cy="396875"/>
            </a:xfrm>
            <a:custGeom>
              <a:avLst/>
              <a:gdLst>
                <a:gd name="T0" fmla="*/ 228 w 254"/>
                <a:gd name="T1" fmla="*/ 93 h 144"/>
                <a:gd name="T2" fmla="*/ 224 w 254"/>
                <a:gd name="T3" fmla="*/ 69 h 144"/>
                <a:gd name="T4" fmla="*/ 197 w 254"/>
                <a:gd name="T5" fmla="*/ 71 h 144"/>
                <a:gd name="T6" fmla="*/ 167 w 254"/>
                <a:gd name="T7" fmla="*/ 37 h 144"/>
                <a:gd name="T8" fmla="*/ 156 w 254"/>
                <a:gd name="T9" fmla="*/ 13 h 144"/>
                <a:gd name="T10" fmla="*/ 128 w 254"/>
                <a:gd name="T11" fmla="*/ 23 h 144"/>
                <a:gd name="T12" fmla="*/ 85 w 254"/>
                <a:gd name="T13" fmla="*/ 16 h 144"/>
                <a:gd name="T14" fmla="*/ 62 w 254"/>
                <a:gd name="T15" fmla="*/ 3 h 144"/>
                <a:gd name="T16" fmla="*/ 45 w 254"/>
                <a:gd name="T17" fmla="*/ 19 h 144"/>
                <a:gd name="T18" fmla="*/ 45 w 254"/>
                <a:gd name="T19" fmla="*/ 19 h 144"/>
                <a:gd name="T20" fmla="*/ 9 w 254"/>
                <a:gd name="T21" fmla="*/ 19 h 144"/>
                <a:gd name="T22" fmla="*/ 7 w 254"/>
                <a:gd name="T23" fmla="*/ 58 h 144"/>
                <a:gd name="T24" fmla="*/ 36 w 254"/>
                <a:gd name="T25" fmla="*/ 103 h 144"/>
                <a:gd name="T26" fmla="*/ 86 w 254"/>
                <a:gd name="T27" fmla="*/ 133 h 144"/>
                <a:gd name="T28" fmla="*/ 88 w 254"/>
                <a:gd name="T29" fmla="*/ 132 h 144"/>
                <a:gd name="T30" fmla="*/ 112 w 254"/>
                <a:gd name="T31" fmla="*/ 138 h 144"/>
                <a:gd name="T32" fmla="*/ 153 w 254"/>
                <a:gd name="T33" fmla="*/ 143 h 144"/>
                <a:gd name="T34" fmla="*/ 218 w 254"/>
                <a:gd name="T35" fmla="*/ 138 h 144"/>
                <a:gd name="T36" fmla="*/ 254 w 254"/>
                <a:gd name="T37" fmla="*/ 105 h 144"/>
                <a:gd name="T38" fmla="*/ 228 w 254"/>
                <a:gd name="T39" fmla="*/ 93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54" h="144">
                  <a:moveTo>
                    <a:pt x="228" y="93"/>
                  </a:moveTo>
                  <a:cubicBezTo>
                    <a:pt x="231" y="84"/>
                    <a:pt x="232" y="75"/>
                    <a:pt x="224" y="69"/>
                  </a:cubicBezTo>
                  <a:cubicBezTo>
                    <a:pt x="216" y="64"/>
                    <a:pt x="205" y="67"/>
                    <a:pt x="197" y="71"/>
                  </a:cubicBezTo>
                  <a:cubicBezTo>
                    <a:pt x="201" y="51"/>
                    <a:pt x="187" y="20"/>
                    <a:pt x="167" y="37"/>
                  </a:cubicBezTo>
                  <a:cubicBezTo>
                    <a:pt x="169" y="27"/>
                    <a:pt x="167" y="16"/>
                    <a:pt x="156" y="13"/>
                  </a:cubicBezTo>
                  <a:cubicBezTo>
                    <a:pt x="146" y="10"/>
                    <a:pt x="135" y="16"/>
                    <a:pt x="128" y="23"/>
                  </a:cubicBezTo>
                  <a:cubicBezTo>
                    <a:pt x="124" y="0"/>
                    <a:pt x="98" y="0"/>
                    <a:pt x="85" y="16"/>
                  </a:cubicBezTo>
                  <a:cubicBezTo>
                    <a:pt x="80" y="9"/>
                    <a:pt x="72" y="2"/>
                    <a:pt x="62" y="3"/>
                  </a:cubicBezTo>
                  <a:cubicBezTo>
                    <a:pt x="53" y="3"/>
                    <a:pt x="45" y="9"/>
                    <a:pt x="45" y="19"/>
                  </a:cubicBezTo>
                  <a:cubicBezTo>
                    <a:pt x="45" y="19"/>
                    <a:pt x="45" y="19"/>
                    <a:pt x="45" y="19"/>
                  </a:cubicBezTo>
                  <a:cubicBezTo>
                    <a:pt x="34" y="13"/>
                    <a:pt x="19" y="8"/>
                    <a:pt x="9" y="19"/>
                  </a:cubicBezTo>
                  <a:cubicBezTo>
                    <a:pt x="0" y="29"/>
                    <a:pt x="4" y="47"/>
                    <a:pt x="7" y="58"/>
                  </a:cubicBezTo>
                  <a:cubicBezTo>
                    <a:pt x="12" y="75"/>
                    <a:pt x="24" y="90"/>
                    <a:pt x="36" y="103"/>
                  </a:cubicBezTo>
                  <a:cubicBezTo>
                    <a:pt x="50" y="115"/>
                    <a:pt x="67" y="130"/>
                    <a:pt x="86" y="133"/>
                  </a:cubicBezTo>
                  <a:cubicBezTo>
                    <a:pt x="87" y="133"/>
                    <a:pt x="88" y="132"/>
                    <a:pt x="88" y="132"/>
                  </a:cubicBezTo>
                  <a:cubicBezTo>
                    <a:pt x="94" y="136"/>
                    <a:pt x="105" y="137"/>
                    <a:pt x="112" y="138"/>
                  </a:cubicBezTo>
                  <a:cubicBezTo>
                    <a:pt x="125" y="141"/>
                    <a:pt x="139" y="142"/>
                    <a:pt x="153" y="143"/>
                  </a:cubicBezTo>
                  <a:cubicBezTo>
                    <a:pt x="174" y="144"/>
                    <a:pt x="197" y="144"/>
                    <a:pt x="218" y="138"/>
                  </a:cubicBezTo>
                  <a:cubicBezTo>
                    <a:pt x="233" y="134"/>
                    <a:pt x="254" y="124"/>
                    <a:pt x="254" y="105"/>
                  </a:cubicBezTo>
                  <a:cubicBezTo>
                    <a:pt x="254" y="92"/>
                    <a:pt x="238" y="89"/>
                    <a:pt x="228" y="93"/>
                  </a:cubicBezTo>
                  <a:close/>
                </a:path>
              </a:pathLst>
            </a:custGeom>
            <a:solidFill>
              <a:srgbClr val="B3AE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42"/>
            <p:cNvSpPr/>
            <p:nvPr/>
          </p:nvSpPr>
          <p:spPr bwMode="auto">
            <a:xfrm>
              <a:off x="6248400" y="91707"/>
              <a:ext cx="485775" cy="292100"/>
            </a:xfrm>
            <a:custGeom>
              <a:avLst/>
              <a:gdLst>
                <a:gd name="T0" fmla="*/ 170 w 177"/>
                <a:gd name="T1" fmla="*/ 71 h 106"/>
                <a:gd name="T2" fmla="*/ 150 w 177"/>
                <a:gd name="T3" fmla="*/ 68 h 106"/>
                <a:gd name="T4" fmla="*/ 131 w 177"/>
                <a:gd name="T5" fmla="*/ 52 h 106"/>
                <a:gd name="T6" fmla="*/ 106 w 177"/>
                <a:gd name="T7" fmla="*/ 34 h 106"/>
                <a:gd name="T8" fmla="*/ 68 w 177"/>
                <a:gd name="T9" fmla="*/ 24 h 106"/>
                <a:gd name="T10" fmla="*/ 38 w 177"/>
                <a:gd name="T11" fmla="*/ 17 h 106"/>
                <a:gd name="T12" fmla="*/ 12 w 177"/>
                <a:gd name="T13" fmla="*/ 6 h 106"/>
                <a:gd name="T14" fmla="*/ 3 w 177"/>
                <a:gd name="T15" fmla="*/ 29 h 106"/>
                <a:gd name="T16" fmla="*/ 60 w 177"/>
                <a:gd name="T17" fmla="*/ 94 h 106"/>
                <a:gd name="T18" fmla="*/ 61 w 177"/>
                <a:gd name="T19" fmla="*/ 96 h 106"/>
                <a:gd name="T20" fmla="*/ 161 w 177"/>
                <a:gd name="T21" fmla="*/ 91 h 106"/>
                <a:gd name="T22" fmla="*/ 170 w 177"/>
                <a:gd name="T23" fmla="*/ 71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7" h="106">
                  <a:moveTo>
                    <a:pt x="170" y="71"/>
                  </a:moveTo>
                  <a:cubicBezTo>
                    <a:pt x="165" y="66"/>
                    <a:pt x="157" y="66"/>
                    <a:pt x="150" y="68"/>
                  </a:cubicBezTo>
                  <a:cubicBezTo>
                    <a:pt x="155" y="57"/>
                    <a:pt x="142" y="47"/>
                    <a:pt x="131" y="52"/>
                  </a:cubicBezTo>
                  <a:cubicBezTo>
                    <a:pt x="136" y="39"/>
                    <a:pt x="119" y="25"/>
                    <a:pt x="106" y="34"/>
                  </a:cubicBezTo>
                  <a:cubicBezTo>
                    <a:pt x="108" y="12"/>
                    <a:pt x="82" y="9"/>
                    <a:pt x="68" y="24"/>
                  </a:cubicBezTo>
                  <a:cubicBezTo>
                    <a:pt x="61" y="12"/>
                    <a:pt x="45" y="0"/>
                    <a:pt x="38" y="17"/>
                  </a:cubicBezTo>
                  <a:cubicBezTo>
                    <a:pt x="31" y="10"/>
                    <a:pt x="21" y="3"/>
                    <a:pt x="12" y="6"/>
                  </a:cubicBezTo>
                  <a:cubicBezTo>
                    <a:pt x="2" y="10"/>
                    <a:pt x="0" y="20"/>
                    <a:pt x="3" y="29"/>
                  </a:cubicBezTo>
                  <a:cubicBezTo>
                    <a:pt x="9" y="59"/>
                    <a:pt x="35" y="79"/>
                    <a:pt x="60" y="94"/>
                  </a:cubicBezTo>
                  <a:cubicBezTo>
                    <a:pt x="59" y="95"/>
                    <a:pt x="60" y="96"/>
                    <a:pt x="61" y="96"/>
                  </a:cubicBezTo>
                  <a:cubicBezTo>
                    <a:pt x="94" y="99"/>
                    <a:pt x="130" y="106"/>
                    <a:pt x="161" y="91"/>
                  </a:cubicBezTo>
                  <a:cubicBezTo>
                    <a:pt x="167" y="88"/>
                    <a:pt x="177" y="78"/>
                    <a:pt x="170" y="71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43"/>
            <p:cNvSpPr/>
            <p:nvPr/>
          </p:nvSpPr>
          <p:spPr bwMode="auto">
            <a:xfrm>
              <a:off x="4595813" y="-162293"/>
              <a:ext cx="392113" cy="484188"/>
            </a:xfrm>
            <a:custGeom>
              <a:avLst/>
              <a:gdLst>
                <a:gd name="T0" fmla="*/ 43 w 143"/>
                <a:gd name="T1" fmla="*/ 20 h 176"/>
                <a:gd name="T2" fmla="*/ 18 w 143"/>
                <a:gd name="T3" fmla="*/ 1 h 176"/>
                <a:gd name="T4" fmla="*/ 3 w 143"/>
                <a:gd name="T5" fmla="*/ 21 h 176"/>
                <a:gd name="T6" fmla="*/ 8 w 143"/>
                <a:gd name="T7" fmla="*/ 66 h 176"/>
                <a:gd name="T8" fmla="*/ 32 w 143"/>
                <a:gd name="T9" fmla="*/ 120 h 176"/>
                <a:gd name="T10" fmla="*/ 33 w 143"/>
                <a:gd name="T11" fmla="*/ 120 h 176"/>
                <a:gd name="T12" fmla="*/ 33 w 143"/>
                <a:gd name="T13" fmla="*/ 118 h 176"/>
                <a:gd name="T14" fmla="*/ 134 w 143"/>
                <a:gd name="T15" fmla="*/ 145 h 176"/>
                <a:gd name="T16" fmla="*/ 129 w 143"/>
                <a:gd name="T17" fmla="*/ 113 h 176"/>
                <a:gd name="T18" fmla="*/ 129 w 143"/>
                <a:gd name="T19" fmla="*/ 103 h 176"/>
                <a:gd name="T20" fmla="*/ 128 w 143"/>
                <a:gd name="T21" fmla="*/ 91 h 176"/>
                <a:gd name="T22" fmla="*/ 112 w 143"/>
                <a:gd name="T23" fmla="*/ 73 h 176"/>
                <a:gd name="T24" fmla="*/ 112 w 143"/>
                <a:gd name="T25" fmla="*/ 73 h 176"/>
                <a:gd name="T26" fmla="*/ 86 w 143"/>
                <a:gd name="T27" fmla="*/ 44 h 176"/>
                <a:gd name="T28" fmla="*/ 76 w 143"/>
                <a:gd name="T29" fmla="*/ 15 h 176"/>
                <a:gd name="T30" fmla="*/ 43 w 143"/>
                <a:gd name="T31" fmla="*/ 2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3" h="176">
                  <a:moveTo>
                    <a:pt x="43" y="20"/>
                  </a:moveTo>
                  <a:cubicBezTo>
                    <a:pt x="37" y="12"/>
                    <a:pt x="29" y="0"/>
                    <a:pt x="18" y="1"/>
                  </a:cubicBezTo>
                  <a:cubicBezTo>
                    <a:pt x="8" y="1"/>
                    <a:pt x="4" y="13"/>
                    <a:pt x="3" y="21"/>
                  </a:cubicBezTo>
                  <a:cubicBezTo>
                    <a:pt x="0" y="36"/>
                    <a:pt x="3" y="52"/>
                    <a:pt x="8" y="66"/>
                  </a:cubicBezTo>
                  <a:cubicBezTo>
                    <a:pt x="16" y="84"/>
                    <a:pt x="29" y="100"/>
                    <a:pt x="32" y="120"/>
                  </a:cubicBezTo>
                  <a:cubicBezTo>
                    <a:pt x="33" y="120"/>
                    <a:pt x="33" y="120"/>
                    <a:pt x="33" y="120"/>
                  </a:cubicBezTo>
                  <a:cubicBezTo>
                    <a:pt x="33" y="119"/>
                    <a:pt x="33" y="119"/>
                    <a:pt x="33" y="118"/>
                  </a:cubicBezTo>
                  <a:cubicBezTo>
                    <a:pt x="52" y="144"/>
                    <a:pt x="106" y="176"/>
                    <a:pt x="134" y="145"/>
                  </a:cubicBezTo>
                  <a:cubicBezTo>
                    <a:pt x="143" y="134"/>
                    <a:pt x="138" y="122"/>
                    <a:pt x="129" y="113"/>
                  </a:cubicBezTo>
                  <a:cubicBezTo>
                    <a:pt x="125" y="109"/>
                    <a:pt x="127" y="108"/>
                    <a:pt x="129" y="103"/>
                  </a:cubicBezTo>
                  <a:cubicBezTo>
                    <a:pt x="130" y="99"/>
                    <a:pt x="129" y="95"/>
                    <a:pt x="128" y="91"/>
                  </a:cubicBezTo>
                  <a:cubicBezTo>
                    <a:pt x="126" y="83"/>
                    <a:pt x="120" y="76"/>
                    <a:pt x="112" y="73"/>
                  </a:cubicBezTo>
                  <a:cubicBezTo>
                    <a:pt x="112" y="73"/>
                    <a:pt x="112" y="73"/>
                    <a:pt x="112" y="73"/>
                  </a:cubicBezTo>
                  <a:cubicBezTo>
                    <a:pt x="115" y="60"/>
                    <a:pt x="100" y="41"/>
                    <a:pt x="86" y="44"/>
                  </a:cubicBezTo>
                  <a:cubicBezTo>
                    <a:pt x="90" y="33"/>
                    <a:pt x="86" y="21"/>
                    <a:pt x="76" y="15"/>
                  </a:cubicBezTo>
                  <a:cubicBezTo>
                    <a:pt x="64" y="7"/>
                    <a:pt x="51" y="11"/>
                    <a:pt x="43" y="20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44"/>
            <p:cNvSpPr/>
            <p:nvPr/>
          </p:nvSpPr>
          <p:spPr bwMode="auto">
            <a:xfrm>
              <a:off x="4324350" y="-24181"/>
              <a:ext cx="546100" cy="498475"/>
            </a:xfrm>
            <a:custGeom>
              <a:avLst/>
              <a:gdLst>
                <a:gd name="T0" fmla="*/ 111 w 199"/>
                <a:gd name="T1" fmla="*/ 21 h 181"/>
                <a:gd name="T2" fmla="*/ 115 w 199"/>
                <a:gd name="T3" fmla="*/ 48 h 181"/>
                <a:gd name="T4" fmla="*/ 126 w 199"/>
                <a:gd name="T5" fmla="*/ 70 h 181"/>
                <a:gd name="T6" fmla="*/ 59 w 199"/>
                <a:gd name="T7" fmla="*/ 113 h 181"/>
                <a:gd name="T8" fmla="*/ 1 w 199"/>
                <a:gd name="T9" fmla="*/ 180 h 181"/>
                <a:gd name="T10" fmla="*/ 2 w 199"/>
                <a:gd name="T11" fmla="*/ 181 h 181"/>
                <a:gd name="T12" fmla="*/ 25 w 199"/>
                <a:gd name="T13" fmla="*/ 158 h 181"/>
                <a:gd name="T14" fmla="*/ 54 w 199"/>
                <a:gd name="T15" fmla="*/ 123 h 181"/>
                <a:gd name="T16" fmla="*/ 90 w 199"/>
                <a:gd name="T17" fmla="*/ 94 h 181"/>
                <a:gd name="T18" fmla="*/ 128 w 199"/>
                <a:gd name="T19" fmla="*/ 73 h 181"/>
                <a:gd name="T20" fmla="*/ 128 w 199"/>
                <a:gd name="T21" fmla="*/ 73 h 181"/>
                <a:gd name="T22" fmla="*/ 130 w 199"/>
                <a:gd name="T23" fmla="*/ 74 h 181"/>
                <a:gd name="T24" fmla="*/ 184 w 199"/>
                <a:gd name="T25" fmla="*/ 93 h 181"/>
                <a:gd name="T26" fmla="*/ 176 w 199"/>
                <a:gd name="T27" fmla="*/ 63 h 181"/>
                <a:gd name="T28" fmla="*/ 169 w 199"/>
                <a:gd name="T29" fmla="*/ 38 h 181"/>
                <a:gd name="T30" fmla="*/ 145 w 199"/>
                <a:gd name="T31" fmla="*/ 31 h 181"/>
                <a:gd name="T32" fmla="*/ 111 w 199"/>
                <a:gd name="T33" fmla="*/ 2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9" h="181">
                  <a:moveTo>
                    <a:pt x="111" y="21"/>
                  </a:moveTo>
                  <a:cubicBezTo>
                    <a:pt x="109" y="30"/>
                    <a:pt x="112" y="40"/>
                    <a:pt x="115" y="48"/>
                  </a:cubicBezTo>
                  <a:cubicBezTo>
                    <a:pt x="118" y="55"/>
                    <a:pt x="121" y="63"/>
                    <a:pt x="126" y="70"/>
                  </a:cubicBezTo>
                  <a:cubicBezTo>
                    <a:pt x="101" y="78"/>
                    <a:pt x="78" y="95"/>
                    <a:pt x="59" y="113"/>
                  </a:cubicBezTo>
                  <a:cubicBezTo>
                    <a:pt x="37" y="133"/>
                    <a:pt x="22" y="159"/>
                    <a:pt x="1" y="180"/>
                  </a:cubicBezTo>
                  <a:cubicBezTo>
                    <a:pt x="0" y="180"/>
                    <a:pt x="1" y="181"/>
                    <a:pt x="2" y="181"/>
                  </a:cubicBezTo>
                  <a:cubicBezTo>
                    <a:pt x="11" y="175"/>
                    <a:pt x="18" y="166"/>
                    <a:pt x="25" y="158"/>
                  </a:cubicBezTo>
                  <a:cubicBezTo>
                    <a:pt x="34" y="146"/>
                    <a:pt x="44" y="134"/>
                    <a:pt x="54" y="123"/>
                  </a:cubicBezTo>
                  <a:cubicBezTo>
                    <a:pt x="65" y="112"/>
                    <a:pt x="77" y="102"/>
                    <a:pt x="90" y="94"/>
                  </a:cubicBezTo>
                  <a:cubicBezTo>
                    <a:pt x="102" y="86"/>
                    <a:pt x="115" y="80"/>
                    <a:pt x="128" y="73"/>
                  </a:cubicBezTo>
                  <a:cubicBezTo>
                    <a:pt x="128" y="73"/>
                    <a:pt x="128" y="73"/>
                    <a:pt x="128" y="73"/>
                  </a:cubicBezTo>
                  <a:cubicBezTo>
                    <a:pt x="129" y="74"/>
                    <a:pt x="129" y="74"/>
                    <a:pt x="130" y="74"/>
                  </a:cubicBezTo>
                  <a:cubicBezTo>
                    <a:pt x="144" y="87"/>
                    <a:pt x="164" y="102"/>
                    <a:pt x="184" y="93"/>
                  </a:cubicBezTo>
                  <a:cubicBezTo>
                    <a:pt x="199" y="85"/>
                    <a:pt x="188" y="67"/>
                    <a:pt x="176" y="63"/>
                  </a:cubicBezTo>
                  <a:cubicBezTo>
                    <a:pt x="178" y="54"/>
                    <a:pt x="175" y="45"/>
                    <a:pt x="169" y="38"/>
                  </a:cubicBezTo>
                  <a:cubicBezTo>
                    <a:pt x="164" y="31"/>
                    <a:pt x="153" y="26"/>
                    <a:pt x="145" y="31"/>
                  </a:cubicBezTo>
                  <a:cubicBezTo>
                    <a:pt x="140" y="18"/>
                    <a:pt x="118" y="0"/>
                    <a:pt x="111" y="21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45"/>
            <p:cNvSpPr/>
            <p:nvPr/>
          </p:nvSpPr>
          <p:spPr bwMode="auto">
            <a:xfrm>
              <a:off x="4402138" y="-59106"/>
              <a:ext cx="141288" cy="339725"/>
            </a:xfrm>
            <a:custGeom>
              <a:avLst/>
              <a:gdLst>
                <a:gd name="T0" fmla="*/ 16 w 52"/>
                <a:gd name="T1" fmla="*/ 2 h 124"/>
                <a:gd name="T2" fmla="*/ 13 w 52"/>
                <a:gd name="T3" fmla="*/ 3 h 124"/>
                <a:gd name="T4" fmla="*/ 35 w 52"/>
                <a:gd name="T5" fmla="*/ 123 h 124"/>
                <a:gd name="T6" fmla="*/ 35 w 52"/>
                <a:gd name="T7" fmla="*/ 123 h 124"/>
                <a:gd name="T8" fmla="*/ 36 w 52"/>
                <a:gd name="T9" fmla="*/ 123 h 124"/>
                <a:gd name="T10" fmla="*/ 36 w 52"/>
                <a:gd name="T11" fmla="*/ 122 h 124"/>
                <a:gd name="T12" fmla="*/ 36 w 52"/>
                <a:gd name="T13" fmla="*/ 122 h 124"/>
                <a:gd name="T14" fmla="*/ 47 w 52"/>
                <a:gd name="T15" fmla="*/ 64 h 124"/>
                <a:gd name="T16" fmla="*/ 19 w 52"/>
                <a:gd name="T17" fmla="*/ 1 h 124"/>
                <a:gd name="T18" fmla="*/ 16 w 52"/>
                <a:gd name="T19" fmla="*/ 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124">
                  <a:moveTo>
                    <a:pt x="16" y="2"/>
                  </a:moveTo>
                  <a:cubicBezTo>
                    <a:pt x="15" y="2"/>
                    <a:pt x="14" y="2"/>
                    <a:pt x="13" y="3"/>
                  </a:cubicBezTo>
                  <a:cubicBezTo>
                    <a:pt x="0" y="43"/>
                    <a:pt x="0" y="94"/>
                    <a:pt x="35" y="123"/>
                  </a:cubicBezTo>
                  <a:cubicBezTo>
                    <a:pt x="35" y="123"/>
                    <a:pt x="35" y="123"/>
                    <a:pt x="35" y="123"/>
                  </a:cubicBezTo>
                  <a:cubicBezTo>
                    <a:pt x="35" y="123"/>
                    <a:pt x="35" y="123"/>
                    <a:pt x="36" y="123"/>
                  </a:cubicBezTo>
                  <a:cubicBezTo>
                    <a:pt x="36" y="124"/>
                    <a:pt x="37" y="123"/>
                    <a:pt x="36" y="122"/>
                  </a:cubicBezTo>
                  <a:cubicBezTo>
                    <a:pt x="36" y="122"/>
                    <a:pt x="36" y="122"/>
                    <a:pt x="36" y="122"/>
                  </a:cubicBezTo>
                  <a:cubicBezTo>
                    <a:pt x="52" y="109"/>
                    <a:pt x="50" y="81"/>
                    <a:pt x="47" y="64"/>
                  </a:cubicBezTo>
                  <a:cubicBezTo>
                    <a:pt x="44" y="42"/>
                    <a:pt x="35" y="18"/>
                    <a:pt x="19" y="1"/>
                  </a:cubicBezTo>
                  <a:cubicBezTo>
                    <a:pt x="18" y="0"/>
                    <a:pt x="16" y="1"/>
                    <a:pt x="16" y="2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46"/>
            <p:cNvSpPr/>
            <p:nvPr/>
          </p:nvSpPr>
          <p:spPr bwMode="auto">
            <a:xfrm>
              <a:off x="4418013" y="301257"/>
              <a:ext cx="342900" cy="150813"/>
            </a:xfrm>
            <a:custGeom>
              <a:avLst/>
              <a:gdLst>
                <a:gd name="T0" fmla="*/ 123 w 125"/>
                <a:gd name="T1" fmla="*/ 38 h 55"/>
                <a:gd name="T2" fmla="*/ 122 w 125"/>
                <a:gd name="T3" fmla="*/ 36 h 55"/>
                <a:gd name="T4" fmla="*/ 1 w 125"/>
                <a:gd name="T5" fmla="*/ 27 h 55"/>
                <a:gd name="T6" fmla="*/ 1 w 125"/>
                <a:gd name="T7" fmla="*/ 27 h 55"/>
                <a:gd name="T8" fmla="*/ 0 w 125"/>
                <a:gd name="T9" fmla="*/ 27 h 55"/>
                <a:gd name="T10" fmla="*/ 1 w 125"/>
                <a:gd name="T11" fmla="*/ 28 h 55"/>
                <a:gd name="T12" fmla="*/ 2 w 125"/>
                <a:gd name="T13" fmla="*/ 28 h 55"/>
                <a:gd name="T14" fmla="*/ 55 w 125"/>
                <a:gd name="T15" fmla="*/ 53 h 55"/>
                <a:gd name="T16" fmla="*/ 123 w 125"/>
                <a:gd name="T17" fmla="*/ 42 h 55"/>
                <a:gd name="T18" fmla="*/ 123 w 125"/>
                <a:gd name="T19" fmla="*/ 38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5" h="55">
                  <a:moveTo>
                    <a:pt x="123" y="38"/>
                  </a:moveTo>
                  <a:cubicBezTo>
                    <a:pt x="123" y="37"/>
                    <a:pt x="123" y="36"/>
                    <a:pt x="122" y="36"/>
                  </a:cubicBezTo>
                  <a:cubicBezTo>
                    <a:pt x="88" y="12"/>
                    <a:pt x="38" y="0"/>
                    <a:pt x="1" y="27"/>
                  </a:cubicBezTo>
                  <a:cubicBezTo>
                    <a:pt x="1" y="27"/>
                    <a:pt x="1" y="27"/>
                    <a:pt x="1" y="27"/>
                  </a:cubicBezTo>
                  <a:cubicBezTo>
                    <a:pt x="1" y="27"/>
                    <a:pt x="1" y="27"/>
                    <a:pt x="0" y="27"/>
                  </a:cubicBezTo>
                  <a:cubicBezTo>
                    <a:pt x="0" y="28"/>
                    <a:pt x="0" y="29"/>
                    <a:pt x="1" y="28"/>
                  </a:cubicBezTo>
                  <a:cubicBezTo>
                    <a:pt x="1" y="28"/>
                    <a:pt x="1" y="28"/>
                    <a:pt x="2" y="28"/>
                  </a:cubicBezTo>
                  <a:cubicBezTo>
                    <a:pt x="10" y="47"/>
                    <a:pt x="38" y="52"/>
                    <a:pt x="55" y="53"/>
                  </a:cubicBezTo>
                  <a:cubicBezTo>
                    <a:pt x="78" y="55"/>
                    <a:pt x="103" y="52"/>
                    <a:pt x="123" y="42"/>
                  </a:cubicBezTo>
                  <a:cubicBezTo>
                    <a:pt x="125" y="41"/>
                    <a:pt x="124" y="39"/>
                    <a:pt x="123" y="38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Freeform 47"/>
            <p:cNvSpPr/>
            <p:nvPr/>
          </p:nvSpPr>
          <p:spPr bwMode="auto">
            <a:xfrm>
              <a:off x="3819525" y="-141656"/>
              <a:ext cx="417513" cy="514350"/>
            </a:xfrm>
            <a:custGeom>
              <a:avLst/>
              <a:gdLst>
                <a:gd name="T0" fmla="*/ 70 w 152"/>
                <a:gd name="T1" fmla="*/ 16 h 187"/>
                <a:gd name="T2" fmla="*/ 77 w 152"/>
                <a:gd name="T3" fmla="*/ 30 h 187"/>
                <a:gd name="T4" fmla="*/ 74 w 152"/>
                <a:gd name="T5" fmla="*/ 80 h 187"/>
                <a:gd name="T6" fmla="*/ 74 w 152"/>
                <a:gd name="T7" fmla="*/ 80 h 187"/>
                <a:gd name="T8" fmla="*/ 34 w 152"/>
                <a:gd name="T9" fmla="*/ 126 h 187"/>
                <a:gd name="T10" fmla="*/ 31 w 152"/>
                <a:gd name="T11" fmla="*/ 77 h 187"/>
                <a:gd name="T12" fmla="*/ 40 w 152"/>
                <a:gd name="T13" fmla="*/ 74 h 187"/>
                <a:gd name="T14" fmla="*/ 40 w 152"/>
                <a:gd name="T15" fmla="*/ 52 h 187"/>
                <a:gd name="T16" fmla="*/ 16 w 152"/>
                <a:gd name="T17" fmla="*/ 54 h 187"/>
                <a:gd name="T18" fmla="*/ 18 w 152"/>
                <a:gd name="T19" fmla="*/ 75 h 187"/>
                <a:gd name="T20" fmla="*/ 20 w 152"/>
                <a:gd name="T21" fmla="*/ 75 h 187"/>
                <a:gd name="T22" fmla="*/ 26 w 152"/>
                <a:gd name="T23" fmla="*/ 77 h 187"/>
                <a:gd name="T24" fmla="*/ 31 w 152"/>
                <a:gd name="T25" fmla="*/ 101 h 187"/>
                <a:gd name="T26" fmla="*/ 30 w 152"/>
                <a:gd name="T27" fmla="*/ 133 h 187"/>
                <a:gd name="T28" fmla="*/ 0 w 152"/>
                <a:gd name="T29" fmla="*/ 185 h 187"/>
                <a:gd name="T30" fmla="*/ 2 w 152"/>
                <a:gd name="T31" fmla="*/ 186 h 187"/>
                <a:gd name="T32" fmla="*/ 18 w 152"/>
                <a:gd name="T33" fmla="*/ 161 h 187"/>
                <a:gd name="T34" fmla="*/ 84 w 152"/>
                <a:gd name="T35" fmla="*/ 160 h 187"/>
                <a:gd name="T36" fmla="*/ 91 w 152"/>
                <a:gd name="T37" fmla="*/ 175 h 187"/>
                <a:gd name="T38" fmla="*/ 109 w 152"/>
                <a:gd name="T39" fmla="*/ 168 h 187"/>
                <a:gd name="T40" fmla="*/ 104 w 152"/>
                <a:gd name="T41" fmla="*/ 152 h 187"/>
                <a:gd name="T42" fmla="*/ 86 w 152"/>
                <a:gd name="T43" fmla="*/ 156 h 187"/>
                <a:gd name="T44" fmla="*/ 19 w 152"/>
                <a:gd name="T45" fmla="*/ 158 h 187"/>
                <a:gd name="T46" fmla="*/ 54 w 152"/>
                <a:gd name="T47" fmla="*/ 108 h 187"/>
                <a:gd name="T48" fmla="*/ 114 w 152"/>
                <a:gd name="T49" fmla="*/ 109 h 187"/>
                <a:gd name="T50" fmla="*/ 113 w 152"/>
                <a:gd name="T51" fmla="*/ 110 h 187"/>
                <a:gd name="T52" fmla="*/ 115 w 152"/>
                <a:gd name="T53" fmla="*/ 113 h 187"/>
                <a:gd name="T54" fmla="*/ 123 w 152"/>
                <a:gd name="T55" fmla="*/ 125 h 187"/>
                <a:gd name="T56" fmla="*/ 140 w 152"/>
                <a:gd name="T57" fmla="*/ 115 h 187"/>
                <a:gd name="T58" fmla="*/ 131 w 152"/>
                <a:gd name="T59" fmla="*/ 99 h 187"/>
                <a:gd name="T60" fmla="*/ 117 w 152"/>
                <a:gd name="T61" fmla="*/ 104 h 187"/>
                <a:gd name="T62" fmla="*/ 57 w 152"/>
                <a:gd name="T63" fmla="*/ 104 h 187"/>
                <a:gd name="T64" fmla="*/ 99 w 152"/>
                <a:gd name="T65" fmla="*/ 64 h 187"/>
                <a:gd name="T66" fmla="*/ 126 w 152"/>
                <a:gd name="T67" fmla="*/ 67 h 187"/>
                <a:gd name="T68" fmla="*/ 125 w 152"/>
                <a:gd name="T69" fmla="*/ 68 h 187"/>
                <a:gd name="T70" fmla="*/ 139 w 152"/>
                <a:gd name="T71" fmla="*/ 78 h 187"/>
                <a:gd name="T72" fmla="*/ 151 w 152"/>
                <a:gd name="T73" fmla="*/ 66 h 187"/>
                <a:gd name="T74" fmla="*/ 140 w 152"/>
                <a:gd name="T75" fmla="*/ 57 h 187"/>
                <a:gd name="T76" fmla="*/ 127 w 152"/>
                <a:gd name="T77" fmla="*/ 63 h 187"/>
                <a:gd name="T78" fmla="*/ 102 w 152"/>
                <a:gd name="T79" fmla="*/ 62 h 187"/>
                <a:gd name="T80" fmla="*/ 127 w 152"/>
                <a:gd name="T81" fmla="*/ 42 h 187"/>
                <a:gd name="T82" fmla="*/ 140 w 152"/>
                <a:gd name="T83" fmla="*/ 39 h 187"/>
                <a:gd name="T84" fmla="*/ 138 w 152"/>
                <a:gd name="T85" fmla="*/ 23 h 187"/>
                <a:gd name="T86" fmla="*/ 124 w 152"/>
                <a:gd name="T87" fmla="*/ 23 h 187"/>
                <a:gd name="T88" fmla="*/ 123 w 152"/>
                <a:gd name="T89" fmla="*/ 40 h 187"/>
                <a:gd name="T90" fmla="*/ 78 w 152"/>
                <a:gd name="T91" fmla="*/ 76 h 187"/>
                <a:gd name="T92" fmla="*/ 82 w 152"/>
                <a:gd name="T93" fmla="*/ 31 h 187"/>
                <a:gd name="T94" fmla="*/ 84 w 152"/>
                <a:gd name="T95" fmla="*/ 31 h 187"/>
                <a:gd name="T96" fmla="*/ 85 w 152"/>
                <a:gd name="T97" fmla="*/ 31 h 187"/>
                <a:gd name="T98" fmla="*/ 98 w 152"/>
                <a:gd name="T99" fmla="*/ 18 h 187"/>
                <a:gd name="T100" fmla="*/ 82 w 152"/>
                <a:gd name="T101" fmla="*/ 1 h 187"/>
                <a:gd name="T102" fmla="*/ 70 w 152"/>
                <a:gd name="T103" fmla="*/ 1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52" h="187">
                  <a:moveTo>
                    <a:pt x="70" y="16"/>
                  </a:moveTo>
                  <a:cubicBezTo>
                    <a:pt x="69" y="22"/>
                    <a:pt x="72" y="27"/>
                    <a:pt x="77" y="30"/>
                  </a:cubicBezTo>
                  <a:cubicBezTo>
                    <a:pt x="78" y="47"/>
                    <a:pt x="79" y="63"/>
                    <a:pt x="74" y="80"/>
                  </a:cubicBezTo>
                  <a:cubicBezTo>
                    <a:pt x="74" y="80"/>
                    <a:pt x="74" y="80"/>
                    <a:pt x="74" y="80"/>
                  </a:cubicBezTo>
                  <a:cubicBezTo>
                    <a:pt x="59" y="94"/>
                    <a:pt x="46" y="110"/>
                    <a:pt x="34" y="126"/>
                  </a:cubicBezTo>
                  <a:cubicBezTo>
                    <a:pt x="38" y="111"/>
                    <a:pt x="36" y="92"/>
                    <a:pt x="31" y="77"/>
                  </a:cubicBezTo>
                  <a:cubicBezTo>
                    <a:pt x="35" y="77"/>
                    <a:pt x="38" y="76"/>
                    <a:pt x="40" y="74"/>
                  </a:cubicBezTo>
                  <a:cubicBezTo>
                    <a:pt x="49" y="70"/>
                    <a:pt x="48" y="57"/>
                    <a:pt x="40" y="52"/>
                  </a:cubicBezTo>
                  <a:cubicBezTo>
                    <a:pt x="33" y="47"/>
                    <a:pt x="22" y="49"/>
                    <a:pt x="16" y="54"/>
                  </a:cubicBezTo>
                  <a:cubicBezTo>
                    <a:pt x="8" y="60"/>
                    <a:pt x="10" y="70"/>
                    <a:pt x="18" y="75"/>
                  </a:cubicBezTo>
                  <a:cubicBezTo>
                    <a:pt x="19" y="76"/>
                    <a:pt x="20" y="75"/>
                    <a:pt x="20" y="75"/>
                  </a:cubicBezTo>
                  <a:cubicBezTo>
                    <a:pt x="22" y="76"/>
                    <a:pt x="24" y="77"/>
                    <a:pt x="26" y="77"/>
                  </a:cubicBezTo>
                  <a:cubicBezTo>
                    <a:pt x="28" y="85"/>
                    <a:pt x="30" y="93"/>
                    <a:pt x="31" y="101"/>
                  </a:cubicBezTo>
                  <a:cubicBezTo>
                    <a:pt x="33" y="112"/>
                    <a:pt x="32" y="122"/>
                    <a:pt x="30" y="133"/>
                  </a:cubicBezTo>
                  <a:cubicBezTo>
                    <a:pt x="18" y="149"/>
                    <a:pt x="8" y="167"/>
                    <a:pt x="0" y="185"/>
                  </a:cubicBezTo>
                  <a:cubicBezTo>
                    <a:pt x="0" y="186"/>
                    <a:pt x="1" y="187"/>
                    <a:pt x="2" y="186"/>
                  </a:cubicBezTo>
                  <a:cubicBezTo>
                    <a:pt x="7" y="178"/>
                    <a:pt x="12" y="169"/>
                    <a:pt x="18" y="161"/>
                  </a:cubicBezTo>
                  <a:cubicBezTo>
                    <a:pt x="40" y="153"/>
                    <a:pt x="62" y="158"/>
                    <a:pt x="84" y="160"/>
                  </a:cubicBezTo>
                  <a:cubicBezTo>
                    <a:pt x="83" y="166"/>
                    <a:pt x="85" y="172"/>
                    <a:pt x="91" y="175"/>
                  </a:cubicBezTo>
                  <a:cubicBezTo>
                    <a:pt x="97" y="178"/>
                    <a:pt x="107" y="176"/>
                    <a:pt x="109" y="168"/>
                  </a:cubicBezTo>
                  <a:cubicBezTo>
                    <a:pt x="111" y="162"/>
                    <a:pt x="109" y="156"/>
                    <a:pt x="104" y="152"/>
                  </a:cubicBezTo>
                  <a:cubicBezTo>
                    <a:pt x="99" y="148"/>
                    <a:pt x="90" y="151"/>
                    <a:pt x="86" y="156"/>
                  </a:cubicBezTo>
                  <a:cubicBezTo>
                    <a:pt x="65" y="151"/>
                    <a:pt x="39" y="150"/>
                    <a:pt x="19" y="158"/>
                  </a:cubicBezTo>
                  <a:cubicBezTo>
                    <a:pt x="30" y="141"/>
                    <a:pt x="41" y="124"/>
                    <a:pt x="54" y="108"/>
                  </a:cubicBezTo>
                  <a:cubicBezTo>
                    <a:pt x="75" y="100"/>
                    <a:pt x="94" y="104"/>
                    <a:pt x="114" y="109"/>
                  </a:cubicBezTo>
                  <a:cubicBezTo>
                    <a:pt x="114" y="109"/>
                    <a:pt x="114" y="110"/>
                    <a:pt x="113" y="110"/>
                  </a:cubicBezTo>
                  <a:cubicBezTo>
                    <a:pt x="113" y="111"/>
                    <a:pt x="114" y="112"/>
                    <a:pt x="115" y="113"/>
                  </a:cubicBezTo>
                  <a:cubicBezTo>
                    <a:pt x="115" y="118"/>
                    <a:pt x="119" y="123"/>
                    <a:pt x="123" y="125"/>
                  </a:cubicBezTo>
                  <a:cubicBezTo>
                    <a:pt x="130" y="129"/>
                    <a:pt x="138" y="121"/>
                    <a:pt x="140" y="115"/>
                  </a:cubicBezTo>
                  <a:cubicBezTo>
                    <a:pt x="142" y="108"/>
                    <a:pt x="137" y="101"/>
                    <a:pt x="131" y="99"/>
                  </a:cubicBezTo>
                  <a:cubicBezTo>
                    <a:pt x="125" y="97"/>
                    <a:pt x="120" y="100"/>
                    <a:pt x="117" y="104"/>
                  </a:cubicBezTo>
                  <a:cubicBezTo>
                    <a:pt x="97" y="99"/>
                    <a:pt x="75" y="97"/>
                    <a:pt x="57" y="104"/>
                  </a:cubicBezTo>
                  <a:cubicBezTo>
                    <a:pt x="70" y="89"/>
                    <a:pt x="84" y="76"/>
                    <a:pt x="99" y="64"/>
                  </a:cubicBezTo>
                  <a:cubicBezTo>
                    <a:pt x="108" y="64"/>
                    <a:pt x="117" y="66"/>
                    <a:pt x="126" y="67"/>
                  </a:cubicBezTo>
                  <a:cubicBezTo>
                    <a:pt x="126" y="67"/>
                    <a:pt x="125" y="67"/>
                    <a:pt x="125" y="68"/>
                  </a:cubicBezTo>
                  <a:cubicBezTo>
                    <a:pt x="127" y="74"/>
                    <a:pt x="133" y="79"/>
                    <a:pt x="139" y="78"/>
                  </a:cubicBezTo>
                  <a:cubicBezTo>
                    <a:pt x="144" y="77"/>
                    <a:pt x="152" y="72"/>
                    <a:pt x="151" y="66"/>
                  </a:cubicBezTo>
                  <a:cubicBezTo>
                    <a:pt x="150" y="61"/>
                    <a:pt x="144" y="58"/>
                    <a:pt x="140" y="57"/>
                  </a:cubicBezTo>
                  <a:cubicBezTo>
                    <a:pt x="135" y="57"/>
                    <a:pt x="130" y="59"/>
                    <a:pt x="127" y="63"/>
                  </a:cubicBezTo>
                  <a:cubicBezTo>
                    <a:pt x="119" y="61"/>
                    <a:pt x="110" y="61"/>
                    <a:pt x="102" y="62"/>
                  </a:cubicBezTo>
                  <a:cubicBezTo>
                    <a:pt x="110" y="55"/>
                    <a:pt x="119" y="49"/>
                    <a:pt x="127" y="42"/>
                  </a:cubicBezTo>
                  <a:cubicBezTo>
                    <a:pt x="131" y="44"/>
                    <a:pt x="137" y="43"/>
                    <a:pt x="140" y="39"/>
                  </a:cubicBezTo>
                  <a:cubicBezTo>
                    <a:pt x="144" y="33"/>
                    <a:pt x="145" y="27"/>
                    <a:pt x="138" y="23"/>
                  </a:cubicBezTo>
                  <a:cubicBezTo>
                    <a:pt x="134" y="20"/>
                    <a:pt x="128" y="20"/>
                    <a:pt x="124" y="23"/>
                  </a:cubicBezTo>
                  <a:cubicBezTo>
                    <a:pt x="118" y="27"/>
                    <a:pt x="120" y="35"/>
                    <a:pt x="123" y="40"/>
                  </a:cubicBezTo>
                  <a:cubicBezTo>
                    <a:pt x="107" y="51"/>
                    <a:pt x="92" y="63"/>
                    <a:pt x="78" y="76"/>
                  </a:cubicBezTo>
                  <a:cubicBezTo>
                    <a:pt x="84" y="63"/>
                    <a:pt x="85" y="46"/>
                    <a:pt x="82" y="31"/>
                  </a:cubicBezTo>
                  <a:cubicBezTo>
                    <a:pt x="83" y="31"/>
                    <a:pt x="84" y="31"/>
                    <a:pt x="84" y="31"/>
                  </a:cubicBezTo>
                  <a:cubicBezTo>
                    <a:pt x="85" y="31"/>
                    <a:pt x="85" y="31"/>
                    <a:pt x="85" y="31"/>
                  </a:cubicBezTo>
                  <a:cubicBezTo>
                    <a:pt x="92" y="31"/>
                    <a:pt x="98" y="26"/>
                    <a:pt x="98" y="18"/>
                  </a:cubicBezTo>
                  <a:cubicBezTo>
                    <a:pt x="98" y="11"/>
                    <a:pt x="91" y="0"/>
                    <a:pt x="82" y="1"/>
                  </a:cubicBezTo>
                  <a:cubicBezTo>
                    <a:pt x="75" y="2"/>
                    <a:pt x="70" y="9"/>
                    <a:pt x="70" y="16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Freeform 48"/>
            <p:cNvSpPr/>
            <p:nvPr/>
          </p:nvSpPr>
          <p:spPr bwMode="auto">
            <a:xfrm>
              <a:off x="2909888" y="528269"/>
              <a:ext cx="1028700" cy="658813"/>
            </a:xfrm>
            <a:custGeom>
              <a:avLst/>
              <a:gdLst>
                <a:gd name="T0" fmla="*/ 373 w 375"/>
                <a:gd name="T1" fmla="*/ 204 h 239"/>
                <a:gd name="T2" fmla="*/ 372 w 375"/>
                <a:gd name="T3" fmla="*/ 203 h 239"/>
                <a:gd name="T4" fmla="*/ 349 w 375"/>
                <a:gd name="T5" fmla="*/ 152 h 239"/>
                <a:gd name="T6" fmla="*/ 313 w 375"/>
                <a:gd name="T7" fmla="*/ 116 h 239"/>
                <a:gd name="T8" fmla="*/ 235 w 375"/>
                <a:gd name="T9" fmla="*/ 120 h 239"/>
                <a:gd name="T10" fmla="*/ 235 w 375"/>
                <a:gd name="T11" fmla="*/ 121 h 239"/>
                <a:gd name="T12" fmla="*/ 126 w 375"/>
                <a:gd name="T13" fmla="*/ 95 h 239"/>
                <a:gd name="T14" fmla="*/ 92 w 375"/>
                <a:gd name="T15" fmla="*/ 90 h 239"/>
                <a:gd name="T16" fmla="*/ 150 w 375"/>
                <a:gd name="T17" fmla="*/ 54 h 239"/>
                <a:gd name="T18" fmla="*/ 192 w 375"/>
                <a:gd name="T19" fmla="*/ 41 h 239"/>
                <a:gd name="T20" fmla="*/ 192 w 375"/>
                <a:gd name="T21" fmla="*/ 42 h 239"/>
                <a:gd name="T22" fmla="*/ 296 w 375"/>
                <a:gd name="T23" fmla="*/ 59 h 239"/>
                <a:gd name="T24" fmla="*/ 297 w 375"/>
                <a:gd name="T25" fmla="*/ 56 h 239"/>
                <a:gd name="T26" fmla="*/ 296 w 375"/>
                <a:gd name="T27" fmla="*/ 55 h 239"/>
                <a:gd name="T28" fmla="*/ 296 w 375"/>
                <a:gd name="T29" fmla="*/ 55 h 239"/>
                <a:gd name="T30" fmla="*/ 193 w 375"/>
                <a:gd name="T31" fmla="*/ 37 h 239"/>
                <a:gd name="T32" fmla="*/ 144 w 375"/>
                <a:gd name="T33" fmla="*/ 53 h 239"/>
                <a:gd name="T34" fmla="*/ 90 w 375"/>
                <a:gd name="T35" fmla="*/ 90 h 239"/>
                <a:gd name="T36" fmla="*/ 58 w 375"/>
                <a:gd name="T37" fmla="*/ 85 h 239"/>
                <a:gd name="T38" fmla="*/ 0 w 375"/>
                <a:gd name="T39" fmla="*/ 90 h 239"/>
                <a:gd name="T40" fmla="*/ 1 w 375"/>
                <a:gd name="T41" fmla="*/ 92 h 239"/>
                <a:gd name="T42" fmla="*/ 67 w 375"/>
                <a:gd name="T43" fmla="*/ 90 h 239"/>
                <a:gd name="T44" fmla="*/ 88 w 375"/>
                <a:gd name="T45" fmla="*/ 93 h 239"/>
                <a:gd name="T46" fmla="*/ 89 w 375"/>
                <a:gd name="T47" fmla="*/ 93 h 239"/>
                <a:gd name="T48" fmla="*/ 89 w 375"/>
                <a:gd name="T49" fmla="*/ 93 h 239"/>
                <a:gd name="T50" fmla="*/ 131 w 375"/>
                <a:gd name="T51" fmla="*/ 100 h 239"/>
                <a:gd name="T52" fmla="*/ 161 w 375"/>
                <a:gd name="T53" fmla="*/ 127 h 239"/>
                <a:gd name="T54" fmla="*/ 166 w 375"/>
                <a:gd name="T55" fmla="*/ 133 h 239"/>
                <a:gd name="T56" fmla="*/ 166 w 375"/>
                <a:gd name="T57" fmla="*/ 133 h 239"/>
                <a:gd name="T58" fmla="*/ 190 w 375"/>
                <a:gd name="T59" fmla="*/ 189 h 239"/>
                <a:gd name="T60" fmla="*/ 217 w 375"/>
                <a:gd name="T61" fmla="*/ 213 h 239"/>
                <a:gd name="T62" fmla="*/ 240 w 375"/>
                <a:gd name="T63" fmla="*/ 238 h 239"/>
                <a:gd name="T64" fmla="*/ 242 w 375"/>
                <a:gd name="T65" fmla="*/ 237 h 239"/>
                <a:gd name="T66" fmla="*/ 241 w 375"/>
                <a:gd name="T67" fmla="*/ 234 h 239"/>
                <a:gd name="T68" fmla="*/ 170 w 375"/>
                <a:gd name="T69" fmla="*/ 132 h 239"/>
                <a:gd name="T70" fmla="*/ 162 w 375"/>
                <a:gd name="T71" fmla="*/ 122 h 239"/>
                <a:gd name="T72" fmla="*/ 136 w 375"/>
                <a:gd name="T73" fmla="*/ 101 h 239"/>
                <a:gd name="T74" fmla="*/ 211 w 375"/>
                <a:gd name="T75" fmla="*/ 118 h 239"/>
                <a:gd name="T76" fmla="*/ 235 w 375"/>
                <a:gd name="T77" fmla="*/ 126 h 239"/>
                <a:gd name="T78" fmla="*/ 290 w 375"/>
                <a:gd name="T79" fmla="*/ 175 h 239"/>
                <a:gd name="T80" fmla="*/ 330 w 375"/>
                <a:gd name="T81" fmla="*/ 189 h 239"/>
                <a:gd name="T82" fmla="*/ 372 w 375"/>
                <a:gd name="T83" fmla="*/ 207 h 239"/>
                <a:gd name="T84" fmla="*/ 373 w 375"/>
                <a:gd name="T85" fmla="*/ 204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75" h="239">
                  <a:moveTo>
                    <a:pt x="373" y="204"/>
                  </a:moveTo>
                  <a:cubicBezTo>
                    <a:pt x="373" y="204"/>
                    <a:pt x="372" y="204"/>
                    <a:pt x="372" y="203"/>
                  </a:cubicBezTo>
                  <a:cubicBezTo>
                    <a:pt x="369" y="185"/>
                    <a:pt x="359" y="167"/>
                    <a:pt x="349" y="152"/>
                  </a:cubicBezTo>
                  <a:cubicBezTo>
                    <a:pt x="340" y="138"/>
                    <a:pt x="328" y="124"/>
                    <a:pt x="313" y="116"/>
                  </a:cubicBezTo>
                  <a:cubicBezTo>
                    <a:pt x="291" y="106"/>
                    <a:pt x="252" y="98"/>
                    <a:pt x="235" y="120"/>
                  </a:cubicBezTo>
                  <a:cubicBezTo>
                    <a:pt x="235" y="121"/>
                    <a:pt x="235" y="121"/>
                    <a:pt x="235" y="121"/>
                  </a:cubicBezTo>
                  <a:cubicBezTo>
                    <a:pt x="199" y="109"/>
                    <a:pt x="162" y="101"/>
                    <a:pt x="126" y="95"/>
                  </a:cubicBezTo>
                  <a:cubicBezTo>
                    <a:pt x="115" y="94"/>
                    <a:pt x="103" y="92"/>
                    <a:pt x="92" y="90"/>
                  </a:cubicBezTo>
                  <a:cubicBezTo>
                    <a:pt x="106" y="72"/>
                    <a:pt x="129" y="62"/>
                    <a:pt x="150" y="54"/>
                  </a:cubicBezTo>
                  <a:cubicBezTo>
                    <a:pt x="163" y="49"/>
                    <a:pt x="177" y="44"/>
                    <a:pt x="192" y="41"/>
                  </a:cubicBezTo>
                  <a:cubicBezTo>
                    <a:pt x="192" y="41"/>
                    <a:pt x="192" y="42"/>
                    <a:pt x="192" y="42"/>
                  </a:cubicBezTo>
                  <a:cubicBezTo>
                    <a:pt x="217" y="73"/>
                    <a:pt x="262" y="56"/>
                    <a:pt x="296" y="59"/>
                  </a:cubicBezTo>
                  <a:cubicBezTo>
                    <a:pt x="298" y="59"/>
                    <a:pt x="298" y="56"/>
                    <a:pt x="297" y="56"/>
                  </a:cubicBezTo>
                  <a:cubicBezTo>
                    <a:pt x="296" y="56"/>
                    <a:pt x="296" y="55"/>
                    <a:pt x="296" y="55"/>
                  </a:cubicBezTo>
                  <a:cubicBezTo>
                    <a:pt x="296" y="55"/>
                    <a:pt x="296" y="55"/>
                    <a:pt x="296" y="55"/>
                  </a:cubicBezTo>
                  <a:cubicBezTo>
                    <a:pt x="285" y="17"/>
                    <a:pt x="214" y="0"/>
                    <a:pt x="193" y="37"/>
                  </a:cubicBezTo>
                  <a:cubicBezTo>
                    <a:pt x="176" y="40"/>
                    <a:pt x="159" y="46"/>
                    <a:pt x="144" y="53"/>
                  </a:cubicBezTo>
                  <a:cubicBezTo>
                    <a:pt x="125" y="60"/>
                    <a:pt x="100" y="71"/>
                    <a:pt x="90" y="90"/>
                  </a:cubicBezTo>
                  <a:cubicBezTo>
                    <a:pt x="79" y="88"/>
                    <a:pt x="69" y="86"/>
                    <a:pt x="58" y="85"/>
                  </a:cubicBezTo>
                  <a:cubicBezTo>
                    <a:pt x="40" y="83"/>
                    <a:pt x="16" y="80"/>
                    <a:pt x="0" y="90"/>
                  </a:cubicBezTo>
                  <a:cubicBezTo>
                    <a:pt x="0" y="91"/>
                    <a:pt x="0" y="92"/>
                    <a:pt x="1" y="92"/>
                  </a:cubicBezTo>
                  <a:cubicBezTo>
                    <a:pt x="23" y="85"/>
                    <a:pt x="44" y="86"/>
                    <a:pt x="67" y="90"/>
                  </a:cubicBezTo>
                  <a:cubicBezTo>
                    <a:pt x="74" y="91"/>
                    <a:pt x="81" y="92"/>
                    <a:pt x="88" y="93"/>
                  </a:cubicBezTo>
                  <a:cubicBezTo>
                    <a:pt x="88" y="94"/>
                    <a:pt x="89" y="94"/>
                    <a:pt x="89" y="93"/>
                  </a:cubicBezTo>
                  <a:cubicBezTo>
                    <a:pt x="89" y="93"/>
                    <a:pt x="89" y="93"/>
                    <a:pt x="89" y="93"/>
                  </a:cubicBezTo>
                  <a:cubicBezTo>
                    <a:pt x="103" y="95"/>
                    <a:pt x="117" y="98"/>
                    <a:pt x="131" y="100"/>
                  </a:cubicBezTo>
                  <a:cubicBezTo>
                    <a:pt x="142" y="108"/>
                    <a:pt x="152" y="117"/>
                    <a:pt x="161" y="127"/>
                  </a:cubicBezTo>
                  <a:cubicBezTo>
                    <a:pt x="163" y="129"/>
                    <a:pt x="165" y="131"/>
                    <a:pt x="166" y="133"/>
                  </a:cubicBezTo>
                  <a:cubicBezTo>
                    <a:pt x="166" y="133"/>
                    <a:pt x="166" y="133"/>
                    <a:pt x="166" y="133"/>
                  </a:cubicBezTo>
                  <a:cubicBezTo>
                    <a:pt x="163" y="155"/>
                    <a:pt x="175" y="174"/>
                    <a:pt x="190" y="189"/>
                  </a:cubicBezTo>
                  <a:cubicBezTo>
                    <a:pt x="199" y="197"/>
                    <a:pt x="208" y="205"/>
                    <a:pt x="217" y="213"/>
                  </a:cubicBezTo>
                  <a:cubicBezTo>
                    <a:pt x="226" y="221"/>
                    <a:pt x="233" y="230"/>
                    <a:pt x="240" y="238"/>
                  </a:cubicBezTo>
                  <a:cubicBezTo>
                    <a:pt x="241" y="239"/>
                    <a:pt x="243" y="238"/>
                    <a:pt x="242" y="237"/>
                  </a:cubicBezTo>
                  <a:cubicBezTo>
                    <a:pt x="242" y="236"/>
                    <a:pt x="241" y="235"/>
                    <a:pt x="241" y="234"/>
                  </a:cubicBezTo>
                  <a:cubicBezTo>
                    <a:pt x="232" y="195"/>
                    <a:pt x="226" y="122"/>
                    <a:pt x="170" y="132"/>
                  </a:cubicBezTo>
                  <a:cubicBezTo>
                    <a:pt x="167" y="128"/>
                    <a:pt x="165" y="125"/>
                    <a:pt x="162" y="122"/>
                  </a:cubicBezTo>
                  <a:cubicBezTo>
                    <a:pt x="155" y="115"/>
                    <a:pt x="146" y="106"/>
                    <a:pt x="136" y="101"/>
                  </a:cubicBezTo>
                  <a:cubicBezTo>
                    <a:pt x="161" y="105"/>
                    <a:pt x="186" y="111"/>
                    <a:pt x="211" y="118"/>
                  </a:cubicBezTo>
                  <a:cubicBezTo>
                    <a:pt x="219" y="120"/>
                    <a:pt x="227" y="123"/>
                    <a:pt x="235" y="126"/>
                  </a:cubicBezTo>
                  <a:cubicBezTo>
                    <a:pt x="249" y="147"/>
                    <a:pt x="267" y="165"/>
                    <a:pt x="290" y="175"/>
                  </a:cubicBezTo>
                  <a:cubicBezTo>
                    <a:pt x="303" y="181"/>
                    <a:pt x="317" y="185"/>
                    <a:pt x="330" y="189"/>
                  </a:cubicBezTo>
                  <a:cubicBezTo>
                    <a:pt x="345" y="194"/>
                    <a:pt x="358" y="200"/>
                    <a:pt x="372" y="207"/>
                  </a:cubicBezTo>
                  <a:cubicBezTo>
                    <a:pt x="374" y="207"/>
                    <a:pt x="375" y="205"/>
                    <a:pt x="373" y="204"/>
                  </a:cubicBezTo>
                  <a:close/>
                </a:path>
              </a:pathLst>
            </a:custGeom>
            <a:solidFill>
              <a:srgbClr val="21B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Freeform 49"/>
            <p:cNvSpPr/>
            <p:nvPr/>
          </p:nvSpPr>
          <p:spPr bwMode="auto">
            <a:xfrm>
              <a:off x="3671888" y="369519"/>
              <a:ext cx="301625" cy="300038"/>
            </a:xfrm>
            <a:custGeom>
              <a:avLst/>
              <a:gdLst>
                <a:gd name="T0" fmla="*/ 63 w 110"/>
                <a:gd name="T1" fmla="*/ 38 h 109"/>
                <a:gd name="T2" fmla="*/ 0 w 110"/>
                <a:gd name="T3" fmla="*/ 5 h 109"/>
                <a:gd name="T4" fmla="*/ 0 w 110"/>
                <a:gd name="T5" fmla="*/ 5 h 109"/>
                <a:gd name="T6" fmla="*/ 64 w 110"/>
                <a:gd name="T7" fmla="*/ 45 h 109"/>
                <a:gd name="T8" fmla="*/ 106 w 110"/>
                <a:gd name="T9" fmla="*/ 107 h 109"/>
                <a:gd name="T10" fmla="*/ 109 w 110"/>
                <a:gd name="T11" fmla="*/ 105 h 109"/>
                <a:gd name="T12" fmla="*/ 63 w 110"/>
                <a:gd name="T13" fmla="*/ 3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0" h="109">
                  <a:moveTo>
                    <a:pt x="63" y="38"/>
                  </a:moveTo>
                  <a:cubicBezTo>
                    <a:pt x="47" y="21"/>
                    <a:pt x="25" y="0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27" y="7"/>
                    <a:pt x="47" y="25"/>
                    <a:pt x="64" y="45"/>
                  </a:cubicBezTo>
                  <a:cubicBezTo>
                    <a:pt x="80" y="64"/>
                    <a:pt x="93" y="85"/>
                    <a:pt x="106" y="107"/>
                  </a:cubicBezTo>
                  <a:cubicBezTo>
                    <a:pt x="107" y="109"/>
                    <a:pt x="110" y="107"/>
                    <a:pt x="109" y="105"/>
                  </a:cubicBezTo>
                  <a:cubicBezTo>
                    <a:pt x="96" y="82"/>
                    <a:pt x="81" y="59"/>
                    <a:pt x="63" y="38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Freeform 50"/>
            <p:cNvSpPr/>
            <p:nvPr/>
          </p:nvSpPr>
          <p:spPr bwMode="auto">
            <a:xfrm>
              <a:off x="3913188" y="652095"/>
              <a:ext cx="211138" cy="212725"/>
            </a:xfrm>
            <a:custGeom>
              <a:avLst/>
              <a:gdLst>
                <a:gd name="T0" fmla="*/ 20 w 77"/>
                <a:gd name="T1" fmla="*/ 0 h 77"/>
                <a:gd name="T2" fmla="*/ 18 w 77"/>
                <a:gd name="T3" fmla="*/ 0 h 77"/>
                <a:gd name="T4" fmla="*/ 17 w 77"/>
                <a:gd name="T5" fmla="*/ 3 h 77"/>
                <a:gd name="T6" fmla="*/ 11 w 77"/>
                <a:gd name="T7" fmla="*/ 69 h 77"/>
                <a:gd name="T8" fmla="*/ 24 w 77"/>
                <a:gd name="T9" fmla="*/ 76 h 77"/>
                <a:gd name="T10" fmla="*/ 31 w 77"/>
                <a:gd name="T11" fmla="*/ 61 h 77"/>
                <a:gd name="T12" fmla="*/ 48 w 77"/>
                <a:gd name="T13" fmla="*/ 74 h 77"/>
                <a:gd name="T14" fmla="*/ 50 w 77"/>
                <a:gd name="T15" fmla="*/ 73 h 77"/>
                <a:gd name="T16" fmla="*/ 53 w 77"/>
                <a:gd name="T17" fmla="*/ 52 h 77"/>
                <a:gd name="T18" fmla="*/ 69 w 77"/>
                <a:gd name="T19" fmla="*/ 57 h 77"/>
                <a:gd name="T20" fmla="*/ 76 w 77"/>
                <a:gd name="T21" fmla="*/ 41 h 77"/>
                <a:gd name="T22" fmla="*/ 20 w 77"/>
                <a:gd name="T2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7" h="77">
                  <a:moveTo>
                    <a:pt x="20" y="0"/>
                  </a:moveTo>
                  <a:cubicBezTo>
                    <a:pt x="19" y="0"/>
                    <a:pt x="19" y="0"/>
                    <a:pt x="18" y="0"/>
                  </a:cubicBezTo>
                  <a:cubicBezTo>
                    <a:pt x="17" y="1"/>
                    <a:pt x="16" y="2"/>
                    <a:pt x="17" y="3"/>
                  </a:cubicBezTo>
                  <a:cubicBezTo>
                    <a:pt x="8" y="23"/>
                    <a:pt x="0" y="49"/>
                    <a:pt x="11" y="69"/>
                  </a:cubicBezTo>
                  <a:cubicBezTo>
                    <a:pt x="14" y="74"/>
                    <a:pt x="19" y="77"/>
                    <a:pt x="24" y="76"/>
                  </a:cubicBezTo>
                  <a:cubicBezTo>
                    <a:pt x="30" y="74"/>
                    <a:pt x="31" y="67"/>
                    <a:pt x="31" y="61"/>
                  </a:cubicBezTo>
                  <a:cubicBezTo>
                    <a:pt x="35" y="67"/>
                    <a:pt x="41" y="72"/>
                    <a:pt x="48" y="74"/>
                  </a:cubicBezTo>
                  <a:cubicBezTo>
                    <a:pt x="49" y="75"/>
                    <a:pt x="50" y="74"/>
                    <a:pt x="50" y="73"/>
                  </a:cubicBezTo>
                  <a:cubicBezTo>
                    <a:pt x="53" y="66"/>
                    <a:pt x="54" y="59"/>
                    <a:pt x="53" y="52"/>
                  </a:cubicBezTo>
                  <a:cubicBezTo>
                    <a:pt x="58" y="56"/>
                    <a:pt x="63" y="59"/>
                    <a:pt x="69" y="57"/>
                  </a:cubicBezTo>
                  <a:cubicBezTo>
                    <a:pt x="76" y="55"/>
                    <a:pt x="77" y="46"/>
                    <a:pt x="76" y="41"/>
                  </a:cubicBezTo>
                  <a:cubicBezTo>
                    <a:pt x="74" y="14"/>
                    <a:pt x="41" y="4"/>
                    <a:pt x="20" y="0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Freeform 51"/>
            <p:cNvSpPr/>
            <p:nvPr/>
          </p:nvSpPr>
          <p:spPr bwMode="auto">
            <a:xfrm>
              <a:off x="7556500" y="377457"/>
              <a:ext cx="693738" cy="965200"/>
            </a:xfrm>
            <a:custGeom>
              <a:avLst/>
              <a:gdLst>
                <a:gd name="T0" fmla="*/ 204 w 253"/>
                <a:gd name="T1" fmla="*/ 131 h 351"/>
                <a:gd name="T2" fmla="*/ 110 w 253"/>
                <a:gd name="T3" fmla="*/ 138 h 351"/>
                <a:gd name="T4" fmla="*/ 107 w 253"/>
                <a:gd name="T5" fmla="*/ 131 h 351"/>
                <a:gd name="T6" fmla="*/ 81 w 253"/>
                <a:gd name="T7" fmla="*/ 78 h 351"/>
                <a:gd name="T8" fmla="*/ 1 w 253"/>
                <a:gd name="T9" fmla="*/ 1 h 351"/>
                <a:gd name="T10" fmla="*/ 1 w 253"/>
                <a:gd name="T11" fmla="*/ 2 h 351"/>
                <a:gd name="T12" fmla="*/ 80 w 253"/>
                <a:gd name="T13" fmla="*/ 86 h 351"/>
                <a:gd name="T14" fmla="*/ 106 w 253"/>
                <a:gd name="T15" fmla="*/ 138 h 351"/>
                <a:gd name="T16" fmla="*/ 126 w 253"/>
                <a:gd name="T17" fmla="*/ 187 h 351"/>
                <a:gd name="T18" fmla="*/ 127 w 253"/>
                <a:gd name="T19" fmla="*/ 188 h 351"/>
                <a:gd name="T20" fmla="*/ 112 w 253"/>
                <a:gd name="T21" fmla="*/ 279 h 351"/>
                <a:gd name="T22" fmla="*/ 167 w 253"/>
                <a:gd name="T23" fmla="*/ 349 h 351"/>
                <a:gd name="T24" fmla="*/ 208 w 253"/>
                <a:gd name="T25" fmla="*/ 336 h 351"/>
                <a:gd name="T26" fmla="*/ 213 w 253"/>
                <a:gd name="T27" fmla="*/ 290 h 351"/>
                <a:gd name="T28" fmla="*/ 130 w 253"/>
                <a:gd name="T29" fmla="*/ 187 h 351"/>
                <a:gd name="T30" fmla="*/ 129 w 253"/>
                <a:gd name="T31" fmla="*/ 187 h 351"/>
                <a:gd name="T32" fmla="*/ 128 w 253"/>
                <a:gd name="T33" fmla="*/ 187 h 351"/>
                <a:gd name="T34" fmla="*/ 128 w 253"/>
                <a:gd name="T35" fmla="*/ 186 h 351"/>
                <a:gd name="T36" fmla="*/ 116 w 253"/>
                <a:gd name="T37" fmla="*/ 150 h 351"/>
                <a:gd name="T38" fmla="*/ 128 w 253"/>
                <a:gd name="T39" fmla="*/ 163 h 351"/>
                <a:gd name="T40" fmla="*/ 169 w 253"/>
                <a:gd name="T41" fmla="*/ 193 h 351"/>
                <a:gd name="T42" fmla="*/ 236 w 253"/>
                <a:gd name="T43" fmla="*/ 200 h 351"/>
                <a:gd name="T44" fmla="*/ 204 w 253"/>
                <a:gd name="T45" fmla="*/ 131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53" h="351">
                  <a:moveTo>
                    <a:pt x="204" y="131"/>
                  </a:moveTo>
                  <a:cubicBezTo>
                    <a:pt x="176" y="119"/>
                    <a:pt x="136" y="119"/>
                    <a:pt x="110" y="138"/>
                  </a:cubicBezTo>
                  <a:cubicBezTo>
                    <a:pt x="109" y="135"/>
                    <a:pt x="108" y="133"/>
                    <a:pt x="107" y="131"/>
                  </a:cubicBezTo>
                  <a:cubicBezTo>
                    <a:pt x="100" y="113"/>
                    <a:pt x="91" y="95"/>
                    <a:pt x="81" y="78"/>
                  </a:cubicBezTo>
                  <a:cubicBezTo>
                    <a:pt x="62" y="46"/>
                    <a:pt x="36" y="16"/>
                    <a:pt x="1" y="1"/>
                  </a:cubicBezTo>
                  <a:cubicBezTo>
                    <a:pt x="1" y="0"/>
                    <a:pt x="0" y="1"/>
                    <a:pt x="1" y="2"/>
                  </a:cubicBezTo>
                  <a:cubicBezTo>
                    <a:pt x="34" y="24"/>
                    <a:pt x="61" y="51"/>
                    <a:pt x="80" y="86"/>
                  </a:cubicBezTo>
                  <a:cubicBezTo>
                    <a:pt x="90" y="103"/>
                    <a:pt x="98" y="120"/>
                    <a:pt x="106" y="138"/>
                  </a:cubicBezTo>
                  <a:cubicBezTo>
                    <a:pt x="112" y="154"/>
                    <a:pt x="118" y="172"/>
                    <a:pt x="126" y="187"/>
                  </a:cubicBezTo>
                  <a:cubicBezTo>
                    <a:pt x="126" y="188"/>
                    <a:pt x="126" y="188"/>
                    <a:pt x="127" y="188"/>
                  </a:cubicBezTo>
                  <a:cubicBezTo>
                    <a:pt x="108" y="212"/>
                    <a:pt x="107" y="251"/>
                    <a:pt x="112" y="279"/>
                  </a:cubicBezTo>
                  <a:cubicBezTo>
                    <a:pt x="117" y="309"/>
                    <a:pt x="133" y="343"/>
                    <a:pt x="167" y="349"/>
                  </a:cubicBezTo>
                  <a:cubicBezTo>
                    <a:pt x="182" y="351"/>
                    <a:pt x="199" y="350"/>
                    <a:pt x="208" y="336"/>
                  </a:cubicBezTo>
                  <a:cubicBezTo>
                    <a:pt x="216" y="322"/>
                    <a:pt x="216" y="305"/>
                    <a:pt x="213" y="290"/>
                  </a:cubicBezTo>
                  <a:cubicBezTo>
                    <a:pt x="203" y="244"/>
                    <a:pt x="168" y="212"/>
                    <a:pt x="130" y="187"/>
                  </a:cubicBezTo>
                  <a:cubicBezTo>
                    <a:pt x="130" y="187"/>
                    <a:pt x="129" y="187"/>
                    <a:pt x="129" y="187"/>
                  </a:cubicBezTo>
                  <a:cubicBezTo>
                    <a:pt x="129" y="187"/>
                    <a:pt x="128" y="187"/>
                    <a:pt x="128" y="187"/>
                  </a:cubicBezTo>
                  <a:cubicBezTo>
                    <a:pt x="128" y="187"/>
                    <a:pt x="128" y="186"/>
                    <a:pt x="128" y="186"/>
                  </a:cubicBezTo>
                  <a:cubicBezTo>
                    <a:pt x="125" y="174"/>
                    <a:pt x="121" y="162"/>
                    <a:pt x="116" y="150"/>
                  </a:cubicBezTo>
                  <a:cubicBezTo>
                    <a:pt x="119" y="155"/>
                    <a:pt x="124" y="159"/>
                    <a:pt x="128" y="163"/>
                  </a:cubicBezTo>
                  <a:cubicBezTo>
                    <a:pt x="140" y="174"/>
                    <a:pt x="154" y="185"/>
                    <a:pt x="169" y="193"/>
                  </a:cubicBezTo>
                  <a:cubicBezTo>
                    <a:pt x="184" y="202"/>
                    <a:pt x="222" y="223"/>
                    <a:pt x="236" y="200"/>
                  </a:cubicBezTo>
                  <a:cubicBezTo>
                    <a:pt x="253" y="173"/>
                    <a:pt x="229" y="141"/>
                    <a:pt x="204" y="131"/>
                  </a:cubicBezTo>
                  <a:close/>
                </a:path>
              </a:pathLst>
            </a:custGeom>
            <a:solidFill>
              <a:srgbClr val="31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Freeform 52"/>
            <p:cNvSpPr/>
            <p:nvPr/>
          </p:nvSpPr>
          <p:spPr bwMode="auto">
            <a:xfrm>
              <a:off x="7394575" y="358407"/>
              <a:ext cx="241300" cy="363538"/>
            </a:xfrm>
            <a:custGeom>
              <a:avLst/>
              <a:gdLst>
                <a:gd name="T0" fmla="*/ 85 w 88"/>
                <a:gd name="T1" fmla="*/ 88 h 132"/>
                <a:gd name="T2" fmla="*/ 34 w 88"/>
                <a:gd name="T3" fmla="*/ 81 h 132"/>
                <a:gd name="T4" fmla="*/ 17 w 88"/>
                <a:gd name="T5" fmla="*/ 44 h 132"/>
                <a:gd name="T6" fmla="*/ 2 w 88"/>
                <a:gd name="T7" fmla="*/ 1 h 132"/>
                <a:gd name="T8" fmla="*/ 0 w 88"/>
                <a:gd name="T9" fmla="*/ 2 h 132"/>
                <a:gd name="T10" fmla="*/ 15 w 88"/>
                <a:gd name="T11" fmla="*/ 48 h 132"/>
                <a:gd name="T12" fmla="*/ 32 w 88"/>
                <a:gd name="T13" fmla="*/ 84 h 132"/>
                <a:gd name="T14" fmla="*/ 32 w 88"/>
                <a:gd name="T15" fmla="*/ 86 h 132"/>
                <a:gd name="T16" fmla="*/ 28 w 88"/>
                <a:gd name="T17" fmla="*/ 123 h 132"/>
                <a:gd name="T18" fmla="*/ 47 w 88"/>
                <a:gd name="T19" fmla="*/ 112 h 132"/>
                <a:gd name="T20" fmla="*/ 68 w 88"/>
                <a:gd name="T21" fmla="*/ 121 h 132"/>
                <a:gd name="T22" fmla="*/ 70 w 88"/>
                <a:gd name="T23" fmla="*/ 118 h 132"/>
                <a:gd name="T24" fmla="*/ 68 w 88"/>
                <a:gd name="T25" fmla="*/ 103 h 132"/>
                <a:gd name="T26" fmla="*/ 83 w 88"/>
                <a:gd name="T27" fmla="*/ 103 h 132"/>
                <a:gd name="T28" fmla="*/ 85 w 88"/>
                <a:gd name="T29" fmla="*/ 88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8" h="132">
                  <a:moveTo>
                    <a:pt x="85" y="88"/>
                  </a:moveTo>
                  <a:cubicBezTo>
                    <a:pt x="74" y="71"/>
                    <a:pt x="48" y="68"/>
                    <a:pt x="34" y="81"/>
                  </a:cubicBezTo>
                  <a:cubicBezTo>
                    <a:pt x="29" y="69"/>
                    <a:pt x="22" y="56"/>
                    <a:pt x="17" y="44"/>
                  </a:cubicBezTo>
                  <a:cubicBezTo>
                    <a:pt x="11" y="30"/>
                    <a:pt x="7" y="15"/>
                    <a:pt x="2" y="1"/>
                  </a:cubicBezTo>
                  <a:cubicBezTo>
                    <a:pt x="2" y="0"/>
                    <a:pt x="0" y="0"/>
                    <a:pt x="0" y="2"/>
                  </a:cubicBezTo>
                  <a:cubicBezTo>
                    <a:pt x="3" y="18"/>
                    <a:pt x="9" y="33"/>
                    <a:pt x="15" y="48"/>
                  </a:cubicBezTo>
                  <a:cubicBezTo>
                    <a:pt x="20" y="60"/>
                    <a:pt x="25" y="73"/>
                    <a:pt x="32" y="84"/>
                  </a:cubicBezTo>
                  <a:cubicBezTo>
                    <a:pt x="31" y="85"/>
                    <a:pt x="31" y="86"/>
                    <a:pt x="32" y="86"/>
                  </a:cubicBezTo>
                  <a:cubicBezTo>
                    <a:pt x="21" y="95"/>
                    <a:pt x="17" y="113"/>
                    <a:pt x="28" y="123"/>
                  </a:cubicBezTo>
                  <a:cubicBezTo>
                    <a:pt x="38" y="132"/>
                    <a:pt x="45" y="121"/>
                    <a:pt x="47" y="112"/>
                  </a:cubicBezTo>
                  <a:cubicBezTo>
                    <a:pt x="52" y="118"/>
                    <a:pt x="59" y="121"/>
                    <a:pt x="68" y="121"/>
                  </a:cubicBezTo>
                  <a:cubicBezTo>
                    <a:pt x="69" y="121"/>
                    <a:pt x="71" y="119"/>
                    <a:pt x="70" y="118"/>
                  </a:cubicBezTo>
                  <a:cubicBezTo>
                    <a:pt x="70" y="113"/>
                    <a:pt x="70" y="108"/>
                    <a:pt x="68" y="103"/>
                  </a:cubicBezTo>
                  <a:cubicBezTo>
                    <a:pt x="73" y="105"/>
                    <a:pt x="78" y="106"/>
                    <a:pt x="83" y="103"/>
                  </a:cubicBezTo>
                  <a:cubicBezTo>
                    <a:pt x="88" y="100"/>
                    <a:pt x="88" y="92"/>
                    <a:pt x="85" y="88"/>
                  </a:cubicBezTo>
                  <a:close/>
                </a:path>
              </a:pathLst>
            </a:custGeom>
            <a:solidFill>
              <a:srgbClr val="7F7E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Freeform 53"/>
            <p:cNvSpPr/>
            <p:nvPr/>
          </p:nvSpPr>
          <p:spPr bwMode="auto">
            <a:xfrm>
              <a:off x="6710016" y="528269"/>
              <a:ext cx="730250" cy="911225"/>
            </a:xfrm>
            <a:custGeom>
              <a:avLst/>
              <a:gdLst>
                <a:gd name="T0" fmla="*/ 213 w 266"/>
                <a:gd name="T1" fmla="*/ 328 h 331"/>
                <a:gd name="T2" fmla="*/ 212 w 266"/>
                <a:gd name="T3" fmla="*/ 326 h 331"/>
                <a:gd name="T4" fmla="*/ 228 w 266"/>
                <a:gd name="T5" fmla="*/ 273 h 331"/>
                <a:gd name="T6" fmla="*/ 223 w 266"/>
                <a:gd name="T7" fmla="*/ 222 h 331"/>
                <a:gd name="T8" fmla="*/ 161 w 266"/>
                <a:gd name="T9" fmla="*/ 175 h 331"/>
                <a:gd name="T10" fmla="*/ 161 w 266"/>
                <a:gd name="T11" fmla="*/ 175 h 331"/>
                <a:gd name="T12" fmla="*/ 94 w 266"/>
                <a:gd name="T13" fmla="*/ 86 h 331"/>
                <a:gd name="T14" fmla="*/ 72 w 266"/>
                <a:gd name="T15" fmla="*/ 59 h 331"/>
                <a:gd name="T16" fmla="*/ 139 w 266"/>
                <a:gd name="T17" fmla="*/ 69 h 331"/>
                <a:gd name="T18" fmla="*/ 179 w 266"/>
                <a:gd name="T19" fmla="*/ 86 h 331"/>
                <a:gd name="T20" fmla="*/ 179 w 266"/>
                <a:gd name="T21" fmla="*/ 87 h 331"/>
                <a:gd name="T22" fmla="*/ 248 w 266"/>
                <a:gd name="T23" fmla="*/ 167 h 331"/>
                <a:gd name="T24" fmla="*/ 250 w 266"/>
                <a:gd name="T25" fmla="*/ 165 h 331"/>
                <a:gd name="T26" fmla="*/ 250 w 266"/>
                <a:gd name="T27" fmla="*/ 164 h 331"/>
                <a:gd name="T28" fmla="*/ 250 w 266"/>
                <a:gd name="T29" fmla="*/ 164 h 331"/>
                <a:gd name="T30" fmla="*/ 183 w 266"/>
                <a:gd name="T31" fmla="*/ 84 h 331"/>
                <a:gd name="T32" fmla="*/ 135 w 266"/>
                <a:gd name="T33" fmla="*/ 64 h 331"/>
                <a:gd name="T34" fmla="*/ 70 w 266"/>
                <a:gd name="T35" fmla="*/ 58 h 331"/>
                <a:gd name="T36" fmla="*/ 49 w 266"/>
                <a:gd name="T37" fmla="*/ 33 h 331"/>
                <a:gd name="T38" fmla="*/ 1 w 266"/>
                <a:gd name="T39" fmla="*/ 0 h 331"/>
                <a:gd name="T40" fmla="*/ 1 w 266"/>
                <a:gd name="T41" fmla="*/ 2 h 331"/>
                <a:gd name="T42" fmla="*/ 52 w 266"/>
                <a:gd name="T43" fmla="*/ 43 h 331"/>
                <a:gd name="T44" fmla="*/ 67 w 266"/>
                <a:gd name="T45" fmla="*/ 59 h 331"/>
                <a:gd name="T46" fmla="*/ 67 w 266"/>
                <a:gd name="T47" fmla="*/ 60 h 331"/>
                <a:gd name="T48" fmla="*/ 67 w 266"/>
                <a:gd name="T49" fmla="*/ 60 h 331"/>
                <a:gd name="T50" fmla="*/ 95 w 266"/>
                <a:gd name="T51" fmla="*/ 92 h 331"/>
                <a:gd name="T52" fmla="*/ 101 w 266"/>
                <a:gd name="T53" fmla="*/ 132 h 331"/>
                <a:gd name="T54" fmla="*/ 101 w 266"/>
                <a:gd name="T55" fmla="*/ 140 h 331"/>
                <a:gd name="T56" fmla="*/ 100 w 266"/>
                <a:gd name="T57" fmla="*/ 140 h 331"/>
                <a:gd name="T58" fmla="*/ 83 w 266"/>
                <a:gd name="T59" fmla="*/ 198 h 331"/>
                <a:gd name="T60" fmla="*/ 88 w 266"/>
                <a:gd name="T61" fmla="*/ 234 h 331"/>
                <a:gd name="T62" fmla="*/ 89 w 266"/>
                <a:gd name="T63" fmla="*/ 268 h 331"/>
                <a:gd name="T64" fmla="*/ 92 w 266"/>
                <a:gd name="T65" fmla="*/ 268 h 331"/>
                <a:gd name="T66" fmla="*/ 92 w 266"/>
                <a:gd name="T67" fmla="*/ 266 h 331"/>
                <a:gd name="T68" fmla="*/ 105 w 266"/>
                <a:gd name="T69" fmla="*/ 142 h 331"/>
                <a:gd name="T70" fmla="*/ 104 w 266"/>
                <a:gd name="T71" fmla="*/ 129 h 331"/>
                <a:gd name="T72" fmla="*/ 98 w 266"/>
                <a:gd name="T73" fmla="*/ 96 h 331"/>
                <a:gd name="T74" fmla="*/ 144 w 266"/>
                <a:gd name="T75" fmla="*/ 157 h 331"/>
                <a:gd name="T76" fmla="*/ 158 w 266"/>
                <a:gd name="T77" fmla="*/ 179 h 331"/>
                <a:gd name="T78" fmla="*/ 168 w 266"/>
                <a:gd name="T79" fmla="*/ 252 h 331"/>
                <a:gd name="T80" fmla="*/ 190 w 266"/>
                <a:gd name="T81" fmla="*/ 289 h 331"/>
                <a:gd name="T82" fmla="*/ 210 w 266"/>
                <a:gd name="T83" fmla="*/ 329 h 331"/>
                <a:gd name="T84" fmla="*/ 213 w 266"/>
                <a:gd name="T85" fmla="*/ 328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66" h="331">
                  <a:moveTo>
                    <a:pt x="213" y="328"/>
                  </a:moveTo>
                  <a:cubicBezTo>
                    <a:pt x="213" y="327"/>
                    <a:pt x="212" y="327"/>
                    <a:pt x="212" y="326"/>
                  </a:cubicBezTo>
                  <a:cubicBezTo>
                    <a:pt x="222" y="311"/>
                    <a:pt x="226" y="290"/>
                    <a:pt x="228" y="273"/>
                  </a:cubicBezTo>
                  <a:cubicBezTo>
                    <a:pt x="230" y="256"/>
                    <a:pt x="230" y="237"/>
                    <a:pt x="223" y="222"/>
                  </a:cubicBezTo>
                  <a:cubicBezTo>
                    <a:pt x="213" y="199"/>
                    <a:pt x="189" y="169"/>
                    <a:pt x="161" y="175"/>
                  </a:cubicBezTo>
                  <a:cubicBezTo>
                    <a:pt x="161" y="175"/>
                    <a:pt x="161" y="175"/>
                    <a:pt x="161" y="175"/>
                  </a:cubicBezTo>
                  <a:cubicBezTo>
                    <a:pt x="142" y="143"/>
                    <a:pt x="118" y="113"/>
                    <a:pt x="94" y="86"/>
                  </a:cubicBezTo>
                  <a:cubicBezTo>
                    <a:pt x="87" y="77"/>
                    <a:pt x="79" y="68"/>
                    <a:pt x="72" y="59"/>
                  </a:cubicBezTo>
                  <a:cubicBezTo>
                    <a:pt x="94" y="54"/>
                    <a:pt x="118" y="62"/>
                    <a:pt x="139" y="69"/>
                  </a:cubicBezTo>
                  <a:cubicBezTo>
                    <a:pt x="153" y="74"/>
                    <a:pt x="166" y="79"/>
                    <a:pt x="179" y="86"/>
                  </a:cubicBezTo>
                  <a:cubicBezTo>
                    <a:pt x="179" y="86"/>
                    <a:pt x="179" y="87"/>
                    <a:pt x="179" y="87"/>
                  </a:cubicBezTo>
                  <a:cubicBezTo>
                    <a:pt x="178" y="127"/>
                    <a:pt x="224" y="143"/>
                    <a:pt x="248" y="167"/>
                  </a:cubicBezTo>
                  <a:cubicBezTo>
                    <a:pt x="249" y="168"/>
                    <a:pt x="251" y="166"/>
                    <a:pt x="250" y="165"/>
                  </a:cubicBezTo>
                  <a:cubicBezTo>
                    <a:pt x="250" y="165"/>
                    <a:pt x="250" y="164"/>
                    <a:pt x="250" y="164"/>
                  </a:cubicBezTo>
                  <a:cubicBezTo>
                    <a:pt x="250" y="164"/>
                    <a:pt x="250" y="164"/>
                    <a:pt x="250" y="164"/>
                  </a:cubicBezTo>
                  <a:cubicBezTo>
                    <a:pt x="266" y="128"/>
                    <a:pt x="223" y="69"/>
                    <a:pt x="183" y="84"/>
                  </a:cubicBezTo>
                  <a:cubicBezTo>
                    <a:pt x="168" y="75"/>
                    <a:pt x="151" y="69"/>
                    <a:pt x="135" y="64"/>
                  </a:cubicBezTo>
                  <a:cubicBezTo>
                    <a:pt x="116" y="58"/>
                    <a:pt x="90" y="50"/>
                    <a:pt x="70" y="58"/>
                  </a:cubicBezTo>
                  <a:cubicBezTo>
                    <a:pt x="63" y="49"/>
                    <a:pt x="56" y="41"/>
                    <a:pt x="49" y="33"/>
                  </a:cubicBezTo>
                  <a:cubicBezTo>
                    <a:pt x="36" y="20"/>
                    <a:pt x="20" y="3"/>
                    <a:pt x="1" y="0"/>
                  </a:cubicBezTo>
                  <a:cubicBezTo>
                    <a:pt x="1" y="0"/>
                    <a:pt x="0" y="1"/>
                    <a:pt x="1" y="2"/>
                  </a:cubicBezTo>
                  <a:cubicBezTo>
                    <a:pt x="22" y="11"/>
                    <a:pt x="38" y="26"/>
                    <a:pt x="52" y="43"/>
                  </a:cubicBezTo>
                  <a:cubicBezTo>
                    <a:pt x="57" y="48"/>
                    <a:pt x="62" y="54"/>
                    <a:pt x="67" y="59"/>
                  </a:cubicBezTo>
                  <a:cubicBezTo>
                    <a:pt x="66" y="59"/>
                    <a:pt x="67" y="60"/>
                    <a:pt x="67" y="60"/>
                  </a:cubicBezTo>
                  <a:cubicBezTo>
                    <a:pt x="67" y="60"/>
                    <a:pt x="67" y="60"/>
                    <a:pt x="67" y="60"/>
                  </a:cubicBezTo>
                  <a:cubicBezTo>
                    <a:pt x="77" y="70"/>
                    <a:pt x="86" y="81"/>
                    <a:pt x="95" y="92"/>
                  </a:cubicBezTo>
                  <a:cubicBezTo>
                    <a:pt x="98" y="105"/>
                    <a:pt x="101" y="118"/>
                    <a:pt x="101" y="132"/>
                  </a:cubicBezTo>
                  <a:cubicBezTo>
                    <a:pt x="101" y="135"/>
                    <a:pt x="101" y="137"/>
                    <a:pt x="101" y="140"/>
                  </a:cubicBezTo>
                  <a:cubicBezTo>
                    <a:pt x="101" y="140"/>
                    <a:pt x="101" y="140"/>
                    <a:pt x="100" y="140"/>
                  </a:cubicBezTo>
                  <a:cubicBezTo>
                    <a:pt x="84" y="155"/>
                    <a:pt x="81" y="177"/>
                    <a:pt x="83" y="198"/>
                  </a:cubicBezTo>
                  <a:cubicBezTo>
                    <a:pt x="84" y="210"/>
                    <a:pt x="86" y="222"/>
                    <a:pt x="88" y="234"/>
                  </a:cubicBezTo>
                  <a:cubicBezTo>
                    <a:pt x="89" y="246"/>
                    <a:pt x="89" y="257"/>
                    <a:pt x="89" y="268"/>
                  </a:cubicBezTo>
                  <a:cubicBezTo>
                    <a:pt x="89" y="270"/>
                    <a:pt x="92" y="270"/>
                    <a:pt x="92" y="268"/>
                  </a:cubicBezTo>
                  <a:cubicBezTo>
                    <a:pt x="92" y="267"/>
                    <a:pt x="92" y="266"/>
                    <a:pt x="92" y="266"/>
                  </a:cubicBezTo>
                  <a:cubicBezTo>
                    <a:pt x="111" y="230"/>
                    <a:pt x="153" y="170"/>
                    <a:pt x="105" y="142"/>
                  </a:cubicBezTo>
                  <a:cubicBezTo>
                    <a:pt x="104" y="137"/>
                    <a:pt x="104" y="133"/>
                    <a:pt x="104" y="129"/>
                  </a:cubicBezTo>
                  <a:cubicBezTo>
                    <a:pt x="103" y="118"/>
                    <a:pt x="103" y="106"/>
                    <a:pt x="98" y="96"/>
                  </a:cubicBezTo>
                  <a:cubicBezTo>
                    <a:pt x="115" y="116"/>
                    <a:pt x="130" y="136"/>
                    <a:pt x="144" y="157"/>
                  </a:cubicBezTo>
                  <a:cubicBezTo>
                    <a:pt x="149" y="164"/>
                    <a:pt x="153" y="171"/>
                    <a:pt x="158" y="179"/>
                  </a:cubicBezTo>
                  <a:cubicBezTo>
                    <a:pt x="155" y="204"/>
                    <a:pt x="157" y="229"/>
                    <a:pt x="168" y="252"/>
                  </a:cubicBezTo>
                  <a:cubicBezTo>
                    <a:pt x="174" y="265"/>
                    <a:pt x="182" y="277"/>
                    <a:pt x="190" y="289"/>
                  </a:cubicBezTo>
                  <a:cubicBezTo>
                    <a:pt x="198" y="302"/>
                    <a:pt x="204" y="315"/>
                    <a:pt x="210" y="329"/>
                  </a:cubicBezTo>
                  <a:cubicBezTo>
                    <a:pt x="211" y="331"/>
                    <a:pt x="213" y="330"/>
                    <a:pt x="213" y="328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Freeform 54"/>
            <p:cNvSpPr/>
            <p:nvPr/>
          </p:nvSpPr>
          <p:spPr bwMode="auto">
            <a:xfrm>
              <a:off x="6221413" y="699720"/>
              <a:ext cx="546100" cy="498475"/>
            </a:xfrm>
            <a:custGeom>
              <a:avLst/>
              <a:gdLst>
                <a:gd name="T0" fmla="*/ 145 w 199"/>
                <a:gd name="T1" fmla="*/ 150 h 181"/>
                <a:gd name="T2" fmla="*/ 169 w 199"/>
                <a:gd name="T3" fmla="*/ 142 h 181"/>
                <a:gd name="T4" fmla="*/ 176 w 199"/>
                <a:gd name="T5" fmla="*/ 118 h 181"/>
                <a:gd name="T6" fmla="*/ 184 w 199"/>
                <a:gd name="T7" fmla="*/ 88 h 181"/>
                <a:gd name="T8" fmla="*/ 130 w 199"/>
                <a:gd name="T9" fmla="*/ 107 h 181"/>
                <a:gd name="T10" fmla="*/ 128 w 199"/>
                <a:gd name="T11" fmla="*/ 107 h 181"/>
                <a:gd name="T12" fmla="*/ 128 w 199"/>
                <a:gd name="T13" fmla="*/ 108 h 181"/>
                <a:gd name="T14" fmla="*/ 90 w 199"/>
                <a:gd name="T15" fmla="*/ 87 h 181"/>
                <a:gd name="T16" fmla="*/ 54 w 199"/>
                <a:gd name="T17" fmla="*/ 57 h 181"/>
                <a:gd name="T18" fmla="*/ 25 w 199"/>
                <a:gd name="T19" fmla="*/ 22 h 181"/>
                <a:gd name="T20" fmla="*/ 2 w 199"/>
                <a:gd name="T21" fmla="*/ 0 h 181"/>
                <a:gd name="T22" fmla="*/ 1 w 199"/>
                <a:gd name="T23" fmla="*/ 1 h 181"/>
                <a:gd name="T24" fmla="*/ 59 w 199"/>
                <a:gd name="T25" fmla="*/ 68 h 181"/>
                <a:gd name="T26" fmla="*/ 126 w 199"/>
                <a:gd name="T27" fmla="*/ 111 h 181"/>
                <a:gd name="T28" fmla="*/ 115 w 199"/>
                <a:gd name="T29" fmla="*/ 133 h 181"/>
                <a:gd name="T30" fmla="*/ 111 w 199"/>
                <a:gd name="T31" fmla="*/ 159 h 181"/>
                <a:gd name="T32" fmla="*/ 145 w 199"/>
                <a:gd name="T33" fmla="*/ 150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9" h="181">
                  <a:moveTo>
                    <a:pt x="145" y="150"/>
                  </a:moveTo>
                  <a:cubicBezTo>
                    <a:pt x="153" y="154"/>
                    <a:pt x="164" y="149"/>
                    <a:pt x="169" y="142"/>
                  </a:cubicBezTo>
                  <a:cubicBezTo>
                    <a:pt x="175" y="135"/>
                    <a:pt x="178" y="126"/>
                    <a:pt x="176" y="118"/>
                  </a:cubicBezTo>
                  <a:cubicBezTo>
                    <a:pt x="188" y="114"/>
                    <a:pt x="199" y="96"/>
                    <a:pt x="184" y="88"/>
                  </a:cubicBezTo>
                  <a:cubicBezTo>
                    <a:pt x="164" y="78"/>
                    <a:pt x="144" y="94"/>
                    <a:pt x="130" y="107"/>
                  </a:cubicBezTo>
                  <a:cubicBezTo>
                    <a:pt x="129" y="107"/>
                    <a:pt x="129" y="107"/>
                    <a:pt x="128" y="107"/>
                  </a:cubicBezTo>
                  <a:cubicBezTo>
                    <a:pt x="128" y="107"/>
                    <a:pt x="128" y="108"/>
                    <a:pt x="128" y="108"/>
                  </a:cubicBezTo>
                  <a:cubicBezTo>
                    <a:pt x="115" y="100"/>
                    <a:pt x="102" y="95"/>
                    <a:pt x="90" y="87"/>
                  </a:cubicBezTo>
                  <a:cubicBezTo>
                    <a:pt x="77" y="78"/>
                    <a:pt x="65" y="69"/>
                    <a:pt x="54" y="57"/>
                  </a:cubicBezTo>
                  <a:cubicBezTo>
                    <a:pt x="44" y="46"/>
                    <a:pt x="34" y="34"/>
                    <a:pt x="25" y="22"/>
                  </a:cubicBezTo>
                  <a:cubicBezTo>
                    <a:pt x="18" y="14"/>
                    <a:pt x="11" y="5"/>
                    <a:pt x="2" y="0"/>
                  </a:cubicBezTo>
                  <a:cubicBezTo>
                    <a:pt x="1" y="0"/>
                    <a:pt x="0" y="1"/>
                    <a:pt x="1" y="1"/>
                  </a:cubicBezTo>
                  <a:cubicBezTo>
                    <a:pt x="22" y="22"/>
                    <a:pt x="37" y="47"/>
                    <a:pt x="59" y="68"/>
                  </a:cubicBezTo>
                  <a:cubicBezTo>
                    <a:pt x="78" y="85"/>
                    <a:pt x="101" y="102"/>
                    <a:pt x="126" y="111"/>
                  </a:cubicBezTo>
                  <a:cubicBezTo>
                    <a:pt x="121" y="118"/>
                    <a:pt x="118" y="125"/>
                    <a:pt x="115" y="133"/>
                  </a:cubicBezTo>
                  <a:cubicBezTo>
                    <a:pt x="112" y="141"/>
                    <a:pt x="109" y="151"/>
                    <a:pt x="111" y="159"/>
                  </a:cubicBezTo>
                  <a:cubicBezTo>
                    <a:pt x="118" y="181"/>
                    <a:pt x="140" y="162"/>
                    <a:pt x="145" y="150"/>
                  </a:cubicBezTo>
                  <a:close/>
                </a:path>
              </a:pathLst>
            </a:custGeom>
            <a:solidFill>
              <a:srgbClr val="FF9D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Freeform 55"/>
            <p:cNvSpPr/>
            <p:nvPr/>
          </p:nvSpPr>
          <p:spPr bwMode="auto">
            <a:xfrm>
              <a:off x="6338888" y="666382"/>
              <a:ext cx="307975" cy="201613"/>
            </a:xfrm>
            <a:custGeom>
              <a:avLst/>
              <a:gdLst>
                <a:gd name="T0" fmla="*/ 110 w 112"/>
                <a:gd name="T1" fmla="*/ 6 h 73"/>
                <a:gd name="T2" fmla="*/ 46 w 112"/>
                <a:gd name="T3" fmla="*/ 15 h 73"/>
                <a:gd name="T4" fmla="*/ 1 w 112"/>
                <a:gd name="T5" fmla="*/ 61 h 73"/>
                <a:gd name="T6" fmla="*/ 1 w 112"/>
                <a:gd name="T7" fmla="*/ 61 h 73"/>
                <a:gd name="T8" fmla="*/ 1 w 112"/>
                <a:gd name="T9" fmla="*/ 63 h 73"/>
                <a:gd name="T10" fmla="*/ 1 w 112"/>
                <a:gd name="T11" fmla="*/ 64 h 73"/>
                <a:gd name="T12" fmla="*/ 2 w 112"/>
                <a:gd name="T13" fmla="*/ 64 h 73"/>
                <a:gd name="T14" fmla="*/ 2 w 112"/>
                <a:gd name="T15" fmla="*/ 64 h 73"/>
                <a:gd name="T16" fmla="*/ 66 w 112"/>
                <a:gd name="T17" fmla="*/ 56 h 73"/>
                <a:gd name="T18" fmla="*/ 109 w 112"/>
                <a:gd name="T19" fmla="*/ 9 h 73"/>
                <a:gd name="T20" fmla="*/ 110 w 112"/>
                <a:gd name="T21" fmla="*/ 6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2" h="73">
                  <a:moveTo>
                    <a:pt x="110" y="6"/>
                  </a:moveTo>
                  <a:cubicBezTo>
                    <a:pt x="89" y="0"/>
                    <a:pt x="64" y="6"/>
                    <a:pt x="46" y="15"/>
                  </a:cubicBezTo>
                  <a:cubicBezTo>
                    <a:pt x="27" y="25"/>
                    <a:pt x="7" y="39"/>
                    <a:pt x="1" y="61"/>
                  </a:cubicBezTo>
                  <a:cubicBezTo>
                    <a:pt x="1" y="61"/>
                    <a:pt x="1" y="61"/>
                    <a:pt x="1" y="61"/>
                  </a:cubicBezTo>
                  <a:cubicBezTo>
                    <a:pt x="0" y="62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2" y="64"/>
                    <a:pt x="2" y="64"/>
                  </a:cubicBezTo>
                  <a:cubicBezTo>
                    <a:pt x="2" y="64"/>
                    <a:pt x="2" y="64"/>
                    <a:pt x="2" y="64"/>
                  </a:cubicBezTo>
                  <a:cubicBezTo>
                    <a:pt x="20" y="73"/>
                    <a:pt x="49" y="65"/>
                    <a:pt x="66" y="56"/>
                  </a:cubicBezTo>
                  <a:cubicBezTo>
                    <a:pt x="84" y="47"/>
                    <a:pt x="104" y="30"/>
                    <a:pt x="109" y="9"/>
                  </a:cubicBezTo>
                  <a:cubicBezTo>
                    <a:pt x="111" y="9"/>
                    <a:pt x="112" y="7"/>
                    <a:pt x="110" y="6"/>
                  </a:cubicBezTo>
                  <a:close/>
                </a:path>
              </a:pathLst>
            </a:custGeom>
            <a:solidFill>
              <a:srgbClr val="7F7E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Freeform 56"/>
            <p:cNvSpPr/>
            <p:nvPr/>
          </p:nvSpPr>
          <p:spPr bwMode="auto">
            <a:xfrm>
              <a:off x="6297613" y="891807"/>
              <a:ext cx="142875" cy="341313"/>
            </a:xfrm>
            <a:custGeom>
              <a:avLst/>
              <a:gdLst>
                <a:gd name="T0" fmla="*/ 19 w 52"/>
                <a:gd name="T1" fmla="*/ 123 h 124"/>
                <a:gd name="T2" fmla="*/ 47 w 52"/>
                <a:gd name="T3" fmla="*/ 60 h 124"/>
                <a:gd name="T4" fmla="*/ 36 w 52"/>
                <a:gd name="T5" fmla="*/ 2 h 124"/>
                <a:gd name="T6" fmla="*/ 36 w 52"/>
                <a:gd name="T7" fmla="*/ 1 h 124"/>
                <a:gd name="T8" fmla="*/ 36 w 52"/>
                <a:gd name="T9" fmla="*/ 0 h 124"/>
                <a:gd name="T10" fmla="*/ 35 w 52"/>
                <a:gd name="T11" fmla="*/ 1 h 124"/>
                <a:gd name="T12" fmla="*/ 35 w 52"/>
                <a:gd name="T13" fmla="*/ 1 h 124"/>
                <a:gd name="T14" fmla="*/ 13 w 52"/>
                <a:gd name="T15" fmla="*/ 120 h 124"/>
                <a:gd name="T16" fmla="*/ 16 w 52"/>
                <a:gd name="T17" fmla="*/ 121 h 124"/>
                <a:gd name="T18" fmla="*/ 19 w 52"/>
                <a:gd name="T19" fmla="*/ 123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124">
                  <a:moveTo>
                    <a:pt x="19" y="123"/>
                  </a:moveTo>
                  <a:cubicBezTo>
                    <a:pt x="35" y="106"/>
                    <a:pt x="44" y="82"/>
                    <a:pt x="47" y="60"/>
                  </a:cubicBezTo>
                  <a:cubicBezTo>
                    <a:pt x="50" y="42"/>
                    <a:pt x="52" y="14"/>
                    <a:pt x="36" y="2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37" y="1"/>
                    <a:pt x="36" y="0"/>
                    <a:pt x="36" y="0"/>
                  </a:cubicBezTo>
                  <a:cubicBezTo>
                    <a:pt x="35" y="0"/>
                    <a:pt x="35" y="1"/>
                    <a:pt x="35" y="1"/>
                  </a:cubicBezTo>
                  <a:cubicBezTo>
                    <a:pt x="35" y="1"/>
                    <a:pt x="35" y="1"/>
                    <a:pt x="35" y="1"/>
                  </a:cubicBezTo>
                  <a:cubicBezTo>
                    <a:pt x="0" y="30"/>
                    <a:pt x="0" y="81"/>
                    <a:pt x="13" y="120"/>
                  </a:cubicBezTo>
                  <a:cubicBezTo>
                    <a:pt x="14" y="121"/>
                    <a:pt x="15" y="122"/>
                    <a:pt x="16" y="121"/>
                  </a:cubicBezTo>
                  <a:cubicBezTo>
                    <a:pt x="16" y="123"/>
                    <a:pt x="18" y="124"/>
                    <a:pt x="19" y="123"/>
                  </a:cubicBezTo>
                  <a:close/>
                </a:path>
              </a:pathLst>
            </a:custGeom>
            <a:solidFill>
              <a:srgbClr val="7F7E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Freeform 57"/>
            <p:cNvSpPr/>
            <p:nvPr/>
          </p:nvSpPr>
          <p:spPr bwMode="auto">
            <a:xfrm>
              <a:off x="8255000" y="752107"/>
              <a:ext cx="392113" cy="569913"/>
            </a:xfrm>
            <a:custGeom>
              <a:avLst/>
              <a:gdLst>
                <a:gd name="T0" fmla="*/ 47 w 143"/>
                <a:gd name="T1" fmla="*/ 202 h 207"/>
                <a:gd name="T2" fmla="*/ 68 w 143"/>
                <a:gd name="T3" fmla="*/ 192 h 207"/>
                <a:gd name="T4" fmla="*/ 61 w 143"/>
                <a:gd name="T5" fmla="*/ 176 h 207"/>
                <a:gd name="T6" fmla="*/ 60 w 143"/>
                <a:gd name="T7" fmla="*/ 175 h 207"/>
                <a:gd name="T8" fmla="*/ 58 w 143"/>
                <a:gd name="T9" fmla="*/ 174 h 207"/>
                <a:gd name="T10" fmla="*/ 71 w 143"/>
                <a:gd name="T11" fmla="*/ 131 h 207"/>
                <a:gd name="T12" fmla="*/ 99 w 143"/>
                <a:gd name="T13" fmla="*/ 181 h 207"/>
                <a:gd name="T14" fmla="*/ 94 w 143"/>
                <a:gd name="T15" fmla="*/ 198 h 207"/>
                <a:gd name="T16" fmla="*/ 107 w 143"/>
                <a:gd name="T17" fmla="*/ 203 h 207"/>
                <a:gd name="T18" fmla="*/ 114 w 143"/>
                <a:gd name="T19" fmla="*/ 189 h 207"/>
                <a:gd name="T20" fmla="*/ 104 w 143"/>
                <a:gd name="T21" fmla="*/ 181 h 207"/>
                <a:gd name="T22" fmla="*/ 88 w 143"/>
                <a:gd name="T23" fmla="*/ 153 h 207"/>
                <a:gd name="T24" fmla="*/ 112 w 143"/>
                <a:gd name="T25" fmla="*/ 162 h 207"/>
                <a:gd name="T26" fmla="*/ 121 w 143"/>
                <a:gd name="T27" fmla="*/ 172 h 207"/>
                <a:gd name="T28" fmla="*/ 135 w 143"/>
                <a:gd name="T29" fmla="*/ 168 h 207"/>
                <a:gd name="T30" fmla="*/ 128 w 143"/>
                <a:gd name="T31" fmla="*/ 152 h 207"/>
                <a:gd name="T32" fmla="*/ 112 w 143"/>
                <a:gd name="T33" fmla="*/ 157 h 207"/>
                <a:gd name="T34" fmla="*/ 112 w 143"/>
                <a:gd name="T35" fmla="*/ 157 h 207"/>
                <a:gd name="T36" fmla="*/ 86 w 143"/>
                <a:gd name="T37" fmla="*/ 150 h 207"/>
                <a:gd name="T38" fmla="*/ 62 w 143"/>
                <a:gd name="T39" fmla="*/ 97 h 207"/>
                <a:gd name="T40" fmla="*/ 117 w 143"/>
                <a:gd name="T41" fmla="*/ 119 h 207"/>
                <a:gd name="T42" fmla="*/ 129 w 143"/>
                <a:gd name="T43" fmla="*/ 130 h 207"/>
                <a:gd name="T44" fmla="*/ 143 w 143"/>
                <a:gd name="T45" fmla="*/ 118 h 207"/>
                <a:gd name="T46" fmla="*/ 131 w 143"/>
                <a:gd name="T47" fmla="*/ 102 h 207"/>
                <a:gd name="T48" fmla="*/ 119 w 143"/>
                <a:gd name="T49" fmla="*/ 111 h 207"/>
                <a:gd name="T50" fmla="*/ 117 w 143"/>
                <a:gd name="T51" fmla="*/ 113 h 207"/>
                <a:gd name="T52" fmla="*/ 117 w 143"/>
                <a:gd name="T53" fmla="*/ 115 h 207"/>
                <a:gd name="T54" fmla="*/ 61 w 143"/>
                <a:gd name="T55" fmla="*/ 93 h 207"/>
                <a:gd name="T56" fmla="*/ 47 w 143"/>
                <a:gd name="T57" fmla="*/ 33 h 207"/>
                <a:gd name="T58" fmla="*/ 109 w 143"/>
                <a:gd name="T59" fmla="*/ 60 h 207"/>
                <a:gd name="T60" fmla="*/ 124 w 143"/>
                <a:gd name="T61" fmla="*/ 70 h 207"/>
                <a:gd name="T62" fmla="*/ 135 w 143"/>
                <a:gd name="T63" fmla="*/ 58 h 207"/>
                <a:gd name="T64" fmla="*/ 120 w 143"/>
                <a:gd name="T65" fmla="*/ 44 h 207"/>
                <a:gd name="T66" fmla="*/ 109 w 143"/>
                <a:gd name="T67" fmla="*/ 55 h 207"/>
                <a:gd name="T68" fmla="*/ 47 w 143"/>
                <a:gd name="T69" fmla="*/ 30 h 207"/>
                <a:gd name="T70" fmla="*/ 41 w 143"/>
                <a:gd name="T71" fmla="*/ 1 h 207"/>
                <a:gd name="T72" fmla="*/ 40 w 143"/>
                <a:gd name="T73" fmla="*/ 1 h 207"/>
                <a:gd name="T74" fmla="*/ 47 w 143"/>
                <a:gd name="T75" fmla="*/ 61 h 207"/>
                <a:gd name="T76" fmla="*/ 37 w 143"/>
                <a:gd name="T77" fmla="*/ 91 h 207"/>
                <a:gd name="T78" fmla="*/ 23 w 143"/>
                <a:gd name="T79" fmla="*/ 111 h 207"/>
                <a:gd name="T80" fmla="*/ 17 w 143"/>
                <a:gd name="T81" fmla="*/ 110 h 207"/>
                <a:gd name="T82" fmla="*/ 15 w 143"/>
                <a:gd name="T83" fmla="*/ 110 h 207"/>
                <a:gd name="T84" fmla="*/ 5 w 143"/>
                <a:gd name="T85" fmla="*/ 128 h 207"/>
                <a:gd name="T86" fmla="*/ 27 w 143"/>
                <a:gd name="T87" fmla="*/ 140 h 207"/>
                <a:gd name="T88" fmla="*/ 35 w 143"/>
                <a:gd name="T89" fmla="*/ 119 h 207"/>
                <a:gd name="T90" fmla="*/ 28 w 143"/>
                <a:gd name="T91" fmla="*/ 113 h 207"/>
                <a:gd name="T92" fmla="*/ 49 w 143"/>
                <a:gd name="T93" fmla="*/ 68 h 207"/>
                <a:gd name="T94" fmla="*/ 69 w 143"/>
                <a:gd name="T95" fmla="*/ 126 h 207"/>
                <a:gd name="T96" fmla="*/ 68 w 143"/>
                <a:gd name="T97" fmla="*/ 126 h 207"/>
                <a:gd name="T98" fmla="*/ 53 w 143"/>
                <a:gd name="T99" fmla="*/ 174 h 207"/>
                <a:gd name="T100" fmla="*/ 41 w 143"/>
                <a:gd name="T101" fmla="*/ 184 h 207"/>
                <a:gd name="T102" fmla="*/ 47 w 143"/>
                <a:gd name="T103" fmla="*/ 202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3" h="207">
                  <a:moveTo>
                    <a:pt x="47" y="202"/>
                  </a:moveTo>
                  <a:cubicBezTo>
                    <a:pt x="54" y="207"/>
                    <a:pt x="65" y="199"/>
                    <a:pt x="68" y="192"/>
                  </a:cubicBezTo>
                  <a:cubicBezTo>
                    <a:pt x="70" y="185"/>
                    <a:pt x="67" y="178"/>
                    <a:pt x="61" y="176"/>
                  </a:cubicBezTo>
                  <a:cubicBezTo>
                    <a:pt x="61" y="175"/>
                    <a:pt x="60" y="175"/>
                    <a:pt x="60" y="175"/>
                  </a:cubicBezTo>
                  <a:cubicBezTo>
                    <a:pt x="60" y="175"/>
                    <a:pt x="59" y="175"/>
                    <a:pt x="58" y="174"/>
                  </a:cubicBezTo>
                  <a:cubicBezTo>
                    <a:pt x="66" y="162"/>
                    <a:pt x="71" y="146"/>
                    <a:pt x="71" y="131"/>
                  </a:cubicBezTo>
                  <a:cubicBezTo>
                    <a:pt x="79" y="149"/>
                    <a:pt x="89" y="165"/>
                    <a:pt x="99" y="181"/>
                  </a:cubicBezTo>
                  <a:cubicBezTo>
                    <a:pt x="95" y="185"/>
                    <a:pt x="90" y="192"/>
                    <a:pt x="94" y="198"/>
                  </a:cubicBezTo>
                  <a:cubicBezTo>
                    <a:pt x="96" y="202"/>
                    <a:pt x="102" y="204"/>
                    <a:pt x="107" y="203"/>
                  </a:cubicBezTo>
                  <a:cubicBezTo>
                    <a:pt x="114" y="202"/>
                    <a:pt x="116" y="195"/>
                    <a:pt x="114" y="189"/>
                  </a:cubicBezTo>
                  <a:cubicBezTo>
                    <a:pt x="113" y="183"/>
                    <a:pt x="109" y="180"/>
                    <a:pt x="104" y="181"/>
                  </a:cubicBezTo>
                  <a:cubicBezTo>
                    <a:pt x="98" y="172"/>
                    <a:pt x="93" y="163"/>
                    <a:pt x="88" y="153"/>
                  </a:cubicBezTo>
                  <a:cubicBezTo>
                    <a:pt x="95" y="157"/>
                    <a:pt x="104" y="160"/>
                    <a:pt x="112" y="162"/>
                  </a:cubicBezTo>
                  <a:cubicBezTo>
                    <a:pt x="113" y="166"/>
                    <a:pt x="116" y="170"/>
                    <a:pt x="121" y="172"/>
                  </a:cubicBezTo>
                  <a:cubicBezTo>
                    <a:pt x="126" y="173"/>
                    <a:pt x="132" y="172"/>
                    <a:pt x="135" y="168"/>
                  </a:cubicBezTo>
                  <a:cubicBezTo>
                    <a:pt x="138" y="163"/>
                    <a:pt x="133" y="155"/>
                    <a:pt x="128" y="152"/>
                  </a:cubicBezTo>
                  <a:cubicBezTo>
                    <a:pt x="123" y="149"/>
                    <a:pt x="115" y="151"/>
                    <a:pt x="112" y="157"/>
                  </a:cubicBezTo>
                  <a:cubicBezTo>
                    <a:pt x="112" y="157"/>
                    <a:pt x="112" y="157"/>
                    <a:pt x="112" y="157"/>
                  </a:cubicBezTo>
                  <a:cubicBezTo>
                    <a:pt x="103" y="156"/>
                    <a:pt x="95" y="153"/>
                    <a:pt x="86" y="150"/>
                  </a:cubicBezTo>
                  <a:cubicBezTo>
                    <a:pt x="77" y="133"/>
                    <a:pt x="68" y="116"/>
                    <a:pt x="62" y="97"/>
                  </a:cubicBezTo>
                  <a:cubicBezTo>
                    <a:pt x="76" y="111"/>
                    <a:pt x="98" y="117"/>
                    <a:pt x="117" y="119"/>
                  </a:cubicBezTo>
                  <a:cubicBezTo>
                    <a:pt x="119" y="125"/>
                    <a:pt x="122" y="129"/>
                    <a:pt x="129" y="130"/>
                  </a:cubicBezTo>
                  <a:cubicBezTo>
                    <a:pt x="135" y="130"/>
                    <a:pt x="142" y="125"/>
                    <a:pt x="143" y="118"/>
                  </a:cubicBezTo>
                  <a:cubicBezTo>
                    <a:pt x="143" y="111"/>
                    <a:pt x="139" y="101"/>
                    <a:pt x="131" y="102"/>
                  </a:cubicBezTo>
                  <a:cubicBezTo>
                    <a:pt x="126" y="103"/>
                    <a:pt x="121" y="106"/>
                    <a:pt x="119" y="111"/>
                  </a:cubicBezTo>
                  <a:cubicBezTo>
                    <a:pt x="118" y="111"/>
                    <a:pt x="117" y="112"/>
                    <a:pt x="117" y="113"/>
                  </a:cubicBezTo>
                  <a:cubicBezTo>
                    <a:pt x="117" y="113"/>
                    <a:pt x="117" y="114"/>
                    <a:pt x="117" y="115"/>
                  </a:cubicBezTo>
                  <a:cubicBezTo>
                    <a:pt x="96" y="111"/>
                    <a:pt x="77" y="108"/>
                    <a:pt x="61" y="93"/>
                  </a:cubicBezTo>
                  <a:cubicBezTo>
                    <a:pt x="55" y="73"/>
                    <a:pt x="51" y="53"/>
                    <a:pt x="47" y="33"/>
                  </a:cubicBezTo>
                  <a:cubicBezTo>
                    <a:pt x="62" y="48"/>
                    <a:pt x="87" y="57"/>
                    <a:pt x="109" y="60"/>
                  </a:cubicBezTo>
                  <a:cubicBezTo>
                    <a:pt x="110" y="67"/>
                    <a:pt x="118" y="72"/>
                    <a:pt x="124" y="70"/>
                  </a:cubicBezTo>
                  <a:cubicBezTo>
                    <a:pt x="130" y="69"/>
                    <a:pt x="134" y="64"/>
                    <a:pt x="135" y="58"/>
                  </a:cubicBezTo>
                  <a:cubicBezTo>
                    <a:pt x="135" y="50"/>
                    <a:pt x="127" y="44"/>
                    <a:pt x="120" y="44"/>
                  </a:cubicBezTo>
                  <a:cubicBezTo>
                    <a:pt x="113" y="45"/>
                    <a:pt x="109" y="50"/>
                    <a:pt x="109" y="55"/>
                  </a:cubicBezTo>
                  <a:cubicBezTo>
                    <a:pt x="87" y="49"/>
                    <a:pt x="65" y="45"/>
                    <a:pt x="47" y="30"/>
                  </a:cubicBezTo>
                  <a:cubicBezTo>
                    <a:pt x="45" y="20"/>
                    <a:pt x="43" y="10"/>
                    <a:pt x="41" y="1"/>
                  </a:cubicBezTo>
                  <a:cubicBezTo>
                    <a:pt x="41" y="0"/>
                    <a:pt x="40" y="0"/>
                    <a:pt x="40" y="1"/>
                  </a:cubicBezTo>
                  <a:cubicBezTo>
                    <a:pt x="41" y="21"/>
                    <a:pt x="43" y="41"/>
                    <a:pt x="47" y="61"/>
                  </a:cubicBezTo>
                  <a:cubicBezTo>
                    <a:pt x="45" y="71"/>
                    <a:pt x="43" y="81"/>
                    <a:pt x="37" y="91"/>
                  </a:cubicBezTo>
                  <a:cubicBezTo>
                    <a:pt x="33" y="98"/>
                    <a:pt x="28" y="104"/>
                    <a:pt x="23" y="111"/>
                  </a:cubicBezTo>
                  <a:cubicBezTo>
                    <a:pt x="21" y="110"/>
                    <a:pt x="19" y="110"/>
                    <a:pt x="17" y="110"/>
                  </a:cubicBezTo>
                  <a:cubicBezTo>
                    <a:pt x="17" y="110"/>
                    <a:pt x="16" y="109"/>
                    <a:pt x="15" y="110"/>
                  </a:cubicBezTo>
                  <a:cubicBezTo>
                    <a:pt x="6" y="111"/>
                    <a:pt x="0" y="120"/>
                    <a:pt x="5" y="128"/>
                  </a:cubicBezTo>
                  <a:cubicBezTo>
                    <a:pt x="9" y="135"/>
                    <a:pt x="19" y="142"/>
                    <a:pt x="27" y="140"/>
                  </a:cubicBezTo>
                  <a:cubicBezTo>
                    <a:pt x="36" y="138"/>
                    <a:pt x="42" y="126"/>
                    <a:pt x="35" y="119"/>
                  </a:cubicBezTo>
                  <a:cubicBezTo>
                    <a:pt x="34" y="116"/>
                    <a:pt x="31" y="114"/>
                    <a:pt x="28" y="113"/>
                  </a:cubicBezTo>
                  <a:cubicBezTo>
                    <a:pt x="38" y="101"/>
                    <a:pt x="47" y="84"/>
                    <a:pt x="49" y="68"/>
                  </a:cubicBezTo>
                  <a:cubicBezTo>
                    <a:pt x="54" y="88"/>
                    <a:pt x="60" y="107"/>
                    <a:pt x="69" y="126"/>
                  </a:cubicBezTo>
                  <a:cubicBezTo>
                    <a:pt x="69" y="126"/>
                    <a:pt x="68" y="126"/>
                    <a:pt x="68" y="126"/>
                  </a:cubicBezTo>
                  <a:cubicBezTo>
                    <a:pt x="67" y="144"/>
                    <a:pt x="60" y="158"/>
                    <a:pt x="53" y="174"/>
                  </a:cubicBezTo>
                  <a:cubicBezTo>
                    <a:pt x="47" y="174"/>
                    <a:pt x="43" y="178"/>
                    <a:pt x="41" y="184"/>
                  </a:cubicBezTo>
                  <a:cubicBezTo>
                    <a:pt x="39" y="190"/>
                    <a:pt x="41" y="199"/>
                    <a:pt x="47" y="202"/>
                  </a:cubicBezTo>
                  <a:close/>
                </a:path>
              </a:pathLst>
            </a:custGeom>
            <a:solidFill>
              <a:srgbClr val="7F7E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Freeform 58"/>
            <p:cNvSpPr/>
            <p:nvPr/>
          </p:nvSpPr>
          <p:spPr bwMode="auto">
            <a:xfrm>
              <a:off x="7910513" y="12332"/>
              <a:ext cx="230188" cy="236538"/>
            </a:xfrm>
            <a:custGeom>
              <a:avLst/>
              <a:gdLst>
                <a:gd name="T0" fmla="*/ 73 w 84"/>
                <a:gd name="T1" fmla="*/ 69 h 86"/>
                <a:gd name="T2" fmla="*/ 63 w 84"/>
                <a:gd name="T3" fmla="*/ 53 h 86"/>
                <a:gd name="T4" fmla="*/ 50 w 84"/>
                <a:gd name="T5" fmla="*/ 16 h 86"/>
                <a:gd name="T6" fmla="*/ 41 w 84"/>
                <a:gd name="T7" fmla="*/ 1 h 86"/>
                <a:gd name="T8" fmla="*/ 27 w 84"/>
                <a:gd name="T9" fmla="*/ 9 h 86"/>
                <a:gd name="T10" fmla="*/ 0 w 84"/>
                <a:gd name="T11" fmla="*/ 52 h 86"/>
                <a:gd name="T12" fmla="*/ 0 w 84"/>
                <a:gd name="T13" fmla="*/ 53 h 86"/>
                <a:gd name="T14" fmla="*/ 0 w 84"/>
                <a:gd name="T15" fmla="*/ 53 h 86"/>
                <a:gd name="T16" fmla="*/ 0 w 84"/>
                <a:gd name="T17" fmla="*/ 55 h 86"/>
                <a:gd name="T18" fmla="*/ 1 w 84"/>
                <a:gd name="T19" fmla="*/ 55 h 86"/>
                <a:gd name="T20" fmla="*/ 2 w 84"/>
                <a:gd name="T21" fmla="*/ 55 h 86"/>
                <a:gd name="T22" fmla="*/ 3 w 84"/>
                <a:gd name="T23" fmla="*/ 56 h 86"/>
                <a:gd name="T24" fmla="*/ 3 w 84"/>
                <a:gd name="T25" fmla="*/ 56 h 86"/>
                <a:gd name="T26" fmla="*/ 61 w 84"/>
                <a:gd name="T27" fmla="*/ 80 h 86"/>
                <a:gd name="T28" fmla="*/ 73 w 84"/>
                <a:gd name="T29" fmla="*/ 6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4" h="86">
                  <a:moveTo>
                    <a:pt x="73" y="69"/>
                  </a:moveTo>
                  <a:cubicBezTo>
                    <a:pt x="74" y="61"/>
                    <a:pt x="69" y="57"/>
                    <a:pt x="63" y="53"/>
                  </a:cubicBezTo>
                  <a:cubicBezTo>
                    <a:pt x="84" y="42"/>
                    <a:pt x="69" y="11"/>
                    <a:pt x="50" y="16"/>
                  </a:cubicBezTo>
                  <a:cubicBezTo>
                    <a:pt x="49" y="10"/>
                    <a:pt x="47" y="3"/>
                    <a:pt x="41" y="1"/>
                  </a:cubicBezTo>
                  <a:cubicBezTo>
                    <a:pt x="35" y="0"/>
                    <a:pt x="30" y="5"/>
                    <a:pt x="27" y="9"/>
                  </a:cubicBezTo>
                  <a:cubicBezTo>
                    <a:pt x="15" y="22"/>
                    <a:pt x="8" y="37"/>
                    <a:pt x="0" y="52"/>
                  </a:cubicBezTo>
                  <a:cubicBezTo>
                    <a:pt x="0" y="52"/>
                    <a:pt x="0" y="53"/>
                    <a:pt x="0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54"/>
                    <a:pt x="0" y="54"/>
                    <a:pt x="0" y="55"/>
                  </a:cubicBezTo>
                  <a:cubicBezTo>
                    <a:pt x="1" y="55"/>
                    <a:pt x="1" y="55"/>
                    <a:pt x="1" y="55"/>
                  </a:cubicBezTo>
                  <a:cubicBezTo>
                    <a:pt x="2" y="56"/>
                    <a:pt x="2" y="55"/>
                    <a:pt x="2" y="55"/>
                  </a:cubicBezTo>
                  <a:cubicBezTo>
                    <a:pt x="2" y="55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20" y="68"/>
                    <a:pt x="39" y="86"/>
                    <a:pt x="61" y="80"/>
                  </a:cubicBezTo>
                  <a:cubicBezTo>
                    <a:pt x="66" y="79"/>
                    <a:pt x="72" y="74"/>
                    <a:pt x="73" y="69"/>
                  </a:cubicBezTo>
                  <a:close/>
                </a:path>
              </a:pathLst>
            </a:custGeom>
            <a:solidFill>
              <a:srgbClr val="7F7E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Freeform 59"/>
            <p:cNvSpPr/>
            <p:nvPr/>
          </p:nvSpPr>
          <p:spPr bwMode="auto">
            <a:xfrm>
              <a:off x="7462838" y="94882"/>
              <a:ext cx="527050" cy="279400"/>
            </a:xfrm>
            <a:custGeom>
              <a:avLst/>
              <a:gdLst>
                <a:gd name="T0" fmla="*/ 175 w 192"/>
                <a:gd name="T1" fmla="*/ 1 h 102"/>
                <a:gd name="T2" fmla="*/ 170 w 192"/>
                <a:gd name="T3" fmla="*/ 9 h 102"/>
                <a:gd name="T4" fmla="*/ 164 w 192"/>
                <a:gd name="T5" fmla="*/ 21 h 102"/>
                <a:gd name="T6" fmla="*/ 164 w 192"/>
                <a:gd name="T7" fmla="*/ 21 h 102"/>
                <a:gd name="T8" fmla="*/ 75 w 192"/>
                <a:gd name="T9" fmla="*/ 42 h 102"/>
                <a:gd name="T10" fmla="*/ 26 w 192"/>
                <a:gd name="T11" fmla="*/ 67 h 102"/>
                <a:gd name="T12" fmla="*/ 0 w 192"/>
                <a:gd name="T13" fmla="*/ 101 h 102"/>
                <a:gd name="T14" fmla="*/ 1 w 192"/>
                <a:gd name="T15" fmla="*/ 102 h 102"/>
                <a:gd name="T16" fmla="*/ 32 w 192"/>
                <a:gd name="T17" fmla="*/ 68 h 102"/>
                <a:gd name="T18" fmla="*/ 82 w 192"/>
                <a:gd name="T19" fmla="*/ 44 h 102"/>
                <a:gd name="T20" fmla="*/ 165 w 192"/>
                <a:gd name="T21" fmla="*/ 26 h 102"/>
                <a:gd name="T22" fmla="*/ 182 w 192"/>
                <a:gd name="T23" fmla="*/ 38 h 102"/>
                <a:gd name="T24" fmla="*/ 185 w 192"/>
                <a:gd name="T25" fmla="*/ 38 h 102"/>
                <a:gd name="T26" fmla="*/ 191 w 192"/>
                <a:gd name="T27" fmla="*/ 16 h 102"/>
                <a:gd name="T28" fmla="*/ 178 w 192"/>
                <a:gd name="T29" fmla="*/ 2 h 102"/>
                <a:gd name="T30" fmla="*/ 175 w 192"/>
                <a:gd name="T31" fmla="*/ 1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2" h="102">
                  <a:moveTo>
                    <a:pt x="175" y="1"/>
                  </a:moveTo>
                  <a:cubicBezTo>
                    <a:pt x="173" y="4"/>
                    <a:pt x="171" y="7"/>
                    <a:pt x="170" y="9"/>
                  </a:cubicBezTo>
                  <a:cubicBezTo>
                    <a:pt x="168" y="13"/>
                    <a:pt x="166" y="17"/>
                    <a:pt x="164" y="21"/>
                  </a:cubicBezTo>
                  <a:cubicBezTo>
                    <a:pt x="164" y="21"/>
                    <a:pt x="164" y="21"/>
                    <a:pt x="164" y="21"/>
                  </a:cubicBezTo>
                  <a:cubicBezTo>
                    <a:pt x="134" y="23"/>
                    <a:pt x="103" y="32"/>
                    <a:pt x="75" y="42"/>
                  </a:cubicBezTo>
                  <a:cubicBezTo>
                    <a:pt x="58" y="48"/>
                    <a:pt x="41" y="56"/>
                    <a:pt x="26" y="67"/>
                  </a:cubicBezTo>
                  <a:cubicBezTo>
                    <a:pt x="15" y="75"/>
                    <a:pt x="2" y="87"/>
                    <a:pt x="0" y="101"/>
                  </a:cubicBezTo>
                  <a:cubicBezTo>
                    <a:pt x="0" y="102"/>
                    <a:pt x="0" y="102"/>
                    <a:pt x="1" y="102"/>
                  </a:cubicBezTo>
                  <a:cubicBezTo>
                    <a:pt x="10" y="88"/>
                    <a:pt x="18" y="77"/>
                    <a:pt x="32" y="68"/>
                  </a:cubicBezTo>
                  <a:cubicBezTo>
                    <a:pt x="47" y="57"/>
                    <a:pt x="64" y="50"/>
                    <a:pt x="82" y="44"/>
                  </a:cubicBezTo>
                  <a:cubicBezTo>
                    <a:pt x="109" y="35"/>
                    <a:pt x="137" y="31"/>
                    <a:pt x="165" y="26"/>
                  </a:cubicBezTo>
                  <a:cubicBezTo>
                    <a:pt x="170" y="31"/>
                    <a:pt x="176" y="34"/>
                    <a:pt x="182" y="38"/>
                  </a:cubicBezTo>
                  <a:cubicBezTo>
                    <a:pt x="183" y="39"/>
                    <a:pt x="184" y="39"/>
                    <a:pt x="185" y="38"/>
                  </a:cubicBezTo>
                  <a:cubicBezTo>
                    <a:pt x="190" y="32"/>
                    <a:pt x="192" y="24"/>
                    <a:pt x="191" y="16"/>
                  </a:cubicBezTo>
                  <a:cubicBezTo>
                    <a:pt x="189" y="10"/>
                    <a:pt x="184" y="3"/>
                    <a:pt x="178" y="2"/>
                  </a:cubicBezTo>
                  <a:cubicBezTo>
                    <a:pt x="178" y="1"/>
                    <a:pt x="176" y="0"/>
                    <a:pt x="175" y="1"/>
                  </a:cubicBezTo>
                  <a:close/>
                </a:path>
              </a:pathLst>
            </a:custGeom>
            <a:solidFill>
              <a:srgbClr val="7F7E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Freeform 60"/>
            <p:cNvSpPr/>
            <p:nvPr/>
          </p:nvSpPr>
          <p:spPr bwMode="auto">
            <a:xfrm>
              <a:off x="6999288" y="-47993"/>
              <a:ext cx="417513" cy="444500"/>
            </a:xfrm>
            <a:custGeom>
              <a:avLst/>
              <a:gdLst>
                <a:gd name="T0" fmla="*/ 151 w 152"/>
                <a:gd name="T1" fmla="*/ 45 h 162"/>
                <a:gd name="T2" fmla="*/ 133 w 152"/>
                <a:gd name="T3" fmla="*/ 37 h 162"/>
                <a:gd name="T4" fmla="*/ 126 w 152"/>
                <a:gd name="T5" fmla="*/ 51 h 162"/>
                <a:gd name="T6" fmla="*/ 126 w 152"/>
                <a:gd name="T7" fmla="*/ 51 h 162"/>
                <a:gd name="T8" fmla="*/ 126 w 152"/>
                <a:gd name="T9" fmla="*/ 53 h 162"/>
                <a:gd name="T10" fmla="*/ 90 w 152"/>
                <a:gd name="T11" fmla="*/ 69 h 162"/>
                <a:gd name="T12" fmla="*/ 108 w 152"/>
                <a:gd name="T13" fmla="*/ 22 h 162"/>
                <a:gd name="T14" fmla="*/ 122 w 152"/>
                <a:gd name="T15" fmla="*/ 17 h 162"/>
                <a:gd name="T16" fmla="*/ 119 w 152"/>
                <a:gd name="T17" fmla="*/ 5 h 162"/>
                <a:gd name="T18" fmla="*/ 105 w 152"/>
                <a:gd name="T19" fmla="*/ 8 h 162"/>
                <a:gd name="T20" fmla="*/ 105 w 152"/>
                <a:gd name="T21" fmla="*/ 19 h 162"/>
                <a:gd name="T22" fmla="*/ 96 w 152"/>
                <a:gd name="T23" fmla="*/ 45 h 162"/>
                <a:gd name="T24" fmla="*/ 88 w 152"/>
                <a:gd name="T25" fmla="*/ 24 h 162"/>
                <a:gd name="T26" fmla="*/ 90 w 152"/>
                <a:gd name="T27" fmla="*/ 13 h 162"/>
                <a:gd name="T28" fmla="*/ 79 w 152"/>
                <a:gd name="T29" fmla="*/ 6 h 162"/>
                <a:gd name="T30" fmla="*/ 73 w 152"/>
                <a:gd name="T31" fmla="*/ 18 h 162"/>
                <a:gd name="T32" fmla="*/ 85 w 152"/>
                <a:gd name="T33" fmla="*/ 27 h 162"/>
                <a:gd name="T34" fmla="*/ 85 w 152"/>
                <a:gd name="T35" fmla="*/ 27 h 162"/>
                <a:gd name="T36" fmla="*/ 95 w 152"/>
                <a:gd name="T37" fmla="*/ 48 h 162"/>
                <a:gd name="T38" fmla="*/ 73 w 152"/>
                <a:gd name="T39" fmla="*/ 93 h 162"/>
                <a:gd name="T40" fmla="*/ 57 w 152"/>
                <a:gd name="T41" fmla="*/ 44 h 162"/>
                <a:gd name="T42" fmla="*/ 57 w 152"/>
                <a:gd name="T43" fmla="*/ 31 h 162"/>
                <a:gd name="T44" fmla="*/ 42 w 152"/>
                <a:gd name="T45" fmla="*/ 28 h 162"/>
                <a:gd name="T46" fmla="*/ 38 w 152"/>
                <a:gd name="T47" fmla="*/ 45 h 162"/>
                <a:gd name="T48" fmla="*/ 50 w 152"/>
                <a:gd name="T49" fmla="*/ 48 h 162"/>
                <a:gd name="T50" fmla="*/ 53 w 152"/>
                <a:gd name="T51" fmla="*/ 48 h 162"/>
                <a:gd name="T52" fmla="*/ 54 w 152"/>
                <a:gd name="T53" fmla="*/ 47 h 162"/>
                <a:gd name="T54" fmla="*/ 71 w 152"/>
                <a:gd name="T55" fmla="*/ 97 h 162"/>
                <a:gd name="T56" fmla="*/ 38 w 152"/>
                <a:gd name="T57" fmla="*/ 139 h 162"/>
                <a:gd name="T58" fmla="*/ 22 w 152"/>
                <a:gd name="T59" fmla="*/ 83 h 162"/>
                <a:gd name="T60" fmla="*/ 20 w 152"/>
                <a:gd name="T61" fmla="*/ 67 h 162"/>
                <a:gd name="T62" fmla="*/ 6 w 152"/>
                <a:gd name="T63" fmla="*/ 67 h 162"/>
                <a:gd name="T64" fmla="*/ 6 w 152"/>
                <a:gd name="T65" fmla="*/ 84 h 162"/>
                <a:gd name="T66" fmla="*/ 19 w 152"/>
                <a:gd name="T67" fmla="*/ 86 h 162"/>
                <a:gd name="T68" fmla="*/ 36 w 152"/>
                <a:gd name="T69" fmla="*/ 141 h 162"/>
                <a:gd name="T70" fmla="*/ 20 w 152"/>
                <a:gd name="T71" fmla="*/ 161 h 162"/>
                <a:gd name="T72" fmla="*/ 20 w 152"/>
                <a:gd name="T73" fmla="*/ 162 h 162"/>
                <a:gd name="T74" fmla="*/ 56 w 152"/>
                <a:gd name="T75" fmla="*/ 124 h 162"/>
                <a:gd name="T76" fmla="*/ 82 w 152"/>
                <a:gd name="T77" fmla="*/ 114 h 162"/>
                <a:gd name="T78" fmla="*/ 103 w 152"/>
                <a:gd name="T79" fmla="*/ 112 h 162"/>
                <a:gd name="T80" fmla="*/ 107 w 152"/>
                <a:gd name="T81" fmla="*/ 116 h 162"/>
                <a:gd name="T82" fmla="*/ 107 w 152"/>
                <a:gd name="T83" fmla="*/ 118 h 162"/>
                <a:gd name="T84" fmla="*/ 125 w 152"/>
                <a:gd name="T85" fmla="*/ 114 h 162"/>
                <a:gd name="T86" fmla="*/ 121 w 152"/>
                <a:gd name="T87" fmla="*/ 93 h 162"/>
                <a:gd name="T88" fmla="*/ 102 w 152"/>
                <a:gd name="T89" fmla="*/ 99 h 162"/>
                <a:gd name="T90" fmla="*/ 102 w 152"/>
                <a:gd name="T91" fmla="*/ 108 h 162"/>
                <a:gd name="T92" fmla="*/ 61 w 152"/>
                <a:gd name="T93" fmla="*/ 118 h 162"/>
                <a:gd name="T94" fmla="*/ 88 w 152"/>
                <a:gd name="T95" fmla="*/ 73 h 162"/>
                <a:gd name="T96" fmla="*/ 88 w 152"/>
                <a:gd name="T97" fmla="*/ 73 h 162"/>
                <a:gd name="T98" fmla="*/ 129 w 152"/>
                <a:gd name="T99" fmla="*/ 57 h 162"/>
                <a:gd name="T100" fmla="*/ 142 w 152"/>
                <a:gd name="T101" fmla="*/ 60 h 162"/>
                <a:gd name="T102" fmla="*/ 151 w 152"/>
                <a:gd name="T103" fmla="*/ 45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52" h="162">
                  <a:moveTo>
                    <a:pt x="151" y="45"/>
                  </a:moveTo>
                  <a:cubicBezTo>
                    <a:pt x="150" y="38"/>
                    <a:pt x="139" y="35"/>
                    <a:pt x="133" y="37"/>
                  </a:cubicBezTo>
                  <a:cubicBezTo>
                    <a:pt x="127" y="39"/>
                    <a:pt x="124" y="45"/>
                    <a:pt x="126" y="51"/>
                  </a:cubicBezTo>
                  <a:cubicBezTo>
                    <a:pt x="126" y="51"/>
                    <a:pt x="126" y="51"/>
                    <a:pt x="126" y="51"/>
                  </a:cubicBezTo>
                  <a:cubicBezTo>
                    <a:pt x="126" y="52"/>
                    <a:pt x="126" y="53"/>
                    <a:pt x="126" y="53"/>
                  </a:cubicBezTo>
                  <a:cubicBezTo>
                    <a:pt x="114" y="55"/>
                    <a:pt x="100" y="60"/>
                    <a:pt x="90" y="69"/>
                  </a:cubicBezTo>
                  <a:cubicBezTo>
                    <a:pt x="98" y="53"/>
                    <a:pt x="104" y="38"/>
                    <a:pt x="108" y="22"/>
                  </a:cubicBezTo>
                  <a:cubicBezTo>
                    <a:pt x="113" y="23"/>
                    <a:pt x="120" y="22"/>
                    <a:pt x="122" y="17"/>
                  </a:cubicBezTo>
                  <a:cubicBezTo>
                    <a:pt x="123" y="12"/>
                    <a:pt x="122" y="7"/>
                    <a:pt x="119" y="5"/>
                  </a:cubicBezTo>
                  <a:cubicBezTo>
                    <a:pt x="114" y="0"/>
                    <a:pt x="108" y="3"/>
                    <a:pt x="105" y="8"/>
                  </a:cubicBezTo>
                  <a:cubicBezTo>
                    <a:pt x="102" y="12"/>
                    <a:pt x="102" y="16"/>
                    <a:pt x="105" y="19"/>
                  </a:cubicBezTo>
                  <a:cubicBezTo>
                    <a:pt x="102" y="28"/>
                    <a:pt x="99" y="36"/>
                    <a:pt x="96" y="45"/>
                  </a:cubicBezTo>
                  <a:cubicBezTo>
                    <a:pt x="94" y="38"/>
                    <a:pt x="92" y="31"/>
                    <a:pt x="88" y="24"/>
                  </a:cubicBezTo>
                  <a:cubicBezTo>
                    <a:pt x="91" y="21"/>
                    <a:pt x="91" y="16"/>
                    <a:pt x="90" y="13"/>
                  </a:cubicBezTo>
                  <a:cubicBezTo>
                    <a:pt x="88" y="9"/>
                    <a:pt x="84" y="5"/>
                    <a:pt x="79" y="6"/>
                  </a:cubicBezTo>
                  <a:cubicBezTo>
                    <a:pt x="74" y="6"/>
                    <a:pt x="72" y="14"/>
                    <a:pt x="73" y="18"/>
                  </a:cubicBezTo>
                  <a:cubicBezTo>
                    <a:pt x="73" y="24"/>
                    <a:pt x="79" y="28"/>
                    <a:pt x="85" y="27"/>
                  </a:cubicBezTo>
                  <a:cubicBezTo>
                    <a:pt x="85" y="27"/>
                    <a:pt x="85" y="27"/>
                    <a:pt x="85" y="27"/>
                  </a:cubicBezTo>
                  <a:cubicBezTo>
                    <a:pt x="89" y="34"/>
                    <a:pt x="92" y="40"/>
                    <a:pt x="95" y="48"/>
                  </a:cubicBezTo>
                  <a:cubicBezTo>
                    <a:pt x="89" y="64"/>
                    <a:pt x="82" y="79"/>
                    <a:pt x="73" y="93"/>
                  </a:cubicBezTo>
                  <a:cubicBezTo>
                    <a:pt x="74" y="76"/>
                    <a:pt x="66" y="59"/>
                    <a:pt x="57" y="44"/>
                  </a:cubicBezTo>
                  <a:cubicBezTo>
                    <a:pt x="60" y="40"/>
                    <a:pt x="61" y="35"/>
                    <a:pt x="57" y="31"/>
                  </a:cubicBezTo>
                  <a:cubicBezTo>
                    <a:pt x="54" y="26"/>
                    <a:pt x="47" y="24"/>
                    <a:pt x="42" y="28"/>
                  </a:cubicBezTo>
                  <a:cubicBezTo>
                    <a:pt x="37" y="31"/>
                    <a:pt x="33" y="40"/>
                    <a:pt x="38" y="45"/>
                  </a:cubicBezTo>
                  <a:cubicBezTo>
                    <a:pt x="41" y="47"/>
                    <a:pt x="46" y="49"/>
                    <a:pt x="50" y="48"/>
                  </a:cubicBezTo>
                  <a:cubicBezTo>
                    <a:pt x="51" y="49"/>
                    <a:pt x="52" y="49"/>
                    <a:pt x="53" y="48"/>
                  </a:cubicBezTo>
                  <a:cubicBezTo>
                    <a:pt x="53" y="48"/>
                    <a:pt x="54" y="48"/>
                    <a:pt x="54" y="47"/>
                  </a:cubicBezTo>
                  <a:cubicBezTo>
                    <a:pt x="63" y="63"/>
                    <a:pt x="71" y="77"/>
                    <a:pt x="71" y="97"/>
                  </a:cubicBezTo>
                  <a:cubicBezTo>
                    <a:pt x="61" y="112"/>
                    <a:pt x="50" y="125"/>
                    <a:pt x="38" y="139"/>
                  </a:cubicBezTo>
                  <a:cubicBezTo>
                    <a:pt x="40" y="121"/>
                    <a:pt x="32" y="99"/>
                    <a:pt x="22" y="83"/>
                  </a:cubicBezTo>
                  <a:cubicBezTo>
                    <a:pt x="26" y="78"/>
                    <a:pt x="25" y="70"/>
                    <a:pt x="20" y="67"/>
                  </a:cubicBezTo>
                  <a:cubicBezTo>
                    <a:pt x="16" y="64"/>
                    <a:pt x="10" y="64"/>
                    <a:pt x="6" y="67"/>
                  </a:cubicBezTo>
                  <a:cubicBezTo>
                    <a:pt x="0" y="71"/>
                    <a:pt x="1" y="80"/>
                    <a:pt x="6" y="84"/>
                  </a:cubicBezTo>
                  <a:cubicBezTo>
                    <a:pt x="9" y="88"/>
                    <a:pt x="15" y="89"/>
                    <a:pt x="19" y="86"/>
                  </a:cubicBezTo>
                  <a:cubicBezTo>
                    <a:pt x="27" y="104"/>
                    <a:pt x="36" y="120"/>
                    <a:pt x="36" y="141"/>
                  </a:cubicBezTo>
                  <a:cubicBezTo>
                    <a:pt x="31" y="147"/>
                    <a:pt x="25" y="154"/>
                    <a:pt x="20" y="161"/>
                  </a:cubicBezTo>
                  <a:cubicBezTo>
                    <a:pt x="19" y="161"/>
                    <a:pt x="20" y="162"/>
                    <a:pt x="20" y="162"/>
                  </a:cubicBezTo>
                  <a:cubicBezTo>
                    <a:pt x="34" y="150"/>
                    <a:pt x="46" y="138"/>
                    <a:pt x="56" y="124"/>
                  </a:cubicBezTo>
                  <a:cubicBezTo>
                    <a:pt x="65" y="119"/>
                    <a:pt x="73" y="115"/>
                    <a:pt x="82" y="114"/>
                  </a:cubicBezTo>
                  <a:cubicBezTo>
                    <a:pt x="89" y="113"/>
                    <a:pt x="96" y="113"/>
                    <a:pt x="103" y="112"/>
                  </a:cubicBezTo>
                  <a:cubicBezTo>
                    <a:pt x="104" y="113"/>
                    <a:pt x="105" y="115"/>
                    <a:pt x="107" y="116"/>
                  </a:cubicBezTo>
                  <a:cubicBezTo>
                    <a:pt x="106" y="117"/>
                    <a:pt x="106" y="117"/>
                    <a:pt x="107" y="118"/>
                  </a:cubicBezTo>
                  <a:cubicBezTo>
                    <a:pt x="113" y="123"/>
                    <a:pt x="122" y="122"/>
                    <a:pt x="125" y="114"/>
                  </a:cubicBezTo>
                  <a:cubicBezTo>
                    <a:pt x="127" y="108"/>
                    <a:pt x="126" y="98"/>
                    <a:pt x="121" y="93"/>
                  </a:cubicBezTo>
                  <a:cubicBezTo>
                    <a:pt x="114" y="88"/>
                    <a:pt x="103" y="91"/>
                    <a:pt x="102" y="99"/>
                  </a:cubicBezTo>
                  <a:cubicBezTo>
                    <a:pt x="101" y="102"/>
                    <a:pt x="101" y="105"/>
                    <a:pt x="102" y="108"/>
                  </a:cubicBezTo>
                  <a:cubicBezTo>
                    <a:pt x="88" y="107"/>
                    <a:pt x="72" y="111"/>
                    <a:pt x="61" y="118"/>
                  </a:cubicBezTo>
                  <a:cubicBezTo>
                    <a:pt x="71" y="104"/>
                    <a:pt x="80" y="89"/>
                    <a:pt x="88" y="73"/>
                  </a:cubicBezTo>
                  <a:cubicBezTo>
                    <a:pt x="88" y="73"/>
                    <a:pt x="88" y="73"/>
                    <a:pt x="88" y="73"/>
                  </a:cubicBezTo>
                  <a:cubicBezTo>
                    <a:pt x="101" y="64"/>
                    <a:pt x="115" y="61"/>
                    <a:pt x="129" y="57"/>
                  </a:cubicBezTo>
                  <a:cubicBezTo>
                    <a:pt x="132" y="60"/>
                    <a:pt x="138" y="61"/>
                    <a:pt x="142" y="60"/>
                  </a:cubicBezTo>
                  <a:cubicBezTo>
                    <a:pt x="147" y="57"/>
                    <a:pt x="152" y="51"/>
                    <a:pt x="151" y="45"/>
                  </a:cubicBezTo>
                  <a:close/>
                </a:path>
              </a:pathLst>
            </a:custGeom>
            <a:solidFill>
              <a:srgbClr val="21B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Freeform 61"/>
            <p:cNvSpPr/>
            <p:nvPr/>
          </p:nvSpPr>
          <p:spPr bwMode="auto">
            <a:xfrm>
              <a:off x="5073650" y="1068020"/>
              <a:ext cx="703263" cy="387350"/>
            </a:xfrm>
            <a:custGeom>
              <a:avLst/>
              <a:gdLst>
                <a:gd name="T0" fmla="*/ 256 w 257"/>
                <a:gd name="T1" fmla="*/ 42 h 141"/>
                <a:gd name="T2" fmla="*/ 221 w 257"/>
                <a:gd name="T3" fmla="*/ 8 h 141"/>
                <a:gd name="T4" fmla="*/ 157 w 257"/>
                <a:gd name="T5" fmla="*/ 0 h 141"/>
                <a:gd name="T6" fmla="*/ 116 w 257"/>
                <a:gd name="T7" fmla="*/ 3 h 141"/>
                <a:gd name="T8" fmla="*/ 91 w 257"/>
                <a:gd name="T9" fmla="*/ 8 h 141"/>
                <a:gd name="T10" fmla="*/ 90 w 257"/>
                <a:gd name="T11" fmla="*/ 7 h 141"/>
                <a:gd name="T12" fmla="*/ 39 w 257"/>
                <a:gd name="T13" fmla="*/ 35 h 141"/>
                <a:gd name="T14" fmla="*/ 7 w 257"/>
                <a:gd name="T15" fmla="*/ 79 h 141"/>
                <a:gd name="T16" fmla="*/ 8 w 257"/>
                <a:gd name="T17" fmla="*/ 118 h 141"/>
                <a:gd name="T18" fmla="*/ 44 w 257"/>
                <a:gd name="T19" fmla="*/ 119 h 141"/>
                <a:gd name="T20" fmla="*/ 44 w 257"/>
                <a:gd name="T21" fmla="*/ 119 h 141"/>
                <a:gd name="T22" fmla="*/ 60 w 257"/>
                <a:gd name="T23" fmla="*/ 136 h 141"/>
                <a:gd name="T24" fmla="*/ 84 w 257"/>
                <a:gd name="T25" fmla="*/ 124 h 141"/>
                <a:gd name="T26" fmla="*/ 127 w 257"/>
                <a:gd name="T27" fmla="*/ 118 h 141"/>
                <a:gd name="T28" fmla="*/ 154 w 257"/>
                <a:gd name="T29" fmla="*/ 130 h 141"/>
                <a:gd name="T30" fmla="*/ 167 w 257"/>
                <a:gd name="T31" fmla="*/ 107 h 141"/>
                <a:gd name="T32" fmla="*/ 198 w 257"/>
                <a:gd name="T33" fmla="*/ 74 h 141"/>
                <a:gd name="T34" fmla="*/ 225 w 257"/>
                <a:gd name="T35" fmla="*/ 77 h 141"/>
                <a:gd name="T36" fmla="*/ 230 w 257"/>
                <a:gd name="T37" fmla="*/ 53 h 141"/>
                <a:gd name="T38" fmla="*/ 256 w 257"/>
                <a:gd name="T39" fmla="*/ 42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57" h="141">
                  <a:moveTo>
                    <a:pt x="256" y="42"/>
                  </a:moveTo>
                  <a:cubicBezTo>
                    <a:pt x="257" y="23"/>
                    <a:pt x="237" y="13"/>
                    <a:pt x="221" y="8"/>
                  </a:cubicBezTo>
                  <a:cubicBezTo>
                    <a:pt x="201" y="1"/>
                    <a:pt x="178" y="0"/>
                    <a:pt x="157" y="0"/>
                  </a:cubicBezTo>
                  <a:cubicBezTo>
                    <a:pt x="143" y="0"/>
                    <a:pt x="129" y="1"/>
                    <a:pt x="116" y="3"/>
                  </a:cubicBezTo>
                  <a:cubicBezTo>
                    <a:pt x="109" y="4"/>
                    <a:pt x="98" y="5"/>
                    <a:pt x="91" y="8"/>
                  </a:cubicBezTo>
                  <a:cubicBezTo>
                    <a:pt x="91" y="8"/>
                    <a:pt x="91" y="7"/>
                    <a:pt x="90" y="7"/>
                  </a:cubicBezTo>
                  <a:cubicBezTo>
                    <a:pt x="71" y="9"/>
                    <a:pt x="53" y="23"/>
                    <a:pt x="39" y="35"/>
                  </a:cubicBezTo>
                  <a:cubicBezTo>
                    <a:pt x="25" y="47"/>
                    <a:pt x="13" y="62"/>
                    <a:pt x="7" y="79"/>
                  </a:cubicBezTo>
                  <a:cubicBezTo>
                    <a:pt x="4" y="90"/>
                    <a:pt x="0" y="108"/>
                    <a:pt x="8" y="118"/>
                  </a:cubicBezTo>
                  <a:cubicBezTo>
                    <a:pt x="17" y="129"/>
                    <a:pt x="33" y="125"/>
                    <a:pt x="44" y="119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3" y="129"/>
                    <a:pt x="51" y="135"/>
                    <a:pt x="60" y="136"/>
                  </a:cubicBezTo>
                  <a:cubicBezTo>
                    <a:pt x="70" y="137"/>
                    <a:pt x="79" y="131"/>
                    <a:pt x="84" y="124"/>
                  </a:cubicBezTo>
                  <a:cubicBezTo>
                    <a:pt x="96" y="140"/>
                    <a:pt x="122" y="141"/>
                    <a:pt x="127" y="118"/>
                  </a:cubicBezTo>
                  <a:cubicBezTo>
                    <a:pt x="134" y="126"/>
                    <a:pt x="144" y="133"/>
                    <a:pt x="154" y="130"/>
                  </a:cubicBezTo>
                  <a:cubicBezTo>
                    <a:pt x="166" y="127"/>
                    <a:pt x="168" y="117"/>
                    <a:pt x="167" y="107"/>
                  </a:cubicBezTo>
                  <a:cubicBezTo>
                    <a:pt x="186" y="124"/>
                    <a:pt x="201" y="94"/>
                    <a:pt x="198" y="74"/>
                  </a:cubicBezTo>
                  <a:cubicBezTo>
                    <a:pt x="206" y="78"/>
                    <a:pt x="217" y="82"/>
                    <a:pt x="225" y="77"/>
                  </a:cubicBezTo>
                  <a:cubicBezTo>
                    <a:pt x="233" y="72"/>
                    <a:pt x="232" y="62"/>
                    <a:pt x="230" y="53"/>
                  </a:cubicBezTo>
                  <a:cubicBezTo>
                    <a:pt x="240" y="57"/>
                    <a:pt x="256" y="55"/>
                    <a:pt x="256" y="42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Freeform 62"/>
            <p:cNvSpPr/>
            <p:nvPr/>
          </p:nvSpPr>
          <p:spPr bwMode="auto">
            <a:xfrm>
              <a:off x="5141913" y="1056907"/>
              <a:ext cx="490538" cy="277813"/>
            </a:xfrm>
            <a:custGeom>
              <a:avLst/>
              <a:gdLst>
                <a:gd name="T0" fmla="*/ 163 w 179"/>
                <a:gd name="T1" fmla="*/ 15 h 101"/>
                <a:gd name="T2" fmla="*/ 64 w 179"/>
                <a:gd name="T3" fmla="*/ 6 h 101"/>
                <a:gd name="T4" fmla="*/ 62 w 179"/>
                <a:gd name="T5" fmla="*/ 9 h 101"/>
                <a:gd name="T6" fmla="*/ 2 w 179"/>
                <a:gd name="T7" fmla="*/ 71 h 101"/>
                <a:gd name="T8" fmla="*/ 11 w 179"/>
                <a:gd name="T9" fmla="*/ 94 h 101"/>
                <a:gd name="T10" fmla="*/ 37 w 179"/>
                <a:gd name="T11" fmla="*/ 85 h 101"/>
                <a:gd name="T12" fmla="*/ 68 w 179"/>
                <a:gd name="T13" fmla="*/ 78 h 101"/>
                <a:gd name="T14" fmla="*/ 106 w 179"/>
                <a:gd name="T15" fmla="*/ 70 h 101"/>
                <a:gd name="T16" fmla="*/ 132 w 179"/>
                <a:gd name="T17" fmla="*/ 53 h 101"/>
                <a:gd name="T18" fmla="*/ 152 w 179"/>
                <a:gd name="T19" fmla="*/ 38 h 101"/>
                <a:gd name="T20" fmla="*/ 172 w 179"/>
                <a:gd name="T21" fmla="*/ 36 h 101"/>
                <a:gd name="T22" fmla="*/ 163 w 179"/>
                <a:gd name="T23" fmla="*/ 15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9" h="101">
                  <a:moveTo>
                    <a:pt x="163" y="15"/>
                  </a:moveTo>
                  <a:cubicBezTo>
                    <a:pt x="133" y="0"/>
                    <a:pt x="97" y="4"/>
                    <a:pt x="64" y="6"/>
                  </a:cubicBezTo>
                  <a:cubicBezTo>
                    <a:pt x="63" y="6"/>
                    <a:pt x="62" y="8"/>
                    <a:pt x="62" y="9"/>
                  </a:cubicBezTo>
                  <a:cubicBezTo>
                    <a:pt x="37" y="22"/>
                    <a:pt x="10" y="41"/>
                    <a:pt x="2" y="71"/>
                  </a:cubicBezTo>
                  <a:cubicBezTo>
                    <a:pt x="0" y="80"/>
                    <a:pt x="1" y="90"/>
                    <a:pt x="11" y="94"/>
                  </a:cubicBezTo>
                  <a:cubicBezTo>
                    <a:pt x="20" y="98"/>
                    <a:pt x="31" y="91"/>
                    <a:pt x="37" y="85"/>
                  </a:cubicBezTo>
                  <a:cubicBezTo>
                    <a:pt x="43" y="101"/>
                    <a:pt x="60" y="90"/>
                    <a:pt x="68" y="78"/>
                  </a:cubicBezTo>
                  <a:cubicBezTo>
                    <a:pt x="81" y="94"/>
                    <a:pt x="107" y="92"/>
                    <a:pt x="106" y="70"/>
                  </a:cubicBezTo>
                  <a:cubicBezTo>
                    <a:pt x="119" y="80"/>
                    <a:pt x="137" y="66"/>
                    <a:pt x="132" y="53"/>
                  </a:cubicBezTo>
                  <a:cubicBezTo>
                    <a:pt x="143" y="58"/>
                    <a:pt x="156" y="49"/>
                    <a:pt x="152" y="38"/>
                  </a:cubicBezTo>
                  <a:cubicBezTo>
                    <a:pt x="159" y="40"/>
                    <a:pt x="167" y="41"/>
                    <a:pt x="172" y="36"/>
                  </a:cubicBezTo>
                  <a:cubicBezTo>
                    <a:pt x="179" y="29"/>
                    <a:pt x="169" y="18"/>
                    <a:pt x="163" y="15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Freeform 63"/>
            <p:cNvSpPr/>
            <p:nvPr/>
          </p:nvSpPr>
          <p:spPr bwMode="auto">
            <a:xfrm>
              <a:off x="5802313" y="812432"/>
              <a:ext cx="468313" cy="409575"/>
            </a:xfrm>
            <a:custGeom>
              <a:avLst/>
              <a:gdLst>
                <a:gd name="T0" fmla="*/ 130 w 171"/>
                <a:gd name="T1" fmla="*/ 147 h 149"/>
                <a:gd name="T2" fmla="*/ 136 w 171"/>
                <a:gd name="T3" fmla="*/ 128 h 149"/>
                <a:gd name="T4" fmla="*/ 122 w 171"/>
                <a:gd name="T5" fmla="*/ 122 h 149"/>
                <a:gd name="T6" fmla="*/ 121 w 171"/>
                <a:gd name="T7" fmla="*/ 122 h 149"/>
                <a:gd name="T8" fmla="*/ 120 w 171"/>
                <a:gd name="T9" fmla="*/ 123 h 149"/>
                <a:gd name="T10" fmla="*/ 100 w 171"/>
                <a:gd name="T11" fmla="*/ 89 h 149"/>
                <a:gd name="T12" fmla="*/ 148 w 171"/>
                <a:gd name="T13" fmla="*/ 102 h 149"/>
                <a:gd name="T14" fmla="*/ 156 w 171"/>
                <a:gd name="T15" fmla="*/ 115 h 149"/>
                <a:gd name="T16" fmla="*/ 167 w 171"/>
                <a:gd name="T17" fmla="*/ 110 h 149"/>
                <a:gd name="T18" fmla="*/ 162 w 171"/>
                <a:gd name="T19" fmla="*/ 97 h 149"/>
                <a:gd name="T20" fmla="*/ 151 w 171"/>
                <a:gd name="T21" fmla="*/ 98 h 149"/>
                <a:gd name="T22" fmla="*/ 124 w 171"/>
                <a:gd name="T23" fmla="*/ 92 h 149"/>
                <a:gd name="T24" fmla="*/ 144 w 171"/>
                <a:gd name="T25" fmla="*/ 82 h 149"/>
                <a:gd name="T26" fmla="*/ 156 w 171"/>
                <a:gd name="T27" fmla="*/ 82 h 149"/>
                <a:gd name="T28" fmla="*/ 162 w 171"/>
                <a:gd name="T29" fmla="*/ 71 h 149"/>
                <a:gd name="T30" fmla="*/ 148 w 171"/>
                <a:gd name="T31" fmla="*/ 66 h 149"/>
                <a:gd name="T32" fmla="*/ 141 w 171"/>
                <a:gd name="T33" fmla="*/ 79 h 149"/>
                <a:gd name="T34" fmla="*/ 141 w 171"/>
                <a:gd name="T35" fmla="*/ 79 h 149"/>
                <a:gd name="T36" fmla="*/ 121 w 171"/>
                <a:gd name="T37" fmla="*/ 91 h 149"/>
                <a:gd name="T38" fmla="*/ 74 w 171"/>
                <a:gd name="T39" fmla="*/ 74 h 149"/>
                <a:gd name="T40" fmla="*/ 121 w 171"/>
                <a:gd name="T41" fmla="*/ 53 h 149"/>
                <a:gd name="T42" fmla="*/ 134 w 171"/>
                <a:gd name="T43" fmla="*/ 52 h 149"/>
                <a:gd name="T44" fmla="*/ 136 w 171"/>
                <a:gd name="T45" fmla="*/ 36 h 149"/>
                <a:gd name="T46" fmla="*/ 118 w 171"/>
                <a:gd name="T47" fmla="*/ 34 h 149"/>
                <a:gd name="T48" fmla="*/ 117 w 171"/>
                <a:gd name="T49" fmla="*/ 47 h 149"/>
                <a:gd name="T50" fmla="*/ 116 w 171"/>
                <a:gd name="T51" fmla="*/ 50 h 149"/>
                <a:gd name="T52" fmla="*/ 117 w 171"/>
                <a:gd name="T53" fmla="*/ 51 h 149"/>
                <a:gd name="T54" fmla="*/ 70 w 171"/>
                <a:gd name="T55" fmla="*/ 73 h 149"/>
                <a:gd name="T56" fmla="*/ 25 w 171"/>
                <a:gd name="T57" fmla="*/ 45 h 149"/>
                <a:gd name="T58" fmla="*/ 79 w 171"/>
                <a:gd name="T59" fmla="*/ 23 h 149"/>
                <a:gd name="T60" fmla="*/ 94 w 171"/>
                <a:gd name="T61" fmla="*/ 20 h 149"/>
                <a:gd name="T62" fmla="*/ 93 w 171"/>
                <a:gd name="T63" fmla="*/ 5 h 149"/>
                <a:gd name="T64" fmla="*/ 75 w 171"/>
                <a:gd name="T65" fmla="*/ 7 h 149"/>
                <a:gd name="T66" fmla="*/ 76 w 171"/>
                <a:gd name="T67" fmla="*/ 20 h 149"/>
                <a:gd name="T68" fmla="*/ 23 w 171"/>
                <a:gd name="T69" fmla="*/ 43 h 149"/>
                <a:gd name="T70" fmla="*/ 1 w 171"/>
                <a:gd name="T71" fmla="*/ 29 h 149"/>
                <a:gd name="T72" fmla="*/ 0 w 171"/>
                <a:gd name="T73" fmla="*/ 30 h 149"/>
                <a:gd name="T74" fmla="*/ 42 w 171"/>
                <a:gd name="T75" fmla="*/ 61 h 149"/>
                <a:gd name="T76" fmla="*/ 54 w 171"/>
                <a:gd name="T77" fmla="*/ 86 h 149"/>
                <a:gd name="T78" fmla="*/ 59 w 171"/>
                <a:gd name="T79" fmla="*/ 107 h 149"/>
                <a:gd name="T80" fmla="*/ 55 w 171"/>
                <a:gd name="T81" fmla="*/ 111 h 149"/>
                <a:gd name="T82" fmla="*/ 53 w 171"/>
                <a:gd name="T83" fmla="*/ 111 h 149"/>
                <a:gd name="T84" fmla="*/ 59 w 171"/>
                <a:gd name="T85" fmla="*/ 129 h 149"/>
                <a:gd name="T86" fmla="*/ 79 w 171"/>
                <a:gd name="T87" fmla="*/ 122 h 149"/>
                <a:gd name="T88" fmla="*/ 71 w 171"/>
                <a:gd name="T89" fmla="*/ 104 h 149"/>
                <a:gd name="T90" fmla="*/ 63 w 171"/>
                <a:gd name="T91" fmla="*/ 105 h 149"/>
                <a:gd name="T92" fmla="*/ 48 w 171"/>
                <a:gd name="T93" fmla="*/ 65 h 149"/>
                <a:gd name="T94" fmla="*/ 95 w 171"/>
                <a:gd name="T95" fmla="*/ 87 h 149"/>
                <a:gd name="T96" fmla="*/ 96 w 171"/>
                <a:gd name="T97" fmla="*/ 88 h 149"/>
                <a:gd name="T98" fmla="*/ 116 w 171"/>
                <a:gd name="T99" fmla="*/ 126 h 149"/>
                <a:gd name="T100" fmla="*/ 115 w 171"/>
                <a:gd name="T101" fmla="*/ 140 h 149"/>
                <a:gd name="T102" fmla="*/ 130 w 171"/>
                <a:gd name="T103" fmla="*/ 147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71" h="149">
                  <a:moveTo>
                    <a:pt x="130" y="147"/>
                  </a:moveTo>
                  <a:cubicBezTo>
                    <a:pt x="138" y="145"/>
                    <a:pt x="139" y="134"/>
                    <a:pt x="136" y="128"/>
                  </a:cubicBezTo>
                  <a:cubicBezTo>
                    <a:pt x="134" y="122"/>
                    <a:pt x="127" y="120"/>
                    <a:pt x="122" y="122"/>
                  </a:cubicBezTo>
                  <a:cubicBezTo>
                    <a:pt x="122" y="122"/>
                    <a:pt x="121" y="122"/>
                    <a:pt x="121" y="122"/>
                  </a:cubicBezTo>
                  <a:cubicBezTo>
                    <a:pt x="121" y="123"/>
                    <a:pt x="120" y="123"/>
                    <a:pt x="120" y="123"/>
                  </a:cubicBezTo>
                  <a:cubicBezTo>
                    <a:pt x="116" y="111"/>
                    <a:pt x="109" y="98"/>
                    <a:pt x="100" y="89"/>
                  </a:cubicBezTo>
                  <a:cubicBezTo>
                    <a:pt x="116" y="95"/>
                    <a:pt x="132" y="99"/>
                    <a:pt x="148" y="102"/>
                  </a:cubicBezTo>
                  <a:cubicBezTo>
                    <a:pt x="148" y="107"/>
                    <a:pt x="150" y="114"/>
                    <a:pt x="156" y="115"/>
                  </a:cubicBezTo>
                  <a:cubicBezTo>
                    <a:pt x="160" y="116"/>
                    <a:pt x="165" y="114"/>
                    <a:pt x="167" y="110"/>
                  </a:cubicBezTo>
                  <a:cubicBezTo>
                    <a:pt x="171" y="105"/>
                    <a:pt x="167" y="100"/>
                    <a:pt x="162" y="97"/>
                  </a:cubicBezTo>
                  <a:cubicBezTo>
                    <a:pt x="158" y="94"/>
                    <a:pt x="154" y="95"/>
                    <a:pt x="151" y="98"/>
                  </a:cubicBezTo>
                  <a:cubicBezTo>
                    <a:pt x="142" y="97"/>
                    <a:pt x="133" y="94"/>
                    <a:pt x="124" y="92"/>
                  </a:cubicBezTo>
                  <a:cubicBezTo>
                    <a:pt x="131" y="90"/>
                    <a:pt x="138" y="86"/>
                    <a:pt x="144" y="82"/>
                  </a:cubicBezTo>
                  <a:cubicBezTo>
                    <a:pt x="147" y="84"/>
                    <a:pt x="152" y="84"/>
                    <a:pt x="156" y="82"/>
                  </a:cubicBezTo>
                  <a:cubicBezTo>
                    <a:pt x="159" y="80"/>
                    <a:pt x="163" y="76"/>
                    <a:pt x="162" y="71"/>
                  </a:cubicBezTo>
                  <a:cubicBezTo>
                    <a:pt x="161" y="66"/>
                    <a:pt x="153" y="65"/>
                    <a:pt x="148" y="66"/>
                  </a:cubicBezTo>
                  <a:cubicBezTo>
                    <a:pt x="143" y="67"/>
                    <a:pt x="140" y="74"/>
                    <a:pt x="141" y="79"/>
                  </a:cubicBezTo>
                  <a:cubicBezTo>
                    <a:pt x="141" y="79"/>
                    <a:pt x="141" y="79"/>
                    <a:pt x="141" y="79"/>
                  </a:cubicBezTo>
                  <a:cubicBezTo>
                    <a:pt x="135" y="84"/>
                    <a:pt x="128" y="88"/>
                    <a:pt x="121" y="91"/>
                  </a:cubicBezTo>
                  <a:cubicBezTo>
                    <a:pt x="105" y="87"/>
                    <a:pt x="89" y="82"/>
                    <a:pt x="74" y="74"/>
                  </a:cubicBezTo>
                  <a:cubicBezTo>
                    <a:pt x="91" y="74"/>
                    <a:pt x="108" y="64"/>
                    <a:pt x="121" y="53"/>
                  </a:cubicBezTo>
                  <a:cubicBezTo>
                    <a:pt x="125" y="56"/>
                    <a:pt x="130" y="56"/>
                    <a:pt x="134" y="52"/>
                  </a:cubicBezTo>
                  <a:cubicBezTo>
                    <a:pt x="138" y="48"/>
                    <a:pt x="139" y="41"/>
                    <a:pt x="136" y="36"/>
                  </a:cubicBezTo>
                  <a:cubicBezTo>
                    <a:pt x="132" y="32"/>
                    <a:pt x="123" y="29"/>
                    <a:pt x="118" y="34"/>
                  </a:cubicBezTo>
                  <a:cubicBezTo>
                    <a:pt x="116" y="38"/>
                    <a:pt x="115" y="43"/>
                    <a:pt x="117" y="47"/>
                  </a:cubicBezTo>
                  <a:cubicBezTo>
                    <a:pt x="116" y="48"/>
                    <a:pt x="116" y="49"/>
                    <a:pt x="116" y="50"/>
                  </a:cubicBezTo>
                  <a:cubicBezTo>
                    <a:pt x="117" y="50"/>
                    <a:pt x="117" y="50"/>
                    <a:pt x="117" y="51"/>
                  </a:cubicBezTo>
                  <a:cubicBezTo>
                    <a:pt x="103" y="61"/>
                    <a:pt x="89" y="71"/>
                    <a:pt x="70" y="73"/>
                  </a:cubicBezTo>
                  <a:cubicBezTo>
                    <a:pt x="54" y="65"/>
                    <a:pt x="39" y="55"/>
                    <a:pt x="25" y="45"/>
                  </a:cubicBezTo>
                  <a:cubicBezTo>
                    <a:pt x="43" y="45"/>
                    <a:pt x="64" y="34"/>
                    <a:pt x="79" y="23"/>
                  </a:cubicBezTo>
                  <a:cubicBezTo>
                    <a:pt x="84" y="26"/>
                    <a:pt x="91" y="24"/>
                    <a:pt x="94" y="20"/>
                  </a:cubicBezTo>
                  <a:cubicBezTo>
                    <a:pt x="97" y="15"/>
                    <a:pt x="96" y="9"/>
                    <a:pt x="93" y="5"/>
                  </a:cubicBezTo>
                  <a:cubicBezTo>
                    <a:pt x="88" y="0"/>
                    <a:pt x="80" y="2"/>
                    <a:pt x="75" y="7"/>
                  </a:cubicBezTo>
                  <a:cubicBezTo>
                    <a:pt x="72" y="11"/>
                    <a:pt x="72" y="16"/>
                    <a:pt x="76" y="20"/>
                  </a:cubicBezTo>
                  <a:cubicBezTo>
                    <a:pt x="58" y="30"/>
                    <a:pt x="43" y="41"/>
                    <a:pt x="23" y="43"/>
                  </a:cubicBezTo>
                  <a:cubicBezTo>
                    <a:pt x="15" y="39"/>
                    <a:pt x="8" y="34"/>
                    <a:pt x="1" y="29"/>
                  </a:cubicBezTo>
                  <a:cubicBezTo>
                    <a:pt x="0" y="29"/>
                    <a:pt x="0" y="29"/>
                    <a:pt x="0" y="30"/>
                  </a:cubicBezTo>
                  <a:cubicBezTo>
                    <a:pt x="13" y="42"/>
                    <a:pt x="27" y="52"/>
                    <a:pt x="42" y="61"/>
                  </a:cubicBezTo>
                  <a:cubicBezTo>
                    <a:pt x="47" y="69"/>
                    <a:pt x="52" y="77"/>
                    <a:pt x="54" y="86"/>
                  </a:cubicBezTo>
                  <a:cubicBezTo>
                    <a:pt x="56" y="93"/>
                    <a:pt x="57" y="100"/>
                    <a:pt x="59" y="107"/>
                  </a:cubicBezTo>
                  <a:cubicBezTo>
                    <a:pt x="57" y="108"/>
                    <a:pt x="56" y="109"/>
                    <a:pt x="55" y="111"/>
                  </a:cubicBezTo>
                  <a:cubicBezTo>
                    <a:pt x="54" y="110"/>
                    <a:pt x="54" y="110"/>
                    <a:pt x="53" y="111"/>
                  </a:cubicBezTo>
                  <a:cubicBezTo>
                    <a:pt x="49" y="118"/>
                    <a:pt x="51" y="127"/>
                    <a:pt x="59" y="129"/>
                  </a:cubicBezTo>
                  <a:cubicBezTo>
                    <a:pt x="66" y="130"/>
                    <a:pt x="75" y="128"/>
                    <a:pt x="79" y="122"/>
                  </a:cubicBezTo>
                  <a:cubicBezTo>
                    <a:pt x="83" y="115"/>
                    <a:pt x="80" y="105"/>
                    <a:pt x="71" y="104"/>
                  </a:cubicBezTo>
                  <a:cubicBezTo>
                    <a:pt x="68" y="104"/>
                    <a:pt x="66" y="104"/>
                    <a:pt x="63" y="105"/>
                  </a:cubicBezTo>
                  <a:cubicBezTo>
                    <a:pt x="62" y="91"/>
                    <a:pt x="57" y="76"/>
                    <a:pt x="48" y="65"/>
                  </a:cubicBezTo>
                  <a:cubicBezTo>
                    <a:pt x="63" y="74"/>
                    <a:pt x="79" y="81"/>
                    <a:pt x="95" y="87"/>
                  </a:cubicBezTo>
                  <a:cubicBezTo>
                    <a:pt x="95" y="88"/>
                    <a:pt x="95" y="88"/>
                    <a:pt x="96" y="88"/>
                  </a:cubicBezTo>
                  <a:cubicBezTo>
                    <a:pt x="106" y="99"/>
                    <a:pt x="111" y="112"/>
                    <a:pt x="116" y="126"/>
                  </a:cubicBezTo>
                  <a:cubicBezTo>
                    <a:pt x="113" y="130"/>
                    <a:pt x="113" y="135"/>
                    <a:pt x="115" y="140"/>
                  </a:cubicBezTo>
                  <a:cubicBezTo>
                    <a:pt x="118" y="145"/>
                    <a:pt x="124" y="149"/>
                    <a:pt x="130" y="147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Freeform 64"/>
            <p:cNvSpPr/>
            <p:nvPr/>
          </p:nvSpPr>
          <p:spPr bwMode="auto">
            <a:xfrm>
              <a:off x="7659688" y="-35293"/>
              <a:ext cx="1054100" cy="588963"/>
            </a:xfrm>
            <a:custGeom>
              <a:avLst/>
              <a:gdLst>
                <a:gd name="T0" fmla="*/ 309 w 384"/>
                <a:gd name="T1" fmla="*/ 175 h 214"/>
                <a:gd name="T2" fmla="*/ 254 w 384"/>
                <a:gd name="T3" fmla="*/ 134 h 214"/>
                <a:gd name="T4" fmla="*/ 204 w 384"/>
                <a:gd name="T5" fmla="*/ 129 h 214"/>
                <a:gd name="T6" fmla="*/ 186 w 384"/>
                <a:gd name="T7" fmla="*/ 130 h 214"/>
                <a:gd name="T8" fmla="*/ 220 w 384"/>
                <a:gd name="T9" fmla="*/ 112 h 214"/>
                <a:gd name="T10" fmla="*/ 220 w 384"/>
                <a:gd name="T11" fmla="*/ 111 h 214"/>
                <a:gd name="T12" fmla="*/ 221 w 384"/>
                <a:gd name="T13" fmla="*/ 112 h 214"/>
                <a:gd name="T14" fmla="*/ 222 w 384"/>
                <a:gd name="T15" fmla="*/ 112 h 214"/>
                <a:gd name="T16" fmla="*/ 353 w 384"/>
                <a:gd name="T17" fmla="*/ 93 h 214"/>
                <a:gd name="T18" fmla="*/ 380 w 384"/>
                <a:gd name="T19" fmla="*/ 57 h 214"/>
                <a:gd name="T20" fmla="*/ 359 w 384"/>
                <a:gd name="T21" fmla="*/ 19 h 214"/>
                <a:gd name="T22" fmla="*/ 271 w 384"/>
                <a:gd name="T23" fmla="*/ 32 h 214"/>
                <a:gd name="T24" fmla="*/ 220 w 384"/>
                <a:gd name="T25" fmla="*/ 109 h 214"/>
                <a:gd name="T26" fmla="*/ 219 w 384"/>
                <a:gd name="T27" fmla="*/ 109 h 214"/>
                <a:gd name="T28" fmla="*/ 171 w 384"/>
                <a:gd name="T29" fmla="*/ 131 h 214"/>
                <a:gd name="T30" fmla="*/ 117 w 384"/>
                <a:gd name="T31" fmla="*/ 153 h 214"/>
                <a:gd name="T32" fmla="*/ 1 w 384"/>
                <a:gd name="T33" fmla="*/ 160 h 214"/>
                <a:gd name="T34" fmla="*/ 1 w 384"/>
                <a:gd name="T35" fmla="*/ 161 h 214"/>
                <a:gd name="T36" fmla="*/ 112 w 384"/>
                <a:gd name="T37" fmla="*/ 159 h 214"/>
                <a:gd name="T38" fmla="*/ 167 w 384"/>
                <a:gd name="T39" fmla="*/ 138 h 214"/>
                <a:gd name="T40" fmla="*/ 174 w 384"/>
                <a:gd name="T41" fmla="*/ 135 h 214"/>
                <a:gd name="T42" fmla="*/ 238 w 384"/>
                <a:gd name="T43" fmla="*/ 204 h 214"/>
                <a:gd name="T44" fmla="*/ 309 w 384"/>
                <a:gd name="T45" fmla="*/ 175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84" h="214">
                  <a:moveTo>
                    <a:pt x="309" y="175"/>
                  </a:moveTo>
                  <a:cubicBezTo>
                    <a:pt x="314" y="149"/>
                    <a:pt x="272" y="138"/>
                    <a:pt x="254" y="134"/>
                  </a:cubicBezTo>
                  <a:cubicBezTo>
                    <a:pt x="238" y="130"/>
                    <a:pt x="221" y="129"/>
                    <a:pt x="204" y="129"/>
                  </a:cubicBezTo>
                  <a:cubicBezTo>
                    <a:pt x="198" y="129"/>
                    <a:pt x="192" y="129"/>
                    <a:pt x="186" y="130"/>
                  </a:cubicBezTo>
                  <a:cubicBezTo>
                    <a:pt x="198" y="124"/>
                    <a:pt x="209" y="118"/>
                    <a:pt x="220" y="112"/>
                  </a:cubicBezTo>
                  <a:cubicBezTo>
                    <a:pt x="220" y="112"/>
                    <a:pt x="220" y="111"/>
                    <a:pt x="220" y="111"/>
                  </a:cubicBezTo>
                  <a:cubicBezTo>
                    <a:pt x="220" y="111"/>
                    <a:pt x="221" y="112"/>
                    <a:pt x="221" y="112"/>
                  </a:cubicBezTo>
                  <a:cubicBezTo>
                    <a:pt x="221" y="112"/>
                    <a:pt x="221" y="112"/>
                    <a:pt x="222" y="112"/>
                  </a:cubicBezTo>
                  <a:cubicBezTo>
                    <a:pt x="267" y="120"/>
                    <a:pt x="314" y="120"/>
                    <a:pt x="353" y="93"/>
                  </a:cubicBezTo>
                  <a:cubicBezTo>
                    <a:pt x="365" y="84"/>
                    <a:pt x="377" y="72"/>
                    <a:pt x="380" y="57"/>
                  </a:cubicBezTo>
                  <a:cubicBezTo>
                    <a:pt x="384" y="40"/>
                    <a:pt x="372" y="27"/>
                    <a:pt x="359" y="19"/>
                  </a:cubicBezTo>
                  <a:cubicBezTo>
                    <a:pt x="331" y="0"/>
                    <a:pt x="296" y="14"/>
                    <a:pt x="271" y="32"/>
                  </a:cubicBezTo>
                  <a:cubicBezTo>
                    <a:pt x="248" y="50"/>
                    <a:pt x="223" y="79"/>
                    <a:pt x="220" y="109"/>
                  </a:cubicBezTo>
                  <a:cubicBezTo>
                    <a:pt x="220" y="109"/>
                    <a:pt x="220" y="109"/>
                    <a:pt x="219" y="109"/>
                  </a:cubicBezTo>
                  <a:cubicBezTo>
                    <a:pt x="202" y="115"/>
                    <a:pt x="187" y="124"/>
                    <a:pt x="171" y="131"/>
                  </a:cubicBezTo>
                  <a:cubicBezTo>
                    <a:pt x="153" y="139"/>
                    <a:pt x="135" y="147"/>
                    <a:pt x="117" y="153"/>
                  </a:cubicBezTo>
                  <a:cubicBezTo>
                    <a:pt x="78" y="165"/>
                    <a:pt x="41" y="166"/>
                    <a:pt x="1" y="160"/>
                  </a:cubicBezTo>
                  <a:cubicBezTo>
                    <a:pt x="0" y="160"/>
                    <a:pt x="0" y="161"/>
                    <a:pt x="1" y="161"/>
                  </a:cubicBezTo>
                  <a:cubicBezTo>
                    <a:pt x="37" y="173"/>
                    <a:pt x="76" y="169"/>
                    <a:pt x="112" y="159"/>
                  </a:cubicBezTo>
                  <a:cubicBezTo>
                    <a:pt x="131" y="153"/>
                    <a:pt x="149" y="146"/>
                    <a:pt x="167" y="138"/>
                  </a:cubicBezTo>
                  <a:cubicBezTo>
                    <a:pt x="169" y="137"/>
                    <a:pt x="172" y="136"/>
                    <a:pt x="174" y="135"/>
                  </a:cubicBezTo>
                  <a:cubicBezTo>
                    <a:pt x="180" y="167"/>
                    <a:pt x="209" y="193"/>
                    <a:pt x="238" y="204"/>
                  </a:cubicBezTo>
                  <a:cubicBezTo>
                    <a:pt x="263" y="214"/>
                    <a:pt x="302" y="206"/>
                    <a:pt x="309" y="175"/>
                  </a:cubicBezTo>
                  <a:close/>
                </a:path>
              </a:pathLst>
            </a:custGeom>
            <a:solidFill>
              <a:srgbClr val="21B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Freeform 65"/>
            <p:cNvSpPr/>
            <p:nvPr/>
          </p:nvSpPr>
          <p:spPr bwMode="auto">
            <a:xfrm>
              <a:off x="-25400" y="-170231"/>
              <a:ext cx="457200" cy="561975"/>
            </a:xfrm>
            <a:custGeom>
              <a:avLst/>
              <a:gdLst>
                <a:gd name="T0" fmla="*/ 164 w 167"/>
                <a:gd name="T1" fmla="*/ 42 h 204"/>
                <a:gd name="T2" fmla="*/ 141 w 167"/>
                <a:gd name="T3" fmla="*/ 36 h 204"/>
                <a:gd name="T4" fmla="*/ 136 w 167"/>
                <a:gd name="T5" fmla="*/ 54 h 204"/>
                <a:gd name="T6" fmla="*/ 137 w 167"/>
                <a:gd name="T7" fmla="*/ 55 h 204"/>
                <a:gd name="T8" fmla="*/ 138 w 167"/>
                <a:gd name="T9" fmla="*/ 56 h 204"/>
                <a:gd name="T10" fmla="*/ 101 w 167"/>
                <a:gd name="T11" fmla="*/ 82 h 204"/>
                <a:gd name="T12" fmla="*/ 110 w 167"/>
                <a:gd name="T13" fmla="*/ 26 h 204"/>
                <a:gd name="T14" fmla="*/ 124 w 167"/>
                <a:gd name="T15" fmla="*/ 16 h 204"/>
                <a:gd name="T16" fmla="*/ 118 w 167"/>
                <a:gd name="T17" fmla="*/ 3 h 204"/>
                <a:gd name="T18" fmla="*/ 103 w 167"/>
                <a:gd name="T19" fmla="*/ 10 h 204"/>
                <a:gd name="T20" fmla="*/ 106 w 167"/>
                <a:gd name="T21" fmla="*/ 23 h 204"/>
                <a:gd name="T22" fmla="*/ 102 w 167"/>
                <a:gd name="T23" fmla="*/ 54 h 204"/>
                <a:gd name="T24" fmla="*/ 88 w 167"/>
                <a:gd name="T25" fmla="*/ 33 h 204"/>
                <a:gd name="T26" fmla="*/ 87 w 167"/>
                <a:gd name="T27" fmla="*/ 19 h 204"/>
                <a:gd name="T28" fmla="*/ 74 w 167"/>
                <a:gd name="T29" fmla="*/ 14 h 204"/>
                <a:gd name="T30" fmla="*/ 69 w 167"/>
                <a:gd name="T31" fmla="*/ 30 h 204"/>
                <a:gd name="T32" fmla="*/ 85 w 167"/>
                <a:gd name="T33" fmla="*/ 37 h 204"/>
                <a:gd name="T34" fmla="*/ 85 w 167"/>
                <a:gd name="T35" fmla="*/ 36 h 204"/>
                <a:gd name="T36" fmla="*/ 101 w 167"/>
                <a:gd name="T37" fmla="*/ 58 h 204"/>
                <a:gd name="T38" fmla="*/ 87 w 167"/>
                <a:gd name="T39" fmla="*/ 114 h 204"/>
                <a:gd name="T40" fmla="*/ 57 w 167"/>
                <a:gd name="T41" fmla="*/ 63 h 204"/>
                <a:gd name="T42" fmla="*/ 55 w 167"/>
                <a:gd name="T43" fmla="*/ 47 h 204"/>
                <a:gd name="T44" fmla="*/ 37 w 167"/>
                <a:gd name="T45" fmla="*/ 48 h 204"/>
                <a:gd name="T46" fmla="*/ 36 w 167"/>
                <a:gd name="T47" fmla="*/ 67 h 204"/>
                <a:gd name="T48" fmla="*/ 51 w 167"/>
                <a:gd name="T49" fmla="*/ 68 h 204"/>
                <a:gd name="T50" fmla="*/ 54 w 167"/>
                <a:gd name="T51" fmla="*/ 68 h 204"/>
                <a:gd name="T52" fmla="*/ 55 w 167"/>
                <a:gd name="T53" fmla="*/ 67 h 204"/>
                <a:gd name="T54" fmla="*/ 85 w 167"/>
                <a:gd name="T55" fmla="*/ 118 h 204"/>
                <a:gd name="T56" fmla="*/ 58 w 167"/>
                <a:gd name="T57" fmla="*/ 174 h 204"/>
                <a:gd name="T58" fmla="*/ 27 w 167"/>
                <a:gd name="T59" fmla="*/ 114 h 204"/>
                <a:gd name="T60" fmla="*/ 22 w 167"/>
                <a:gd name="T61" fmla="*/ 97 h 204"/>
                <a:gd name="T62" fmla="*/ 5 w 167"/>
                <a:gd name="T63" fmla="*/ 100 h 204"/>
                <a:gd name="T64" fmla="*/ 9 w 167"/>
                <a:gd name="T65" fmla="*/ 120 h 204"/>
                <a:gd name="T66" fmla="*/ 24 w 167"/>
                <a:gd name="T67" fmla="*/ 118 h 204"/>
                <a:gd name="T68" fmla="*/ 57 w 167"/>
                <a:gd name="T69" fmla="*/ 176 h 204"/>
                <a:gd name="T70" fmla="*/ 43 w 167"/>
                <a:gd name="T71" fmla="*/ 203 h 204"/>
                <a:gd name="T72" fmla="*/ 44 w 167"/>
                <a:gd name="T73" fmla="*/ 204 h 204"/>
                <a:gd name="T74" fmla="*/ 75 w 167"/>
                <a:gd name="T75" fmla="*/ 152 h 204"/>
                <a:gd name="T76" fmla="*/ 102 w 167"/>
                <a:gd name="T77" fmla="*/ 135 h 204"/>
                <a:gd name="T78" fmla="*/ 126 w 167"/>
                <a:gd name="T79" fmla="*/ 128 h 204"/>
                <a:gd name="T80" fmla="*/ 130 w 167"/>
                <a:gd name="T81" fmla="*/ 132 h 204"/>
                <a:gd name="T82" fmla="*/ 131 w 167"/>
                <a:gd name="T83" fmla="*/ 134 h 204"/>
                <a:gd name="T84" fmla="*/ 151 w 167"/>
                <a:gd name="T85" fmla="*/ 125 h 204"/>
                <a:gd name="T86" fmla="*/ 141 w 167"/>
                <a:gd name="T87" fmla="*/ 103 h 204"/>
                <a:gd name="T88" fmla="*/ 121 w 167"/>
                <a:gd name="T89" fmla="*/ 114 h 204"/>
                <a:gd name="T90" fmla="*/ 123 w 167"/>
                <a:gd name="T91" fmla="*/ 123 h 204"/>
                <a:gd name="T92" fmla="*/ 79 w 167"/>
                <a:gd name="T93" fmla="*/ 145 h 204"/>
                <a:gd name="T94" fmla="*/ 99 w 167"/>
                <a:gd name="T95" fmla="*/ 88 h 204"/>
                <a:gd name="T96" fmla="*/ 100 w 167"/>
                <a:gd name="T97" fmla="*/ 88 h 204"/>
                <a:gd name="T98" fmla="*/ 142 w 167"/>
                <a:gd name="T99" fmla="*/ 60 h 204"/>
                <a:gd name="T100" fmla="*/ 157 w 167"/>
                <a:gd name="T101" fmla="*/ 60 h 204"/>
                <a:gd name="T102" fmla="*/ 164 w 167"/>
                <a:gd name="T103" fmla="*/ 42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67" h="204">
                  <a:moveTo>
                    <a:pt x="164" y="42"/>
                  </a:moveTo>
                  <a:cubicBezTo>
                    <a:pt x="161" y="33"/>
                    <a:pt x="148" y="33"/>
                    <a:pt x="141" y="36"/>
                  </a:cubicBezTo>
                  <a:cubicBezTo>
                    <a:pt x="135" y="40"/>
                    <a:pt x="133" y="48"/>
                    <a:pt x="136" y="54"/>
                  </a:cubicBezTo>
                  <a:cubicBezTo>
                    <a:pt x="136" y="54"/>
                    <a:pt x="136" y="54"/>
                    <a:pt x="137" y="55"/>
                  </a:cubicBezTo>
                  <a:cubicBezTo>
                    <a:pt x="137" y="55"/>
                    <a:pt x="137" y="56"/>
                    <a:pt x="138" y="56"/>
                  </a:cubicBezTo>
                  <a:cubicBezTo>
                    <a:pt x="124" y="61"/>
                    <a:pt x="110" y="71"/>
                    <a:pt x="101" y="82"/>
                  </a:cubicBezTo>
                  <a:cubicBezTo>
                    <a:pt x="105" y="63"/>
                    <a:pt x="108" y="45"/>
                    <a:pt x="110" y="26"/>
                  </a:cubicBezTo>
                  <a:cubicBezTo>
                    <a:pt x="116" y="25"/>
                    <a:pt x="124" y="23"/>
                    <a:pt x="124" y="16"/>
                  </a:cubicBezTo>
                  <a:cubicBezTo>
                    <a:pt x="125" y="11"/>
                    <a:pt x="122" y="6"/>
                    <a:pt x="118" y="3"/>
                  </a:cubicBezTo>
                  <a:cubicBezTo>
                    <a:pt x="111" y="0"/>
                    <a:pt x="106" y="4"/>
                    <a:pt x="103" y="10"/>
                  </a:cubicBezTo>
                  <a:cubicBezTo>
                    <a:pt x="100" y="15"/>
                    <a:pt x="102" y="20"/>
                    <a:pt x="106" y="23"/>
                  </a:cubicBezTo>
                  <a:cubicBezTo>
                    <a:pt x="105" y="33"/>
                    <a:pt x="103" y="44"/>
                    <a:pt x="102" y="54"/>
                  </a:cubicBezTo>
                  <a:cubicBezTo>
                    <a:pt x="98" y="47"/>
                    <a:pt x="93" y="39"/>
                    <a:pt x="88" y="33"/>
                  </a:cubicBezTo>
                  <a:cubicBezTo>
                    <a:pt x="90" y="29"/>
                    <a:pt x="90" y="23"/>
                    <a:pt x="87" y="19"/>
                  </a:cubicBezTo>
                  <a:cubicBezTo>
                    <a:pt x="84" y="15"/>
                    <a:pt x="79" y="12"/>
                    <a:pt x="74" y="14"/>
                  </a:cubicBezTo>
                  <a:cubicBezTo>
                    <a:pt x="68" y="16"/>
                    <a:pt x="67" y="25"/>
                    <a:pt x="69" y="30"/>
                  </a:cubicBezTo>
                  <a:cubicBezTo>
                    <a:pt x="71" y="36"/>
                    <a:pt x="79" y="39"/>
                    <a:pt x="85" y="37"/>
                  </a:cubicBezTo>
                  <a:cubicBezTo>
                    <a:pt x="85" y="37"/>
                    <a:pt x="85" y="37"/>
                    <a:pt x="85" y="36"/>
                  </a:cubicBezTo>
                  <a:cubicBezTo>
                    <a:pt x="91" y="43"/>
                    <a:pt x="96" y="50"/>
                    <a:pt x="101" y="58"/>
                  </a:cubicBezTo>
                  <a:cubicBezTo>
                    <a:pt x="98" y="77"/>
                    <a:pt x="93" y="96"/>
                    <a:pt x="87" y="114"/>
                  </a:cubicBezTo>
                  <a:cubicBezTo>
                    <a:pt x="84" y="95"/>
                    <a:pt x="71" y="77"/>
                    <a:pt x="57" y="63"/>
                  </a:cubicBezTo>
                  <a:cubicBezTo>
                    <a:pt x="60" y="57"/>
                    <a:pt x="59" y="52"/>
                    <a:pt x="55" y="47"/>
                  </a:cubicBezTo>
                  <a:cubicBezTo>
                    <a:pt x="50" y="43"/>
                    <a:pt x="41" y="43"/>
                    <a:pt x="37" y="48"/>
                  </a:cubicBezTo>
                  <a:cubicBezTo>
                    <a:pt x="32" y="53"/>
                    <a:pt x="29" y="63"/>
                    <a:pt x="36" y="67"/>
                  </a:cubicBezTo>
                  <a:cubicBezTo>
                    <a:pt x="40" y="70"/>
                    <a:pt x="46" y="70"/>
                    <a:pt x="51" y="68"/>
                  </a:cubicBezTo>
                  <a:cubicBezTo>
                    <a:pt x="52" y="69"/>
                    <a:pt x="53" y="69"/>
                    <a:pt x="54" y="68"/>
                  </a:cubicBezTo>
                  <a:cubicBezTo>
                    <a:pt x="54" y="68"/>
                    <a:pt x="54" y="67"/>
                    <a:pt x="55" y="67"/>
                  </a:cubicBezTo>
                  <a:cubicBezTo>
                    <a:pt x="68" y="82"/>
                    <a:pt x="81" y="97"/>
                    <a:pt x="85" y="118"/>
                  </a:cubicBezTo>
                  <a:cubicBezTo>
                    <a:pt x="78" y="138"/>
                    <a:pt x="68" y="156"/>
                    <a:pt x="58" y="174"/>
                  </a:cubicBezTo>
                  <a:cubicBezTo>
                    <a:pt x="56" y="153"/>
                    <a:pt x="42" y="130"/>
                    <a:pt x="27" y="114"/>
                  </a:cubicBezTo>
                  <a:cubicBezTo>
                    <a:pt x="30" y="108"/>
                    <a:pt x="27" y="100"/>
                    <a:pt x="22" y="97"/>
                  </a:cubicBezTo>
                  <a:cubicBezTo>
                    <a:pt x="16" y="94"/>
                    <a:pt x="9" y="96"/>
                    <a:pt x="5" y="100"/>
                  </a:cubicBezTo>
                  <a:cubicBezTo>
                    <a:pt x="0" y="106"/>
                    <a:pt x="3" y="115"/>
                    <a:pt x="9" y="120"/>
                  </a:cubicBezTo>
                  <a:cubicBezTo>
                    <a:pt x="14" y="124"/>
                    <a:pt x="21" y="123"/>
                    <a:pt x="24" y="118"/>
                  </a:cubicBezTo>
                  <a:cubicBezTo>
                    <a:pt x="37" y="137"/>
                    <a:pt x="52" y="153"/>
                    <a:pt x="57" y="176"/>
                  </a:cubicBezTo>
                  <a:cubicBezTo>
                    <a:pt x="52" y="185"/>
                    <a:pt x="47" y="194"/>
                    <a:pt x="43" y="203"/>
                  </a:cubicBezTo>
                  <a:cubicBezTo>
                    <a:pt x="42" y="204"/>
                    <a:pt x="43" y="204"/>
                    <a:pt x="44" y="204"/>
                  </a:cubicBezTo>
                  <a:cubicBezTo>
                    <a:pt x="56" y="188"/>
                    <a:pt x="66" y="170"/>
                    <a:pt x="75" y="152"/>
                  </a:cubicBezTo>
                  <a:cubicBezTo>
                    <a:pt x="84" y="145"/>
                    <a:pt x="92" y="139"/>
                    <a:pt x="102" y="135"/>
                  </a:cubicBezTo>
                  <a:cubicBezTo>
                    <a:pt x="110" y="132"/>
                    <a:pt x="118" y="131"/>
                    <a:pt x="126" y="128"/>
                  </a:cubicBezTo>
                  <a:cubicBezTo>
                    <a:pt x="127" y="130"/>
                    <a:pt x="129" y="131"/>
                    <a:pt x="130" y="132"/>
                  </a:cubicBezTo>
                  <a:cubicBezTo>
                    <a:pt x="130" y="133"/>
                    <a:pt x="130" y="133"/>
                    <a:pt x="131" y="134"/>
                  </a:cubicBezTo>
                  <a:cubicBezTo>
                    <a:pt x="139" y="138"/>
                    <a:pt x="149" y="135"/>
                    <a:pt x="151" y="125"/>
                  </a:cubicBezTo>
                  <a:cubicBezTo>
                    <a:pt x="152" y="117"/>
                    <a:pt x="148" y="107"/>
                    <a:pt x="141" y="103"/>
                  </a:cubicBezTo>
                  <a:cubicBezTo>
                    <a:pt x="133" y="99"/>
                    <a:pt x="121" y="104"/>
                    <a:pt x="121" y="114"/>
                  </a:cubicBezTo>
                  <a:cubicBezTo>
                    <a:pt x="121" y="117"/>
                    <a:pt x="122" y="120"/>
                    <a:pt x="123" y="123"/>
                  </a:cubicBezTo>
                  <a:cubicBezTo>
                    <a:pt x="108" y="126"/>
                    <a:pt x="90" y="134"/>
                    <a:pt x="79" y="145"/>
                  </a:cubicBezTo>
                  <a:cubicBezTo>
                    <a:pt x="87" y="127"/>
                    <a:pt x="94" y="107"/>
                    <a:pt x="99" y="88"/>
                  </a:cubicBezTo>
                  <a:cubicBezTo>
                    <a:pt x="99" y="88"/>
                    <a:pt x="100" y="88"/>
                    <a:pt x="100" y="88"/>
                  </a:cubicBezTo>
                  <a:cubicBezTo>
                    <a:pt x="112" y="74"/>
                    <a:pt x="126" y="68"/>
                    <a:pt x="142" y="60"/>
                  </a:cubicBezTo>
                  <a:cubicBezTo>
                    <a:pt x="146" y="63"/>
                    <a:pt x="152" y="63"/>
                    <a:pt x="157" y="60"/>
                  </a:cubicBezTo>
                  <a:cubicBezTo>
                    <a:pt x="163" y="56"/>
                    <a:pt x="167" y="48"/>
                    <a:pt x="164" y="42"/>
                  </a:cubicBezTo>
                  <a:close/>
                </a:path>
              </a:pathLst>
            </a:custGeom>
            <a:solidFill>
              <a:srgbClr val="21B3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Freeform 66"/>
            <p:cNvSpPr/>
            <p:nvPr/>
          </p:nvSpPr>
          <p:spPr bwMode="auto">
            <a:xfrm>
              <a:off x="4735513" y="691782"/>
              <a:ext cx="244475" cy="361950"/>
            </a:xfrm>
            <a:custGeom>
              <a:avLst/>
              <a:gdLst>
                <a:gd name="T0" fmla="*/ 86 w 89"/>
                <a:gd name="T1" fmla="*/ 88 h 132"/>
                <a:gd name="T2" fmla="*/ 34 w 89"/>
                <a:gd name="T3" fmla="*/ 82 h 132"/>
                <a:gd name="T4" fmla="*/ 17 w 89"/>
                <a:gd name="T5" fmla="*/ 44 h 132"/>
                <a:gd name="T6" fmla="*/ 3 w 89"/>
                <a:gd name="T7" fmla="*/ 2 h 132"/>
                <a:gd name="T8" fmla="*/ 1 w 89"/>
                <a:gd name="T9" fmla="*/ 2 h 132"/>
                <a:gd name="T10" fmla="*/ 15 w 89"/>
                <a:gd name="T11" fmla="*/ 48 h 132"/>
                <a:gd name="T12" fmla="*/ 32 w 89"/>
                <a:gd name="T13" fmla="*/ 84 h 132"/>
                <a:gd name="T14" fmla="*/ 32 w 89"/>
                <a:gd name="T15" fmla="*/ 87 h 132"/>
                <a:gd name="T16" fmla="*/ 29 w 89"/>
                <a:gd name="T17" fmla="*/ 123 h 132"/>
                <a:gd name="T18" fmla="*/ 48 w 89"/>
                <a:gd name="T19" fmla="*/ 112 h 132"/>
                <a:gd name="T20" fmla="*/ 68 w 89"/>
                <a:gd name="T21" fmla="*/ 121 h 132"/>
                <a:gd name="T22" fmla="*/ 71 w 89"/>
                <a:gd name="T23" fmla="*/ 118 h 132"/>
                <a:gd name="T24" fmla="*/ 69 w 89"/>
                <a:gd name="T25" fmla="*/ 103 h 132"/>
                <a:gd name="T26" fmla="*/ 83 w 89"/>
                <a:gd name="T27" fmla="*/ 104 h 132"/>
                <a:gd name="T28" fmla="*/ 86 w 89"/>
                <a:gd name="T29" fmla="*/ 88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9" h="132">
                  <a:moveTo>
                    <a:pt x="86" y="88"/>
                  </a:moveTo>
                  <a:cubicBezTo>
                    <a:pt x="75" y="71"/>
                    <a:pt x="49" y="68"/>
                    <a:pt x="34" y="82"/>
                  </a:cubicBezTo>
                  <a:cubicBezTo>
                    <a:pt x="29" y="69"/>
                    <a:pt x="23" y="57"/>
                    <a:pt x="17" y="44"/>
                  </a:cubicBezTo>
                  <a:cubicBezTo>
                    <a:pt x="12" y="30"/>
                    <a:pt x="8" y="16"/>
                    <a:pt x="3" y="2"/>
                  </a:cubicBezTo>
                  <a:cubicBezTo>
                    <a:pt x="2" y="0"/>
                    <a:pt x="0" y="1"/>
                    <a:pt x="1" y="2"/>
                  </a:cubicBezTo>
                  <a:cubicBezTo>
                    <a:pt x="3" y="18"/>
                    <a:pt x="9" y="34"/>
                    <a:pt x="15" y="48"/>
                  </a:cubicBezTo>
                  <a:cubicBezTo>
                    <a:pt x="20" y="61"/>
                    <a:pt x="25" y="73"/>
                    <a:pt x="32" y="84"/>
                  </a:cubicBezTo>
                  <a:cubicBezTo>
                    <a:pt x="32" y="85"/>
                    <a:pt x="32" y="86"/>
                    <a:pt x="32" y="87"/>
                  </a:cubicBezTo>
                  <a:cubicBezTo>
                    <a:pt x="21" y="95"/>
                    <a:pt x="18" y="113"/>
                    <a:pt x="29" y="123"/>
                  </a:cubicBezTo>
                  <a:cubicBezTo>
                    <a:pt x="38" y="132"/>
                    <a:pt x="45" y="122"/>
                    <a:pt x="48" y="112"/>
                  </a:cubicBezTo>
                  <a:cubicBezTo>
                    <a:pt x="53" y="118"/>
                    <a:pt x="60" y="121"/>
                    <a:pt x="68" y="121"/>
                  </a:cubicBezTo>
                  <a:cubicBezTo>
                    <a:pt x="70" y="121"/>
                    <a:pt x="71" y="120"/>
                    <a:pt x="71" y="118"/>
                  </a:cubicBezTo>
                  <a:cubicBezTo>
                    <a:pt x="70" y="113"/>
                    <a:pt x="70" y="108"/>
                    <a:pt x="69" y="103"/>
                  </a:cubicBezTo>
                  <a:cubicBezTo>
                    <a:pt x="73" y="106"/>
                    <a:pt x="78" y="107"/>
                    <a:pt x="83" y="104"/>
                  </a:cubicBezTo>
                  <a:cubicBezTo>
                    <a:pt x="88" y="101"/>
                    <a:pt x="89" y="93"/>
                    <a:pt x="86" y="88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" name="Freeform 67"/>
            <p:cNvSpPr/>
            <p:nvPr/>
          </p:nvSpPr>
          <p:spPr bwMode="auto">
            <a:xfrm>
              <a:off x="90488" y="325069"/>
              <a:ext cx="8956675" cy="723900"/>
            </a:xfrm>
            <a:custGeom>
              <a:avLst/>
              <a:gdLst>
                <a:gd name="T0" fmla="*/ 3265 w 3268"/>
                <a:gd name="T1" fmla="*/ 202 h 263"/>
                <a:gd name="T2" fmla="*/ 3076 w 3268"/>
                <a:gd name="T3" fmla="*/ 176 h 263"/>
                <a:gd name="T4" fmla="*/ 2918 w 3268"/>
                <a:gd name="T5" fmla="*/ 100 h 263"/>
                <a:gd name="T6" fmla="*/ 2760 w 3268"/>
                <a:gd name="T7" fmla="*/ 29 h 263"/>
                <a:gd name="T8" fmla="*/ 2568 w 3268"/>
                <a:gd name="T9" fmla="*/ 17 h 263"/>
                <a:gd name="T10" fmla="*/ 2403 w 3268"/>
                <a:gd name="T11" fmla="*/ 56 h 263"/>
                <a:gd name="T12" fmla="*/ 2265 w 3268"/>
                <a:gd name="T13" fmla="*/ 118 h 263"/>
                <a:gd name="T14" fmla="*/ 2263 w 3268"/>
                <a:gd name="T15" fmla="*/ 118 h 263"/>
                <a:gd name="T16" fmla="*/ 1912 w 3268"/>
                <a:gd name="T17" fmla="*/ 222 h 263"/>
                <a:gd name="T18" fmla="*/ 1636 w 3268"/>
                <a:gd name="T19" fmla="*/ 95 h 263"/>
                <a:gd name="T20" fmla="*/ 1430 w 3268"/>
                <a:gd name="T21" fmla="*/ 17 h 263"/>
                <a:gd name="T22" fmla="*/ 1222 w 3268"/>
                <a:gd name="T23" fmla="*/ 41 h 263"/>
                <a:gd name="T24" fmla="*/ 1174 w 3268"/>
                <a:gd name="T25" fmla="*/ 65 h 263"/>
                <a:gd name="T26" fmla="*/ 1173 w 3268"/>
                <a:gd name="T27" fmla="*/ 66 h 263"/>
                <a:gd name="T28" fmla="*/ 886 w 3268"/>
                <a:gd name="T29" fmla="*/ 230 h 263"/>
                <a:gd name="T30" fmla="*/ 725 w 3268"/>
                <a:gd name="T31" fmla="*/ 240 h 263"/>
                <a:gd name="T32" fmla="*/ 555 w 3268"/>
                <a:gd name="T33" fmla="*/ 166 h 263"/>
                <a:gd name="T34" fmla="*/ 430 w 3268"/>
                <a:gd name="T35" fmla="*/ 85 h 263"/>
                <a:gd name="T36" fmla="*/ 298 w 3268"/>
                <a:gd name="T37" fmla="*/ 17 h 263"/>
                <a:gd name="T38" fmla="*/ 144 w 3268"/>
                <a:gd name="T39" fmla="*/ 7 h 263"/>
                <a:gd name="T40" fmla="*/ 144 w 3268"/>
                <a:gd name="T41" fmla="*/ 7 h 263"/>
                <a:gd name="T42" fmla="*/ 141 w 3268"/>
                <a:gd name="T43" fmla="*/ 7 h 263"/>
                <a:gd name="T44" fmla="*/ 141 w 3268"/>
                <a:gd name="T45" fmla="*/ 7 h 263"/>
                <a:gd name="T46" fmla="*/ 8 w 3268"/>
                <a:gd name="T47" fmla="*/ 21 h 263"/>
                <a:gd name="T48" fmla="*/ 9 w 3268"/>
                <a:gd name="T49" fmla="*/ 21 h 263"/>
                <a:gd name="T50" fmla="*/ 2 w 3268"/>
                <a:gd name="T51" fmla="*/ 21 h 263"/>
                <a:gd name="T52" fmla="*/ 2 w 3268"/>
                <a:gd name="T53" fmla="*/ 21 h 263"/>
                <a:gd name="T54" fmla="*/ 1 w 3268"/>
                <a:gd name="T55" fmla="*/ 21 h 263"/>
                <a:gd name="T56" fmla="*/ 1 w 3268"/>
                <a:gd name="T57" fmla="*/ 23 h 263"/>
                <a:gd name="T58" fmla="*/ 185 w 3268"/>
                <a:gd name="T59" fmla="*/ 8 h 263"/>
                <a:gd name="T60" fmla="*/ 281 w 3268"/>
                <a:gd name="T61" fmla="*/ 17 h 263"/>
                <a:gd name="T62" fmla="*/ 371 w 3268"/>
                <a:gd name="T63" fmla="*/ 55 h 263"/>
                <a:gd name="T64" fmla="*/ 690 w 3268"/>
                <a:gd name="T65" fmla="*/ 237 h 263"/>
                <a:gd name="T66" fmla="*/ 940 w 3268"/>
                <a:gd name="T67" fmla="*/ 215 h 263"/>
                <a:gd name="T68" fmla="*/ 1173 w 3268"/>
                <a:gd name="T69" fmla="*/ 70 h 263"/>
                <a:gd name="T70" fmla="*/ 1346 w 3268"/>
                <a:gd name="T71" fmla="*/ 19 h 263"/>
                <a:gd name="T72" fmla="*/ 1510 w 3268"/>
                <a:gd name="T73" fmla="*/ 40 h 263"/>
                <a:gd name="T74" fmla="*/ 1778 w 3268"/>
                <a:gd name="T75" fmla="*/ 183 h 263"/>
                <a:gd name="T76" fmla="*/ 2007 w 3268"/>
                <a:gd name="T77" fmla="*/ 228 h 263"/>
                <a:gd name="T78" fmla="*/ 2260 w 3268"/>
                <a:gd name="T79" fmla="*/ 124 h 263"/>
                <a:gd name="T80" fmla="*/ 2434 w 3268"/>
                <a:gd name="T81" fmla="*/ 52 h 263"/>
                <a:gd name="T82" fmla="*/ 2631 w 3268"/>
                <a:gd name="T83" fmla="*/ 18 h 263"/>
                <a:gd name="T84" fmla="*/ 2822 w 3268"/>
                <a:gd name="T85" fmla="*/ 58 h 263"/>
                <a:gd name="T86" fmla="*/ 2976 w 3268"/>
                <a:gd name="T87" fmla="*/ 138 h 263"/>
                <a:gd name="T88" fmla="*/ 3265 w 3268"/>
                <a:gd name="T89" fmla="*/ 206 h 263"/>
                <a:gd name="T90" fmla="*/ 3265 w 3268"/>
                <a:gd name="T91" fmla="*/ 202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268" h="263">
                  <a:moveTo>
                    <a:pt x="3265" y="202"/>
                  </a:moveTo>
                  <a:cubicBezTo>
                    <a:pt x="3200" y="206"/>
                    <a:pt x="3137" y="197"/>
                    <a:pt x="3076" y="176"/>
                  </a:cubicBezTo>
                  <a:cubicBezTo>
                    <a:pt x="3020" y="158"/>
                    <a:pt x="2969" y="128"/>
                    <a:pt x="2918" y="100"/>
                  </a:cubicBezTo>
                  <a:cubicBezTo>
                    <a:pt x="2867" y="72"/>
                    <a:pt x="2816" y="46"/>
                    <a:pt x="2760" y="29"/>
                  </a:cubicBezTo>
                  <a:cubicBezTo>
                    <a:pt x="2698" y="11"/>
                    <a:pt x="2632" y="9"/>
                    <a:pt x="2568" y="17"/>
                  </a:cubicBezTo>
                  <a:cubicBezTo>
                    <a:pt x="2512" y="24"/>
                    <a:pt x="2456" y="38"/>
                    <a:pt x="2403" y="56"/>
                  </a:cubicBezTo>
                  <a:cubicBezTo>
                    <a:pt x="2356" y="73"/>
                    <a:pt x="2308" y="92"/>
                    <a:pt x="2265" y="118"/>
                  </a:cubicBezTo>
                  <a:cubicBezTo>
                    <a:pt x="2265" y="118"/>
                    <a:pt x="2264" y="118"/>
                    <a:pt x="2263" y="118"/>
                  </a:cubicBezTo>
                  <a:cubicBezTo>
                    <a:pt x="2155" y="175"/>
                    <a:pt x="2040" y="241"/>
                    <a:pt x="1912" y="222"/>
                  </a:cubicBezTo>
                  <a:cubicBezTo>
                    <a:pt x="1810" y="207"/>
                    <a:pt x="1723" y="146"/>
                    <a:pt x="1636" y="95"/>
                  </a:cubicBezTo>
                  <a:cubicBezTo>
                    <a:pt x="1572" y="57"/>
                    <a:pt x="1505" y="25"/>
                    <a:pt x="1430" y="17"/>
                  </a:cubicBezTo>
                  <a:cubicBezTo>
                    <a:pt x="1359" y="9"/>
                    <a:pt x="1287" y="14"/>
                    <a:pt x="1222" y="41"/>
                  </a:cubicBezTo>
                  <a:cubicBezTo>
                    <a:pt x="1205" y="46"/>
                    <a:pt x="1189" y="56"/>
                    <a:pt x="1174" y="65"/>
                  </a:cubicBezTo>
                  <a:cubicBezTo>
                    <a:pt x="1173" y="65"/>
                    <a:pt x="1173" y="65"/>
                    <a:pt x="1173" y="66"/>
                  </a:cubicBezTo>
                  <a:cubicBezTo>
                    <a:pt x="1081" y="125"/>
                    <a:pt x="992" y="197"/>
                    <a:pt x="886" y="230"/>
                  </a:cubicBezTo>
                  <a:cubicBezTo>
                    <a:pt x="833" y="247"/>
                    <a:pt x="779" y="251"/>
                    <a:pt x="725" y="240"/>
                  </a:cubicBezTo>
                  <a:cubicBezTo>
                    <a:pt x="663" y="229"/>
                    <a:pt x="608" y="198"/>
                    <a:pt x="555" y="166"/>
                  </a:cubicBezTo>
                  <a:cubicBezTo>
                    <a:pt x="513" y="139"/>
                    <a:pt x="472" y="111"/>
                    <a:pt x="430" y="85"/>
                  </a:cubicBezTo>
                  <a:cubicBezTo>
                    <a:pt x="389" y="58"/>
                    <a:pt x="345" y="32"/>
                    <a:pt x="298" y="17"/>
                  </a:cubicBezTo>
                  <a:cubicBezTo>
                    <a:pt x="247" y="0"/>
                    <a:pt x="195" y="1"/>
                    <a:pt x="144" y="7"/>
                  </a:cubicBezTo>
                  <a:cubicBezTo>
                    <a:pt x="144" y="7"/>
                    <a:pt x="144" y="7"/>
                    <a:pt x="144" y="7"/>
                  </a:cubicBezTo>
                  <a:cubicBezTo>
                    <a:pt x="141" y="7"/>
                    <a:pt x="141" y="7"/>
                    <a:pt x="141" y="7"/>
                  </a:cubicBezTo>
                  <a:cubicBezTo>
                    <a:pt x="141" y="7"/>
                    <a:pt x="141" y="7"/>
                    <a:pt x="141" y="7"/>
                  </a:cubicBezTo>
                  <a:cubicBezTo>
                    <a:pt x="97" y="12"/>
                    <a:pt x="53" y="19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7" y="21"/>
                    <a:pt x="4" y="21"/>
                    <a:pt x="2" y="21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0" y="21"/>
                    <a:pt x="0" y="23"/>
                    <a:pt x="1" y="23"/>
                  </a:cubicBezTo>
                  <a:cubicBezTo>
                    <a:pt x="63" y="23"/>
                    <a:pt x="124" y="11"/>
                    <a:pt x="185" y="8"/>
                  </a:cubicBezTo>
                  <a:cubicBezTo>
                    <a:pt x="218" y="7"/>
                    <a:pt x="250" y="9"/>
                    <a:pt x="281" y="17"/>
                  </a:cubicBezTo>
                  <a:cubicBezTo>
                    <a:pt x="313" y="25"/>
                    <a:pt x="342" y="40"/>
                    <a:pt x="371" y="55"/>
                  </a:cubicBezTo>
                  <a:cubicBezTo>
                    <a:pt x="478" y="113"/>
                    <a:pt x="572" y="201"/>
                    <a:pt x="690" y="237"/>
                  </a:cubicBezTo>
                  <a:cubicBezTo>
                    <a:pt x="774" y="263"/>
                    <a:pt x="861" y="251"/>
                    <a:pt x="940" y="215"/>
                  </a:cubicBezTo>
                  <a:cubicBezTo>
                    <a:pt x="1024" y="178"/>
                    <a:pt x="1097" y="121"/>
                    <a:pt x="1173" y="70"/>
                  </a:cubicBezTo>
                  <a:cubicBezTo>
                    <a:pt x="1225" y="38"/>
                    <a:pt x="1285" y="22"/>
                    <a:pt x="1346" y="19"/>
                  </a:cubicBezTo>
                  <a:cubicBezTo>
                    <a:pt x="1401" y="16"/>
                    <a:pt x="1458" y="22"/>
                    <a:pt x="1510" y="40"/>
                  </a:cubicBezTo>
                  <a:cubicBezTo>
                    <a:pt x="1607" y="73"/>
                    <a:pt x="1688" y="138"/>
                    <a:pt x="1778" y="183"/>
                  </a:cubicBezTo>
                  <a:cubicBezTo>
                    <a:pt x="1850" y="219"/>
                    <a:pt x="1927" y="239"/>
                    <a:pt x="2007" y="228"/>
                  </a:cubicBezTo>
                  <a:cubicBezTo>
                    <a:pt x="2098" y="215"/>
                    <a:pt x="2182" y="170"/>
                    <a:pt x="2260" y="124"/>
                  </a:cubicBezTo>
                  <a:cubicBezTo>
                    <a:pt x="2317" y="96"/>
                    <a:pt x="2373" y="71"/>
                    <a:pt x="2434" y="52"/>
                  </a:cubicBezTo>
                  <a:cubicBezTo>
                    <a:pt x="2498" y="33"/>
                    <a:pt x="2564" y="19"/>
                    <a:pt x="2631" y="18"/>
                  </a:cubicBezTo>
                  <a:cubicBezTo>
                    <a:pt x="2697" y="17"/>
                    <a:pt x="2762" y="32"/>
                    <a:pt x="2822" y="58"/>
                  </a:cubicBezTo>
                  <a:cubicBezTo>
                    <a:pt x="2875" y="81"/>
                    <a:pt x="2925" y="111"/>
                    <a:pt x="2976" y="138"/>
                  </a:cubicBezTo>
                  <a:cubicBezTo>
                    <a:pt x="3064" y="185"/>
                    <a:pt x="3163" y="217"/>
                    <a:pt x="3265" y="206"/>
                  </a:cubicBezTo>
                  <a:cubicBezTo>
                    <a:pt x="3267" y="206"/>
                    <a:pt x="3268" y="202"/>
                    <a:pt x="3265" y="202"/>
                  </a:cubicBezTo>
                  <a:close/>
                </a:path>
              </a:pathLst>
            </a:custGeom>
            <a:solidFill>
              <a:srgbClr val="B3AE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" name="Freeform 68"/>
            <p:cNvSpPr/>
            <p:nvPr/>
          </p:nvSpPr>
          <p:spPr bwMode="auto">
            <a:xfrm>
              <a:off x="5180013" y="902920"/>
              <a:ext cx="304800" cy="333375"/>
            </a:xfrm>
            <a:custGeom>
              <a:avLst/>
              <a:gdLst>
                <a:gd name="T0" fmla="*/ 109 w 111"/>
                <a:gd name="T1" fmla="*/ 75 h 121"/>
                <a:gd name="T2" fmla="*/ 49 w 111"/>
                <a:gd name="T3" fmla="*/ 63 h 121"/>
                <a:gd name="T4" fmla="*/ 3 w 111"/>
                <a:gd name="T5" fmla="*/ 0 h 121"/>
                <a:gd name="T6" fmla="*/ 0 w 111"/>
                <a:gd name="T7" fmla="*/ 2 h 121"/>
                <a:gd name="T8" fmla="*/ 46 w 111"/>
                <a:gd name="T9" fmla="*/ 64 h 121"/>
                <a:gd name="T10" fmla="*/ 5 w 111"/>
                <a:gd name="T11" fmla="*/ 111 h 121"/>
                <a:gd name="T12" fmla="*/ 6 w 111"/>
                <a:gd name="T13" fmla="*/ 112 h 121"/>
                <a:gd name="T14" fmla="*/ 38 w 111"/>
                <a:gd name="T15" fmla="*/ 109 h 121"/>
                <a:gd name="T16" fmla="*/ 38 w 111"/>
                <a:gd name="T17" fmla="*/ 109 h 121"/>
                <a:gd name="T18" fmla="*/ 53 w 111"/>
                <a:gd name="T19" fmla="*/ 114 h 121"/>
                <a:gd name="T20" fmla="*/ 65 w 111"/>
                <a:gd name="T21" fmla="*/ 100 h 121"/>
                <a:gd name="T22" fmla="*/ 81 w 111"/>
                <a:gd name="T23" fmla="*/ 104 h 121"/>
                <a:gd name="T24" fmla="*/ 89 w 111"/>
                <a:gd name="T25" fmla="*/ 90 h 121"/>
                <a:gd name="T26" fmla="*/ 106 w 111"/>
                <a:gd name="T27" fmla="*/ 89 h 121"/>
                <a:gd name="T28" fmla="*/ 109 w 111"/>
                <a:gd name="T29" fmla="*/ 75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1" h="121">
                  <a:moveTo>
                    <a:pt x="109" y="75"/>
                  </a:moveTo>
                  <a:cubicBezTo>
                    <a:pt x="101" y="53"/>
                    <a:pt x="66" y="58"/>
                    <a:pt x="49" y="63"/>
                  </a:cubicBezTo>
                  <a:cubicBezTo>
                    <a:pt x="41" y="38"/>
                    <a:pt x="21" y="18"/>
                    <a:pt x="3" y="0"/>
                  </a:cubicBezTo>
                  <a:cubicBezTo>
                    <a:pt x="2" y="0"/>
                    <a:pt x="1" y="1"/>
                    <a:pt x="0" y="2"/>
                  </a:cubicBezTo>
                  <a:cubicBezTo>
                    <a:pt x="18" y="21"/>
                    <a:pt x="35" y="40"/>
                    <a:pt x="46" y="64"/>
                  </a:cubicBezTo>
                  <a:cubicBezTo>
                    <a:pt x="28" y="72"/>
                    <a:pt x="6" y="89"/>
                    <a:pt x="5" y="111"/>
                  </a:cubicBezTo>
                  <a:cubicBezTo>
                    <a:pt x="5" y="111"/>
                    <a:pt x="5" y="112"/>
                    <a:pt x="6" y="112"/>
                  </a:cubicBezTo>
                  <a:cubicBezTo>
                    <a:pt x="14" y="121"/>
                    <a:pt x="31" y="117"/>
                    <a:pt x="38" y="109"/>
                  </a:cubicBezTo>
                  <a:cubicBezTo>
                    <a:pt x="38" y="109"/>
                    <a:pt x="38" y="109"/>
                    <a:pt x="38" y="109"/>
                  </a:cubicBezTo>
                  <a:cubicBezTo>
                    <a:pt x="41" y="114"/>
                    <a:pt x="47" y="117"/>
                    <a:pt x="53" y="114"/>
                  </a:cubicBezTo>
                  <a:cubicBezTo>
                    <a:pt x="58" y="111"/>
                    <a:pt x="64" y="106"/>
                    <a:pt x="65" y="100"/>
                  </a:cubicBezTo>
                  <a:cubicBezTo>
                    <a:pt x="70" y="103"/>
                    <a:pt x="75" y="106"/>
                    <a:pt x="81" y="104"/>
                  </a:cubicBezTo>
                  <a:cubicBezTo>
                    <a:pt x="86" y="101"/>
                    <a:pt x="89" y="96"/>
                    <a:pt x="89" y="90"/>
                  </a:cubicBezTo>
                  <a:cubicBezTo>
                    <a:pt x="95" y="93"/>
                    <a:pt x="101" y="93"/>
                    <a:pt x="106" y="89"/>
                  </a:cubicBezTo>
                  <a:cubicBezTo>
                    <a:pt x="110" y="86"/>
                    <a:pt x="111" y="79"/>
                    <a:pt x="109" y="75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" name="Freeform 69"/>
            <p:cNvSpPr/>
            <p:nvPr/>
          </p:nvSpPr>
          <p:spPr bwMode="auto">
            <a:xfrm>
              <a:off x="6092825" y="188544"/>
              <a:ext cx="493713" cy="571500"/>
            </a:xfrm>
            <a:custGeom>
              <a:avLst/>
              <a:gdLst>
                <a:gd name="T0" fmla="*/ 175 w 180"/>
                <a:gd name="T1" fmla="*/ 36 h 208"/>
                <a:gd name="T2" fmla="*/ 159 w 180"/>
                <a:gd name="T3" fmla="*/ 35 h 208"/>
                <a:gd name="T4" fmla="*/ 151 w 180"/>
                <a:gd name="T5" fmla="*/ 21 h 208"/>
                <a:gd name="T6" fmla="*/ 135 w 180"/>
                <a:gd name="T7" fmla="*/ 24 h 208"/>
                <a:gd name="T8" fmla="*/ 124 w 180"/>
                <a:gd name="T9" fmla="*/ 10 h 208"/>
                <a:gd name="T10" fmla="*/ 109 w 180"/>
                <a:gd name="T11" fmla="*/ 14 h 208"/>
                <a:gd name="T12" fmla="*/ 108 w 180"/>
                <a:gd name="T13" fmla="*/ 14 h 208"/>
                <a:gd name="T14" fmla="*/ 76 w 180"/>
                <a:gd name="T15" fmla="*/ 10 h 208"/>
                <a:gd name="T16" fmla="*/ 75 w 180"/>
                <a:gd name="T17" fmla="*/ 11 h 208"/>
                <a:gd name="T18" fmla="*/ 115 w 180"/>
                <a:gd name="T19" fmla="*/ 59 h 208"/>
                <a:gd name="T20" fmla="*/ 46 w 180"/>
                <a:gd name="T21" fmla="*/ 138 h 208"/>
                <a:gd name="T22" fmla="*/ 0 w 180"/>
                <a:gd name="T23" fmla="*/ 208 h 208"/>
                <a:gd name="T24" fmla="*/ 0 w 180"/>
                <a:gd name="T25" fmla="*/ 208 h 208"/>
                <a:gd name="T26" fmla="*/ 1 w 180"/>
                <a:gd name="T27" fmla="*/ 208 h 208"/>
                <a:gd name="T28" fmla="*/ 2 w 180"/>
                <a:gd name="T29" fmla="*/ 207 h 208"/>
                <a:gd name="T30" fmla="*/ 4 w 180"/>
                <a:gd name="T31" fmla="*/ 206 h 208"/>
                <a:gd name="T32" fmla="*/ 58 w 180"/>
                <a:gd name="T33" fmla="*/ 131 h 208"/>
                <a:gd name="T34" fmla="*/ 117 w 180"/>
                <a:gd name="T35" fmla="*/ 61 h 208"/>
                <a:gd name="T36" fmla="*/ 177 w 180"/>
                <a:gd name="T37" fmla="*/ 51 h 208"/>
                <a:gd name="T38" fmla="*/ 175 w 180"/>
                <a:gd name="T39" fmla="*/ 36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0" h="208">
                  <a:moveTo>
                    <a:pt x="175" y="36"/>
                  </a:moveTo>
                  <a:cubicBezTo>
                    <a:pt x="171" y="32"/>
                    <a:pt x="164" y="32"/>
                    <a:pt x="159" y="35"/>
                  </a:cubicBezTo>
                  <a:cubicBezTo>
                    <a:pt x="159" y="29"/>
                    <a:pt x="156" y="23"/>
                    <a:pt x="151" y="21"/>
                  </a:cubicBezTo>
                  <a:cubicBezTo>
                    <a:pt x="146" y="19"/>
                    <a:pt x="140" y="21"/>
                    <a:pt x="135" y="24"/>
                  </a:cubicBezTo>
                  <a:cubicBezTo>
                    <a:pt x="134" y="18"/>
                    <a:pt x="129" y="13"/>
                    <a:pt x="124" y="10"/>
                  </a:cubicBezTo>
                  <a:cubicBezTo>
                    <a:pt x="118" y="7"/>
                    <a:pt x="112" y="9"/>
                    <a:pt x="109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02" y="6"/>
                    <a:pt x="85" y="0"/>
                    <a:pt x="76" y="10"/>
                  </a:cubicBezTo>
                  <a:cubicBezTo>
                    <a:pt x="76" y="10"/>
                    <a:pt x="75" y="10"/>
                    <a:pt x="75" y="11"/>
                  </a:cubicBezTo>
                  <a:cubicBezTo>
                    <a:pt x="75" y="32"/>
                    <a:pt x="97" y="50"/>
                    <a:pt x="115" y="59"/>
                  </a:cubicBezTo>
                  <a:cubicBezTo>
                    <a:pt x="98" y="91"/>
                    <a:pt x="72" y="113"/>
                    <a:pt x="46" y="138"/>
                  </a:cubicBezTo>
                  <a:cubicBezTo>
                    <a:pt x="26" y="157"/>
                    <a:pt x="4" y="180"/>
                    <a:pt x="0" y="208"/>
                  </a:cubicBezTo>
                  <a:cubicBezTo>
                    <a:pt x="0" y="208"/>
                    <a:pt x="0" y="208"/>
                    <a:pt x="0" y="208"/>
                  </a:cubicBezTo>
                  <a:cubicBezTo>
                    <a:pt x="1" y="208"/>
                    <a:pt x="1" y="208"/>
                    <a:pt x="1" y="208"/>
                  </a:cubicBezTo>
                  <a:cubicBezTo>
                    <a:pt x="1" y="208"/>
                    <a:pt x="2" y="208"/>
                    <a:pt x="2" y="207"/>
                  </a:cubicBezTo>
                  <a:cubicBezTo>
                    <a:pt x="3" y="207"/>
                    <a:pt x="3" y="206"/>
                    <a:pt x="4" y="206"/>
                  </a:cubicBezTo>
                  <a:cubicBezTo>
                    <a:pt x="13" y="175"/>
                    <a:pt x="35" y="153"/>
                    <a:pt x="58" y="131"/>
                  </a:cubicBezTo>
                  <a:cubicBezTo>
                    <a:pt x="80" y="111"/>
                    <a:pt x="106" y="89"/>
                    <a:pt x="117" y="61"/>
                  </a:cubicBezTo>
                  <a:cubicBezTo>
                    <a:pt x="134" y="66"/>
                    <a:pt x="169" y="72"/>
                    <a:pt x="177" y="51"/>
                  </a:cubicBezTo>
                  <a:cubicBezTo>
                    <a:pt x="180" y="46"/>
                    <a:pt x="179" y="40"/>
                    <a:pt x="175" y="36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" name="Freeform 70"/>
            <p:cNvSpPr/>
            <p:nvPr/>
          </p:nvSpPr>
          <p:spPr bwMode="auto">
            <a:xfrm>
              <a:off x="8559800" y="271094"/>
              <a:ext cx="139700" cy="342900"/>
            </a:xfrm>
            <a:custGeom>
              <a:avLst/>
              <a:gdLst>
                <a:gd name="T0" fmla="*/ 19 w 51"/>
                <a:gd name="T1" fmla="*/ 3 h 125"/>
                <a:gd name="T2" fmla="*/ 17 w 51"/>
                <a:gd name="T3" fmla="*/ 4 h 125"/>
                <a:gd name="T4" fmla="*/ 33 w 51"/>
                <a:gd name="T5" fmla="*/ 124 h 125"/>
                <a:gd name="T6" fmla="*/ 33 w 51"/>
                <a:gd name="T7" fmla="*/ 124 h 125"/>
                <a:gd name="T8" fmla="*/ 34 w 51"/>
                <a:gd name="T9" fmla="*/ 125 h 125"/>
                <a:gd name="T10" fmla="*/ 35 w 51"/>
                <a:gd name="T11" fmla="*/ 124 h 125"/>
                <a:gd name="T12" fmla="*/ 34 w 51"/>
                <a:gd name="T13" fmla="*/ 123 h 125"/>
                <a:gd name="T14" fmla="*/ 48 w 51"/>
                <a:gd name="T15" fmla="*/ 66 h 125"/>
                <a:gd name="T16" fmla="*/ 23 w 51"/>
                <a:gd name="T17" fmla="*/ 2 h 125"/>
                <a:gd name="T18" fmla="*/ 19 w 51"/>
                <a:gd name="T19" fmla="*/ 3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" h="125">
                  <a:moveTo>
                    <a:pt x="19" y="3"/>
                  </a:moveTo>
                  <a:cubicBezTo>
                    <a:pt x="18" y="3"/>
                    <a:pt x="17" y="3"/>
                    <a:pt x="17" y="4"/>
                  </a:cubicBezTo>
                  <a:cubicBezTo>
                    <a:pt x="1" y="43"/>
                    <a:pt x="0" y="93"/>
                    <a:pt x="33" y="124"/>
                  </a:cubicBezTo>
                  <a:cubicBezTo>
                    <a:pt x="33" y="124"/>
                    <a:pt x="33" y="124"/>
                    <a:pt x="33" y="124"/>
                  </a:cubicBezTo>
                  <a:cubicBezTo>
                    <a:pt x="33" y="124"/>
                    <a:pt x="33" y="125"/>
                    <a:pt x="34" y="125"/>
                  </a:cubicBezTo>
                  <a:cubicBezTo>
                    <a:pt x="34" y="125"/>
                    <a:pt x="35" y="124"/>
                    <a:pt x="35" y="124"/>
                  </a:cubicBezTo>
                  <a:cubicBezTo>
                    <a:pt x="34" y="124"/>
                    <a:pt x="34" y="124"/>
                    <a:pt x="34" y="123"/>
                  </a:cubicBezTo>
                  <a:cubicBezTo>
                    <a:pt x="51" y="112"/>
                    <a:pt x="50" y="83"/>
                    <a:pt x="48" y="66"/>
                  </a:cubicBezTo>
                  <a:cubicBezTo>
                    <a:pt x="45" y="43"/>
                    <a:pt x="37" y="19"/>
                    <a:pt x="23" y="2"/>
                  </a:cubicBezTo>
                  <a:cubicBezTo>
                    <a:pt x="21" y="0"/>
                    <a:pt x="19" y="1"/>
                    <a:pt x="19" y="3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" name="Freeform 71"/>
            <p:cNvSpPr/>
            <p:nvPr/>
          </p:nvSpPr>
          <p:spPr bwMode="auto">
            <a:xfrm>
              <a:off x="8469313" y="317132"/>
              <a:ext cx="555625" cy="530225"/>
            </a:xfrm>
            <a:custGeom>
              <a:avLst/>
              <a:gdLst>
                <a:gd name="T0" fmla="*/ 181 w 203"/>
                <a:gd name="T1" fmla="*/ 65 h 193"/>
                <a:gd name="T2" fmla="*/ 176 w 203"/>
                <a:gd name="T3" fmla="*/ 40 h 193"/>
                <a:gd name="T4" fmla="*/ 151 w 203"/>
                <a:gd name="T5" fmla="*/ 32 h 193"/>
                <a:gd name="T6" fmla="*/ 118 w 203"/>
                <a:gd name="T7" fmla="*/ 21 h 193"/>
                <a:gd name="T8" fmla="*/ 121 w 203"/>
                <a:gd name="T9" fmla="*/ 47 h 193"/>
                <a:gd name="T10" fmla="*/ 131 w 203"/>
                <a:gd name="T11" fmla="*/ 70 h 193"/>
                <a:gd name="T12" fmla="*/ 62 w 203"/>
                <a:gd name="T13" fmla="*/ 110 h 193"/>
                <a:gd name="T14" fmla="*/ 47 w 203"/>
                <a:gd name="T15" fmla="*/ 124 h 193"/>
                <a:gd name="T16" fmla="*/ 46 w 203"/>
                <a:gd name="T17" fmla="*/ 126 h 193"/>
                <a:gd name="T18" fmla="*/ 1 w 203"/>
                <a:gd name="T19" fmla="*/ 174 h 193"/>
                <a:gd name="T20" fmla="*/ 2 w 203"/>
                <a:gd name="T21" fmla="*/ 175 h 193"/>
                <a:gd name="T22" fmla="*/ 26 w 203"/>
                <a:gd name="T23" fmla="*/ 154 h 193"/>
                <a:gd name="T24" fmla="*/ 46 w 203"/>
                <a:gd name="T25" fmla="*/ 131 h 193"/>
                <a:gd name="T26" fmla="*/ 89 w 203"/>
                <a:gd name="T27" fmla="*/ 176 h 193"/>
                <a:gd name="T28" fmla="*/ 152 w 203"/>
                <a:gd name="T29" fmla="*/ 188 h 193"/>
                <a:gd name="T30" fmla="*/ 152 w 203"/>
                <a:gd name="T31" fmla="*/ 185 h 193"/>
                <a:gd name="T32" fmla="*/ 111 w 203"/>
                <a:gd name="T33" fmla="*/ 136 h 193"/>
                <a:gd name="T34" fmla="*/ 54 w 203"/>
                <a:gd name="T35" fmla="*/ 123 h 193"/>
                <a:gd name="T36" fmla="*/ 57 w 203"/>
                <a:gd name="T37" fmla="*/ 120 h 193"/>
                <a:gd name="T38" fmla="*/ 94 w 203"/>
                <a:gd name="T39" fmla="*/ 92 h 193"/>
                <a:gd name="T40" fmla="*/ 133 w 203"/>
                <a:gd name="T41" fmla="*/ 73 h 193"/>
                <a:gd name="T42" fmla="*/ 133 w 203"/>
                <a:gd name="T43" fmla="*/ 73 h 193"/>
                <a:gd name="T44" fmla="*/ 134 w 203"/>
                <a:gd name="T45" fmla="*/ 74 h 193"/>
                <a:gd name="T46" fmla="*/ 187 w 203"/>
                <a:gd name="T47" fmla="*/ 95 h 193"/>
                <a:gd name="T48" fmla="*/ 181 w 203"/>
                <a:gd name="T49" fmla="*/ 65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03" h="193">
                  <a:moveTo>
                    <a:pt x="181" y="65"/>
                  </a:moveTo>
                  <a:cubicBezTo>
                    <a:pt x="183" y="57"/>
                    <a:pt x="181" y="48"/>
                    <a:pt x="176" y="40"/>
                  </a:cubicBezTo>
                  <a:cubicBezTo>
                    <a:pt x="171" y="33"/>
                    <a:pt x="160" y="28"/>
                    <a:pt x="151" y="32"/>
                  </a:cubicBezTo>
                  <a:cubicBezTo>
                    <a:pt x="147" y="19"/>
                    <a:pt x="126" y="0"/>
                    <a:pt x="118" y="21"/>
                  </a:cubicBezTo>
                  <a:cubicBezTo>
                    <a:pt x="115" y="29"/>
                    <a:pt x="118" y="40"/>
                    <a:pt x="121" y="47"/>
                  </a:cubicBezTo>
                  <a:cubicBezTo>
                    <a:pt x="123" y="55"/>
                    <a:pt x="126" y="63"/>
                    <a:pt x="131" y="70"/>
                  </a:cubicBezTo>
                  <a:cubicBezTo>
                    <a:pt x="106" y="77"/>
                    <a:pt x="81" y="93"/>
                    <a:pt x="62" y="110"/>
                  </a:cubicBezTo>
                  <a:cubicBezTo>
                    <a:pt x="56" y="115"/>
                    <a:pt x="52" y="119"/>
                    <a:pt x="47" y="124"/>
                  </a:cubicBezTo>
                  <a:cubicBezTo>
                    <a:pt x="46" y="124"/>
                    <a:pt x="46" y="125"/>
                    <a:pt x="46" y="126"/>
                  </a:cubicBezTo>
                  <a:cubicBezTo>
                    <a:pt x="31" y="142"/>
                    <a:pt x="17" y="159"/>
                    <a:pt x="1" y="174"/>
                  </a:cubicBezTo>
                  <a:cubicBezTo>
                    <a:pt x="0" y="175"/>
                    <a:pt x="1" y="176"/>
                    <a:pt x="2" y="175"/>
                  </a:cubicBezTo>
                  <a:cubicBezTo>
                    <a:pt x="11" y="170"/>
                    <a:pt x="19" y="162"/>
                    <a:pt x="26" y="154"/>
                  </a:cubicBezTo>
                  <a:cubicBezTo>
                    <a:pt x="33" y="146"/>
                    <a:pt x="39" y="138"/>
                    <a:pt x="46" y="131"/>
                  </a:cubicBezTo>
                  <a:cubicBezTo>
                    <a:pt x="52" y="151"/>
                    <a:pt x="71" y="166"/>
                    <a:pt x="89" y="176"/>
                  </a:cubicBezTo>
                  <a:cubicBezTo>
                    <a:pt x="107" y="185"/>
                    <a:pt x="132" y="193"/>
                    <a:pt x="152" y="188"/>
                  </a:cubicBezTo>
                  <a:cubicBezTo>
                    <a:pt x="154" y="187"/>
                    <a:pt x="154" y="185"/>
                    <a:pt x="152" y="185"/>
                  </a:cubicBezTo>
                  <a:cubicBezTo>
                    <a:pt x="147" y="164"/>
                    <a:pt x="128" y="146"/>
                    <a:pt x="111" y="136"/>
                  </a:cubicBezTo>
                  <a:cubicBezTo>
                    <a:pt x="96" y="127"/>
                    <a:pt x="72" y="119"/>
                    <a:pt x="54" y="123"/>
                  </a:cubicBezTo>
                  <a:cubicBezTo>
                    <a:pt x="55" y="122"/>
                    <a:pt x="56" y="121"/>
                    <a:pt x="57" y="120"/>
                  </a:cubicBezTo>
                  <a:cubicBezTo>
                    <a:pt x="68" y="109"/>
                    <a:pt x="80" y="100"/>
                    <a:pt x="94" y="92"/>
                  </a:cubicBezTo>
                  <a:cubicBezTo>
                    <a:pt x="106" y="85"/>
                    <a:pt x="120" y="80"/>
                    <a:pt x="133" y="73"/>
                  </a:cubicBezTo>
                  <a:cubicBezTo>
                    <a:pt x="133" y="73"/>
                    <a:pt x="133" y="73"/>
                    <a:pt x="133" y="73"/>
                  </a:cubicBezTo>
                  <a:cubicBezTo>
                    <a:pt x="133" y="74"/>
                    <a:pt x="134" y="74"/>
                    <a:pt x="134" y="74"/>
                  </a:cubicBezTo>
                  <a:cubicBezTo>
                    <a:pt x="148" y="88"/>
                    <a:pt x="167" y="104"/>
                    <a:pt x="187" y="95"/>
                  </a:cubicBezTo>
                  <a:cubicBezTo>
                    <a:pt x="203" y="88"/>
                    <a:pt x="193" y="70"/>
                    <a:pt x="181" y="65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75" name="Group 74"/>
          <p:cNvGrpSpPr>
            <a:grpSpLocks noChangeAspect="1"/>
          </p:cNvGrpSpPr>
          <p:nvPr userDrawn="1"/>
        </p:nvGrpSpPr>
        <p:grpSpPr bwMode="auto">
          <a:xfrm flipH="1">
            <a:off x="-1" y="3574354"/>
            <a:ext cx="9204323" cy="1958974"/>
            <a:chOff x="-7" y="2020"/>
            <a:chExt cx="5776" cy="1234"/>
          </a:xfrm>
        </p:grpSpPr>
        <p:sp>
          <p:nvSpPr>
            <p:cNvPr id="76" name="Freeform 75"/>
            <p:cNvSpPr/>
            <p:nvPr/>
          </p:nvSpPr>
          <p:spPr bwMode="auto">
            <a:xfrm>
              <a:off x="4691" y="2595"/>
              <a:ext cx="219" cy="213"/>
            </a:xfrm>
            <a:custGeom>
              <a:avLst/>
              <a:gdLst>
                <a:gd name="T0" fmla="*/ 108 w 127"/>
                <a:gd name="T1" fmla="*/ 24 h 123"/>
                <a:gd name="T2" fmla="*/ 57 w 127"/>
                <a:gd name="T3" fmla="*/ 2 h 123"/>
                <a:gd name="T4" fmla="*/ 18 w 127"/>
                <a:gd name="T5" fmla="*/ 17 h 123"/>
                <a:gd name="T6" fmla="*/ 2 w 127"/>
                <a:gd name="T7" fmla="*/ 53 h 123"/>
                <a:gd name="T8" fmla="*/ 11 w 127"/>
                <a:gd name="T9" fmla="*/ 97 h 123"/>
                <a:gd name="T10" fmla="*/ 43 w 127"/>
                <a:gd name="T11" fmla="*/ 121 h 123"/>
                <a:gd name="T12" fmla="*/ 64 w 127"/>
                <a:gd name="T13" fmla="*/ 101 h 123"/>
                <a:gd name="T14" fmla="*/ 94 w 127"/>
                <a:gd name="T15" fmla="*/ 75 h 123"/>
                <a:gd name="T16" fmla="*/ 124 w 127"/>
                <a:gd name="T17" fmla="*/ 69 h 123"/>
                <a:gd name="T18" fmla="*/ 108 w 127"/>
                <a:gd name="T19" fmla="*/ 24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7" h="123">
                  <a:moveTo>
                    <a:pt x="108" y="24"/>
                  </a:moveTo>
                  <a:cubicBezTo>
                    <a:pt x="96" y="10"/>
                    <a:pt x="75" y="4"/>
                    <a:pt x="57" y="2"/>
                  </a:cubicBezTo>
                  <a:cubicBezTo>
                    <a:pt x="43" y="0"/>
                    <a:pt x="22" y="2"/>
                    <a:pt x="18" y="17"/>
                  </a:cubicBezTo>
                  <a:cubicBezTo>
                    <a:pt x="9" y="25"/>
                    <a:pt x="4" y="46"/>
                    <a:pt x="2" y="53"/>
                  </a:cubicBezTo>
                  <a:cubicBezTo>
                    <a:pt x="0" y="69"/>
                    <a:pt x="1" y="84"/>
                    <a:pt x="11" y="97"/>
                  </a:cubicBezTo>
                  <a:cubicBezTo>
                    <a:pt x="18" y="107"/>
                    <a:pt x="29" y="119"/>
                    <a:pt x="43" y="121"/>
                  </a:cubicBezTo>
                  <a:cubicBezTo>
                    <a:pt x="55" y="123"/>
                    <a:pt x="61" y="111"/>
                    <a:pt x="64" y="101"/>
                  </a:cubicBezTo>
                  <a:cubicBezTo>
                    <a:pt x="81" y="111"/>
                    <a:pt x="97" y="94"/>
                    <a:pt x="94" y="75"/>
                  </a:cubicBezTo>
                  <a:cubicBezTo>
                    <a:pt x="105" y="83"/>
                    <a:pt x="121" y="85"/>
                    <a:pt x="124" y="69"/>
                  </a:cubicBezTo>
                  <a:cubicBezTo>
                    <a:pt x="127" y="53"/>
                    <a:pt x="119" y="34"/>
                    <a:pt x="108" y="24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" name="Freeform 76"/>
            <p:cNvSpPr/>
            <p:nvPr/>
          </p:nvSpPr>
          <p:spPr bwMode="auto">
            <a:xfrm>
              <a:off x="2141" y="2200"/>
              <a:ext cx="221" cy="213"/>
            </a:xfrm>
            <a:custGeom>
              <a:avLst/>
              <a:gdLst>
                <a:gd name="T0" fmla="*/ 125 w 128"/>
                <a:gd name="T1" fmla="*/ 55 h 123"/>
                <a:gd name="T2" fmla="*/ 95 w 128"/>
                <a:gd name="T3" fmla="*/ 48 h 123"/>
                <a:gd name="T4" fmla="*/ 65 w 128"/>
                <a:gd name="T5" fmla="*/ 22 h 123"/>
                <a:gd name="T6" fmla="*/ 44 w 128"/>
                <a:gd name="T7" fmla="*/ 2 h 123"/>
                <a:gd name="T8" fmla="*/ 12 w 128"/>
                <a:gd name="T9" fmla="*/ 26 h 123"/>
                <a:gd name="T10" fmla="*/ 3 w 128"/>
                <a:gd name="T11" fmla="*/ 70 h 123"/>
                <a:gd name="T12" fmla="*/ 19 w 128"/>
                <a:gd name="T13" fmla="*/ 106 h 123"/>
                <a:gd name="T14" fmla="*/ 58 w 128"/>
                <a:gd name="T15" fmla="*/ 122 h 123"/>
                <a:gd name="T16" fmla="*/ 109 w 128"/>
                <a:gd name="T17" fmla="*/ 100 h 123"/>
                <a:gd name="T18" fmla="*/ 125 w 128"/>
                <a:gd name="T19" fmla="*/ 55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8" h="123">
                  <a:moveTo>
                    <a:pt x="125" y="55"/>
                  </a:moveTo>
                  <a:cubicBezTo>
                    <a:pt x="122" y="39"/>
                    <a:pt x="106" y="40"/>
                    <a:pt x="95" y="48"/>
                  </a:cubicBezTo>
                  <a:cubicBezTo>
                    <a:pt x="98" y="30"/>
                    <a:pt x="82" y="13"/>
                    <a:pt x="65" y="22"/>
                  </a:cubicBezTo>
                  <a:cubicBezTo>
                    <a:pt x="62" y="12"/>
                    <a:pt x="56" y="0"/>
                    <a:pt x="44" y="2"/>
                  </a:cubicBezTo>
                  <a:cubicBezTo>
                    <a:pt x="30" y="4"/>
                    <a:pt x="19" y="16"/>
                    <a:pt x="12" y="26"/>
                  </a:cubicBezTo>
                  <a:cubicBezTo>
                    <a:pt x="2" y="40"/>
                    <a:pt x="0" y="54"/>
                    <a:pt x="3" y="70"/>
                  </a:cubicBezTo>
                  <a:cubicBezTo>
                    <a:pt x="5" y="78"/>
                    <a:pt x="10" y="98"/>
                    <a:pt x="19" y="106"/>
                  </a:cubicBezTo>
                  <a:cubicBezTo>
                    <a:pt x="23" y="122"/>
                    <a:pt x="44" y="123"/>
                    <a:pt x="58" y="122"/>
                  </a:cubicBezTo>
                  <a:cubicBezTo>
                    <a:pt x="76" y="120"/>
                    <a:pt x="97" y="113"/>
                    <a:pt x="109" y="100"/>
                  </a:cubicBezTo>
                  <a:cubicBezTo>
                    <a:pt x="120" y="89"/>
                    <a:pt x="128" y="70"/>
                    <a:pt x="125" y="55"/>
                  </a:cubicBezTo>
                  <a:close/>
                </a:path>
              </a:pathLst>
            </a:custGeom>
            <a:solidFill>
              <a:srgbClr val="FF9D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" name="Freeform 77"/>
            <p:cNvSpPr/>
            <p:nvPr/>
          </p:nvSpPr>
          <p:spPr bwMode="auto">
            <a:xfrm>
              <a:off x="190" y="2737"/>
              <a:ext cx="164" cy="188"/>
            </a:xfrm>
            <a:custGeom>
              <a:avLst/>
              <a:gdLst>
                <a:gd name="T0" fmla="*/ 40 w 95"/>
                <a:gd name="T1" fmla="*/ 1 h 108"/>
                <a:gd name="T2" fmla="*/ 39 w 95"/>
                <a:gd name="T3" fmla="*/ 2 h 108"/>
                <a:gd name="T4" fmla="*/ 39 w 95"/>
                <a:gd name="T5" fmla="*/ 2 h 108"/>
                <a:gd name="T6" fmla="*/ 38 w 95"/>
                <a:gd name="T7" fmla="*/ 3 h 108"/>
                <a:gd name="T8" fmla="*/ 37 w 95"/>
                <a:gd name="T9" fmla="*/ 3 h 108"/>
                <a:gd name="T10" fmla="*/ 3 w 95"/>
                <a:gd name="T11" fmla="*/ 76 h 108"/>
                <a:gd name="T12" fmla="*/ 11 w 95"/>
                <a:gd name="T13" fmla="*/ 102 h 108"/>
                <a:gd name="T14" fmla="*/ 27 w 95"/>
                <a:gd name="T15" fmla="*/ 95 h 108"/>
                <a:gd name="T16" fmla="*/ 36 w 95"/>
                <a:gd name="T17" fmla="*/ 103 h 108"/>
                <a:gd name="T18" fmla="*/ 52 w 95"/>
                <a:gd name="T19" fmla="*/ 97 h 108"/>
                <a:gd name="T20" fmla="*/ 66 w 95"/>
                <a:gd name="T21" fmla="*/ 105 h 108"/>
                <a:gd name="T22" fmla="*/ 78 w 95"/>
                <a:gd name="T23" fmla="*/ 95 h 108"/>
                <a:gd name="T24" fmla="*/ 78 w 95"/>
                <a:gd name="T25" fmla="*/ 93 h 108"/>
                <a:gd name="T26" fmla="*/ 40 w 95"/>
                <a:gd name="T27" fmla="*/ 1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5" h="108">
                  <a:moveTo>
                    <a:pt x="40" y="1"/>
                  </a:moveTo>
                  <a:cubicBezTo>
                    <a:pt x="39" y="0"/>
                    <a:pt x="38" y="1"/>
                    <a:pt x="39" y="2"/>
                  </a:cubicBezTo>
                  <a:cubicBezTo>
                    <a:pt x="39" y="2"/>
                    <a:pt x="39" y="2"/>
                    <a:pt x="39" y="2"/>
                  </a:cubicBezTo>
                  <a:cubicBezTo>
                    <a:pt x="39" y="2"/>
                    <a:pt x="38" y="3"/>
                    <a:pt x="38" y="3"/>
                  </a:cubicBezTo>
                  <a:cubicBezTo>
                    <a:pt x="38" y="3"/>
                    <a:pt x="37" y="2"/>
                    <a:pt x="37" y="3"/>
                  </a:cubicBezTo>
                  <a:cubicBezTo>
                    <a:pt x="9" y="15"/>
                    <a:pt x="0" y="48"/>
                    <a:pt x="3" y="76"/>
                  </a:cubicBezTo>
                  <a:cubicBezTo>
                    <a:pt x="4" y="84"/>
                    <a:pt x="4" y="96"/>
                    <a:pt x="11" y="102"/>
                  </a:cubicBezTo>
                  <a:cubicBezTo>
                    <a:pt x="16" y="108"/>
                    <a:pt x="23" y="100"/>
                    <a:pt x="27" y="95"/>
                  </a:cubicBezTo>
                  <a:cubicBezTo>
                    <a:pt x="29" y="99"/>
                    <a:pt x="31" y="103"/>
                    <a:pt x="36" y="103"/>
                  </a:cubicBezTo>
                  <a:cubicBezTo>
                    <a:pt x="42" y="103"/>
                    <a:pt x="44" y="95"/>
                    <a:pt x="52" y="97"/>
                  </a:cubicBezTo>
                  <a:cubicBezTo>
                    <a:pt x="57" y="98"/>
                    <a:pt x="61" y="105"/>
                    <a:pt x="66" y="105"/>
                  </a:cubicBezTo>
                  <a:cubicBezTo>
                    <a:pt x="72" y="105"/>
                    <a:pt x="75" y="100"/>
                    <a:pt x="78" y="95"/>
                  </a:cubicBezTo>
                  <a:cubicBezTo>
                    <a:pt x="79" y="95"/>
                    <a:pt x="78" y="94"/>
                    <a:pt x="78" y="93"/>
                  </a:cubicBezTo>
                  <a:cubicBezTo>
                    <a:pt x="95" y="61"/>
                    <a:pt x="71" y="15"/>
                    <a:pt x="40" y="1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" name="Freeform 78"/>
            <p:cNvSpPr/>
            <p:nvPr/>
          </p:nvSpPr>
          <p:spPr bwMode="auto">
            <a:xfrm>
              <a:off x="444" y="2696"/>
              <a:ext cx="115" cy="123"/>
            </a:xfrm>
            <a:custGeom>
              <a:avLst/>
              <a:gdLst>
                <a:gd name="T0" fmla="*/ 13 w 67"/>
                <a:gd name="T1" fmla="*/ 0 h 71"/>
                <a:gd name="T2" fmla="*/ 11 w 67"/>
                <a:gd name="T3" fmla="*/ 0 h 71"/>
                <a:gd name="T4" fmla="*/ 11 w 67"/>
                <a:gd name="T5" fmla="*/ 0 h 71"/>
                <a:gd name="T6" fmla="*/ 10 w 67"/>
                <a:gd name="T7" fmla="*/ 1 h 71"/>
                <a:gd name="T8" fmla="*/ 11 w 67"/>
                <a:gd name="T9" fmla="*/ 0 h 71"/>
                <a:gd name="T10" fmla="*/ 10 w 67"/>
                <a:gd name="T11" fmla="*/ 0 h 71"/>
                <a:gd name="T12" fmla="*/ 9 w 67"/>
                <a:gd name="T13" fmla="*/ 3 h 71"/>
                <a:gd name="T14" fmla="*/ 9 w 67"/>
                <a:gd name="T15" fmla="*/ 4 h 71"/>
                <a:gd name="T16" fmla="*/ 4 w 67"/>
                <a:gd name="T17" fmla="*/ 53 h 71"/>
                <a:gd name="T18" fmla="*/ 38 w 67"/>
                <a:gd name="T19" fmla="*/ 65 h 71"/>
                <a:gd name="T20" fmla="*/ 13 w 67"/>
                <a:gd name="T21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71">
                  <a:moveTo>
                    <a:pt x="13" y="0"/>
                  </a:moveTo>
                  <a:cubicBezTo>
                    <a:pt x="12" y="0"/>
                    <a:pt x="11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1"/>
                    <a:pt x="10" y="1"/>
                  </a:cubicBezTo>
                  <a:cubicBezTo>
                    <a:pt x="10" y="1"/>
                    <a:pt x="11" y="0"/>
                    <a:pt x="11" y="0"/>
                  </a:cubicBezTo>
                  <a:cubicBezTo>
                    <a:pt x="11" y="0"/>
                    <a:pt x="10" y="0"/>
                    <a:pt x="10" y="0"/>
                  </a:cubicBezTo>
                  <a:cubicBezTo>
                    <a:pt x="10" y="1"/>
                    <a:pt x="10" y="2"/>
                    <a:pt x="9" y="3"/>
                  </a:cubicBezTo>
                  <a:cubicBezTo>
                    <a:pt x="9" y="3"/>
                    <a:pt x="9" y="4"/>
                    <a:pt x="9" y="4"/>
                  </a:cubicBezTo>
                  <a:cubicBezTo>
                    <a:pt x="4" y="20"/>
                    <a:pt x="0" y="37"/>
                    <a:pt x="4" y="53"/>
                  </a:cubicBezTo>
                  <a:cubicBezTo>
                    <a:pt x="8" y="67"/>
                    <a:pt x="25" y="71"/>
                    <a:pt x="38" y="65"/>
                  </a:cubicBezTo>
                  <a:cubicBezTo>
                    <a:pt x="67" y="51"/>
                    <a:pt x="32" y="7"/>
                    <a:pt x="13" y="0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" name="Freeform 79"/>
            <p:cNvSpPr/>
            <p:nvPr/>
          </p:nvSpPr>
          <p:spPr bwMode="auto">
            <a:xfrm>
              <a:off x="5529" y="2354"/>
              <a:ext cx="240" cy="311"/>
            </a:xfrm>
            <a:custGeom>
              <a:avLst/>
              <a:gdLst>
                <a:gd name="T0" fmla="*/ 44 w 139"/>
                <a:gd name="T1" fmla="*/ 21 h 179"/>
                <a:gd name="T2" fmla="*/ 20 w 139"/>
                <a:gd name="T3" fmla="*/ 0 h 179"/>
                <a:gd name="T4" fmla="*/ 4 w 139"/>
                <a:gd name="T5" fmla="*/ 20 h 179"/>
                <a:gd name="T6" fmla="*/ 7 w 139"/>
                <a:gd name="T7" fmla="*/ 65 h 179"/>
                <a:gd name="T8" fmla="*/ 29 w 139"/>
                <a:gd name="T9" fmla="*/ 120 h 179"/>
                <a:gd name="T10" fmla="*/ 30 w 139"/>
                <a:gd name="T11" fmla="*/ 120 h 179"/>
                <a:gd name="T12" fmla="*/ 30 w 139"/>
                <a:gd name="T13" fmla="*/ 119 h 179"/>
                <a:gd name="T14" fmla="*/ 129 w 139"/>
                <a:gd name="T15" fmla="*/ 150 h 179"/>
                <a:gd name="T16" fmla="*/ 126 w 139"/>
                <a:gd name="T17" fmla="*/ 117 h 179"/>
                <a:gd name="T18" fmla="*/ 126 w 139"/>
                <a:gd name="T19" fmla="*/ 108 h 179"/>
                <a:gd name="T20" fmla="*/ 126 w 139"/>
                <a:gd name="T21" fmla="*/ 95 h 179"/>
                <a:gd name="T22" fmla="*/ 111 w 139"/>
                <a:gd name="T23" fmla="*/ 77 h 179"/>
                <a:gd name="T24" fmla="*/ 111 w 139"/>
                <a:gd name="T25" fmla="*/ 77 h 179"/>
                <a:gd name="T26" fmla="*/ 86 w 139"/>
                <a:gd name="T27" fmla="*/ 46 h 179"/>
                <a:gd name="T28" fmla="*/ 77 w 139"/>
                <a:gd name="T29" fmla="*/ 17 h 179"/>
                <a:gd name="T30" fmla="*/ 44 w 139"/>
                <a:gd name="T31" fmla="*/ 21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9" h="179">
                  <a:moveTo>
                    <a:pt x="44" y="21"/>
                  </a:moveTo>
                  <a:cubicBezTo>
                    <a:pt x="38" y="12"/>
                    <a:pt x="31" y="0"/>
                    <a:pt x="20" y="0"/>
                  </a:cubicBezTo>
                  <a:cubicBezTo>
                    <a:pt x="10" y="0"/>
                    <a:pt x="6" y="12"/>
                    <a:pt x="4" y="20"/>
                  </a:cubicBezTo>
                  <a:cubicBezTo>
                    <a:pt x="0" y="35"/>
                    <a:pt x="3" y="51"/>
                    <a:pt x="7" y="65"/>
                  </a:cubicBezTo>
                  <a:cubicBezTo>
                    <a:pt x="14" y="83"/>
                    <a:pt x="26" y="100"/>
                    <a:pt x="29" y="120"/>
                  </a:cubicBezTo>
                  <a:cubicBezTo>
                    <a:pt x="29" y="120"/>
                    <a:pt x="30" y="120"/>
                    <a:pt x="30" y="120"/>
                  </a:cubicBezTo>
                  <a:cubicBezTo>
                    <a:pt x="30" y="119"/>
                    <a:pt x="30" y="119"/>
                    <a:pt x="30" y="119"/>
                  </a:cubicBezTo>
                  <a:cubicBezTo>
                    <a:pt x="48" y="145"/>
                    <a:pt x="100" y="179"/>
                    <a:pt x="129" y="150"/>
                  </a:cubicBezTo>
                  <a:cubicBezTo>
                    <a:pt x="139" y="140"/>
                    <a:pt x="134" y="126"/>
                    <a:pt x="126" y="117"/>
                  </a:cubicBezTo>
                  <a:cubicBezTo>
                    <a:pt x="122" y="113"/>
                    <a:pt x="124" y="112"/>
                    <a:pt x="126" y="108"/>
                  </a:cubicBezTo>
                  <a:cubicBezTo>
                    <a:pt x="127" y="104"/>
                    <a:pt x="127" y="99"/>
                    <a:pt x="126" y="95"/>
                  </a:cubicBezTo>
                  <a:cubicBezTo>
                    <a:pt x="125" y="88"/>
                    <a:pt x="118" y="80"/>
                    <a:pt x="111" y="77"/>
                  </a:cubicBezTo>
                  <a:cubicBezTo>
                    <a:pt x="111" y="77"/>
                    <a:pt x="111" y="77"/>
                    <a:pt x="111" y="77"/>
                  </a:cubicBezTo>
                  <a:cubicBezTo>
                    <a:pt x="114" y="64"/>
                    <a:pt x="100" y="44"/>
                    <a:pt x="86" y="46"/>
                  </a:cubicBezTo>
                  <a:cubicBezTo>
                    <a:pt x="90" y="36"/>
                    <a:pt x="86" y="24"/>
                    <a:pt x="77" y="17"/>
                  </a:cubicBezTo>
                  <a:cubicBezTo>
                    <a:pt x="66" y="9"/>
                    <a:pt x="52" y="12"/>
                    <a:pt x="44" y="21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" name="Freeform 80"/>
            <p:cNvSpPr/>
            <p:nvPr/>
          </p:nvSpPr>
          <p:spPr bwMode="auto">
            <a:xfrm>
              <a:off x="4092" y="2770"/>
              <a:ext cx="247" cy="305"/>
            </a:xfrm>
            <a:custGeom>
              <a:avLst/>
              <a:gdLst>
                <a:gd name="T0" fmla="*/ 76 w 143"/>
                <a:gd name="T1" fmla="*/ 161 h 176"/>
                <a:gd name="T2" fmla="*/ 86 w 143"/>
                <a:gd name="T3" fmla="*/ 132 h 176"/>
                <a:gd name="T4" fmla="*/ 112 w 143"/>
                <a:gd name="T5" fmla="*/ 102 h 176"/>
                <a:gd name="T6" fmla="*/ 112 w 143"/>
                <a:gd name="T7" fmla="*/ 102 h 176"/>
                <a:gd name="T8" fmla="*/ 128 w 143"/>
                <a:gd name="T9" fmla="*/ 85 h 176"/>
                <a:gd name="T10" fmla="*/ 129 w 143"/>
                <a:gd name="T11" fmla="*/ 73 h 176"/>
                <a:gd name="T12" fmla="*/ 129 w 143"/>
                <a:gd name="T13" fmla="*/ 63 h 176"/>
                <a:gd name="T14" fmla="*/ 134 w 143"/>
                <a:gd name="T15" fmla="*/ 31 h 176"/>
                <a:gd name="T16" fmla="*/ 33 w 143"/>
                <a:gd name="T17" fmla="*/ 57 h 176"/>
                <a:gd name="T18" fmla="*/ 33 w 143"/>
                <a:gd name="T19" fmla="*/ 56 h 176"/>
                <a:gd name="T20" fmla="*/ 32 w 143"/>
                <a:gd name="T21" fmla="*/ 56 h 176"/>
                <a:gd name="T22" fmla="*/ 8 w 143"/>
                <a:gd name="T23" fmla="*/ 110 h 176"/>
                <a:gd name="T24" fmla="*/ 3 w 143"/>
                <a:gd name="T25" fmla="*/ 155 h 176"/>
                <a:gd name="T26" fmla="*/ 18 w 143"/>
                <a:gd name="T27" fmla="*/ 175 h 176"/>
                <a:gd name="T28" fmla="*/ 43 w 143"/>
                <a:gd name="T29" fmla="*/ 155 h 176"/>
                <a:gd name="T30" fmla="*/ 76 w 143"/>
                <a:gd name="T31" fmla="*/ 161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3" h="176">
                  <a:moveTo>
                    <a:pt x="76" y="161"/>
                  </a:moveTo>
                  <a:cubicBezTo>
                    <a:pt x="86" y="154"/>
                    <a:pt x="90" y="143"/>
                    <a:pt x="86" y="132"/>
                  </a:cubicBezTo>
                  <a:cubicBezTo>
                    <a:pt x="100" y="135"/>
                    <a:pt x="115" y="115"/>
                    <a:pt x="112" y="102"/>
                  </a:cubicBezTo>
                  <a:cubicBezTo>
                    <a:pt x="112" y="102"/>
                    <a:pt x="112" y="102"/>
                    <a:pt x="112" y="102"/>
                  </a:cubicBezTo>
                  <a:cubicBezTo>
                    <a:pt x="120" y="100"/>
                    <a:pt x="126" y="93"/>
                    <a:pt x="128" y="85"/>
                  </a:cubicBezTo>
                  <a:cubicBezTo>
                    <a:pt x="129" y="81"/>
                    <a:pt x="130" y="76"/>
                    <a:pt x="129" y="73"/>
                  </a:cubicBezTo>
                  <a:cubicBezTo>
                    <a:pt x="127" y="68"/>
                    <a:pt x="125" y="67"/>
                    <a:pt x="129" y="63"/>
                  </a:cubicBezTo>
                  <a:cubicBezTo>
                    <a:pt x="138" y="54"/>
                    <a:pt x="143" y="41"/>
                    <a:pt x="134" y="31"/>
                  </a:cubicBezTo>
                  <a:cubicBezTo>
                    <a:pt x="106" y="0"/>
                    <a:pt x="52" y="32"/>
                    <a:pt x="33" y="57"/>
                  </a:cubicBezTo>
                  <a:cubicBezTo>
                    <a:pt x="33" y="57"/>
                    <a:pt x="33" y="57"/>
                    <a:pt x="33" y="56"/>
                  </a:cubicBezTo>
                  <a:cubicBezTo>
                    <a:pt x="33" y="56"/>
                    <a:pt x="33" y="55"/>
                    <a:pt x="32" y="56"/>
                  </a:cubicBezTo>
                  <a:cubicBezTo>
                    <a:pt x="29" y="76"/>
                    <a:pt x="16" y="92"/>
                    <a:pt x="8" y="110"/>
                  </a:cubicBezTo>
                  <a:cubicBezTo>
                    <a:pt x="3" y="124"/>
                    <a:pt x="0" y="140"/>
                    <a:pt x="3" y="155"/>
                  </a:cubicBezTo>
                  <a:cubicBezTo>
                    <a:pt x="4" y="163"/>
                    <a:pt x="8" y="175"/>
                    <a:pt x="18" y="175"/>
                  </a:cubicBezTo>
                  <a:cubicBezTo>
                    <a:pt x="29" y="176"/>
                    <a:pt x="37" y="164"/>
                    <a:pt x="43" y="155"/>
                  </a:cubicBezTo>
                  <a:cubicBezTo>
                    <a:pt x="51" y="165"/>
                    <a:pt x="64" y="169"/>
                    <a:pt x="76" y="161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" name="Freeform 81"/>
            <p:cNvSpPr/>
            <p:nvPr/>
          </p:nvSpPr>
          <p:spPr bwMode="auto">
            <a:xfrm>
              <a:off x="3192" y="2914"/>
              <a:ext cx="501" cy="340"/>
            </a:xfrm>
            <a:custGeom>
              <a:avLst/>
              <a:gdLst>
                <a:gd name="T0" fmla="*/ 288 w 290"/>
                <a:gd name="T1" fmla="*/ 54 h 196"/>
                <a:gd name="T2" fmla="*/ 248 w 290"/>
                <a:gd name="T3" fmla="*/ 12 h 196"/>
                <a:gd name="T4" fmla="*/ 170 w 290"/>
                <a:gd name="T5" fmla="*/ 1 h 196"/>
                <a:gd name="T6" fmla="*/ 104 w 290"/>
                <a:gd name="T7" fmla="*/ 9 h 196"/>
                <a:gd name="T8" fmla="*/ 103 w 290"/>
                <a:gd name="T9" fmla="*/ 10 h 196"/>
                <a:gd name="T10" fmla="*/ 41 w 290"/>
                <a:gd name="T11" fmla="*/ 41 h 196"/>
                <a:gd name="T12" fmla="*/ 4 w 290"/>
                <a:gd name="T13" fmla="*/ 99 h 196"/>
                <a:gd name="T14" fmla="*/ 19 w 290"/>
                <a:gd name="T15" fmla="*/ 159 h 196"/>
                <a:gd name="T16" fmla="*/ 49 w 290"/>
                <a:gd name="T17" fmla="*/ 158 h 196"/>
                <a:gd name="T18" fmla="*/ 105 w 290"/>
                <a:gd name="T19" fmla="*/ 159 h 196"/>
                <a:gd name="T20" fmla="*/ 152 w 290"/>
                <a:gd name="T21" fmla="*/ 186 h 196"/>
                <a:gd name="T22" fmla="*/ 162 w 290"/>
                <a:gd name="T23" fmla="*/ 154 h 196"/>
                <a:gd name="T24" fmla="*/ 196 w 290"/>
                <a:gd name="T25" fmla="*/ 161 h 196"/>
                <a:gd name="T26" fmla="*/ 214 w 290"/>
                <a:gd name="T27" fmla="*/ 125 h 196"/>
                <a:gd name="T28" fmla="*/ 237 w 290"/>
                <a:gd name="T29" fmla="*/ 122 h 196"/>
                <a:gd name="T30" fmla="*/ 246 w 290"/>
                <a:gd name="T31" fmla="*/ 91 h 196"/>
                <a:gd name="T32" fmla="*/ 280 w 290"/>
                <a:gd name="T33" fmla="*/ 87 h 196"/>
                <a:gd name="T34" fmla="*/ 288 w 290"/>
                <a:gd name="T35" fmla="*/ 54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90" h="196">
                  <a:moveTo>
                    <a:pt x="288" y="54"/>
                  </a:moveTo>
                  <a:cubicBezTo>
                    <a:pt x="285" y="33"/>
                    <a:pt x="267" y="19"/>
                    <a:pt x="248" y="12"/>
                  </a:cubicBezTo>
                  <a:cubicBezTo>
                    <a:pt x="223" y="3"/>
                    <a:pt x="196" y="0"/>
                    <a:pt x="170" y="1"/>
                  </a:cubicBezTo>
                  <a:cubicBezTo>
                    <a:pt x="149" y="1"/>
                    <a:pt x="124" y="1"/>
                    <a:pt x="104" y="9"/>
                  </a:cubicBezTo>
                  <a:cubicBezTo>
                    <a:pt x="104" y="9"/>
                    <a:pt x="103" y="9"/>
                    <a:pt x="103" y="10"/>
                  </a:cubicBezTo>
                  <a:cubicBezTo>
                    <a:pt x="81" y="15"/>
                    <a:pt x="58" y="25"/>
                    <a:pt x="41" y="41"/>
                  </a:cubicBezTo>
                  <a:cubicBezTo>
                    <a:pt x="25" y="55"/>
                    <a:pt x="8" y="77"/>
                    <a:pt x="4" y="99"/>
                  </a:cubicBezTo>
                  <a:cubicBezTo>
                    <a:pt x="0" y="118"/>
                    <a:pt x="2" y="145"/>
                    <a:pt x="19" y="159"/>
                  </a:cubicBezTo>
                  <a:cubicBezTo>
                    <a:pt x="29" y="168"/>
                    <a:pt x="42" y="169"/>
                    <a:pt x="49" y="158"/>
                  </a:cubicBezTo>
                  <a:cubicBezTo>
                    <a:pt x="57" y="186"/>
                    <a:pt x="91" y="181"/>
                    <a:pt x="105" y="159"/>
                  </a:cubicBezTo>
                  <a:cubicBezTo>
                    <a:pt x="115" y="174"/>
                    <a:pt x="132" y="196"/>
                    <a:pt x="152" y="186"/>
                  </a:cubicBezTo>
                  <a:cubicBezTo>
                    <a:pt x="164" y="180"/>
                    <a:pt x="165" y="166"/>
                    <a:pt x="162" y="154"/>
                  </a:cubicBezTo>
                  <a:cubicBezTo>
                    <a:pt x="170" y="164"/>
                    <a:pt x="184" y="169"/>
                    <a:pt x="196" y="161"/>
                  </a:cubicBezTo>
                  <a:cubicBezTo>
                    <a:pt x="208" y="153"/>
                    <a:pt x="213" y="139"/>
                    <a:pt x="214" y="125"/>
                  </a:cubicBezTo>
                  <a:cubicBezTo>
                    <a:pt x="221" y="130"/>
                    <a:pt x="230" y="130"/>
                    <a:pt x="237" y="122"/>
                  </a:cubicBezTo>
                  <a:cubicBezTo>
                    <a:pt x="243" y="115"/>
                    <a:pt x="250" y="101"/>
                    <a:pt x="246" y="91"/>
                  </a:cubicBezTo>
                  <a:cubicBezTo>
                    <a:pt x="258" y="95"/>
                    <a:pt x="270" y="95"/>
                    <a:pt x="280" y="87"/>
                  </a:cubicBezTo>
                  <a:cubicBezTo>
                    <a:pt x="288" y="79"/>
                    <a:pt x="290" y="65"/>
                    <a:pt x="288" y="54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" name="Freeform 82"/>
            <p:cNvSpPr/>
            <p:nvPr/>
          </p:nvSpPr>
          <p:spPr bwMode="auto">
            <a:xfrm>
              <a:off x="1150" y="3084"/>
              <a:ext cx="148" cy="149"/>
            </a:xfrm>
            <a:custGeom>
              <a:avLst/>
              <a:gdLst>
                <a:gd name="T0" fmla="*/ 79 w 86"/>
                <a:gd name="T1" fmla="*/ 34 h 86"/>
                <a:gd name="T2" fmla="*/ 39 w 86"/>
                <a:gd name="T3" fmla="*/ 0 h 86"/>
                <a:gd name="T4" fmla="*/ 37 w 86"/>
                <a:gd name="T5" fmla="*/ 1 h 86"/>
                <a:gd name="T6" fmla="*/ 37 w 86"/>
                <a:gd name="T7" fmla="*/ 2 h 86"/>
                <a:gd name="T8" fmla="*/ 36 w 86"/>
                <a:gd name="T9" fmla="*/ 3 h 86"/>
                <a:gd name="T10" fmla="*/ 36 w 86"/>
                <a:gd name="T11" fmla="*/ 3 h 86"/>
                <a:gd name="T12" fmla="*/ 3 w 86"/>
                <a:gd name="T13" fmla="*/ 56 h 86"/>
                <a:gd name="T14" fmla="*/ 12 w 86"/>
                <a:gd name="T15" fmla="*/ 70 h 86"/>
                <a:gd name="T16" fmla="*/ 29 w 86"/>
                <a:gd name="T17" fmla="*/ 63 h 86"/>
                <a:gd name="T18" fmla="*/ 68 w 86"/>
                <a:gd name="T19" fmla="*/ 55 h 86"/>
                <a:gd name="T20" fmla="*/ 84 w 86"/>
                <a:gd name="T21" fmla="*/ 49 h 86"/>
                <a:gd name="T22" fmla="*/ 79 w 86"/>
                <a:gd name="T23" fmla="*/ 3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6" h="86">
                  <a:moveTo>
                    <a:pt x="79" y="34"/>
                  </a:moveTo>
                  <a:cubicBezTo>
                    <a:pt x="68" y="20"/>
                    <a:pt x="53" y="10"/>
                    <a:pt x="39" y="0"/>
                  </a:cubicBezTo>
                  <a:cubicBezTo>
                    <a:pt x="38" y="0"/>
                    <a:pt x="37" y="0"/>
                    <a:pt x="37" y="1"/>
                  </a:cubicBezTo>
                  <a:cubicBezTo>
                    <a:pt x="37" y="1"/>
                    <a:pt x="37" y="2"/>
                    <a:pt x="37" y="2"/>
                  </a:cubicBezTo>
                  <a:cubicBezTo>
                    <a:pt x="37" y="2"/>
                    <a:pt x="36" y="3"/>
                    <a:pt x="36" y="3"/>
                  </a:cubicBezTo>
                  <a:cubicBezTo>
                    <a:pt x="36" y="3"/>
                    <a:pt x="36" y="3"/>
                    <a:pt x="36" y="3"/>
                  </a:cubicBezTo>
                  <a:cubicBezTo>
                    <a:pt x="22" y="18"/>
                    <a:pt x="0" y="33"/>
                    <a:pt x="3" y="56"/>
                  </a:cubicBezTo>
                  <a:cubicBezTo>
                    <a:pt x="3" y="61"/>
                    <a:pt x="7" y="68"/>
                    <a:pt x="12" y="70"/>
                  </a:cubicBezTo>
                  <a:cubicBezTo>
                    <a:pt x="19" y="72"/>
                    <a:pt x="25" y="68"/>
                    <a:pt x="29" y="63"/>
                  </a:cubicBezTo>
                  <a:cubicBezTo>
                    <a:pt x="37" y="86"/>
                    <a:pt x="70" y="76"/>
                    <a:pt x="68" y="55"/>
                  </a:cubicBezTo>
                  <a:cubicBezTo>
                    <a:pt x="74" y="55"/>
                    <a:pt x="81" y="55"/>
                    <a:pt x="84" y="49"/>
                  </a:cubicBezTo>
                  <a:cubicBezTo>
                    <a:pt x="86" y="44"/>
                    <a:pt x="82" y="38"/>
                    <a:pt x="79" y="34"/>
                  </a:cubicBezTo>
                  <a:close/>
                </a:path>
              </a:pathLst>
            </a:custGeom>
            <a:solidFill>
              <a:srgbClr val="B287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" name="Freeform 83"/>
            <p:cNvSpPr/>
            <p:nvPr/>
          </p:nvSpPr>
          <p:spPr bwMode="auto">
            <a:xfrm>
              <a:off x="1487" y="2424"/>
              <a:ext cx="227" cy="235"/>
            </a:xfrm>
            <a:custGeom>
              <a:avLst/>
              <a:gdLst>
                <a:gd name="T0" fmla="*/ 67 w 132"/>
                <a:gd name="T1" fmla="*/ 125 h 136"/>
                <a:gd name="T2" fmla="*/ 15 w 132"/>
                <a:gd name="T3" fmla="*/ 125 h 136"/>
                <a:gd name="T4" fmla="*/ 0 w 132"/>
                <a:gd name="T5" fmla="*/ 85 h 136"/>
                <a:gd name="T6" fmla="*/ 16 w 132"/>
                <a:gd name="T7" fmla="*/ 37 h 136"/>
                <a:gd name="T8" fmla="*/ 16 w 132"/>
                <a:gd name="T9" fmla="*/ 36 h 136"/>
                <a:gd name="T10" fmla="*/ 39 w 132"/>
                <a:gd name="T11" fmla="*/ 13 h 136"/>
                <a:gd name="T12" fmla="*/ 61 w 132"/>
                <a:gd name="T13" fmla="*/ 1 h 136"/>
                <a:gd name="T14" fmla="*/ 71 w 132"/>
                <a:gd name="T15" fmla="*/ 25 h 136"/>
                <a:gd name="T16" fmla="*/ 76 w 132"/>
                <a:gd name="T17" fmla="*/ 26 h 136"/>
                <a:gd name="T18" fmla="*/ 76 w 132"/>
                <a:gd name="T19" fmla="*/ 24 h 136"/>
                <a:gd name="T20" fmla="*/ 76 w 132"/>
                <a:gd name="T21" fmla="*/ 24 h 136"/>
                <a:gd name="T22" fmla="*/ 82 w 132"/>
                <a:gd name="T23" fmla="*/ 17 h 136"/>
                <a:gd name="T24" fmla="*/ 92 w 132"/>
                <a:gd name="T25" fmla="*/ 12 h 136"/>
                <a:gd name="T26" fmla="*/ 104 w 132"/>
                <a:gd name="T27" fmla="*/ 32 h 136"/>
                <a:gd name="T28" fmla="*/ 107 w 132"/>
                <a:gd name="T29" fmla="*/ 34 h 136"/>
                <a:gd name="T30" fmla="*/ 107 w 132"/>
                <a:gd name="T31" fmla="*/ 34 h 136"/>
                <a:gd name="T32" fmla="*/ 109 w 132"/>
                <a:gd name="T33" fmla="*/ 33 h 136"/>
                <a:gd name="T34" fmla="*/ 123 w 132"/>
                <a:gd name="T35" fmla="*/ 29 h 136"/>
                <a:gd name="T36" fmla="*/ 130 w 132"/>
                <a:gd name="T37" fmla="*/ 41 h 136"/>
                <a:gd name="T38" fmla="*/ 127 w 132"/>
                <a:gd name="T39" fmla="*/ 66 h 136"/>
                <a:gd name="T40" fmla="*/ 115 w 132"/>
                <a:gd name="T41" fmla="*/ 87 h 136"/>
                <a:gd name="T42" fmla="*/ 115 w 132"/>
                <a:gd name="T43" fmla="*/ 87 h 136"/>
                <a:gd name="T44" fmla="*/ 67 w 132"/>
                <a:gd name="T45" fmla="*/ 125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32" h="136">
                  <a:moveTo>
                    <a:pt x="67" y="125"/>
                  </a:moveTo>
                  <a:cubicBezTo>
                    <a:pt x="51" y="131"/>
                    <a:pt x="31" y="136"/>
                    <a:pt x="15" y="125"/>
                  </a:cubicBezTo>
                  <a:cubicBezTo>
                    <a:pt x="3" y="116"/>
                    <a:pt x="0" y="99"/>
                    <a:pt x="0" y="85"/>
                  </a:cubicBezTo>
                  <a:cubicBezTo>
                    <a:pt x="0" y="67"/>
                    <a:pt x="8" y="53"/>
                    <a:pt x="16" y="37"/>
                  </a:cubicBezTo>
                  <a:cubicBezTo>
                    <a:pt x="16" y="37"/>
                    <a:pt x="16" y="36"/>
                    <a:pt x="16" y="36"/>
                  </a:cubicBezTo>
                  <a:cubicBezTo>
                    <a:pt x="23" y="28"/>
                    <a:pt x="31" y="20"/>
                    <a:pt x="39" y="13"/>
                  </a:cubicBezTo>
                  <a:cubicBezTo>
                    <a:pt x="46" y="8"/>
                    <a:pt x="53" y="3"/>
                    <a:pt x="61" y="1"/>
                  </a:cubicBezTo>
                  <a:cubicBezTo>
                    <a:pt x="73" y="0"/>
                    <a:pt x="72" y="18"/>
                    <a:pt x="71" y="25"/>
                  </a:cubicBezTo>
                  <a:cubicBezTo>
                    <a:pt x="71" y="28"/>
                    <a:pt x="76" y="28"/>
                    <a:pt x="76" y="26"/>
                  </a:cubicBezTo>
                  <a:cubicBezTo>
                    <a:pt x="76" y="25"/>
                    <a:pt x="76" y="24"/>
                    <a:pt x="76" y="24"/>
                  </a:cubicBezTo>
                  <a:cubicBezTo>
                    <a:pt x="76" y="24"/>
                    <a:pt x="76" y="24"/>
                    <a:pt x="76" y="24"/>
                  </a:cubicBezTo>
                  <a:cubicBezTo>
                    <a:pt x="79" y="22"/>
                    <a:pt x="80" y="19"/>
                    <a:pt x="82" y="17"/>
                  </a:cubicBezTo>
                  <a:cubicBezTo>
                    <a:pt x="85" y="14"/>
                    <a:pt x="89" y="13"/>
                    <a:pt x="92" y="12"/>
                  </a:cubicBezTo>
                  <a:cubicBezTo>
                    <a:pt x="104" y="10"/>
                    <a:pt x="105" y="24"/>
                    <a:pt x="104" y="32"/>
                  </a:cubicBezTo>
                  <a:cubicBezTo>
                    <a:pt x="104" y="33"/>
                    <a:pt x="105" y="34"/>
                    <a:pt x="107" y="34"/>
                  </a:cubicBezTo>
                  <a:cubicBezTo>
                    <a:pt x="107" y="34"/>
                    <a:pt x="107" y="34"/>
                    <a:pt x="107" y="34"/>
                  </a:cubicBezTo>
                  <a:cubicBezTo>
                    <a:pt x="108" y="34"/>
                    <a:pt x="109" y="33"/>
                    <a:pt x="109" y="33"/>
                  </a:cubicBezTo>
                  <a:cubicBezTo>
                    <a:pt x="113" y="29"/>
                    <a:pt x="118" y="25"/>
                    <a:pt x="123" y="29"/>
                  </a:cubicBezTo>
                  <a:cubicBezTo>
                    <a:pt x="127" y="32"/>
                    <a:pt x="128" y="37"/>
                    <a:pt x="130" y="41"/>
                  </a:cubicBezTo>
                  <a:cubicBezTo>
                    <a:pt x="132" y="49"/>
                    <a:pt x="130" y="58"/>
                    <a:pt x="127" y="66"/>
                  </a:cubicBezTo>
                  <a:cubicBezTo>
                    <a:pt x="124" y="73"/>
                    <a:pt x="119" y="80"/>
                    <a:pt x="115" y="87"/>
                  </a:cubicBezTo>
                  <a:cubicBezTo>
                    <a:pt x="115" y="87"/>
                    <a:pt x="115" y="87"/>
                    <a:pt x="115" y="87"/>
                  </a:cubicBezTo>
                  <a:cubicBezTo>
                    <a:pt x="103" y="106"/>
                    <a:pt x="89" y="117"/>
                    <a:pt x="67" y="125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" name="Freeform 84"/>
            <p:cNvSpPr/>
            <p:nvPr/>
          </p:nvSpPr>
          <p:spPr bwMode="auto">
            <a:xfrm>
              <a:off x="300" y="2020"/>
              <a:ext cx="473" cy="369"/>
            </a:xfrm>
            <a:custGeom>
              <a:avLst/>
              <a:gdLst>
                <a:gd name="T0" fmla="*/ 267 w 274"/>
                <a:gd name="T1" fmla="*/ 142 h 213"/>
                <a:gd name="T2" fmla="*/ 236 w 274"/>
                <a:gd name="T3" fmla="*/ 131 h 213"/>
                <a:gd name="T4" fmla="*/ 233 w 274"/>
                <a:gd name="T5" fmla="*/ 99 h 213"/>
                <a:gd name="T6" fmla="*/ 210 w 274"/>
                <a:gd name="T7" fmla="*/ 92 h 213"/>
                <a:gd name="T8" fmla="*/ 200 w 274"/>
                <a:gd name="T9" fmla="*/ 52 h 213"/>
                <a:gd name="T10" fmla="*/ 166 w 274"/>
                <a:gd name="T11" fmla="*/ 52 h 213"/>
                <a:gd name="T12" fmla="*/ 162 w 274"/>
                <a:gd name="T13" fmla="*/ 19 h 213"/>
                <a:gd name="T14" fmla="*/ 111 w 274"/>
                <a:gd name="T15" fmla="*/ 36 h 213"/>
                <a:gd name="T16" fmla="*/ 56 w 274"/>
                <a:gd name="T17" fmla="*/ 26 h 213"/>
                <a:gd name="T18" fmla="*/ 26 w 274"/>
                <a:gd name="T19" fmla="*/ 19 h 213"/>
                <a:gd name="T20" fmla="*/ 0 w 274"/>
                <a:gd name="T21" fmla="*/ 75 h 213"/>
                <a:gd name="T22" fmla="*/ 25 w 274"/>
                <a:gd name="T23" fmla="*/ 139 h 213"/>
                <a:gd name="T24" fmla="*/ 79 w 274"/>
                <a:gd name="T25" fmla="*/ 182 h 213"/>
                <a:gd name="T26" fmla="*/ 79 w 274"/>
                <a:gd name="T27" fmla="*/ 183 h 213"/>
                <a:gd name="T28" fmla="*/ 143 w 274"/>
                <a:gd name="T29" fmla="*/ 204 h 213"/>
                <a:gd name="T30" fmla="*/ 221 w 274"/>
                <a:gd name="T31" fmla="*/ 209 h 213"/>
                <a:gd name="T32" fmla="*/ 269 w 274"/>
                <a:gd name="T33" fmla="*/ 176 h 213"/>
                <a:gd name="T34" fmla="*/ 267 w 274"/>
                <a:gd name="T35" fmla="*/ 142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4" h="213">
                  <a:moveTo>
                    <a:pt x="267" y="142"/>
                  </a:moveTo>
                  <a:cubicBezTo>
                    <a:pt x="260" y="132"/>
                    <a:pt x="248" y="130"/>
                    <a:pt x="236" y="131"/>
                  </a:cubicBezTo>
                  <a:cubicBezTo>
                    <a:pt x="242" y="122"/>
                    <a:pt x="237" y="107"/>
                    <a:pt x="233" y="99"/>
                  </a:cubicBezTo>
                  <a:cubicBezTo>
                    <a:pt x="228" y="90"/>
                    <a:pt x="219" y="88"/>
                    <a:pt x="210" y="92"/>
                  </a:cubicBezTo>
                  <a:cubicBezTo>
                    <a:pt x="213" y="78"/>
                    <a:pt x="210" y="63"/>
                    <a:pt x="200" y="52"/>
                  </a:cubicBezTo>
                  <a:cubicBezTo>
                    <a:pt x="191" y="42"/>
                    <a:pt x="176" y="44"/>
                    <a:pt x="166" y="52"/>
                  </a:cubicBezTo>
                  <a:cubicBezTo>
                    <a:pt x="171" y="41"/>
                    <a:pt x="173" y="27"/>
                    <a:pt x="162" y="19"/>
                  </a:cubicBezTo>
                  <a:cubicBezTo>
                    <a:pt x="144" y="6"/>
                    <a:pt x="123" y="23"/>
                    <a:pt x="111" y="36"/>
                  </a:cubicBezTo>
                  <a:cubicBezTo>
                    <a:pt x="102" y="12"/>
                    <a:pt x="69" y="0"/>
                    <a:pt x="56" y="26"/>
                  </a:cubicBezTo>
                  <a:cubicBezTo>
                    <a:pt x="51" y="14"/>
                    <a:pt x="39" y="12"/>
                    <a:pt x="26" y="19"/>
                  </a:cubicBezTo>
                  <a:cubicBezTo>
                    <a:pt x="7" y="29"/>
                    <a:pt x="0" y="54"/>
                    <a:pt x="0" y="75"/>
                  </a:cubicBezTo>
                  <a:cubicBezTo>
                    <a:pt x="0" y="97"/>
                    <a:pt x="11" y="121"/>
                    <a:pt x="25" y="139"/>
                  </a:cubicBezTo>
                  <a:cubicBezTo>
                    <a:pt x="38" y="158"/>
                    <a:pt x="58" y="172"/>
                    <a:pt x="79" y="182"/>
                  </a:cubicBezTo>
                  <a:cubicBezTo>
                    <a:pt x="79" y="182"/>
                    <a:pt x="79" y="183"/>
                    <a:pt x="79" y="183"/>
                  </a:cubicBezTo>
                  <a:cubicBezTo>
                    <a:pt x="97" y="195"/>
                    <a:pt x="122" y="200"/>
                    <a:pt x="143" y="204"/>
                  </a:cubicBezTo>
                  <a:cubicBezTo>
                    <a:pt x="168" y="210"/>
                    <a:pt x="195" y="213"/>
                    <a:pt x="221" y="209"/>
                  </a:cubicBezTo>
                  <a:cubicBezTo>
                    <a:pt x="242" y="206"/>
                    <a:pt x="261" y="196"/>
                    <a:pt x="269" y="176"/>
                  </a:cubicBezTo>
                  <a:cubicBezTo>
                    <a:pt x="273" y="166"/>
                    <a:pt x="274" y="151"/>
                    <a:pt x="267" y="142"/>
                  </a:cubicBezTo>
                  <a:close/>
                </a:path>
              </a:pathLst>
            </a:custGeom>
            <a:solidFill>
              <a:srgbClr val="E540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" name="Freeform 85"/>
            <p:cNvSpPr/>
            <p:nvPr/>
          </p:nvSpPr>
          <p:spPr bwMode="auto">
            <a:xfrm>
              <a:off x="309" y="2107"/>
              <a:ext cx="414" cy="280"/>
            </a:xfrm>
            <a:custGeom>
              <a:avLst/>
              <a:gdLst>
                <a:gd name="T0" fmla="*/ 214 w 240"/>
                <a:gd name="T1" fmla="*/ 117 h 162"/>
                <a:gd name="T2" fmla="*/ 214 w 240"/>
                <a:gd name="T3" fmla="*/ 93 h 162"/>
                <a:gd name="T4" fmla="*/ 187 w 240"/>
                <a:gd name="T5" fmla="*/ 91 h 162"/>
                <a:gd name="T6" fmla="*/ 164 w 240"/>
                <a:gd name="T7" fmla="*/ 52 h 162"/>
                <a:gd name="T8" fmla="*/ 156 w 240"/>
                <a:gd name="T9" fmla="*/ 27 h 162"/>
                <a:gd name="T10" fmla="*/ 127 w 240"/>
                <a:gd name="T11" fmla="*/ 33 h 162"/>
                <a:gd name="T12" fmla="*/ 86 w 240"/>
                <a:gd name="T13" fmla="*/ 19 h 162"/>
                <a:gd name="T14" fmla="*/ 65 w 240"/>
                <a:gd name="T15" fmla="*/ 2 h 162"/>
                <a:gd name="T16" fmla="*/ 46 w 240"/>
                <a:gd name="T17" fmla="*/ 15 h 162"/>
                <a:gd name="T18" fmla="*/ 46 w 240"/>
                <a:gd name="T19" fmla="*/ 15 h 162"/>
                <a:gd name="T20" fmla="*/ 10 w 240"/>
                <a:gd name="T21" fmla="*/ 9 h 162"/>
                <a:gd name="T22" fmla="*/ 2 w 240"/>
                <a:gd name="T23" fmla="*/ 47 h 162"/>
                <a:gd name="T24" fmla="*/ 24 w 240"/>
                <a:gd name="T25" fmla="*/ 96 h 162"/>
                <a:gd name="T26" fmla="*/ 68 w 240"/>
                <a:gd name="T27" fmla="*/ 134 h 162"/>
                <a:gd name="T28" fmla="*/ 69 w 240"/>
                <a:gd name="T29" fmla="*/ 133 h 162"/>
                <a:gd name="T30" fmla="*/ 92 w 240"/>
                <a:gd name="T31" fmla="*/ 143 h 162"/>
                <a:gd name="T32" fmla="*/ 132 w 240"/>
                <a:gd name="T33" fmla="*/ 155 h 162"/>
                <a:gd name="T34" fmla="*/ 197 w 240"/>
                <a:gd name="T35" fmla="*/ 160 h 162"/>
                <a:gd name="T36" fmla="*/ 238 w 240"/>
                <a:gd name="T37" fmla="*/ 134 h 162"/>
                <a:gd name="T38" fmla="*/ 214 w 240"/>
                <a:gd name="T39" fmla="*/ 117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40" h="162">
                  <a:moveTo>
                    <a:pt x="214" y="117"/>
                  </a:moveTo>
                  <a:cubicBezTo>
                    <a:pt x="219" y="109"/>
                    <a:pt x="221" y="100"/>
                    <a:pt x="214" y="93"/>
                  </a:cubicBezTo>
                  <a:cubicBezTo>
                    <a:pt x="207" y="87"/>
                    <a:pt x="196" y="88"/>
                    <a:pt x="187" y="91"/>
                  </a:cubicBezTo>
                  <a:cubicBezTo>
                    <a:pt x="195" y="71"/>
                    <a:pt x="185" y="39"/>
                    <a:pt x="164" y="52"/>
                  </a:cubicBezTo>
                  <a:cubicBezTo>
                    <a:pt x="167" y="43"/>
                    <a:pt x="167" y="32"/>
                    <a:pt x="156" y="27"/>
                  </a:cubicBezTo>
                  <a:cubicBezTo>
                    <a:pt x="147" y="22"/>
                    <a:pt x="135" y="26"/>
                    <a:pt x="127" y="33"/>
                  </a:cubicBezTo>
                  <a:cubicBezTo>
                    <a:pt x="127" y="9"/>
                    <a:pt x="101" y="5"/>
                    <a:pt x="86" y="19"/>
                  </a:cubicBezTo>
                  <a:cubicBezTo>
                    <a:pt x="82" y="10"/>
                    <a:pt x="75" y="3"/>
                    <a:pt x="65" y="2"/>
                  </a:cubicBezTo>
                  <a:cubicBezTo>
                    <a:pt x="56" y="0"/>
                    <a:pt x="47" y="5"/>
                    <a:pt x="46" y="15"/>
                  </a:cubicBezTo>
                  <a:cubicBezTo>
                    <a:pt x="46" y="15"/>
                    <a:pt x="46" y="15"/>
                    <a:pt x="46" y="15"/>
                  </a:cubicBezTo>
                  <a:cubicBezTo>
                    <a:pt x="36" y="7"/>
                    <a:pt x="22" y="0"/>
                    <a:pt x="10" y="9"/>
                  </a:cubicBezTo>
                  <a:cubicBezTo>
                    <a:pt x="0" y="17"/>
                    <a:pt x="0" y="35"/>
                    <a:pt x="2" y="47"/>
                  </a:cubicBezTo>
                  <a:cubicBezTo>
                    <a:pt x="4" y="65"/>
                    <a:pt x="13" y="82"/>
                    <a:pt x="24" y="96"/>
                  </a:cubicBezTo>
                  <a:cubicBezTo>
                    <a:pt x="35" y="111"/>
                    <a:pt x="50" y="128"/>
                    <a:pt x="68" y="134"/>
                  </a:cubicBezTo>
                  <a:cubicBezTo>
                    <a:pt x="69" y="134"/>
                    <a:pt x="69" y="134"/>
                    <a:pt x="69" y="133"/>
                  </a:cubicBezTo>
                  <a:cubicBezTo>
                    <a:pt x="75" y="138"/>
                    <a:pt x="86" y="141"/>
                    <a:pt x="92" y="143"/>
                  </a:cubicBezTo>
                  <a:cubicBezTo>
                    <a:pt x="105" y="148"/>
                    <a:pt x="119" y="152"/>
                    <a:pt x="132" y="155"/>
                  </a:cubicBezTo>
                  <a:cubicBezTo>
                    <a:pt x="153" y="159"/>
                    <a:pt x="175" y="162"/>
                    <a:pt x="197" y="160"/>
                  </a:cubicBezTo>
                  <a:cubicBezTo>
                    <a:pt x="213" y="158"/>
                    <a:pt x="235" y="152"/>
                    <a:pt x="238" y="134"/>
                  </a:cubicBezTo>
                  <a:cubicBezTo>
                    <a:pt x="240" y="120"/>
                    <a:pt x="225" y="115"/>
                    <a:pt x="214" y="117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" name="Freeform 86"/>
            <p:cNvSpPr/>
            <p:nvPr/>
          </p:nvSpPr>
          <p:spPr bwMode="auto">
            <a:xfrm>
              <a:off x="349" y="2171"/>
              <a:ext cx="285" cy="206"/>
            </a:xfrm>
            <a:custGeom>
              <a:avLst/>
              <a:gdLst>
                <a:gd name="T0" fmla="*/ 160 w 165"/>
                <a:gd name="T1" fmla="*/ 91 h 119"/>
                <a:gd name="T2" fmla="*/ 140 w 165"/>
                <a:gd name="T3" fmla="*/ 86 h 119"/>
                <a:gd name="T4" fmla="*/ 124 w 165"/>
                <a:gd name="T5" fmla="*/ 66 h 119"/>
                <a:gd name="T6" fmla="*/ 102 w 165"/>
                <a:gd name="T7" fmla="*/ 44 h 119"/>
                <a:gd name="T8" fmla="*/ 66 w 165"/>
                <a:gd name="T9" fmla="*/ 29 h 119"/>
                <a:gd name="T10" fmla="*/ 38 w 165"/>
                <a:gd name="T11" fmla="*/ 16 h 119"/>
                <a:gd name="T12" fmla="*/ 14 w 165"/>
                <a:gd name="T13" fmla="*/ 2 h 119"/>
                <a:gd name="T14" fmla="*/ 1 w 165"/>
                <a:gd name="T15" fmla="*/ 23 h 119"/>
                <a:gd name="T16" fmla="*/ 47 w 165"/>
                <a:gd name="T17" fmla="*/ 96 h 119"/>
                <a:gd name="T18" fmla="*/ 48 w 165"/>
                <a:gd name="T19" fmla="*/ 98 h 119"/>
                <a:gd name="T20" fmla="*/ 147 w 165"/>
                <a:gd name="T21" fmla="*/ 110 h 119"/>
                <a:gd name="T22" fmla="*/ 160 w 165"/>
                <a:gd name="T23" fmla="*/ 91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5" h="119">
                  <a:moveTo>
                    <a:pt x="160" y="91"/>
                  </a:moveTo>
                  <a:cubicBezTo>
                    <a:pt x="155" y="85"/>
                    <a:pt x="147" y="84"/>
                    <a:pt x="140" y="86"/>
                  </a:cubicBezTo>
                  <a:cubicBezTo>
                    <a:pt x="147" y="75"/>
                    <a:pt x="136" y="63"/>
                    <a:pt x="124" y="66"/>
                  </a:cubicBezTo>
                  <a:cubicBezTo>
                    <a:pt x="131" y="55"/>
                    <a:pt x="117" y="38"/>
                    <a:pt x="102" y="44"/>
                  </a:cubicBezTo>
                  <a:cubicBezTo>
                    <a:pt x="107" y="23"/>
                    <a:pt x="82" y="16"/>
                    <a:pt x="66" y="29"/>
                  </a:cubicBezTo>
                  <a:cubicBezTo>
                    <a:pt x="61" y="16"/>
                    <a:pt x="47" y="1"/>
                    <a:pt x="38" y="16"/>
                  </a:cubicBezTo>
                  <a:cubicBezTo>
                    <a:pt x="32" y="9"/>
                    <a:pt x="23" y="0"/>
                    <a:pt x="14" y="2"/>
                  </a:cubicBezTo>
                  <a:cubicBezTo>
                    <a:pt x="3" y="4"/>
                    <a:pt x="0" y="13"/>
                    <a:pt x="1" y="23"/>
                  </a:cubicBezTo>
                  <a:cubicBezTo>
                    <a:pt x="2" y="53"/>
                    <a:pt x="25" y="77"/>
                    <a:pt x="47" y="96"/>
                  </a:cubicBezTo>
                  <a:cubicBezTo>
                    <a:pt x="46" y="97"/>
                    <a:pt x="46" y="98"/>
                    <a:pt x="48" y="98"/>
                  </a:cubicBezTo>
                  <a:cubicBezTo>
                    <a:pt x="79" y="107"/>
                    <a:pt x="114" y="119"/>
                    <a:pt x="147" y="110"/>
                  </a:cubicBezTo>
                  <a:cubicBezTo>
                    <a:pt x="153" y="108"/>
                    <a:pt x="165" y="99"/>
                    <a:pt x="160" y="91"/>
                  </a:cubicBezTo>
                  <a:close/>
                </a:path>
              </a:pathLst>
            </a:custGeom>
            <a:solidFill>
              <a:srgbClr val="FF9D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" name="Freeform 87"/>
            <p:cNvSpPr/>
            <p:nvPr/>
          </p:nvSpPr>
          <p:spPr bwMode="auto">
            <a:xfrm>
              <a:off x="264" y="2228"/>
              <a:ext cx="278" cy="244"/>
            </a:xfrm>
            <a:custGeom>
              <a:avLst/>
              <a:gdLst>
                <a:gd name="T0" fmla="*/ 157 w 161"/>
                <a:gd name="T1" fmla="*/ 50 h 141"/>
                <a:gd name="T2" fmla="*/ 141 w 161"/>
                <a:gd name="T3" fmla="*/ 46 h 141"/>
                <a:gd name="T4" fmla="*/ 135 w 161"/>
                <a:gd name="T5" fmla="*/ 31 h 141"/>
                <a:gd name="T6" fmla="*/ 119 w 161"/>
                <a:gd name="T7" fmla="*/ 32 h 141"/>
                <a:gd name="T8" fmla="*/ 110 w 161"/>
                <a:gd name="T9" fmla="*/ 16 h 141"/>
                <a:gd name="T10" fmla="*/ 95 w 161"/>
                <a:gd name="T11" fmla="*/ 18 h 141"/>
                <a:gd name="T12" fmla="*/ 95 w 161"/>
                <a:gd name="T13" fmla="*/ 17 h 141"/>
                <a:gd name="T14" fmla="*/ 64 w 161"/>
                <a:gd name="T15" fmla="*/ 8 h 141"/>
                <a:gd name="T16" fmla="*/ 63 w 161"/>
                <a:gd name="T17" fmla="*/ 9 h 141"/>
                <a:gd name="T18" fmla="*/ 94 w 161"/>
                <a:gd name="T19" fmla="*/ 63 h 141"/>
                <a:gd name="T20" fmla="*/ 13 w 161"/>
                <a:gd name="T21" fmla="*/ 129 h 141"/>
                <a:gd name="T22" fmla="*/ 0 w 161"/>
                <a:gd name="T23" fmla="*/ 138 h 141"/>
                <a:gd name="T24" fmla="*/ 3 w 161"/>
                <a:gd name="T25" fmla="*/ 141 h 141"/>
                <a:gd name="T26" fmla="*/ 26 w 161"/>
                <a:gd name="T27" fmla="*/ 125 h 141"/>
                <a:gd name="T28" fmla="*/ 96 w 161"/>
                <a:gd name="T29" fmla="*/ 65 h 141"/>
                <a:gd name="T30" fmla="*/ 157 w 161"/>
                <a:gd name="T31" fmla="*/ 65 h 141"/>
                <a:gd name="T32" fmla="*/ 157 w 161"/>
                <a:gd name="T33" fmla="*/ 5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1" h="141">
                  <a:moveTo>
                    <a:pt x="157" y="50"/>
                  </a:moveTo>
                  <a:cubicBezTo>
                    <a:pt x="153" y="46"/>
                    <a:pt x="147" y="45"/>
                    <a:pt x="141" y="46"/>
                  </a:cubicBezTo>
                  <a:cubicBezTo>
                    <a:pt x="142" y="41"/>
                    <a:pt x="140" y="34"/>
                    <a:pt x="135" y="31"/>
                  </a:cubicBezTo>
                  <a:cubicBezTo>
                    <a:pt x="131" y="28"/>
                    <a:pt x="124" y="29"/>
                    <a:pt x="119" y="32"/>
                  </a:cubicBezTo>
                  <a:cubicBezTo>
                    <a:pt x="119" y="26"/>
                    <a:pt x="115" y="19"/>
                    <a:pt x="110" y="16"/>
                  </a:cubicBezTo>
                  <a:cubicBezTo>
                    <a:pt x="105" y="12"/>
                    <a:pt x="99" y="13"/>
                    <a:pt x="95" y="18"/>
                  </a:cubicBezTo>
                  <a:cubicBezTo>
                    <a:pt x="95" y="18"/>
                    <a:pt x="95" y="17"/>
                    <a:pt x="95" y="17"/>
                  </a:cubicBezTo>
                  <a:cubicBezTo>
                    <a:pt x="89" y="8"/>
                    <a:pt x="74" y="0"/>
                    <a:pt x="64" y="8"/>
                  </a:cubicBezTo>
                  <a:cubicBezTo>
                    <a:pt x="63" y="8"/>
                    <a:pt x="63" y="8"/>
                    <a:pt x="63" y="9"/>
                  </a:cubicBezTo>
                  <a:cubicBezTo>
                    <a:pt x="59" y="30"/>
                    <a:pt x="78" y="51"/>
                    <a:pt x="94" y="63"/>
                  </a:cubicBezTo>
                  <a:cubicBezTo>
                    <a:pt x="72" y="92"/>
                    <a:pt x="42" y="110"/>
                    <a:pt x="13" y="129"/>
                  </a:cubicBezTo>
                  <a:cubicBezTo>
                    <a:pt x="9" y="132"/>
                    <a:pt x="5" y="135"/>
                    <a:pt x="0" y="138"/>
                  </a:cubicBezTo>
                  <a:cubicBezTo>
                    <a:pt x="1" y="140"/>
                    <a:pt x="2" y="141"/>
                    <a:pt x="3" y="141"/>
                  </a:cubicBezTo>
                  <a:cubicBezTo>
                    <a:pt x="10" y="136"/>
                    <a:pt x="18" y="130"/>
                    <a:pt x="26" y="125"/>
                  </a:cubicBezTo>
                  <a:cubicBezTo>
                    <a:pt x="51" y="109"/>
                    <a:pt x="81" y="92"/>
                    <a:pt x="96" y="65"/>
                  </a:cubicBezTo>
                  <a:cubicBezTo>
                    <a:pt x="112" y="72"/>
                    <a:pt x="145" y="85"/>
                    <a:pt x="157" y="65"/>
                  </a:cubicBezTo>
                  <a:cubicBezTo>
                    <a:pt x="160" y="61"/>
                    <a:pt x="161" y="54"/>
                    <a:pt x="157" y="50"/>
                  </a:cubicBezTo>
                  <a:close/>
                </a:path>
              </a:pathLst>
            </a:custGeom>
            <a:solidFill>
              <a:srgbClr val="F6C1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" name="Freeform 88"/>
            <p:cNvSpPr/>
            <p:nvPr/>
          </p:nvSpPr>
          <p:spPr bwMode="auto">
            <a:xfrm>
              <a:off x="178" y="2474"/>
              <a:ext cx="143" cy="333"/>
            </a:xfrm>
            <a:custGeom>
              <a:avLst/>
              <a:gdLst>
                <a:gd name="T0" fmla="*/ 49 w 83"/>
                <a:gd name="T1" fmla="*/ 152 h 192"/>
                <a:gd name="T2" fmla="*/ 50 w 83"/>
                <a:gd name="T3" fmla="*/ 113 h 192"/>
                <a:gd name="T4" fmla="*/ 45 w 83"/>
                <a:gd name="T5" fmla="*/ 65 h 192"/>
                <a:gd name="T6" fmla="*/ 1 w 83"/>
                <a:gd name="T7" fmla="*/ 0 h 192"/>
                <a:gd name="T8" fmla="*/ 0 w 83"/>
                <a:gd name="T9" fmla="*/ 1 h 192"/>
                <a:gd name="T10" fmla="*/ 42 w 83"/>
                <a:gd name="T11" fmla="*/ 71 h 192"/>
                <a:gd name="T12" fmla="*/ 46 w 83"/>
                <a:gd name="T13" fmla="*/ 116 h 192"/>
                <a:gd name="T14" fmla="*/ 45 w 83"/>
                <a:gd name="T15" fmla="*/ 153 h 192"/>
                <a:gd name="T16" fmla="*/ 18 w 83"/>
                <a:gd name="T17" fmla="*/ 181 h 192"/>
                <a:gd name="T18" fmla="*/ 21 w 83"/>
                <a:gd name="T19" fmla="*/ 184 h 192"/>
                <a:gd name="T20" fmla="*/ 34 w 83"/>
                <a:gd name="T21" fmla="*/ 177 h 192"/>
                <a:gd name="T22" fmla="*/ 41 w 83"/>
                <a:gd name="T23" fmla="*/ 187 h 192"/>
                <a:gd name="T24" fmla="*/ 45 w 83"/>
                <a:gd name="T25" fmla="*/ 187 h 192"/>
                <a:gd name="T26" fmla="*/ 49 w 83"/>
                <a:gd name="T27" fmla="*/ 181 h 192"/>
                <a:gd name="T28" fmla="*/ 54 w 83"/>
                <a:gd name="T29" fmla="*/ 187 h 192"/>
                <a:gd name="T30" fmla="*/ 58 w 83"/>
                <a:gd name="T31" fmla="*/ 187 h 192"/>
                <a:gd name="T32" fmla="*/ 61 w 83"/>
                <a:gd name="T33" fmla="*/ 180 h 192"/>
                <a:gd name="T34" fmla="*/ 78 w 83"/>
                <a:gd name="T35" fmla="*/ 182 h 192"/>
                <a:gd name="T36" fmla="*/ 49 w 83"/>
                <a:gd name="T37" fmla="*/ 15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3" h="192">
                  <a:moveTo>
                    <a:pt x="49" y="152"/>
                  </a:moveTo>
                  <a:cubicBezTo>
                    <a:pt x="52" y="140"/>
                    <a:pt x="51" y="126"/>
                    <a:pt x="50" y="113"/>
                  </a:cubicBezTo>
                  <a:cubicBezTo>
                    <a:pt x="50" y="97"/>
                    <a:pt x="48" y="81"/>
                    <a:pt x="45" y="65"/>
                  </a:cubicBezTo>
                  <a:cubicBezTo>
                    <a:pt x="40" y="40"/>
                    <a:pt x="28" y="8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27" y="16"/>
                    <a:pt x="37" y="43"/>
                    <a:pt x="42" y="71"/>
                  </a:cubicBezTo>
                  <a:cubicBezTo>
                    <a:pt x="45" y="86"/>
                    <a:pt x="46" y="101"/>
                    <a:pt x="46" y="116"/>
                  </a:cubicBezTo>
                  <a:cubicBezTo>
                    <a:pt x="46" y="128"/>
                    <a:pt x="44" y="141"/>
                    <a:pt x="45" y="153"/>
                  </a:cubicBezTo>
                  <a:cubicBezTo>
                    <a:pt x="31" y="157"/>
                    <a:pt x="21" y="168"/>
                    <a:pt x="18" y="181"/>
                  </a:cubicBezTo>
                  <a:cubicBezTo>
                    <a:pt x="17" y="183"/>
                    <a:pt x="19" y="185"/>
                    <a:pt x="21" y="184"/>
                  </a:cubicBezTo>
                  <a:cubicBezTo>
                    <a:pt x="25" y="181"/>
                    <a:pt x="30" y="180"/>
                    <a:pt x="34" y="177"/>
                  </a:cubicBezTo>
                  <a:cubicBezTo>
                    <a:pt x="36" y="181"/>
                    <a:pt x="40" y="183"/>
                    <a:pt x="41" y="187"/>
                  </a:cubicBezTo>
                  <a:cubicBezTo>
                    <a:pt x="42" y="189"/>
                    <a:pt x="44" y="188"/>
                    <a:pt x="45" y="187"/>
                  </a:cubicBezTo>
                  <a:cubicBezTo>
                    <a:pt x="46" y="185"/>
                    <a:pt x="48" y="183"/>
                    <a:pt x="49" y="181"/>
                  </a:cubicBezTo>
                  <a:cubicBezTo>
                    <a:pt x="51" y="183"/>
                    <a:pt x="52" y="185"/>
                    <a:pt x="54" y="187"/>
                  </a:cubicBezTo>
                  <a:cubicBezTo>
                    <a:pt x="55" y="189"/>
                    <a:pt x="57" y="189"/>
                    <a:pt x="58" y="187"/>
                  </a:cubicBezTo>
                  <a:cubicBezTo>
                    <a:pt x="59" y="185"/>
                    <a:pt x="60" y="182"/>
                    <a:pt x="61" y="180"/>
                  </a:cubicBezTo>
                  <a:cubicBezTo>
                    <a:pt x="65" y="186"/>
                    <a:pt x="75" y="192"/>
                    <a:pt x="78" y="182"/>
                  </a:cubicBezTo>
                  <a:cubicBezTo>
                    <a:pt x="83" y="166"/>
                    <a:pt x="60" y="155"/>
                    <a:pt x="49" y="152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" name="Freeform 89"/>
            <p:cNvSpPr/>
            <p:nvPr/>
          </p:nvSpPr>
          <p:spPr bwMode="auto">
            <a:xfrm>
              <a:off x="364" y="2457"/>
              <a:ext cx="152" cy="306"/>
            </a:xfrm>
            <a:custGeom>
              <a:avLst/>
              <a:gdLst>
                <a:gd name="T0" fmla="*/ 60 w 88"/>
                <a:gd name="T1" fmla="*/ 136 h 177"/>
                <a:gd name="T2" fmla="*/ 59 w 88"/>
                <a:gd name="T3" fmla="*/ 136 h 177"/>
                <a:gd name="T4" fmla="*/ 56 w 88"/>
                <a:gd name="T5" fmla="*/ 102 h 177"/>
                <a:gd name="T6" fmla="*/ 48 w 88"/>
                <a:gd name="T7" fmla="*/ 57 h 177"/>
                <a:gd name="T8" fmla="*/ 1 w 88"/>
                <a:gd name="T9" fmla="*/ 0 h 177"/>
                <a:gd name="T10" fmla="*/ 1 w 88"/>
                <a:gd name="T11" fmla="*/ 2 h 177"/>
                <a:gd name="T12" fmla="*/ 47 w 88"/>
                <a:gd name="T13" fmla="*/ 65 h 177"/>
                <a:gd name="T14" fmla="*/ 53 w 88"/>
                <a:gd name="T15" fmla="*/ 107 h 177"/>
                <a:gd name="T16" fmla="*/ 55 w 88"/>
                <a:gd name="T17" fmla="*/ 136 h 177"/>
                <a:gd name="T18" fmla="*/ 53 w 88"/>
                <a:gd name="T19" fmla="*/ 168 h 177"/>
                <a:gd name="T20" fmla="*/ 59 w 88"/>
                <a:gd name="T21" fmla="*/ 177 h 177"/>
                <a:gd name="T22" fmla="*/ 72 w 88"/>
                <a:gd name="T23" fmla="*/ 174 h 177"/>
                <a:gd name="T24" fmla="*/ 60 w 88"/>
                <a:gd name="T25" fmla="*/ 136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8" h="177">
                  <a:moveTo>
                    <a:pt x="60" y="136"/>
                  </a:moveTo>
                  <a:cubicBezTo>
                    <a:pt x="59" y="136"/>
                    <a:pt x="59" y="136"/>
                    <a:pt x="59" y="136"/>
                  </a:cubicBezTo>
                  <a:cubicBezTo>
                    <a:pt x="59" y="125"/>
                    <a:pt x="57" y="113"/>
                    <a:pt x="56" y="102"/>
                  </a:cubicBezTo>
                  <a:cubicBezTo>
                    <a:pt x="55" y="87"/>
                    <a:pt x="52" y="72"/>
                    <a:pt x="48" y="57"/>
                  </a:cubicBezTo>
                  <a:cubicBezTo>
                    <a:pt x="42" y="32"/>
                    <a:pt x="28" y="7"/>
                    <a:pt x="1" y="0"/>
                  </a:cubicBezTo>
                  <a:cubicBezTo>
                    <a:pt x="0" y="0"/>
                    <a:pt x="0" y="2"/>
                    <a:pt x="1" y="2"/>
                  </a:cubicBezTo>
                  <a:cubicBezTo>
                    <a:pt x="28" y="13"/>
                    <a:pt x="40" y="38"/>
                    <a:pt x="47" y="65"/>
                  </a:cubicBezTo>
                  <a:cubicBezTo>
                    <a:pt x="50" y="79"/>
                    <a:pt x="52" y="93"/>
                    <a:pt x="53" y="107"/>
                  </a:cubicBezTo>
                  <a:cubicBezTo>
                    <a:pt x="54" y="116"/>
                    <a:pt x="53" y="127"/>
                    <a:pt x="55" y="136"/>
                  </a:cubicBezTo>
                  <a:cubicBezTo>
                    <a:pt x="52" y="147"/>
                    <a:pt x="50" y="158"/>
                    <a:pt x="53" y="168"/>
                  </a:cubicBezTo>
                  <a:cubicBezTo>
                    <a:pt x="54" y="170"/>
                    <a:pt x="56" y="176"/>
                    <a:pt x="59" y="177"/>
                  </a:cubicBezTo>
                  <a:cubicBezTo>
                    <a:pt x="64" y="177"/>
                    <a:pt x="68" y="176"/>
                    <a:pt x="72" y="174"/>
                  </a:cubicBezTo>
                  <a:cubicBezTo>
                    <a:pt x="88" y="167"/>
                    <a:pt x="66" y="142"/>
                    <a:pt x="60" y="136"/>
                  </a:cubicBezTo>
                  <a:close/>
                </a:path>
              </a:pathLst>
            </a:custGeom>
            <a:solidFill>
              <a:srgbClr val="1986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" name="Freeform 90"/>
            <p:cNvSpPr/>
            <p:nvPr/>
          </p:nvSpPr>
          <p:spPr bwMode="auto">
            <a:xfrm>
              <a:off x="340" y="2505"/>
              <a:ext cx="105" cy="241"/>
            </a:xfrm>
            <a:custGeom>
              <a:avLst/>
              <a:gdLst>
                <a:gd name="T0" fmla="*/ 48 w 61"/>
                <a:gd name="T1" fmla="*/ 3 h 139"/>
                <a:gd name="T2" fmla="*/ 49 w 61"/>
                <a:gd name="T3" fmla="*/ 1 h 139"/>
                <a:gd name="T4" fmla="*/ 48 w 61"/>
                <a:gd name="T5" fmla="*/ 1 h 139"/>
                <a:gd name="T6" fmla="*/ 47 w 61"/>
                <a:gd name="T7" fmla="*/ 3 h 139"/>
                <a:gd name="T8" fmla="*/ 47 w 61"/>
                <a:gd name="T9" fmla="*/ 3 h 139"/>
                <a:gd name="T10" fmla="*/ 4 w 61"/>
                <a:gd name="T11" fmla="*/ 138 h 139"/>
                <a:gd name="T12" fmla="*/ 6 w 61"/>
                <a:gd name="T13" fmla="*/ 139 h 139"/>
                <a:gd name="T14" fmla="*/ 7 w 61"/>
                <a:gd name="T15" fmla="*/ 139 h 139"/>
                <a:gd name="T16" fmla="*/ 50 w 61"/>
                <a:gd name="T17" fmla="*/ 79 h 139"/>
                <a:gd name="T18" fmla="*/ 48 w 61"/>
                <a:gd name="T19" fmla="*/ 3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1" h="139">
                  <a:moveTo>
                    <a:pt x="48" y="3"/>
                  </a:moveTo>
                  <a:cubicBezTo>
                    <a:pt x="49" y="2"/>
                    <a:pt x="49" y="2"/>
                    <a:pt x="49" y="1"/>
                  </a:cubicBezTo>
                  <a:cubicBezTo>
                    <a:pt x="49" y="1"/>
                    <a:pt x="49" y="0"/>
                    <a:pt x="48" y="1"/>
                  </a:cubicBezTo>
                  <a:cubicBezTo>
                    <a:pt x="48" y="1"/>
                    <a:pt x="48" y="2"/>
                    <a:pt x="47" y="3"/>
                  </a:cubicBezTo>
                  <a:cubicBezTo>
                    <a:pt x="47" y="3"/>
                    <a:pt x="47" y="3"/>
                    <a:pt x="47" y="3"/>
                  </a:cubicBezTo>
                  <a:cubicBezTo>
                    <a:pt x="22" y="43"/>
                    <a:pt x="0" y="89"/>
                    <a:pt x="4" y="138"/>
                  </a:cubicBezTo>
                  <a:cubicBezTo>
                    <a:pt x="4" y="139"/>
                    <a:pt x="5" y="139"/>
                    <a:pt x="6" y="139"/>
                  </a:cubicBezTo>
                  <a:cubicBezTo>
                    <a:pt x="6" y="139"/>
                    <a:pt x="7" y="139"/>
                    <a:pt x="7" y="139"/>
                  </a:cubicBezTo>
                  <a:cubicBezTo>
                    <a:pt x="29" y="126"/>
                    <a:pt x="42" y="102"/>
                    <a:pt x="50" y="79"/>
                  </a:cubicBezTo>
                  <a:cubicBezTo>
                    <a:pt x="58" y="55"/>
                    <a:pt x="61" y="26"/>
                    <a:pt x="48" y="3"/>
                  </a:cubicBezTo>
                  <a:close/>
                </a:path>
              </a:pathLst>
            </a:custGeom>
            <a:solidFill>
              <a:srgbClr val="21B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" name="Freeform 91"/>
            <p:cNvSpPr/>
            <p:nvPr/>
          </p:nvSpPr>
          <p:spPr bwMode="auto">
            <a:xfrm>
              <a:off x="570" y="2477"/>
              <a:ext cx="71" cy="252"/>
            </a:xfrm>
            <a:custGeom>
              <a:avLst/>
              <a:gdLst>
                <a:gd name="T0" fmla="*/ 36 w 41"/>
                <a:gd name="T1" fmla="*/ 61 h 145"/>
                <a:gd name="T2" fmla="*/ 1 w 41"/>
                <a:gd name="T3" fmla="*/ 0 h 145"/>
                <a:gd name="T4" fmla="*/ 0 w 41"/>
                <a:gd name="T5" fmla="*/ 0 h 145"/>
                <a:gd name="T6" fmla="*/ 34 w 41"/>
                <a:gd name="T7" fmla="*/ 68 h 145"/>
                <a:gd name="T8" fmla="*/ 37 w 41"/>
                <a:gd name="T9" fmla="*/ 143 h 145"/>
                <a:gd name="T10" fmla="*/ 40 w 41"/>
                <a:gd name="T11" fmla="*/ 143 h 145"/>
                <a:gd name="T12" fmla="*/ 36 w 41"/>
                <a:gd name="T13" fmla="*/ 61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45">
                  <a:moveTo>
                    <a:pt x="36" y="61"/>
                  </a:moveTo>
                  <a:cubicBezTo>
                    <a:pt x="32" y="39"/>
                    <a:pt x="24" y="9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2" y="16"/>
                    <a:pt x="30" y="42"/>
                    <a:pt x="34" y="68"/>
                  </a:cubicBezTo>
                  <a:cubicBezTo>
                    <a:pt x="38" y="92"/>
                    <a:pt x="38" y="118"/>
                    <a:pt x="37" y="143"/>
                  </a:cubicBezTo>
                  <a:cubicBezTo>
                    <a:pt x="37" y="145"/>
                    <a:pt x="40" y="145"/>
                    <a:pt x="40" y="143"/>
                  </a:cubicBezTo>
                  <a:cubicBezTo>
                    <a:pt x="41" y="116"/>
                    <a:pt x="41" y="88"/>
                    <a:pt x="36" y="61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" name="Freeform 92"/>
            <p:cNvSpPr/>
            <p:nvPr/>
          </p:nvSpPr>
          <p:spPr bwMode="auto">
            <a:xfrm>
              <a:off x="565" y="2715"/>
              <a:ext cx="141" cy="138"/>
            </a:xfrm>
            <a:custGeom>
              <a:avLst/>
              <a:gdLst>
                <a:gd name="T0" fmla="*/ 44 w 82"/>
                <a:gd name="T1" fmla="*/ 2 h 80"/>
                <a:gd name="T2" fmla="*/ 43 w 82"/>
                <a:gd name="T3" fmla="*/ 1 h 80"/>
                <a:gd name="T4" fmla="*/ 40 w 82"/>
                <a:gd name="T5" fmla="*/ 3 h 80"/>
                <a:gd name="T6" fmla="*/ 0 w 82"/>
                <a:gd name="T7" fmla="*/ 55 h 80"/>
                <a:gd name="T8" fmla="*/ 7 w 82"/>
                <a:gd name="T9" fmla="*/ 68 h 80"/>
                <a:gd name="T10" fmla="*/ 22 w 82"/>
                <a:gd name="T11" fmla="*/ 59 h 80"/>
                <a:gd name="T12" fmla="*/ 29 w 82"/>
                <a:gd name="T13" fmla="*/ 79 h 80"/>
                <a:gd name="T14" fmla="*/ 31 w 82"/>
                <a:gd name="T15" fmla="*/ 79 h 80"/>
                <a:gd name="T16" fmla="*/ 45 w 82"/>
                <a:gd name="T17" fmla="*/ 63 h 80"/>
                <a:gd name="T18" fmla="*/ 56 w 82"/>
                <a:gd name="T19" fmla="*/ 76 h 80"/>
                <a:gd name="T20" fmla="*/ 70 w 82"/>
                <a:gd name="T21" fmla="*/ 66 h 80"/>
                <a:gd name="T22" fmla="*/ 44 w 82"/>
                <a:gd name="T23" fmla="*/ 2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2" h="80">
                  <a:moveTo>
                    <a:pt x="44" y="2"/>
                  </a:moveTo>
                  <a:cubicBezTo>
                    <a:pt x="44" y="1"/>
                    <a:pt x="43" y="0"/>
                    <a:pt x="43" y="1"/>
                  </a:cubicBezTo>
                  <a:cubicBezTo>
                    <a:pt x="41" y="0"/>
                    <a:pt x="40" y="1"/>
                    <a:pt x="40" y="3"/>
                  </a:cubicBezTo>
                  <a:cubicBezTo>
                    <a:pt x="22" y="15"/>
                    <a:pt x="2" y="32"/>
                    <a:pt x="0" y="55"/>
                  </a:cubicBezTo>
                  <a:cubicBezTo>
                    <a:pt x="0" y="60"/>
                    <a:pt x="2" y="66"/>
                    <a:pt x="7" y="68"/>
                  </a:cubicBezTo>
                  <a:cubicBezTo>
                    <a:pt x="13" y="70"/>
                    <a:pt x="18" y="64"/>
                    <a:pt x="22" y="59"/>
                  </a:cubicBezTo>
                  <a:cubicBezTo>
                    <a:pt x="22" y="67"/>
                    <a:pt x="24" y="73"/>
                    <a:pt x="29" y="79"/>
                  </a:cubicBezTo>
                  <a:cubicBezTo>
                    <a:pt x="29" y="80"/>
                    <a:pt x="31" y="80"/>
                    <a:pt x="31" y="79"/>
                  </a:cubicBezTo>
                  <a:cubicBezTo>
                    <a:pt x="37" y="75"/>
                    <a:pt x="42" y="69"/>
                    <a:pt x="45" y="63"/>
                  </a:cubicBezTo>
                  <a:cubicBezTo>
                    <a:pt x="47" y="69"/>
                    <a:pt x="50" y="74"/>
                    <a:pt x="56" y="76"/>
                  </a:cubicBezTo>
                  <a:cubicBezTo>
                    <a:pt x="62" y="77"/>
                    <a:pt x="68" y="71"/>
                    <a:pt x="70" y="66"/>
                  </a:cubicBezTo>
                  <a:cubicBezTo>
                    <a:pt x="82" y="42"/>
                    <a:pt x="60" y="16"/>
                    <a:pt x="44" y="2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" name="Freeform 93"/>
            <p:cNvSpPr/>
            <p:nvPr/>
          </p:nvSpPr>
          <p:spPr bwMode="auto">
            <a:xfrm>
              <a:off x="737" y="2574"/>
              <a:ext cx="268" cy="654"/>
            </a:xfrm>
            <a:custGeom>
              <a:avLst/>
              <a:gdLst>
                <a:gd name="T0" fmla="*/ 155 w 155"/>
                <a:gd name="T1" fmla="*/ 245 h 377"/>
                <a:gd name="T2" fmla="*/ 154 w 155"/>
                <a:gd name="T3" fmla="*/ 245 h 377"/>
                <a:gd name="T4" fmla="*/ 143 w 155"/>
                <a:gd name="T5" fmla="*/ 217 h 377"/>
                <a:gd name="T6" fmla="*/ 118 w 155"/>
                <a:gd name="T7" fmla="*/ 202 h 377"/>
                <a:gd name="T8" fmla="*/ 138 w 155"/>
                <a:gd name="T9" fmla="*/ 200 h 377"/>
                <a:gd name="T10" fmla="*/ 138 w 155"/>
                <a:gd name="T11" fmla="*/ 199 h 377"/>
                <a:gd name="T12" fmla="*/ 139 w 155"/>
                <a:gd name="T13" fmla="*/ 198 h 377"/>
                <a:gd name="T14" fmla="*/ 119 w 155"/>
                <a:gd name="T15" fmla="*/ 163 h 377"/>
                <a:gd name="T16" fmla="*/ 119 w 155"/>
                <a:gd name="T17" fmla="*/ 161 h 377"/>
                <a:gd name="T18" fmla="*/ 81 w 155"/>
                <a:gd name="T19" fmla="*/ 153 h 377"/>
                <a:gd name="T20" fmla="*/ 107 w 155"/>
                <a:gd name="T21" fmla="*/ 148 h 377"/>
                <a:gd name="T22" fmla="*/ 107 w 155"/>
                <a:gd name="T23" fmla="*/ 148 h 377"/>
                <a:gd name="T24" fmla="*/ 109 w 155"/>
                <a:gd name="T25" fmla="*/ 147 h 377"/>
                <a:gd name="T26" fmla="*/ 80 w 155"/>
                <a:gd name="T27" fmla="*/ 113 h 377"/>
                <a:gd name="T28" fmla="*/ 47 w 155"/>
                <a:gd name="T29" fmla="*/ 77 h 377"/>
                <a:gd name="T30" fmla="*/ 20 w 155"/>
                <a:gd name="T31" fmla="*/ 1 h 377"/>
                <a:gd name="T32" fmla="*/ 20 w 155"/>
                <a:gd name="T33" fmla="*/ 1 h 377"/>
                <a:gd name="T34" fmla="*/ 44 w 155"/>
                <a:gd name="T35" fmla="*/ 78 h 377"/>
                <a:gd name="T36" fmla="*/ 17 w 155"/>
                <a:gd name="T37" fmla="*/ 156 h 377"/>
                <a:gd name="T38" fmla="*/ 19 w 155"/>
                <a:gd name="T39" fmla="*/ 159 h 377"/>
                <a:gd name="T40" fmla="*/ 29 w 155"/>
                <a:gd name="T41" fmla="*/ 163 h 377"/>
                <a:gd name="T42" fmla="*/ 8 w 155"/>
                <a:gd name="T43" fmla="*/ 225 h 377"/>
                <a:gd name="T44" fmla="*/ 10 w 155"/>
                <a:gd name="T45" fmla="*/ 227 h 377"/>
                <a:gd name="T46" fmla="*/ 17 w 155"/>
                <a:gd name="T47" fmla="*/ 227 h 377"/>
                <a:gd name="T48" fmla="*/ 9 w 155"/>
                <a:gd name="T49" fmla="*/ 284 h 377"/>
                <a:gd name="T50" fmla="*/ 12 w 155"/>
                <a:gd name="T51" fmla="*/ 284 h 377"/>
                <a:gd name="T52" fmla="*/ 24 w 155"/>
                <a:gd name="T53" fmla="*/ 274 h 377"/>
                <a:gd name="T54" fmla="*/ 45 w 155"/>
                <a:gd name="T55" fmla="*/ 347 h 377"/>
                <a:gd name="T56" fmla="*/ 48 w 155"/>
                <a:gd name="T57" fmla="*/ 346 h 377"/>
                <a:gd name="T58" fmla="*/ 48 w 155"/>
                <a:gd name="T59" fmla="*/ 346 h 377"/>
                <a:gd name="T60" fmla="*/ 59 w 155"/>
                <a:gd name="T61" fmla="*/ 339 h 377"/>
                <a:gd name="T62" fmla="*/ 104 w 155"/>
                <a:gd name="T63" fmla="*/ 377 h 377"/>
                <a:gd name="T64" fmla="*/ 105 w 155"/>
                <a:gd name="T65" fmla="*/ 374 h 377"/>
                <a:gd name="T66" fmla="*/ 135 w 155"/>
                <a:gd name="T67" fmla="*/ 338 h 377"/>
                <a:gd name="T68" fmla="*/ 135 w 155"/>
                <a:gd name="T69" fmla="*/ 338 h 377"/>
                <a:gd name="T70" fmla="*/ 135 w 155"/>
                <a:gd name="T71" fmla="*/ 338 h 377"/>
                <a:gd name="T72" fmla="*/ 135 w 155"/>
                <a:gd name="T73" fmla="*/ 338 h 377"/>
                <a:gd name="T74" fmla="*/ 134 w 155"/>
                <a:gd name="T75" fmla="*/ 337 h 377"/>
                <a:gd name="T76" fmla="*/ 110 w 155"/>
                <a:gd name="T77" fmla="*/ 315 h 377"/>
                <a:gd name="T78" fmla="*/ 137 w 155"/>
                <a:gd name="T79" fmla="*/ 326 h 377"/>
                <a:gd name="T80" fmla="*/ 139 w 155"/>
                <a:gd name="T81" fmla="*/ 325 h 377"/>
                <a:gd name="T82" fmla="*/ 150 w 155"/>
                <a:gd name="T83" fmla="*/ 264 h 377"/>
                <a:gd name="T84" fmla="*/ 150 w 155"/>
                <a:gd name="T85" fmla="*/ 264 h 377"/>
                <a:gd name="T86" fmla="*/ 135 w 155"/>
                <a:gd name="T87" fmla="*/ 242 h 377"/>
                <a:gd name="T88" fmla="*/ 153 w 155"/>
                <a:gd name="T89" fmla="*/ 248 h 377"/>
                <a:gd name="T90" fmla="*/ 155 w 155"/>
                <a:gd name="T91" fmla="*/ 248 h 377"/>
                <a:gd name="T92" fmla="*/ 155 w 155"/>
                <a:gd name="T93" fmla="*/ 248 h 377"/>
                <a:gd name="T94" fmla="*/ 155 w 155"/>
                <a:gd name="T95" fmla="*/ 245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55" h="377">
                  <a:moveTo>
                    <a:pt x="155" y="245"/>
                  </a:moveTo>
                  <a:cubicBezTo>
                    <a:pt x="154" y="245"/>
                    <a:pt x="154" y="245"/>
                    <a:pt x="154" y="245"/>
                  </a:cubicBezTo>
                  <a:cubicBezTo>
                    <a:pt x="151" y="235"/>
                    <a:pt x="149" y="225"/>
                    <a:pt x="143" y="217"/>
                  </a:cubicBezTo>
                  <a:cubicBezTo>
                    <a:pt x="137" y="209"/>
                    <a:pt x="128" y="205"/>
                    <a:pt x="118" y="202"/>
                  </a:cubicBezTo>
                  <a:cubicBezTo>
                    <a:pt x="125" y="200"/>
                    <a:pt x="131" y="200"/>
                    <a:pt x="138" y="200"/>
                  </a:cubicBezTo>
                  <a:cubicBezTo>
                    <a:pt x="138" y="200"/>
                    <a:pt x="138" y="200"/>
                    <a:pt x="138" y="199"/>
                  </a:cubicBezTo>
                  <a:cubicBezTo>
                    <a:pt x="139" y="199"/>
                    <a:pt x="139" y="199"/>
                    <a:pt x="139" y="198"/>
                  </a:cubicBezTo>
                  <a:cubicBezTo>
                    <a:pt x="135" y="185"/>
                    <a:pt x="129" y="172"/>
                    <a:pt x="119" y="163"/>
                  </a:cubicBezTo>
                  <a:cubicBezTo>
                    <a:pt x="120" y="163"/>
                    <a:pt x="120" y="162"/>
                    <a:pt x="119" y="161"/>
                  </a:cubicBezTo>
                  <a:cubicBezTo>
                    <a:pt x="108" y="156"/>
                    <a:pt x="94" y="154"/>
                    <a:pt x="81" y="153"/>
                  </a:cubicBezTo>
                  <a:cubicBezTo>
                    <a:pt x="89" y="150"/>
                    <a:pt x="98" y="150"/>
                    <a:pt x="107" y="148"/>
                  </a:cubicBezTo>
                  <a:cubicBezTo>
                    <a:pt x="107" y="148"/>
                    <a:pt x="107" y="148"/>
                    <a:pt x="107" y="148"/>
                  </a:cubicBezTo>
                  <a:cubicBezTo>
                    <a:pt x="108" y="149"/>
                    <a:pt x="110" y="148"/>
                    <a:pt x="109" y="147"/>
                  </a:cubicBezTo>
                  <a:cubicBezTo>
                    <a:pt x="100" y="135"/>
                    <a:pt x="90" y="124"/>
                    <a:pt x="80" y="113"/>
                  </a:cubicBezTo>
                  <a:cubicBezTo>
                    <a:pt x="70" y="100"/>
                    <a:pt x="60" y="87"/>
                    <a:pt x="47" y="77"/>
                  </a:cubicBezTo>
                  <a:cubicBezTo>
                    <a:pt x="46" y="53"/>
                    <a:pt x="44" y="13"/>
                    <a:pt x="20" y="1"/>
                  </a:cubicBezTo>
                  <a:cubicBezTo>
                    <a:pt x="20" y="0"/>
                    <a:pt x="20" y="1"/>
                    <a:pt x="20" y="1"/>
                  </a:cubicBezTo>
                  <a:cubicBezTo>
                    <a:pt x="41" y="21"/>
                    <a:pt x="40" y="51"/>
                    <a:pt x="44" y="78"/>
                  </a:cubicBezTo>
                  <a:cubicBezTo>
                    <a:pt x="46" y="106"/>
                    <a:pt x="31" y="132"/>
                    <a:pt x="17" y="156"/>
                  </a:cubicBezTo>
                  <a:cubicBezTo>
                    <a:pt x="17" y="157"/>
                    <a:pt x="17" y="158"/>
                    <a:pt x="19" y="159"/>
                  </a:cubicBezTo>
                  <a:cubicBezTo>
                    <a:pt x="22" y="160"/>
                    <a:pt x="25" y="162"/>
                    <a:pt x="29" y="163"/>
                  </a:cubicBezTo>
                  <a:cubicBezTo>
                    <a:pt x="11" y="179"/>
                    <a:pt x="8" y="202"/>
                    <a:pt x="8" y="225"/>
                  </a:cubicBezTo>
                  <a:cubicBezTo>
                    <a:pt x="8" y="226"/>
                    <a:pt x="8" y="226"/>
                    <a:pt x="10" y="227"/>
                  </a:cubicBezTo>
                  <a:cubicBezTo>
                    <a:pt x="12" y="227"/>
                    <a:pt x="15" y="227"/>
                    <a:pt x="17" y="227"/>
                  </a:cubicBezTo>
                  <a:cubicBezTo>
                    <a:pt x="0" y="238"/>
                    <a:pt x="2" y="266"/>
                    <a:pt x="9" y="284"/>
                  </a:cubicBezTo>
                  <a:cubicBezTo>
                    <a:pt x="10" y="284"/>
                    <a:pt x="11" y="284"/>
                    <a:pt x="12" y="284"/>
                  </a:cubicBezTo>
                  <a:cubicBezTo>
                    <a:pt x="15" y="280"/>
                    <a:pt x="20" y="277"/>
                    <a:pt x="24" y="274"/>
                  </a:cubicBezTo>
                  <a:cubicBezTo>
                    <a:pt x="15" y="302"/>
                    <a:pt x="25" y="325"/>
                    <a:pt x="45" y="347"/>
                  </a:cubicBezTo>
                  <a:cubicBezTo>
                    <a:pt x="46" y="347"/>
                    <a:pt x="47" y="347"/>
                    <a:pt x="48" y="346"/>
                  </a:cubicBezTo>
                  <a:cubicBezTo>
                    <a:pt x="48" y="346"/>
                    <a:pt x="48" y="346"/>
                    <a:pt x="48" y="346"/>
                  </a:cubicBezTo>
                  <a:cubicBezTo>
                    <a:pt x="52" y="344"/>
                    <a:pt x="56" y="342"/>
                    <a:pt x="59" y="339"/>
                  </a:cubicBezTo>
                  <a:cubicBezTo>
                    <a:pt x="58" y="363"/>
                    <a:pt x="83" y="375"/>
                    <a:pt x="104" y="377"/>
                  </a:cubicBezTo>
                  <a:cubicBezTo>
                    <a:pt x="105" y="377"/>
                    <a:pt x="106" y="375"/>
                    <a:pt x="105" y="374"/>
                  </a:cubicBezTo>
                  <a:cubicBezTo>
                    <a:pt x="119" y="367"/>
                    <a:pt x="130" y="353"/>
                    <a:pt x="135" y="338"/>
                  </a:cubicBezTo>
                  <a:cubicBezTo>
                    <a:pt x="135" y="338"/>
                    <a:pt x="135" y="338"/>
                    <a:pt x="135" y="338"/>
                  </a:cubicBezTo>
                  <a:cubicBezTo>
                    <a:pt x="135" y="338"/>
                    <a:pt x="135" y="338"/>
                    <a:pt x="135" y="338"/>
                  </a:cubicBezTo>
                  <a:cubicBezTo>
                    <a:pt x="135" y="338"/>
                    <a:pt x="135" y="338"/>
                    <a:pt x="135" y="338"/>
                  </a:cubicBezTo>
                  <a:cubicBezTo>
                    <a:pt x="135" y="337"/>
                    <a:pt x="135" y="337"/>
                    <a:pt x="134" y="337"/>
                  </a:cubicBezTo>
                  <a:cubicBezTo>
                    <a:pt x="129" y="328"/>
                    <a:pt x="120" y="321"/>
                    <a:pt x="110" y="315"/>
                  </a:cubicBezTo>
                  <a:cubicBezTo>
                    <a:pt x="120" y="317"/>
                    <a:pt x="128" y="320"/>
                    <a:pt x="137" y="326"/>
                  </a:cubicBezTo>
                  <a:cubicBezTo>
                    <a:pt x="138" y="326"/>
                    <a:pt x="139" y="326"/>
                    <a:pt x="139" y="325"/>
                  </a:cubicBezTo>
                  <a:cubicBezTo>
                    <a:pt x="148" y="307"/>
                    <a:pt x="154" y="284"/>
                    <a:pt x="150" y="264"/>
                  </a:cubicBezTo>
                  <a:cubicBezTo>
                    <a:pt x="150" y="264"/>
                    <a:pt x="150" y="264"/>
                    <a:pt x="150" y="264"/>
                  </a:cubicBezTo>
                  <a:cubicBezTo>
                    <a:pt x="149" y="255"/>
                    <a:pt x="142" y="247"/>
                    <a:pt x="135" y="242"/>
                  </a:cubicBezTo>
                  <a:cubicBezTo>
                    <a:pt x="141" y="243"/>
                    <a:pt x="147" y="245"/>
                    <a:pt x="153" y="248"/>
                  </a:cubicBezTo>
                  <a:cubicBezTo>
                    <a:pt x="153" y="249"/>
                    <a:pt x="154" y="249"/>
                    <a:pt x="155" y="248"/>
                  </a:cubicBezTo>
                  <a:cubicBezTo>
                    <a:pt x="155" y="248"/>
                    <a:pt x="155" y="248"/>
                    <a:pt x="155" y="248"/>
                  </a:cubicBezTo>
                  <a:cubicBezTo>
                    <a:pt x="155" y="247"/>
                    <a:pt x="155" y="246"/>
                    <a:pt x="155" y="245"/>
                  </a:cubicBezTo>
                  <a:close/>
                </a:path>
              </a:pathLst>
            </a:custGeom>
            <a:solidFill>
              <a:srgbClr val="0C67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5" name="Freeform 94"/>
            <p:cNvSpPr/>
            <p:nvPr/>
          </p:nvSpPr>
          <p:spPr bwMode="auto">
            <a:xfrm>
              <a:off x="62" y="2474"/>
              <a:ext cx="109" cy="241"/>
            </a:xfrm>
            <a:custGeom>
              <a:avLst/>
              <a:gdLst>
                <a:gd name="T0" fmla="*/ 61 w 63"/>
                <a:gd name="T1" fmla="*/ 135 h 139"/>
                <a:gd name="T2" fmla="*/ 3 w 63"/>
                <a:gd name="T3" fmla="*/ 6 h 139"/>
                <a:gd name="T4" fmla="*/ 3 w 63"/>
                <a:gd name="T5" fmla="*/ 7 h 139"/>
                <a:gd name="T6" fmla="*/ 2 w 63"/>
                <a:gd name="T7" fmla="*/ 8 h 139"/>
                <a:gd name="T8" fmla="*/ 58 w 63"/>
                <a:gd name="T9" fmla="*/ 137 h 139"/>
                <a:gd name="T10" fmla="*/ 58 w 63"/>
                <a:gd name="T11" fmla="*/ 137 h 139"/>
                <a:gd name="T12" fmla="*/ 61 w 63"/>
                <a:gd name="T13" fmla="*/ 137 h 139"/>
                <a:gd name="T14" fmla="*/ 61 w 63"/>
                <a:gd name="T15" fmla="*/ 136 h 139"/>
                <a:gd name="T16" fmla="*/ 61 w 63"/>
                <a:gd name="T17" fmla="*/ 135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3" h="139">
                  <a:moveTo>
                    <a:pt x="61" y="135"/>
                  </a:moveTo>
                  <a:cubicBezTo>
                    <a:pt x="63" y="96"/>
                    <a:pt x="62" y="0"/>
                    <a:pt x="3" y="6"/>
                  </a:cubicBezTo>
                  <a:cubicBezTo>
                    <a:pt x="3" y="6"/>
                    <a:pt x="3" y="7"/>
                    <a:pt x="3" y="7"/>
                  </a:cubicBezTo>
                  <a:cubicBezTo>
                    <a:pt x="2" y="7"/>
                    <a:pt x="2" y="7"/>
                    <a:pt x="2" y="8"/>
                  </a:cubicBezTo>
                  <a:cubicBezTo>
                    <a:pt x="0" y="56"/>
                    <a:pt x="22" y="104"/>
                    <a:pt x="58" y="137"/>
                  </a:cubicBezTo>
                  <a:cubicBezTo>
                    <a:pt x="58" y="137"/>
                    <a:pt x="58" y="137"/>
                    <a:pt x="58" y="137"/>
                  </a:cubicBezTo>
                  <a:cubicBezTo>
                    <a:pt x="58" y="139"/>
                    <a:pt x="61" y="139"/>
                    <a:pt x="61" y="137"/>
                  </a:cubicBezTo>
                  <a:cubicBezTo>
                    <a:pt x="61" y="137"/>
                    <a:pt x="61" y="136"/>
                    <a:pt x="61" y="136"/>
                  </a:cubicBezTo>
                  <a:cubicBezTo>
                    <a:pt x="61" y="136"/>
                    <a:pt x="61" y="136"/>
                    <a:pt x="61" y="135"/>
                  </a:cubicBezTo>
                  <a:close/>
                </a:path>
              </a:pathLst>
            </a:custGeom>
            <a:solidFill>
              <a:srgbClr val="21B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" name="Freeform 95"/>
            <p:cNvSpPr/>
            <p:nvPr/>
          </p:nvSpPr>
          <p:spPr bwMode="auto">
            <a:xfrm>
              <a:off x="663" y="2204"/>
              <a:ext cx="601" cy="341"/>
            </a:xfrm>
            <a:custGeom>
              <a:avLst/>
              <a:gdLst>
                <a:gd name="T0" fmla="*/ 323 w 348"/>
                <a:gd name="T1" fmla="*/ 51 h 197"/>
                <a:gd name="T2" fmla="*/ 323 w 348"/>
                <a:gd name="T3" fmla="*/ 52 h 197"/>
                <a:gd name="T4" fmla="*/ 289 w 348"/>
                <a:gd name="T5" fmla="*/ 55 h 197"/>
                <a:gd name="T6" fmla="*/ 327 w 348"/>
                <a:gd name="T7" fmla="*/ 27 h 197"/>
                <a:gd name="T8" fmla="*/ 318 w 348"/>
                <a:gd name="T9" fmla="*/ 5 h 197"/>
                <a:gd name="T10" fmla="*/ 314 w 348"/>
                <a:gd name="T11" fmla="*/ 15 h 197"/>
                <a:gd name="T12" fmla="*/ 257 w 348"/>
                <a:gd name="T13" fmla="*/ 71 h 197"/>
                <a:gd name="T14" fmla="*/ 276 w 348"/>
                <a:gd name="T15" fmla="*/ 25 h 197"/>
                <a:gd name="T16" fmla="*/ 249 w 348"/>
                <a:gd name="T17" fmla="*/ 25 h 197"/>
                <a:gd name="T18" fmla="*/ 261 w 348"/>
                <a:gd name="T19" fmla="*/ 36 h 197"/>
                <a:gd name="T20" fmla="*/ 255 w 348"/>
                <a:gd name="T21" fmla="*/ 73 h 197"/>
                <a:gd name="T22" fmla="*/ 178 w 348"/>
                <a:gd name="T23" fmla="*/ 117 h 197"/>
                <a:gd name="T24" fmla="*/ 218 w 348"/>
                <a:gd name="T25" fmla="*/ 64 h 197"/>
                <a:gd name="T26" fmla="*/ 200 w 348"/>
                <a:gd name="T27" fmla="*/ 44 h 197"/>
                <a:gd name="T28" fmla="*/ 200 w 348"/>
                <a:gd name="T29" fmla="*/ 61 h 197"/>
                <a:gd name="T30" fmla="*/ 175 w 348"/>
                <a:gd name="T31" fmla="*/ 118 h 197"/>
                <a:gd name="T32" fmla="*/ 95 w 348"/>
                <a:gd name="T33" fmla="*/ 152 h 197"/>
                <a:gd name="T34" fmla="*/ 156 w 348"/>
                <a:gd name="T35" fmla="*/ 103 h 197"/>
                <a:gd name="T36" fmla="*/ 136 w 348"/>
                <a:gd name="T37" fmla="*/ 87 h 197"/>
                <a:gd name="T38" fmla="*/ 134 w 348"/>
                <a:gd name="T39" fmla="*/ 102 h 197"/>
                <a:gd name="T40" fmla="*/ 50 w 348"/>
                <a:gd name="T41" fmla="*/ 168 h 197"/>
                <a:gd name="T42" fmla="*/ 38 w 348"/>
                <a:gd name="T43" fmla="*/ 154 h 197"/>
                <a:gd name="T44" fmla="*/ 61 w 348"/>
                <a:gd name="T45" fmla="*/ 134 h 197"/>
                <a:gd name="T46" fmla="*/ 43 w 348"/>
                <a:gd name="T47" fmla="*/ 115 h 197"/>
                <a:gd name="T48" fmla="*/ 46 w 348"/>
                <a:gd name="T49" fmla="*/ 134 h 197"/>
                <a:gd name="T50" fmla="*/ 0 w 348"/>
                <a:gd name="T51" fmla="*/ 181 h 197"/>
                <a:gd name="T52" fmla="*/ 44 w 348"/>
                <a:gd name="T53" fmla="*/ 174 h 197"/>
                <a:gd name="T54" fmla="*/ 104 w 348"/>
                <a:gd name="T55" fmla="*/ 181 h 197"/>
                <a:gd name="T56" fmla="*/ 121 w 348"/>
                <a:gd name="T57" fmla="*/ 196 h 197"/>
                <a:gd name="T58" fmla="*/ 112 w 348"/>
                <a:gd name="T59" fmla="*/ 169 h 197"/>
                <a:gd name="T60" fmla="*/ 106 w 348"/>
                <a:gd name="T61" fmla="*/ 177 h 197"/>
                <a:gd name="T62" fmla="*/ 58 w 348"/>
                <a:gd name="T63" fmla="*/ 170 h 197"/>
                <a:gd name="T64" fmla="*/ 143 w 348"/>
                <a:gd name="T65" fmla="*/ 138 h 197"/>
                <a:gd name="T66" fmla="*/ 188 w 348"/>
                <a:gd name="T67" fmla="*/ 170 h 197"/>
                <a:gd name="T68" fmla="*/ 203 w 348"/>
                <a:gd name="T69" fmla="*/ 179 h 197"/>
                <a:gd name="T70" fmla="*/ 198 w 348"/>
                <a:gd name="T71" fmla="*/ 154 h 197"/>
                <a:gd name="T72" fmla="*/ 145 w 348"/>
                <a:gd name="T73" fmla="*/ 137 h 197"/>
                <a:gd name="T74" fmla="*/ 221 w 348"/>
                <a:gd name="T75" fmla="*/ 100 h 197"/>
                <a:gd name="T76" fmla="*/ 256 w 348"/>
                <a:gd name="T77" fmla="*/ 123 h 197"/>
                <a:gd name="T78" fmla="*/ 277 w 348"/>
                <a:gd name="T79" fmla="*/ 113 h 197"/>
                <a:gd name="T80" fmla="*/ 267 w 348"/>
                <a:gd name="T81" fmla="*/ 107 h 197"/>
                <a:gd name="T82" fmla="*/ 262 w 348"/>
                <a:gd name="T83" fmla="*/ 108 h 197"/>
                <a:gd name="T84" fmla="*/ 259 w 348"/>
                <a:gd name="T85" fmla="*/ 111 h 197"/>
                <a:gd name="T86" fmla="*/ 288 w 348"/>
                <a:gd name="T87" fmla="*/ 57 h 197"/>
                <a:gd name="T88" fmla="*/ 324 w 348"/>
                <a:gd name="T89" fmla="*/ 57 h 197"/>
                <a:gd name="T90" fmla="*/ 347 w 348"/>
                <a:gd name="T91" fmla="*/ 55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48" h="197">
                  <a:moveTo>
                    <a:pt x="336" y="40"/>
                  </a:moveTo>
                  <a:cubicBezTo>
                    <a:pt x="330" y="41"/>
                    <a:pt x="325" y="46"/>
                    <a:pt x="323" y="51"/>
                  </a:cubicBezTo>
                  <a:cubicBezTo>
                    <a:pt x="323" y="51"/>
                    <a:pt x="323" y="51"/>
                    <a:pt x="323" y="52"/>
                  </a:cubicBezTo>
                  <a:cubicBezTo>
                    <a:pt x="323" y="52"/>
                    <a:pt x="323" y="52"/>
                    <a:pt x="323" y="52"/>
                  </a:cubicBezTo>
                  <a:cubicBezTo>
                    <a:pt x="323" y="53"/>
                    <a:pt x="322" y="54"/>
                    <a:pt x="322" y="54"/>
                  </a:cubicBezTo>
                  <a:cubicBezTo>
                    <a:pt x="311" y="54"/>
                    <a:pt x="300" y="54"/>
                    <a:pt x="289" y="55"/>
                  </a:cubicBezTo>
                  <a:cubicBezTo>
                    <a:pt x="300" y="46"/>
                    <a:pt x="310" y="37"/>
                    <a:pt x="319" y="26"/>
                  </a:cubicBezTo>
                  <a:cubicBezTo>
                    <a:pt x="321" y="28"/>
                    <a:pt x="324" y="28"/>
                    <a:pt x="327" y="27"/>
                  </a:cubicBezTo>
                  <a:cubicBezTo>
                    <a:pt x="333" y="25"/>
                    <a:pt x="338" y="19"/>
                    <a:pt x="336" y="12"/>
                  </a:cubicBezTo>
                  <a:cubicBezTo>
                    <a:pt x="335" y="5"/>
                    <a:pt x="324" y="0"/>
                    <a:pt x="318" y="5"/>
                  </a:cubicBezTo>
                  <a:cubicBezTo>
                    <a:pt x="316" y="7"/>
                    <a:pt x="314" y="10"/>
                    <a:pt x="315" y="14"/>
                  </a:cubicBezTo>
                  <a:cubicBezTo>
                    <a:pt x="314" y="14"/>
                    <a:pt x="314" y="14"/>
                    <a:pt x="314" y="15"/>
                  </a:cubicBezTo>
                  <a:cubicBezTo>
                    <a:pt x="314" y="18"/>
                    <a:pt x="315" y="21"/>
                    <a:pt x="317" y="24"/>
                  </a:cubicBezTo>
                  <a:cubicBezTo>
                    <a:pt x="298" y="41"/>
                    <a:pt x="278" y="57"/>
                    <a:pt x="257" y="71"/>
                  </a:cubicBezTo>
                  <a:cubicBezTo>
                    <a:pt x="261" y="60"/>
                    <a:pt x="263" y="48"/>
                    <a:pt x="264" y="36"/>
                  </a:cubicBezTo>
                  <a:cubicBezTo>
                    <a:pt x="270" y="36"/>
                    <a:pt x="275" y="31"/>
                    <a:pt x="276" y="25"/>
                  </a:cubicBezTo>
                  <a:cubicBezTo>
                    <a:pt x="277" y="18"/>
                    <a:pt x="272" y="13"/>
                    <a:pt x="266" y="12"/>
                  </a:cubicBezTo>
                  <a:cubicBezTo>
                    <a:pt x="259" y="11"/>
                    <a:pt x="247" y="16"/>
                    <a:pt x="249" y="25"/>
                  </a:cubicBezTo>
                  <a:cubicBezTo>
                    <a:pt x="250" y="30"/>
                    <a:pt x="255" y="34"/>
                    <a:pt x="260" y="35"/>
                  </a:cubicBezTo>
                  <a:cubicBezTo>
                    <a:pt x="260" y="35"/>
                    <a:pt x="260" y="36"/>
                    <a:pt x="261" y="36"/>
                  </a:cubicBezTo>
                  <a:cubicBezTo>
                    <a:pt x="261" y="36"/>
                    <a:pt x="261" y="36"/>
                    <a:pt x="261" y="36"/>
                  </a:cubicBezTo>
                  <a:cubicBezTo>
                    <a:pt x="260" y="49"/>
                    <a:pt x="257" y="61"/>
                    <a:pt x="255" y="73"/>
                  </a:cubicBezTo>
                  <a:cubicBezTo>
                    <a:pt x="231" y="89"/>
                    <a:pt x="206" y="104"/>
                    <a:pt x="179" y="117"/>
                  </a:cubicBezTo>
                  <a:cubicBezTo>
                    <a:pt x="178" y="117"/>
                    <a:pt x="178" y="117"/>
                    <a:pt x="178" y="117"/>
                  </a:cubicBezTo>
                  <a:cubicBezTo>
                    <a:pt x="185" y="99"/>
                    <a:pt x="195" y="83"/>
                    <a:pt x="205" y="67"/>
                  </a:cubicBezTo>
                  <a:cubicBezTo>
                    <a:pt x="209" y="69"/>
                    <a:pt x="215" y="69"/>
                    <a:pt x="218" y="64"/>
                  </a:cubicBezTo>
                  <a:cubicBezTo>
                    <a:pt x="223" y="59"/>
                    <a:pt x="225" y="49"/>
                    <a:pt x="221" y="43"/>
                  </a:cubicBezTo>
                  <a:cubicBezTo>
                    <a:pt x="216" y="36"/>
                    <a:pt x="205" y="37"/>
                    <a:pt x="200" y="44"/>
                  </a:cubicBezTo>
                  <a:cubicBezTo>
                    <a:pt x="197" y="48"/>
                    <a:pt x="197" y="55"/>
                    <a:pt x="200" y="60"/>
                  </a:cubicBezTo>
                  <a:cubicBezTo>
                    <a:pt x="200" y="60"/>
                    <a:pt x="200" y="60"/>
                    <a:pt x="200" y="61"/>
                  </a:cubicBezTo>
                  <a:cubicBezTo>
                    <a:pt x="201" y="63"/>
                    <a:pt x="202" y="64"/>
                    <a:pt x="203" y="65"/>
                  </a:cubicBezTo>
                  <a:cubicBezTo>
                    <a:pt x="193" y="82"/>
                    <a:pt x="181" y="99"/>
                    <a:pt x="175" y="118"/>
                  </a:cubicBezTo>
                  <a:cubicBezTo>
                    <a:pt x="150" y="130"/>
                    <a:pt x="125" y="141"/>
                    <a:pt x="99" y="151"/>
                  </a:cubicBezTo>
                  <a:cubicBezTo>
                    <a:pt x="97" y="151"/>
                    <a:pt x="96" y="152"/>
                    <a:pt x="95" y="152"/>
                  </a:cubicBezTo>
                  <a:cubicBezTo>
                    <a:pt x="107" y="134"/>
                    <a:pt x="121" y="119"/>
                    <a:pt x="135" y="104"/>
                  </a:cubicBezTo>
                  <a:cubicBezTo>
                    <a:pt x="141" y="109"/>
                    <a:pt x="151" y="109"/>
                    <a:pt x="156" y="103"/>
                  </a:cubicBezTo>
                  <a:cubicBezTo>
                    <a:pt x="160" y="98"/>
                    <a:pt x="160" y="89"/>
                    <a:pt x="156" y="84"/>
                  </a:cubicBezTo>
                  <a:cubicBezTo>
                    <a:pt x="151" y="77"/>
                    <a:pt x="141" y="81"/>
                    <a:pt x="136" y="87"/>
                  </a:cubicBezTo>
                  <a:cubicBezTo>
                    <a:pt x="136" y="87"/>
                    <a:pt x="136" y="87"/>
                    <a:pt x="136" y="88"/>
                  </a:cubicBezTo>
                  <a:cubicBezTo>
                    <a:pt x="133" y="92"/>
                    <a:pt x="131" y="97"/>
                    <a:pt x="134" y="102"/>
                  </a:cubicBezTo>
                  <a:cubicBezTo>
                    <a:pt x="117" y="116"/>
                    <a:pt x="103" y="133"/>
                    <a:pt x="93" y="153"/>
                  </a:cubicBezTo>
                  <a:cubicBezTo>
                    <a:pt x="79" y="158"/>
                    <a:pt x="65" y="163"/>
                    <a:pt x="50" y="168"/>
                  </a:cubicBezTo>
                  <a:cubicBezTo>
                    <a:pt x="43" y="170"/>
                    <a:pt x="36" y="171"/>
                    <a:pt x="29" y="173"/>
                  </a:cubicBezTo>
                  <a:cubicBezTo>
                    <a:pt x="32" y="167"/>
                    <a:pt x="35" y="160"/>
                    <a:pt x="38" y="154"/>
                  </a:cubicBezTo>
                  <a:cubicBezTo>
                    <a:pt x="42" y="148"/>
                    <a:pt x="45" y="142"/>
                    <a:pt x="49" y="136"/>
                  </a:cubicBezTo>
                  <a:cubicBezTo>
                    <a:pt x="53" y="138"/>
                    <a:pt x="57" y="137"/>
                    <a:pt x="61" y="134"/>
                  </a:cubicBezTo>
                  <a:cubicBezTo>
                    <a:pt x="67" y="130"/>
                    <a:pt x="69" y="120"/>
                    <a:pt x="64" y="114"/>
                  </a:cubicBezTo>
                  <a:cubicBezTo>
                    <a:pt x="58" y="107"/>
                    <a:pt x="48" y="107"/>
                    <a:pt x="43" y="115"/>
                  </a:cubicBezTo>
                  <a:cubicBezTo>
                    <a:pt x="40" y="119"/>
                    <a:pt x="40" y="127"/>
                    <a:pt x="44" y="130"/>
                  </a:cubicBezTo>
                  <a:cubicBezTo>
                    <a:pt x="44" y="132"/>
                    <a:pt x="45" y="133"/>
                    <a:pt x="46" y="134"/>
                  </a:cubicBezTo>
                  <a:cubicBezTo>
                    <a:pt x="37" y="145"/>
                    <a:pt x="31" y="160"/>
                    <a:pt x="26" y="174"/>
                  </a:cubicBezTo>
                  <a:cubicBezTo>
                    <a:pt x="17" y="175"/>
                    <a:pt x="8" y="177"/>
                    <a:pt x="0" y="181"/>
                  </a:cubicBezTo>
                  <a:cubicBezTo>
                    <a:pt x="0" y="181"/>
                    <a:pt x="0" y="181"/>
                    <a:pt x="0" y="182"/>
                  </a:cubicBezTo>
                  <a:cubicBezTo>
                    <a:pt x="14" y="183"/>
                    <a:pt x="30" y="178"/>
                    <a:pt x="44" y="174"/>
                  </a:cubicBezTo>
                  <a:cubicBezTo>
                    <a:pt x="47" y="173"/>
                    <a:pt x="51" y="172"/>
                    <a:pt x="55" y="171"/>
                  </a:cubicBezTo>
                  <a:cubicBezTo>
                    <a:pt x="70" y="177"/>
                    <a:pt x="88" y="181"/>
                    <a:pt x="104" y="181"/>
                  </a:cubicBezTo>
                  <a:cubicBezTo>
                    <a:pt x="104" y="182"/>
                    <a:pt x="104" y="183"/>
                    <a:pt x="104" y="185"/>
                  </a:cubicBezTo>
                  <a:cubicBezTo>
                    <a:pt x="104" y="194"/>
                    <a:pt x="113" y="197"/>
                    <a:pt x="121" y="196"/>
                  </a:cubicBezTo>
                  <a:cubicBezTo>
                    <a:pt x="128" y="195"/>
                    <a:pt x="132" y="189"/>
                    <a:pt x="131" y="181"/>
                  </a:cubicBezTo>
                  <a:cubicBezTo>
                    <a:pt x="129" y="174"/>
                    <a:pt x="120" y="166"/>
                    <a:pt x="112" y="169"/>
                  </a:cubicBezTo>
                  <a:cubicBezTo>
                    <a:pt x="112" y="169"/>
                    <a:pt x="111" y="170"/>
                    <a:pt x="112" y="171"/>
                  </a:cubicBezTo>
                  <a:cubicBezTo>
                    <a:pt x="109" y="172"/>
                    <a:pt x="107" y="174"/>
                    <a:pt x="106" y="177"/>
                  </a:cubicBezTo>
                  <a:cubicBezTo>
                    <a:pt x="98" y="176"/>
                    <a:pt x="90" y="176"/>
                    <a:pt x="82" y="175"/>
                  </a:cubicBezTo>
                  <a:cubicBezTo>
                    <a:pt x="74" y="174"/>
                    <a:pt x="66" y="172"/>
                    <a:pt x="58" y="170"/>
                  </a:cubicBezTo>
                  <a:cubicBezTo>
                    <a:pt x="71" y="166"/>
                    <a:pt x="83" y="161"/>
                    <a:pt x="96" y="157"/>
                  </a:cubicBezTo>
                  <a:cubicBezTo>
                    <a:pt x="112" y="151"/>
                    <a:pt x="128" y="145"/>
                    <a:pt x="143" y="138"/>
                  </a:cubicBezTo>
                  <a:cubicBezTo>
                    <a:pt x="157" y="148"/>
                    <a:pt x="171" y="157"/>
                    <a:pt x="188" y="162"/>
                  </a:cubicBezTo>
                  <a:cubicBezTo>
                    <a:pt x="187" y="165"/>
                    <a:pt x="187" y="167"/>
                    <a:pt x="188" y="170"/>
                  </a:cubicBezTo>
                  <a:cubicBezTo>
                    <a:pt x="188" y="170"/>
                    <a:pt x="188" y="171"/>
                    <a:pt x="189" y="171"/>
                  </a:cubicBezTo>
                  <a:cubicBezTo>
                    <a:pt x="191" y="176"/>
                    <a:pt x="197" y="180"/>
                    <a:pt x="203" y="179"/>
                  </a:cubicBezTo>
                  <a:cubicBezTo>
                    <a:pt x="211" y="178"/>
                    <a:pt x="219" y="170"/>
                    <a:pt x="216" y="161"/>
                  </a:cubicBezTo>
                  <a:cubicBezTo>
                    <a:pt x="213" y="155"/>
                    <a:pt x="204" y="153"/>
                    <a:pt x="198" y="154"/>
                  </a:cubicBezTo>
                  <a:cubicBezTo>
                    <a:pt x="194" y="154"/>
                    <a:pt x="191" y="156"/>
                    <a:pt x="189" y="159"/>
                  </a:cubicBezTo>
                  <a:cubicBezTo>
                    <a:pt x="173" y="154"/>
                    <a:pt x="159" y="146"/>
                    <a:pt x="145" y="137"/>
                  </a:cubicBezTo>
                  <a:cubicBezTo>
                    <a:pt x="155" y="133"/>
                    <a:pt x="165" y="128"/>
                    <a:pt x="175" y="123"/>
                  </a:cubicBezTo>
                  <a:cubicBezTo>
                    <a:pt x="190" y="116"/>
                    <a:pt x="206" y="109"/>
                    <a:pt x="221" y="100"/>
                  </a:cubicBezTo>
                  <a:cubicBezTo>
                    <a:pt x="231" y="108"/>
                    <a:pt x="244" y="112"/>
                    <a:pt x="257" y="114"/>
                  </a:cubicBezTo>
                  <a:cubicBezTo>
                    <a:pt x="256" y="117"/>
                    <a:pt x="255" y="120"/>
                    <a:pt x="256" y="123"/>
                  </a:cubicBezTo>
                  <a:cubicBezTo>
                    <a:pt x="258" y="130"/>
                    <a:pt x="269" y="134"/>
                    <a:pt x="275" y="129"/>
                  </a:cubicBezTo>
                  <a:cubicBezTo>
                    <a:pt x="279" y="125"/>
                    <a:pt x="280" y="118"/>
                    <a:pt x="277" y="113"/>
                  </a:cubicBezTo>
                  <a:cubicBezTo>
                    <a:pt x="275" y="109"/>
                    <a:pt x="271" y="107"/>
                    <a:pt x="266" y="107"/>
                  </a:cubicBezTo>
                  <a:cubicBezTo>
                    <a:pt x="266" y="107"/>
                    <a:pt x="267" y="107"/>
                    <a:pt x="267" y="107"/>
                  </a:cubicBezTo>
                  <a:cubicBezTo>
                    <a:pt x="267" y="107"/>
                    <a:pt x="267" y="106"/>
                    <a:pt x="266" y="107"/>
                  </a:cubicBezTo>
                  <a:cubicBezTo>
                    <a:pt x="265" y="107"/>
                    <a:pt x="264" y="108"/>
                    <a:pt x="262" y="108"/>
                  </a:cubicBezTo>
                  <a:cubicBezTo>
                    <a:pt x="261" y="109"/>
                    <a:pt x="260" y="109"/>
                    <a:pt x="259" y="110"/>
                  </a:cubicBezTo>
                  <a:cubicBezTo>
                    <a:pt x="259" y="110"/>
                    <a:pt x="259" y="111"/>
                    <a:pt x="259" y="111"/>
                  </a:cubicBezTo>
                  <a:cubicBezTo>
                    <a:pt x="246" y="108"/>
                    <a:pt x="235" y="105"/>
                    <a:pt x="223" y="99"/>
                  </a:cubicBezTo>
                  <a:cubicBezTo>
                    <a:pt x="246" y="87"/>
                    <a:pt x="268" y="73"/>
                    <a:pt x="288" y="57"/>
                  </a:cubicBezTo>
                  <a:cubicBezTo>
                    <a:pt x="300" y="57"/>
                    <a:pt x="312" y="58"/>
                    <a:pt x="324" y="57"/>
                  </a:cubicBezTo>
                  <a:cubicBezTo>
                    <a:pt x="324" y="57"/>
                    <a:pt x="324" y="57"/>
                    <a:pt x="324" y="57"/>
                  </a:cubicBezTo>
                  <a:cubicBezTo>
                    <a:pt x="326" y="61"/>
                    <a:pt x="330" y="64"/>
                    <a:pt x="334" y="65"/>
                  </a:cubicBezTo>
                  <a:cubicBezTo>
                    <a:pt x="340" y="65"/>
                    <a:pt x="346" y="62"/>
                    <a:pt x="347" y="55"/>
                  </a:cubicBezTo>
                  <a:cubicBezTo>
                    <a:pt x="348" y="48"/>
                    <a:pt x="344" y="39"/>
                    <a:pt x="336" y="40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" name="Freeform 96"/>
            <p:cNvSpPr/>
            <p:nvPr/>
          </p:nvSpPr>
          <p:spPr bwMode="auto">
            <a:xfrm>
              <a:off x="834" y="2358"/>
              <a:ext cx="647" cy="414"/>
            </a:xfrm>
            <a:custGeom>
              <a:avLst/>
              <a:gdLst>
                <a:gd name="T0" fmla="*/ 372 w 375"/>
                <a:gd name="T1" fmla="*/ 33 h 239"/>
                <a:gd name="T2" fmla="*/ 331 w 375"/>
                <a:gd name="T3" fmla="*/ 50 h 239"/>
                <a:gd name="T4" fmla="*/ 291 w 375"/>
                <a:gd name="T5" fmla="*/ 64 h 239"/>
                <a:gd name="T6" fmla="*/ 235 w 375"/>
                <a:gd name="T7" fmla="*/ 113 h 239"/>
                <a:gd name="T8" fmla="*/ 211 w 375"/>
                <a:gd name="T9" fmla="*/ 121 h 239"/>
                <a:gd name="T10" fmla="*/ 137 w 375"/>
                <a:gd name="T11" fmla="*/ 138 h 239"/>
                <a:gd name="T12" fmla="*/ 162 w 375"/>
                <a:gd name="T13" fmla="*/ 117 h 239"/>
                <a:gd name="T14" fmla="*/ 171 w 375"/>
                <a:gd name="T15" fmla="*/ 108 h 239"/>
                <a:gd name="T16" fmla="*/ 241 w 375"/>
                <a:gd name="T17" fmla="*/ 5 h 239"/>
                <a:gd name="T18" fmla="*/ 243 w 375"/>
                <a:gd name="T19" fmla="*/ 3 h 239"/>
                <a:gd name="T20" fmla="*/ 241 w 375"/>
                <a:gd name="T21" fmla="*/ 1 h 239"/>
                <a:gd name="T22" fmla="*/ 218 w 375"/>
                <a:gd name="T23" fmla="*/ 26 h 239"/>
                <a:gd name="T24" fmla="*/ 191 w 375"/>
                <a:gd name="T25" fmla="*/ 51 h 239"/>
                <a:gd name="T26" fmla="*/ 167 w 375"/>
                <a:gd name="T27" fmla="*/ 106 h 239"/>
                <a:gd name="T28" fmla="*/ 167 w 375"/>
                <a:gd name="T29" fmla="*/ 106 h 239"/>
                <a:gd name="T30" fmla="*/ 162 w 375"/>
                <a:gd name="T31" fmla="*/ 112 h 239"/>
                <a:gd name="T32" fmla="*/ 131 w 375"/>
                <a:gd name="T33" fmla="*/ 139 h 239"/>
                <a:gd name="T34" fmla="*/ 90 w 375"/>
                <a:gd name="T35" fmla="*/ 146 h 239"/>
                <a:gd name="T36" fmla="*/ 90 w 375"/>
                <a:gd name="T37" fmla="*/ 146 h 239"/>
                <a:gd name="T38" fmla="*/ 89 w 375"/>
                <a:gd name="T39" fmla="*/ 146 h 239"/>
                <a:gd name="T40" fmla="*/ 67 w 375"/>
                <a:gd name="T41" fmla="*/ 149 h 239"/>
                <a:gd name="T42" fmla="*/ 1 w 375"/>
                <a:gd name="T43" fmla="*/ 148 h 239"/>
                <a:gd name="T44" fmla="*/ 1 w 375"/>
                <a:gd name="T45" fmla="*/ 149 h 239"/>
                <a:gd name="T46" fmla="*/ 58 w 375"/>
                <a:gd name="T47" fmla="*/ 154 h 239"/>
                <a:gd name="T48" fmla="*/ 90 w 375"/>
                <a:gd name="T49" fmla="*/ 150 h 239"/>
                <a:gd name="T50" fmla="*/ 144 w 375"/>
                <a:gd name="T51" fmla="*/ 186 h 239"/>
                <a:gd name="T52" fmla="*/ 193 w 375"/>
                <a:gd name="T53" fmla="*/ 202 h 239"/>
                <a:gd name="T54" fmla="*/ 296 w 375"/>
                <a:gd name="T55" fmla="*/ 185 h 239"/>
                <a:gd name="T56" fmla="*/ 296 w 375"/>
                <a:gd name="T57" fmla="*/ 184 h 239"/>
                <a:gd name="T58" fmla="*/ 297 w 375"/>
                <a:gd name="T59" fmla="*/ 184 h 239"/>
                <a:gd name="T60" fmla="*/ 297 w 375"/>
                <a:gd name="T61" fmla="*/ 181 h 239"/>
                <a:gd name="T62" fmla="*/ 192 w 375"/>
                <a:gd name="T63" fmla="*/ 197 h 239"/>
                <a:gd name="T64" fmla="*/ 192 w 375"/>
                <a:gd name="T65" fmla="*/ 198 h 239"/>
                <a:gd name="T66" fmla="*/ 150 w 375"/>
                <a:gd name="T67" fmla="*/ 185 h 239"/>
                <a:gd name="T68" fmla="*/ 92 w 375"/>
                <a:gd name="T69" fmla="*/ 149 h 239"/>
                <a:gd name="T70" fmla="*/ 127 w 375"/>
                <a:gd name="T71" fmla="*/ 144 h 239"/>
                <a:gd name="T72" fmla="*/ 235 w 375"/>
                <a:gd name="T73" fmla="*/ 119 h 239"/>
                <a:gd name="T74" fmla="*/ 235 w 375"/>
                <a:gd name="T75" fmla="*/ 119 h 239"/>
                <a:gd name="T76" fmla="*/ 313 w 375"/>
                <a:gd name="T77" fmla="*/ 123 h 239"/>
                <a:gd name="T78" fmla="*/ 350 w 375"/>
                <a:gd name="T79" fmla="*/ 87 h 239"/>
                <a:gd name="T80" fmla="*/ 372 w 375"/>
                <a:gd name="T81" fmla="*/ 36 h 239"/>
                <a:gd name="T82" fmla="*/ 374 w 375"/>
                <a:gd name="T83" fmla="*/ 35 h 239"/>
                <a:gd name="T84" fmla="*/ 372 w 375"/>
                <a:gd name="T85" fmla="*/ 33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75" h="239">
                  <a:moveTo>
                    <a:pt x="372" y="33"/>
                  </a:moveTo>
                  <a:cubicBezTo>
                    <a:pt x="359" y="39"/>
                    <a:pt x="346" y="45"/>
                    <a:pt x="331" y="50"/>
                  </a:cubicBezTo>
                  <a:cubicBezTo>
                    <a:pt x="317" y="54"/>
                    <a:pt x="304" y="58"/>
                    <a:pt x="291" y="64"/>
                  </a:cubicBezTo>
                  <a:cubicBezTo>
                    <a:pt x="267" y="74"/>
                    <a:pt x="249" y="93"/>
                    <a:pt x="235" y="113"/>
                  </a:cubicBezTo>
                  <a:cubicBezTo>
                    <a:pt x="227" y="116"/>
                    <a:pt x="219" y="119"/>
                    <a:pt x="211" y="121"/>
                  </a:cubicBezTo>
                  <a:cubicBezTo>
                    <a:pt x="187" y="129"/>
                    <a:pt x="162" y="134"/>
                    <a:pt x="137" y="138"/>
                  </a:cubicBezTo>
                  <a:cubicBezTo>
                    <a:pt x="146" y="133"/>
                    <a:pt x="155" y="124"/>
                    <a:pt x="162" y="117"/>
                  </a:cubicBezTo>
                  <a:cubicBezTo>
                    <a:pt x="165" y="114"/>
                    <a:pt x="168" y="111"/>
                    <a:pt x="171" y="108"/>
                  </a:cubicBezTo>
                  <a:cubicBezTo>
                    <a:pt x="226" y="117"/>
                    <a:pt x="233" y="44"/>
                    <a:pt x="241" y="5"/>
                  </a:cubicBezTo>
                  <a:cubicBezTo>
                    <a:pt x="242" y="4"/>
                    <a:pt x="242" y="3"/>
                    <a:pt x="243" y="3"/>
                  </a:cubicBezTo>
                  <a:cubicBezTo>
                    <a:pt x="244" y="1"/>
                    <a:pt x="242" y="0"/>
                    <a:pt x="241" y="1"/>
                  </a:cubicBezTo>
                  <a:cubicBezTo>
                    <a:pt x="233" y="10"/>
                    <a:pt x="226" y="18"/>
                    <a:pt x="218" y="26"/>
                  </a:cubicBezTo>
                  <a:cubicBezTo>
                    <a:pt x="209" y="34"/>
                    <a:pt x="199" y="42"/>
                    <a:pt x="191" y="51"/>
                  </a:cubicBezTo>
                  <a:cubicBezTo>
                    <a:pt x="176" y="65"/>
                    <a:pt x="164" y="85"/>
                    <a:pt x="167" y="106"/>
                  </a:cubicBezTo>
                  <a:cubicBezTo>
                    <a:pt x="167" y="106"/>
                    <a:pt x="167" y="106"/>
                    <a:pt x="167" y="106"/>
                  </a:cubicBezTo>
                  <a:cubicBezTo>
                    <a:pt x="165" y="108"/>
                    <a:pt x="164" y="110"/>
                    <a:pt x="162" y="112"/>
                  </a:cubicBezTo>
                  <a:cubicBezTo>
                    <a:pt x="153" y="123"/>
                    <a:pt x="142" y="131"/>
                    <a:pt x="131" y="139"/>
                  </a:cubicBezTo>
                  <a:cubicBezTo>
                    <a:pt x="117" y="142"/>
                    <a:pt x="103" y="144"/>
                    <a:pt x="90" y="146"/>
                  </a:cubicBezTo>
                  <a:cubicBezTo>
                    <a:pt x="90" y="146"/>
                    <a:pt x="90" y="146"/>
                    <a:pt x="90" y="146"/>
                  </a:cubicBezTo>
                  <a:cubicBezTo>
                    <a:pt x="89" y="145"/>
                    <a:pt x="89" y="146"/>
                    <a:pt x="89" y="146"/>
                  </a:cubicBezTo>
                  <a:cubicBezTo>
                    <a:pt x="82" y="147"/>
                    <a:pt x="74" y="148"/>
                    <a:pt x="67" y="149"/>
                  </a:cubicBezTo>
                  <a:cubicBezTo>
                    <a:pt x="45" y="153"/>
                    <a:pt x="23" y="154"/>
                    <a:pt x="1" y="148"/>
                  </a:cubicBezTo>
                  <a:cubicBezTo>
                    <a:pt x="1" y="147"/>
                    <a:pt x="0" y="148"/>
                    <a:pt x="1" y="149"/>
                  </a:cubicBezTo>
                  <a:cubicBezTo>
                    <a:pt x="17" y="159"/>
                    <a:pt x="41" y="156"/>
                    <a:pt x="58" y="154"/>
                  </a:cubicBezTo>
                  <a:cubicBezTo>
                    <a:pt x="69" y="153"/>
                    <a:pt x="80" y="151"/>
                    <a:pt x="90" y="150"/>
                  </a:cubicBezTo>
                  <a:cubicBezTo>
                    <a:pt x="101" y="168"/>
                    <a:pt x="126" y="179"/>
                    <a:pt x="144" y="186"/>
                  </a:cubicBezTo>
                  <a:cubicBezTo>
                    <a:pt x="159" y="193"/>
                    <a:pt x="176" y="199"/>
                    <a:pt x="193" y="202"/>
                  </a:cubicBezTo>
                  <a:cubicBezTo>
                    <a:pt x="214" y="239"/>
                    <a:pt x="285" y="223"/>
                    <a:pt x="296" y="185"/>
                  </a:cubicBezTo>
                  <a:cubicBezTo>
                    <a:pt x="296" y="184"/>
                    <a:pt x="296" y="184"/>
                    <a:pt x="296" y="184"/>
                  </a:cubicBezTo>
                  <a:cubicBezTo>
                    <a:pt x="297" y="184"/>
                    <a:pt x="297" y="184"/>
                    <a:pt x="297" y="184"/>
                  </a:cubicBezTo>
                  <a:cubicBezTo>
                    <a:pt x="299" y="183"/>
                    <a:pt x="299" y="180"/>
                    <a:pt x="297" y="181"/>
                  </a:cubicBezTo>
                  <a:cubicBezTo>
                    <a:pt x="263" y="184"/>
                    <a:pt x="218" y="166"/>
                    <a:pt x="192" y="197"/>
                  </a:cubicBezTo>
                  <a:cubicBezTo>
                    <a:pt x="192" y="198"/>
                    <a:pt x="192" y="198"/>
                    <a:pt x="192" y="198"/>
                  </a:cubicBezTo>
                  <a:cubicBezTo>
                    <a:pt x="178" y="195"/>
                    <a:pt x="164" y="190"/>
                    <a:pt x="150" y="185"/>
                  </a:cubicBezTo>
                  <a:cubicBezTo>
                    <a:pt x="130" y="178"/>
                    <a:pt x="106" y="167"/>
                    <a:pt x="92" y="149"/>
                  </a:cubicBezTo>
                  <a:cubicBezTo>
                    <a:pt x="104" y="148"/>
                    <a:pt x="115" y="146"/>
                    <a:pt x="127" y="144"/>
                  </a:cubicBezTo>
                  <a:cubicBezTo>
                    <a:pt x="162" y="138"/>
                    <a:pt x="200" y="131"/>
                    <a:pt x="235" y="119"/>
                  </a:cubicBezTo>
                  <a:cubicBezTo>
                    <a:pt x="235" y="119"/>
                    <a:pt x="235" y="119"/>
                    <a:pt x="235" y="119"/>
                  </a:cubicBezTo>
                  <a:cubicBezTo>
                    <a:pt x="253" y="141"/>
                    <a:pt x="291" y="133"/>
                    <a:pt x="313" y="123"/>
                  </a:cubicBezTo>
                  <a:cubicBezTo>
                    <a:pt x="329" y="116"/>
                    <a:pt x="340" y="101"/>
                    <a:pt x="350" y="87"/>
                  </a:cubicBezTo>
                  <a:cubicBezTo>
                    <a:pt x="360" y="73"/>
                    <a:pt x="370" y="54"/>
                    <a:pt x="372" y="36"/>
                  </a:cubicBezTo>
                  <a:cubicBezTo>
                    <a:pt x="373" y="36"/>
                    <a:pt x="373" y="35"/>
                    <a:pt x="374" y="35"/>
                  </a:cubicBezTo>
                  <a:cubicBezTo>
                    <a:pt x="375" y="34"/>
                    <a:pt x="374" y="32"/>
                    <a:pt x="372" y="33"/>
                  </a:cubicBezTo>
                  <a:close/>
                </a:path>
              </a:pathLst>
            </a:custGeom>
            <a:solidFill>
              <a:srgbClr val="B287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" name="Freeform 97"/>
            <p:cNvSpPr/>
            <p:nvPr/>
          </p:nvSpPr>
          <p:spPr bwMode="auto">
            <a:xfrm>
              <a:off x="1100" y="2784"/>
              <a:ext cx="152" cy="343"/>
            </a:xfrm>
            <a:custGeom>
              <a:avLst/>
              <a:gdLst>
                <a:gd name="T0" fmla="*/ 87 w 88"/>
                <a:gd name="T1" fmla="*/ 183 h 198"/>
                <a:gd name="T2" fmla="*/ 79 w 88"/>
                <a:gd name="T3" fmla="*/ 177 h 198"/>
                <a:gd name="T4" fmla="*/ 68 w 88"/>
                <a:gd name="T5" fmla="*/ 170 h 198"/>
                <a:gd name="T6" fmla="*/ 68 w 88"/>
                <a:gd name="T7" fmla="*/ 170 h 198"/>
                <a:gd name="T8" fmla="*/ 54 w 88"/>
                <a:gd name="T9" fmla="*/ 80 h 198"/>
                <a:gd name="T10" fmla="*/ 33 w 88"/>
                <a:gd name="T11" fmla="*/ 29 h 198"/>
                <a:gd name="T12" fmla="*/ 1 w 88"/>
                <a:gd name="T13" fmla="*/ 0 h 198"/>
                <a:gd name="T14" fmla="*/ 0 w 88"/>
                <a:gd name="T15" fmla="*/ 1 h 198"/>
                <a:gd name="T16" fmla="*/ 32 w 88"/>
                <a:gd name="T17" fmla="*/ 35 h 198"/>
                <a:gd name="T18" fmla="*/ 51 w 88"/>
                <a:gd name="T19" fmla="*/ 86 h 198"/>
                <a:gd name="T20" fmla="*/ 63 w 88"/>
                <a:gd name="T21" fmla="*/ 171 h 198"/>
                <a:gd name="T22" fmla="*/ 49 w 88"/>
                <a:gd name="T23" fmla="*/ 187 h 198"/>
                <a:gd name="T24" fmla="*/ 49 w 88"/>
                <a:gd name="T25" fmla="*/ 190 h 198"/>
                <a:gd name="T26" fmla="*/ 70 w 88"/>
                <a:gd name="T27" fmla="*/ 197 h 198"/>
                <a:gd name="T28" fmla="*/ 86 w 88"/>
                <a:gd name="T29" fmla="*/ 186 h 198"/>
                <a:gd name="T30" fmla="*/ 87 w 88"/>
                <a:gd name="T31" fmla="*/ 183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8" h="198">
                  <a:moveTo>
                    <a:pt x="87" y="183"/>
                  </a:moveTo>
                  <a:cubicBezTo>
                    <a:pt x="85" y="181"/>
                    <a:pt x="82" y="179"/>
                    <a:pt x="79" y="177"/>
                  </a:cubicBezTo>
                  <a:cubicBezTo>
                    <a:pt x="75" y="175"/>
                    <a:pt x="72" y="172"/>
                    <a:pt x="68" y="170"/>
                  </a:cubicBezTo>
                  <a:cubicBezTo>
                    <a:pt x="68" y="170"/>
                    <a:pt x="68" y="170"/>
                    <a:pt x="68" y="170"/>
                  </a:cubicBezTo>
                  <a:cubicBezTo>
                    <a:pt x="68" y="140"/>
                    <a:pt x="62" y="108"/>
                    <a:pt x="54" y="80"/>
                  </a:cubicBezTo>
                  <a:cubicBezTo>
                    <a:pt x="50" y="62"/>
                    <a:pt x="43" y="45"/>
                    <a:pt x="33" y="29"/>
                  </a:cubicBezTo>
                  <a:cubicBezTo>
                    <a:pt x="26" y="18"/>
                    <a:pt x="15" y="4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13" y="12"/>
                    <a:pt x="23" y="20"/>
                    <a:pt x="32" y="35"/>
                  </a:cubicBezTo>
                  <a:cubicBezTo>
                    <a:pt x="41" y="51"/>
                    <a:pt x="47" y="69"/>
                    <a:pt x="51" y="86"/>
                  </a:cubicBezTo>
                  <a:cubicBezTo>
                    <a:pt x="58" y="114"/>
                    <a:pt x="60" y="142"/>
                    <a:pt x="63" y="171"/>
                  </a:cubicBezTo>
                  <a:cubicBezTo>
                    <a:pt x="58" y="176"/>
                    <a:pt x="54" y="182"/>
                    <a:pt x="49" y="187"/>
                  </a:cubicBezTo>
                  <a:cubicBezTo>
                    <a:pt x="49" y="188"/>
                    <a:pt x="49" y="189"/>
                    <a:pt x="49" y="190"/>
                  </a:cubicBezTo>
                  <a:cubicBezTo>
                    <a:pt x="55" y="196"/>
                    <a:pt x="62" y="198"/>
                    <a:pt x="70" y="197"/>
                  </a:cubicBezTo>
                  <a:cubicBezTo>
                    <a:pt x="77" y="196"/>
                    <a:pt x="84" y="192"/>
                    <a:pt x="86" y="186"/>
                  </a:cubicBezTo>
                  <a:cubicBezTo>
                    <a:pt x="87" y="185"/>
                    <a:pt x="88" y="184"/>
                    <a:pt x="87" y="183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" name="Freeform 98"/>
            <p:cNvSpPr/>
            <p:nvPr/>
          </p:nvSpPr>
          <p:spPr bwMode="auto">
            <a:xfrm>
              <a:off x="1274" y="2862"/>
              <a:ext cx="263" cy="281"/>
            </a:xfrm>
            <a:custGeom>
              <a:avLst/>
              <a:gdLst>
                <a:gd name="T0" fmla="*/ 142 w 152"/>
                <a:gd name="T1" fmla="*/ 103 h 162"/>
                <a:gd name="T2" fmla="*/ 129 w 152"/>
                <a:gd name="T3" fmla="*/ 105 h 162"/>
                <a:gd name="T4" fmla="*/ 88 w 152"/>
                <a:gd name="T5" fmla="*/ 89 h 162"/>
                <a:gd name="T6" fmla="*/ 88 w 152"/>
                <a:gd name="T7" fmla="*/ 89 h 162"/>
                <a:gd name="T8" fmla="*/ 60 w 152"/>
                <a:gd name="T9" fmla="*/ 45 h 162"/>
                <a:gd name="T10" fmla="*/ 102 w 152"/>
                <a:gd name="T11" fmla="*/ 55 h 162"/>
                <a:gd name="T12" fmla="*/ 101 w 152"/>
                <a:gd name="T13" fmla="*/ 63 h 162"/>
                <a:gd name="T14" fmla="*/ 120 w 152"/>
                <a:gd name="T15" fmla="*/ 69 h 162"/>
                <a:gd name="T16" fmla="*/ 125 w 152"/>
                <a:gd name="T17" fmla="*/ 49 h 162"/>
                <a:gd name="T18" fmla="*/ 106 w 152"/>
                <a:gd name="T19" fmla="*/ 45 h 162"/>
                <a:gd name="T20" fmla="*/ 106 w 152"/>
                <a:gd name="T21" fmla="*/ 46 h 162"/>
                <a:gd name="T22" fmla="*/ 103 w 152"/>
                <a:gd name="T23" fmla="*/ 51 h 162"/>
                <a:gd name="T24" fmla="*/ 82 w 152"/>
                <a:gd name="T25" fmla="*/ 49 h 162"/>
                <a:gd name="T26" fmla="*/ 56 w 152"/>
                <a:gd name="T27" fmla="*/ 39 h 162"/>
                <a:gd name="T28" fmla="*/ 20 w 152"/>
                <a:gd name="T29" fmla="*/ 1 h 162"/>
                <a:gd name="T30" fmla="*/ 19 w 152"/>
                <a:gd name="T31" fmla="*/ 2 h 162"/>
                <a:gd name="T32" fmla="*/ 36 w 152"/>
                <a:gd name="T33" fmla="*/ 22 h 162"/>
                <a:gd name="T34" fmla="*/ 19 w 152"/>
                <a:gd name="T35" fmla="*/ 77 h 162"/>
                <a:gd name="T36" fmla="*/ 5 w 152"/>
                <a:gd name="T37" fmla="*/ 78 h 162"/>
                <a:gd name="T38" fmla="*/ 6 w 152"/>
                <a:gd name="T39" fmla="*/ 96 h 162"/>
                <a:gd name="T40" fmla="*/ 20 w 152"/>
                <a:gd name="T41" fmla="*/ 96 h 162"/>
                <a:gd name="T42" fmla="*/ 22 w 152"/>
                <a:gd name="T43" fmla="*/ 80 h 162"/>
                <a:gd name="T44" fmla="*/ 38 w 152"/>
                <a:gd name="T45" fmla="*/ 24 h 162"/>
                <a:gd name="T46" fmla="*/ 70 w 152"/>
                <a:gd name="T47" fmla="*/ 66 h 162"/>
                <a:gd name="T48" fmla="*/ 54 w 152"/>
                <a:gd name="T49" fmla="*/ 115 h 162"/>
                <a:gd name="T50" fmla="*/ 52 w 152"/>
                <a:gd name="T51" fmla="*/ 114 h 162"/>
                <a:gd name="T52" fmla="*/ 50 w 152"/>
                <a:gd name="T53" fmla="*/ 115 h 162"/>
                <a:gd name="T54" fmla="*/ 37 w 152"/>
                <a:gd name="T55" fmla="*/ 118 h 162"/>
                <a:gd name="T56" fmla="*/ 41 w 152"/>
                <a:gd name="T57" fmla="*/ 135 h 162"/>
                <a:gd name="T58" fmla="*/ 57 w 152"/>
                <a:gd name="T59" fmla="*/ 132 h 162"/>
                <a:gd name="T60" fmla="*/ 56 w 152"/>
                <a:gd name="T61" fmla="*/ 118 h 162"/>
                <a:gd name="T62" fmla="*/ 72 w 152"/>
                <a:gd name="T63" fmla="*/ 69 h 162"/>
                <a:gd name="T64" fmla="*/ 94 w 152"/>
                <a:gd name="T65" fmla="*/ 115 h 162"/>
                <a:gd name="T66" fmla="*/ 85 w 152"/>
                <a:gd name="T67" fmla="*/ 136 h 162"/>
                <a:gd name="T68" fmla="*/ 84 w 152"/>
                <a:gd name="T69" fmla="*/ 135 h 162"/>
                <a:gd name="T70" fmla="*/ 72 w 152"/>
                <a:gd name="T71" fmla="*/ 144 h 162"/>
                <a:gd name="T72" fmla="*/ 79 w 152"/>
                <a:gd name="T73" fmla="*/ 157 h 162"/>
                <a:gd name="T74" fmla="*/ 89 w 152"/>
                <a:gd name="T75" fmla="*/ 150 h 162"/>
                <a:gd name="T76" fmla="*/ 87 w 152"/>
                <a:gd name="T77" fmla="*/ 138 h 162"/>
                <a:gd name="T78" fmla="*/ 96 w 152"/>
                <a:gd name="T79" fmla="*/ 118 h 162"/>
                <a:gd name="T80" fmla="*/ 105 w 152"/>
                <a:gd name="T81" fmla="*/ 144 h 162"/>
                <a:gd name="T82" fmla="*/ 104 w 152"/>
                <a:gd name="T83" fmla="*/ 155 h 162"/>
                <a:gd name="T84" fmla="*/ 118 w 152"/>
                <a:gd name="T85" fmla="*/ 158 h 162"/>
                <a:gd name="T86" fmla="*/ 122 w 152"/>
                <a:gd name="T87" fmla="*/ 146 h 162"/>
                <a:gd name="T88" fmla="*/ 108 w 152"/>
                <a:gd name="T89" fmla="*/ 141 h 162"/>
                <a:gd name="T90" fmla="*/ 90 w 152"/>
                <a:gd name="T91" fmla="*/ 94 h 162"/>
                <a:gd name="T92" fmla="*/ 126 w 152"/>
                <a:gd name="T93" fmla="*/ 110 h 162"/>
                <a:gd name="T94" fmla="*/ 125 w 152"/>
                <a:gd name="T95" fmla="*/ 111 h 162"/>
                <a:gd name="T96" fmla="*/ 125 w 152"/>
                <a:gd name="T97" fmla="*/ 112 h 162"/>
                <a:gd name="T98" fmla="*/ 132 w 152"/>
                <a:gd name="T99" fmla="*/ 126 h 162"/>
                <a:gd name="T100" fmla="*/ 151 w 152"/>
                <a:gd name="T101" fmla="*/ 117 h 162"/>
                <a:gd name="T102" fmla="*/ 142 w 152"/>
                <a:gd name="T103" fmla="*/ 103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52" h="162">
                  <a:moveTo>
                    <a:pt x="142" y="103"/>
                  </a:moveTo>
                  <a:cubicBezTo>
                    <a:pt x="137" y="101"/>
                    <a:pt x="132" y="102"/>
                    <a:pt x="129" y="105"/>
                  </a:cubicBezTo>
                  <a:cubicBezTo>
                    <a:pt x="114" y="102"/>
                    <a:pt x="101" y="99"/>
                    <a:pt x="88" y="89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0" y="74"/>
                    <a:pt x="71" y="59"/>
                    <a:pt x="60" y="45"/>
                  </a:cubicBezTo>
                  <a:cubicBezTo>
                    <a:pt x="72" y="52"/>
                    <a:pt x="88" y="55"/>
                    <a:pt x="102" y="55"/>
                  </a:cubicBezTo>
                  <a:cubicBezTo>
                    <a:pt x="101" y="58"/>
                    <a:pt x="101" y="61"/>
                    <a:pt x="101" y="63"/>
                  </a:cubicBezTo>
                  <a:cubicBezTo>
                    <a:pt x="103" y="72"/>
                    <a:pt x="114" y="74"/>
                    <a:pt x="120" y="69"/>
                  </a:cubicBezTo>
                  <a:cubicBezTo>
                    <a:pt x="126" y="65"/>
                    <a:pt x="127" y="55"/>
                    <a:pt x="125" y="49"/>
                  </a:cubicBezTo>
                  <a:cubicBezTo>
                    <a:pt x="122" y="41"/>
                    <a:pt x="113" y="39"/>
                    <a:pt x="106" y="45"/>
                  </a:cubicBezTo>
                  <a:cubicBezTo>
                    <a:pt x="106" y="45"/>
                    <a:pt x="106" y="46"/>
                    <a:pt x="106" y="46"/>
                  </a:cubicBezTo>
                  <a:cubicBezTo>
                    <a:pt x="105" y="48"/>
                    <a:pt x="104" y="49"/>
                    <a:pt x="103" y="51"/>
                  </a:cubicBezTo>
                  <a:cubicBezTo>
                    <a:pt x="96" y="50"/>
                    <a:pt x="89" y="50"/>
                    <a:pt x="82" y="49"/>
                  </a:cubicBezTo>
                  <a:cubicBezTo>
                    <a:pt x="72" y="47"/>
                    <a:pt x="64" y="44"/>
                    <a:pt x="56" y="39"/>
                  </a:cubicBezTo>
                  <a:cubicBezTo>
                    <a:pt x="45" y="25"/>
                    <a:pt x="33" y="12"/>
                    <a:pt x="20" y="1"/>
                  </a:cubicBezTo>
                  <a:cubicBezTo>
                    <a:pt x="19" y="0"/>
                    <a:pt x="19" y="1"/>
                    <a:pt x="19" y="2"/>
                  </a:cubicBezTo>
                  <a:cubicBezTo>
                    <a:pt x="25" y="9"/>
                    <a:pt x="30" y="15"/>
                    <a:pt x="36" y="22"/>
                  </a:cubicBezTo>
                  <a:cubicBezTo>
                    <a:pt x="36" y="42"/>
                    <a:pt x="26" y="59"/>
                    <a:pt x="19" y="77"/>
                  </a:cubicBezTo>
                  <a:cubicBezTo>
                    <a:pt x="15" y="74"/>
                    <a:pt x="9" y="74"/>
                    <a:pt x="5" y="78"/>
                  </a:cubicBezTo>
                  <a:cubicBezTo>
                    <a:pt x="1" y="83"/>
                    <a:pt x="0" y="92"/>
                    <a:pt x="6" y="96"/>
                  </a:cubicBezTo>
                  <a:cubicBezTo>
                    <a:pt x="10" y="99"/>
                    <a:pt x="16" y="99"/>
                    <a:pt x="20" y="96"/>
                  </a:cubicBezTo>
                  <a:cubicBezTo>
                    <a:pt x="24" y="92"/>
                    <a:pt x="25" y="84"/>
                    <a:pt x="22" y="80"/>
                  </a:cubicBezTo>
                  <a:cubicBezTo>
                    <a:pt x="31" y="64"/>
                    <a:pt x="39" y="42"/>
                    <a:pt x="38" y="24"/>
                  </a:cubicBezTo>
                  <a:cubicBezTo>
                    <a:pt x="49" y="37"/>
                    <a:pt x="60" y="51"/>
                    <a:pt x="70" y="66"/>
                  </a:cubicBezTo>
                  <a:cubicBezTo>
                    <a:pt x="71" y="85"/>
                    <a:pt x="62" y="100"/>
                    <a:pt x="54" y="115"/>
                  </a:cubicBezTo>
                  <a:cubicBezTo>
                    <a:pt x="53" y="115"/>
                    <a:pt x="53" y="115"/>
                    <a:pt x="52" y="114"/>
                  </a:cubicBezTo>
                  <a:cubicBezTo>
                    <a:pt x="51" y="114"/>
                    <a:pt x="51" y="114"/>
                    <a:pt x="50" y="115"/>
                  </a:cubicBezTo>
                  <a:cubicBezTo>
                    <a:pt x="46" y="114"/>
                    <a:pt x="40" y="115"/>
                    <a:pt x="37" y="118"/>
                  </a:cubicBezTo>
                  <a:cubicBezTo>
                    <a:pt x="32" y="123"/>
                    <a:pt x="37" y="131"/>
                    <a:pt x="41" y="135"/>
                  </a:cubicBezTo>
                  <a:cubicBezTo>
                    <a:pt x="46" y="138"/>
                    <a:pt x="53" y="136"/>
                    <a:pt x="57" y="132"/>
                  </a:cubicBezTo>
                  <a:cubicBezTo>
                    <a:pt x="60" y="127"/>
                    <a:pt x="59" y="122"/>
                    <a:pt x="56" y="118"/>
                  </a:cubicBezTo>
                  <a:cubicBezTo>
                    <a:pt x="66" y="104"/>
                    <a:pt x="74" y="86"/>
                    <a:pt x="72" y="69"/>
                  </a:cubicBezTo>
                  <a:cubicBezTo>
                    <a:pt x="81" y="84"/>
                    <a:pt x="88" y="99"/>
                    <a:pt x="94" y="115"/>
                  </a:cubicBezTo>
                  <a:cubicBezTo>
                    <a:pt x="92" y="122"/>
                    <a:pt x="88" y="129"/>
                    <a:pt x="85" y="136"/>
                  </a:cubicBezTo>
                  <a:cubicBezTo>
                    <a:pt x="85" y="136"/>
                    <a:pt x="85" y="135"/>
                    <a:pt x="84" y="135"/>
                  </a:cubicBezTo>
                  <a:cubicBezTo>
                    <a:pt x="79" y="135"/>
                    <a:pt x="73" y="139"/>
                    <a:pt x="72" y="144"/>
                  </a:cubicBezTo>
                  <a:cubicBezTo>
                    <a:pt x="72" y="149"/>
                    <a:pt x="74" y="156"/>
                    <a:pt x="79" y="157"/>
                  </a:cubicBezTo>
                  <a:cubicBezTo>
                    <a:pt x="83" y="157"/>
                    <a:pt x="87" y="154"/>
                    <a:pt x="89" y="150"/>
                  </a:cubicBezTo>
                  <a:cubicBezTo>
                    <a:pt x="91" y="146"/>
                    <a:pt x="90" y="141"/>
                    <a:pt x="87" y="138"/>
                  </a:cubicBezTo>
                  <a:cubicBezTo>
                    <a:pt x="91" y="132"/>
                    <a:pt x="94" y="125"/>
                    <a:pt x="96" y="118"/>
                  </a:cubicBezTo>
                  <a:cubicBezTo>
                    <a:pt x="99" y="126"/>
                    <a:pt x="102" y="135"/>
                    <a:pt x="105" y="144"/>
                  </a:cubicBezTo>
                  <a:cubicBezTo>
                    <a:pt x="102" y="147"/>
                    <a:pt x="101" y="151"/>
                    <a:pt x="104" y="155"/>
                  </a:cubicBezTo>
                  <a:cubicBezTo>
                    <a:pt x="108" y="160"/>
                    <a:pt x="113" y="162"/>
                    <a:pt x="118" y="158"/>
                  </a:cubicBezTo>
                  <a:cubicBezTo>
                    <a:pt x="121" y="155"/>
                    <a:pt x="123" y="150"/>
                    <a:pt x="122" y="146"/>
                  </a:cubicBezTo>
                  <a:cubicBezTo>
                    <a:pt x="120" y="140"/>
                    <a:pt x="113" y="140"/>
                    <a:pt x="108" y="141"/>
                  </a:cubicBezTo>
                  <a:cubicBezTo>
                    <a:pt x="103" y="125"/>
                    <a:pt x="97" y="109"/>
                    <a:pt x="90" y="94"/>
                  </a:cubicBezTo>
                  <a:cubicBezTo>
                    <a:pt x="100" y="102"/>
                    <a:pt x="113" y="108"/>
                    <a:pt x="126" y="110"/>
                  </a:cubicBezTo>
                  <a:cubicBezTo>
                    <a:pt x="126" y="110"/>
                    <a:pt x="125" y="111"/>
                    <a:pt x="125" y="111"/>
                  </a:cubicBezTo>
                  <a:cubicBezTo>
                    <a:pt x="125" y="111"/>
                    <a:pt x="125" y="112"/>
                    <a:pt x="125" y="112"/>
                  </a:cubicBezTo>
                  <a:cubicBezTo>
                    <a:pt x="124" y="118"/>
                    <a:pt x="126" y="124"/>
                    <a:pt x="132" y="126"/>
                  </a:cubicBezTo>
                  <a:cubicBezTo>
                    <a:pt x="139" y="128"/>
                    <a:pt x="150" y="125"/>
                    <a:pt x="151" y="117"/>
                  </a:cubicBezTo>
                  <a:cubicBezTo>
                    <a:pt x="152" y="111"/>
                    <a:pt x="147" y="105"/>
                    <a:pt x="142" y="103"/>
                  </a:cubicBezTo>
                  <a:close/>
                </a:path>
              </a:pathLst>
            </a:custGeom>
            <a:solidFill>
              <a:srgbClr val="7F7E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" name="Freeform 99"/>
            <p:cNvSpPr/>
            <p:nvPr/>
          </p:nvSpPr>
          <p:spPr bwMode="auto">
            <a:xfrm>
              <a:off x="1260" y="2517"/>
              <a:ext cx="413" cy="336"/>
            </a:xfrm>
            <a:custGeom>
              <a:avLst/>
              <a:gdLst>
                <a:gd name="T0" fmla="*/ 237 w 239"/>
                <a:gd name="T1" fmla="*/ 42 h 194"/>
                <a:gd name="T2" fmla="*/ 188 w 239"/>
                <a:gd name="T3" fmla="*/ 43 h 194"/>
                <a:gd name="T4" fmla="*/ 153 w 239"/>
                <a:gd name="T5" fmla="*/ 64 h 194"/>
                <a:gd name="T6" fmla="*/ 140 w 239"/>
                <a:gd name="T7" fmla="*/ 1 h 194"/>
                <a:gd name="T8" fmla="*/ 137 w 239"/>
                <a:gd name="T9" fmla="*/ 1 h 194"/>
                <a:gd name="T10" fmla="*/ 143 w 239"/>
                <a:gd name="T11" fmla="*/ 79 h 194"/>
                <a:gd name="T12" fmla="*/ 143 w 239"/>
                <a:gd name="T13" fmla="*/ 81 h 194"/>
                <a:gd name="T14" fmla="*/ 142 w 239"/>
                <a:gd name="T15" fmla="*/ 82 h 194"/>
                <a:gd name="T16" fmla="*/ 115 w 239"/>
                <a:gd name="T17" fmla="*/ 115 h 194"/>
                <a:gd name="T18" fmla="*/ 83 w 239"/>
                <a:gd name="T19" fmla="*/ 147 h 194"/>
                <a:gd name="T20" fmla="*/ 1 w 239"/>
                <a:gd name="T21" fmla="*/ 192 h 194"/>
                <a:gd name="T22" fmla="*/ 1 w 239"/>
                <a:gd name="T23" fmla="*/ 194 h 194"/>
                <a:gd name="T24" fmla="*/ 81 w 239"/>
                <a:gd name="T25" fmla="*/ 155 h 194"/>
                <a:gd name="T26" fmla="*/ 116 w 239"/>
                <a:gd name="T27" fmla="*/ 120 h 194"/>
                <a:gd name="T28" fmla="*/ 145 w 239"/>
                <a:gd name="T29" fmla="*/ 83 h 194"/>
                <a:gd name="T30" fmla="*/ 146 w 239"/>
                <a:gd name="T31" fmla="*/ 83 h 194"/>
                <a:gd name="T32" fmla="*/ 146 w 239"/>
                <a:gd name="T33" fmla="*/ 83 h 194"/>
                <a:gd name="T34" fmla="*/ 147 w 239"/>
                <a:gd name="T35" fmla="*/ 81 h 194"/>
                <a:gd name="T36" fmla="*/ 200 w 239"/>
                <a:gd name="T37" fmla="*/ 79 h 194"/>
                <a:gd name="T38" fmla="*/ 239 w 239"/>
                <a:gd name="T39" fmla="*/ 44 h 194"/>
                <a:gd name="T40" fmla="*/ 237 w 239"/>
                <a:gd name="T41" fmla="*/ 42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9" h="194">
                  <a:moveTo>
                    <a:pt x="237" y="42"/>
                  </a:moveTo>
                  <a:cubicBezTo>
                    <a:pt x="223" y="34"/>
                    <a:pt x="202" y="38"/>
                    <a:pt x="188" y="43"/>
                  </a:cubicBezTo>
                  <a:cubicBezTo>
                    <a:pt x="175" y="47"/>
                    <a:pt x="163" y="55"/>
                    <a:pt x="153" y="64"/>
                  </a:cubicBezTo>
                  <a:cubicBezTo>
                    <a:pt x="158" y="42"/>
                    <a:pt x="154" y="15"/>
                    <a:pt x="140" y="1"/>
                  </a:cubicBezTo>
                  <a:cubicBezTo>
                    <a:pt x="139" y="0"/>
                    <a:pt x="138" y="0"/>
                    <a:pt x="137" y="1"/>
                  </a:cubicBezTo>
                  <a:cubicBezTo>
                    <a:pt x="123" y="22"/>
                    <a:pt x="123" y="62"/>
                    <a:pt x="143" y="79"/>
                  </a:cubicBezTo>
                  <a:cubicBezTo>
                    <a:pt x="143" y="80"/>
                    <a:pt x="143" y="80"/>
                    <a:pt x="143" y="81"/>
                  </a:cubicBezTo>
                  <a:cubicBezTo>
                    <a:pt x="142" y="81"/>
                    <a:pt x="142" y="82"/>
                    <a:pt x="142" y="82"/>
                  </a:cubicBezTo>
                  <a:cubicBezTo>
                    <a:pt x="133" y="93"/>
                    <a:pt x="125" y="104"/>
                    <a:pt x="115" y="115"/>
                  </a:cubicBezTo>
                  <a:cubicBezTo>
                    <a:pt x="105" y="126"/>
                    <a:pt x="94" y="137"/>
                    <a:pt x="83" y="147"/>
                  </a:cubicBezTo>
                  <a:cubicBezTo>
                    <a:pt x="58" y="169"/>
                    <a:pt x="32" y="183"/>
                    <a:pt x="1" y="192"/>
                  </a:cubicBezTo>
                  <a:cubicBezTo>
                    <a:pt x="0" y="192"/>
                    <a:pt x="0" y="194"/>
                    <a:pt x="1" y="194"/>
                  </a:cubicBezTo>
                  <a:cubicBezTo>
                    <a:pt x="31" y="192"/>
                    <a:pt x="59" y="173"/>
                    <a:pt x="81" y="155"/>
                  </a:cubicBezTo>
                  <a:cubicBezTo>
                    <a:pt x="93" y="144"/>
                    <a:pt x="105" y="132"/>
                    <a:pt x="116" y="120"/>
                  </a:cubicBezTo>
                  <a:cubicBezTo>
                    <a:pt x="126" y="109"/>
                    <a:pt x="137" y="97"/>
                    <a:pt x="145" y="83"/>
                  </a:cubicBezTo>
                  <a:cubicBezTo>
                    <a:pt x="146" y="83"/>
                    <a:pt x="146" y="83"/>
                    <a:pt x="146" y="83"/>
                  </a:cubicBezTo>
                  <a:cubicBezTo>
                    <a:pt x="146" y="83"/>
                    <a:pt x="146" y="83"/>
                    <a:pt x="146" y="83"/>
                  </a:cubicBezTo>
                  <a:cubicBezTo>
                    <a:pt x="146" y="82"/>
                    <a:pt x="146" y="81"/>
                    <a:pt x="147" y="81"/>
                  </a:cubicBezTo>
                  <a:cubicBezTo>
                    <a:pt x="164" y="87"/>
                    <a:pt x="183" y="86"/>
                    <a:pt x="200" y="79"/>
                  </a:cubicBezTo>
                  <a:cubicBezTo>
                    <a:pt x="215" y="73"/>
                    <a:pt x="233" y="60"/>
                    <a:pt x="239" y="44"/>
                  </a:cubicBezTo>
                  <a:cubicBezTo>
                    <a:pt x="239" y="43"/>
                    <a:pt x="238" y="42"/>
                    <a:pt x="237" y="42"/>
                  </a:cubicBezTo>
                  <a:close/>
                </a:path>
              </a:pathLst>
            </a:custGeom>
            <a:solidFill>
              <a:srgbClr val="7F7E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1" name="Freeform 100"/>
            <p:cNvSpPr/>
            <p:nvPr/>
          </p:nvSpPr>
          <p:spPr bwMode="auto">
            <a:xfrm>
              <a:off x="1626" y="2230"/>
              <a:ext cx="437" cy="608"/>
            </a:xfrm>
            <a:custGeom>
              <a:avLst/>
              <a:gdLst>
                <a:gd name="T0" fmla="*/ 236 w 253"/>
                <a:gd name="T1" fmla="*/ 151 h 351"/>
                <a:gd name="T2" fmla="*/ 169 w 253"/>
                <a:gd name="T3" fmla="*/ 159 h 351"/>
                <a:gd name="T4" fmla="*/ 128 w 253"/>
                <a:gd name="T5" fmla="*/ 189 h 351"/>
                <a:gd name="T6" fmla="*/ 116 w 253"/>
                <a:gd name="T7" fmla="*/ 202 h 351"/>
                <a:gd name="T8" fmla="*/ 128 w 253"/>
                <a:gd name="T9" fmla="*/ 165 h 351"/>
                <a:gd name="T10" fmla="*/ 128 w 253"/>
                <a:gd name="T11" fmla="*/ 165 h 351"/>
                <a:gd name="T12" fmla="*/ 129 w 253"/>
                <a:gd name="T13" fmla="*/ 165 h 351"/>
                <a:gd name="T14" fmla="*/ 130 w 253"/>
                <a:gd name="T15" fmla="*/ 165 h 351"/>
                <a:gd name="T16" fmla="*/ 213 w 253"/>
                <a:gd name="T17" fmla="*/ 62 h 351"/>
                <a:gd name="T18" fmla="*/ 208 w 253"/>
                <a:gd name="T19" fmla="*/ 16 h 351"/>
                <a:gd name="T20" fmla="*/ 167 w 253"/>
                <a:gd name="T21" fmla="*/ 3 h 351"/>
                <a:gd name="T22" fmla="*/ 112 w 253"/>
                <a:gd name="T23" fmla="*/ 72 h 351"/>
                <a:gd name="T24" fmla="*/ 127 w 253"/>
                <a:gd name="T25" fmla="*/ 164 h 351"/>
                <a:gd name="T26" fmla="*/ 126 w 253"/>
                <a:gd name="T27" fmla="*/ 164 h 351"/>
                <a:gd name="T28" fmla="*/ 105 w 253"/>
                <a:gd name="T29" fmla="*/ 213 h 351"/>
                <a:gd name="T30" fmla="*/ 80 w 253"/>
                <a:gd name="T31" fmla="*/ 266 h 351"/>
                <a:gd name="T32" fmla="*/ 1 w 253"/>
                <a:gd name="T33" fmla="*/ 350 h 351"/>
                <a:gd name="T34" fmla="*/ 1 w 253"/>
                <a:gd name="T35" fmla="*/ 351 h 351"/>
                <a:gd name="T36" fmla="*/ 81 w 253"/>
                <a:gd name="T37" fmla="*/ 273 h 351"/>
                <a:gd name="T38" fmla="*/ 107 w 253"/>
                <a:gd name="T39" fmla="*/ 221 h 351"/>
                <a:gd name="T40" fmla="*/ 110 w 253"/>
                <a:gd name="T41" fmla="*/ 214 h 351"/>
                <a:gd name="T42" fmla="*/ 204 w 253"/>
                <a:gd name="T43" fmla="*/ 221 h 351"/>
                <a:gd name="T44" fmla="*/ 236 w 253"/>
                <a:gd name="T45" fmla="*/ 151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53" h="351">
                  <a:moveTo>
                    <a:pt x="236" y="151"/>
                  </a:moveTo>
                  <a:cubicBezTo>
                    <a:pt x="222" y="129"/>
                    <a:pt x="184" y="150"/>
                    <a:pt x="169" y="159"/>
                  </a:cubicBezTo>
                  <a:cubicBezTo>
                    <a:pt x="154" y="167"/>
                    <a:pt x="140" y="177"/>
                    <a:pt x="128" y="189"/>
                  </a:cubicBezTo>
                  <a:cubicBezTo>
                    <a:pt x="124" y="193"/>
                    <a:pt x="119" y="197"/>
                    <a:pt x="116" y="202"/>
                  </a:cubicBezTo>
                  <a:cubicBezTo>
                    <a:pt x="121" y="190"/>
                    <a:pt x="125" y="178"/>
                    <a:pt x="128" y="165"/>
                  </a:cubicBezTo>
                  <a:cubicBezTo>
                    <a:pt x="128" y="165"/>
                    <a:pt x="128" y="165"/>
                    <a:pt x="128" y="165"/>
                  </a:cubicBezTo>
                  <a:cubicBezTo>
                    <a:pt x="128" y="165"/>
                    <a:pt x="129" y="165"/>
                    <a:pt x="129" y="165"/>
                  </a:cubicBezTo>
                  <a:cubicBezTo>
                    <a:pt x="129" y="165"/>
                    <a:pt x="130" y="165"/>
                    <a:pt x="130" y="165"/>
                  </a:cubicBezTo>
                  <a:cubicBezTo>
                    <a:pt x="168" y="139"/>
                    <a:pt x="203" y="108"/>
                    <a:pt x="213" y="62"/>
                  </a:cubicBezTo>
                  <a:cubicBezTo>
                    <a:pt x="216" y="47"/>
                    <a:pt x="216" y="30"/>
                    <a:pt x="208" y="16"/>
                  </a:cubicBezTo>
                  <a:cubicBezTo>
                    <a:pt x="199" y="2"/>
                    <a:pt x="182" y="0"/>
                    <a:pt x="167" y="3"/>
                  </a:cubicBezTo>
                  <a:cubicBezTo>
                    <a:pt x="133" y="8"/>
                    <a:pt x="117" y="42"/>
                    <a:pt x="112" y="72"/>
                  </a:cubicBezTo>
                  <a:cubicBezTo>
                    <a:pt x="107" y="101"/>
                    <a:pt x="108" y="139"/>
                    <a:pt x="127" y="164"/>
                  </a:cubicBezTo>
                  <a:cubicBezTo>
                    <a:pt x="126" y="164"/>
                    <a:pt x="126" y="164"/>
                    <a:pt x="126" y="164"/>
                  </a:cubicBezTo>
                  <a:cubicBezTo>
                    <a:pt x="118" y="180"/>
                    <a:pt x="112" y="197"/>
                    <a:pt x="105" y="213"/>
                  </a:cubicBezTo>
                  <a:cubicBezTo>
                    <a:pt x="98" y="231"/>
                    <a:pt x="90" y="249"/>
                    <a:pt x="80" y="266"/>
                  </a:cubicBezTo>
                  <a:cubicBezTo>
                    <a:pt x="61" y="301"/>
                    <a:pt x="34" y="328"/>
                    <a:pt x="1" y="350"/>
                  </a:cubicBezTo>
                  <a:cubicBezTo>
                    <a:pt x="0" y="350"/>
                    <a:pt x="1" y="351"/>
                    <a:pt x="1" y="351"/>
                  </a:cubicBezTo>
                  <a:cubicBezTo>
                    <a:pt x="36" y="335"/>
                    <a:pt x="62" y="305"/>
                    <a:pt x="81" y="273"/>
                  </a:cubicBezTo>
                  <a:cubicBezTo>
                    <a:pt x="91" y="257"/>
                    <a:pt x="100" y="239"/>
                    <a:pt x="107" y="221"/>
                  </a:cubicBezTo>
                  <a:cubicBezTo>
                    <a:pt x="108" y="219"/>
                    <a:pt x="109" y="216"/>
                    <a:pt x="110" y="214"/>
                  </a:cubicBezTo>
                  <a:cubicBezTo>
                    <a:pt x="136" y="233"/>
                    <a:pt x="176" y="233"/>
                    <a:pt x="204" y="221"/>
                  </a:cubicBezTo>
                  <a:cubicBezTo>
                    <a:pt x="229" y="211"/>
                    <a:pt x="253" y="178"/>
                    <a:pt x="236" y="151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" name="Freeform 101"/>
            <p:cNvSpPr/>
            <p:nvPr/>
          </p:nvSpPr>
          <p:spPr bwMode="auto">
            <a:xfrm>
              <a:off x="1675" y="2897"/>
              <a:ext cx="0" cy="2"/>
            </a:xfrm>
            <a:custGeom>
              <a:avLst/>
              <a:gdLst>
                <a:gd name="T0" fmla="*/ 0 h 2"/>
                <a:gd name="T1" fmla="*/ 2 h 2"/>
                <a:gd name="T2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" name="Freeform 102"/>
            <p:cNvSpPr/>
            <p:nvPr/>
          </p:nvSpPr>
          <p:spPr bwMode="auto">
            <a:xfrm>
              <a:off x="1768" y="2911"/>
              <a:ext cx="256" cy="294"/>
            </a:xfrm>
            <a:custGeom>
              <a:avLst/>
              <a:gdLst>
                <a:gd name="T0" fmla="*/ 129 w 148"/>
                <a:gd name="T1" fmla="*/ 39 h 170"/>
                <a:gd name="T2" fmla="*/ 140 w 148"/>
                <a:gd name="T3" fmla="*/ 9 h 170"/>
                <a:gd name="T4" fmla="*/ 116 w 148"/>
                <a:gd name="T5" fmla="*/ 1 h 170"/>
                <a:gd name="T6" fmla="*/ 75 w 148"/>
                <a:gd name="T7" fmla="*/ 20 h 170"/>
                <a:gd name="T8" fmla="*/ 31 w 148"/>
                <a:gd name="T9" fmla="*/ 60 h 170"/>
                <a:gd name="T10" fmla="*/ 31 w 148"/>
                <a:gd name="T11" fmla="*/ 60 h 170"/>
                <a:gd name="T12" fmla="*/ 32 w 148"/>
                <a:gd name="T13" fmla="*/ 60 h 170"/>
                <a:gd name="T14" fmla="*/ 38 w 148"/>
                <a:gd name="T15" fmla="*/ 164 h 170"/>
                <a:gd name="T16" fmla="*/ 67 w 148"/>
                <a:gd name="T17" fmla="*/ 149 h 170"/>
                <a:gd name="T18" fmla="*/ 76 w 148"/>
                <a:gd name="T19" fmla="*/ 146 h 170"/>
                <a:gd name="T20" fmla="*/ 88 w 148"/>
                <a:gd name="T21" fmla="*/ 142 h 170"/>
                <a:gd name="T22" fmla="*/ 99 w 148"/>
                <a:gd name="T23" fmla="*/ 121 h 170"/>
                <a:gd name="T24" fmla="*/ 99 w 148"/>
                <a:gd name="T25" fmla="*/ 121 h 170"/>
                <a:gd name="T26" fmla="*/ 120 w 148"/>
                <a:gd name="T27" fmla="*/ 88 h 170"/>
                <a:gd name="T28" fmla="*/ 144 w 148"/>
                <a:gd name="T29" fmla="*/ 69 h 170"/>
                <a:gd name="T30" fmla="*/ 129 w 148"/>
                <a:gd name="T31" fmla="*/ 39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8" h="170">
                  <a:moveTo>
                    <a:pt x="129" y="39"/>
                  </a:moveTo>
                  <a:cubicBezTo>
                    <a:pt x="135" y="31"/>
                    <a:pt x="144" y="20"/>
                    <a:pt x="140" y="9"/>
                  </a:cubicBezTo>
                  <a:cubicBezTo>
                    <a:pt x="137" y="0"/>
                    <a:pt x="124" y="0"/>
                    <a:pt x="116" y="1"/>
                  </a:cubicBezTo>
                  <a:cubicBezTo>
                    <a:pt x="101" y="3"/>
                    <a:pt x="87" y="11"/>
                    <a:pt x="75" y="20"/>
                  </a:cubicBezTo>
                  <a:cubicBezTo>
                    <a:pt x="60" y="33"/>
                    <a:pt x="48" y="50"/>
                    <a:pt x="31" y="60"/>
                  </a:cubicBezTo>
                  <a:cubicBezTo>
                    <a:pt x="30" y="60"/>
                    <a:pt x="31" y="61"/>
                    <a:pt x="31" y="60"/>
                  </a:cubicBezTo>
                  <a:cubicBezTo>
                    <a:pt x="32" y="60"/>
                    <a:pt x="32" y="60"/>
                    <a:pt x="32" y="60"/>
                  </a:cubicBezTo>
                  <a:cubicBezTo>
                    <a:pt x="14" y="86"/>
                    <a:pt x="0" y="147"/>
                    <a:pt x="38" y="164"/>
                  </a:cubicBezTo>
                  <a:cubicBezTo>
                    <a:pt x="51" y="170"/>
                    <a:pt x="61" y="161"/>
                    <a:pt x="67" y="149"/>
                  </a:cubicBezTo>
                  <a:cubicBezTo>
                    <a:pt x="69" y="144"/>
                    <a:pt x="71" y="146"/>
                    <a:pt x="76" y="146"/>
                  </a:cubicBezTo>
                  <a:cubicBezTo>
                    <a:pt x="80" y="146"/>
                    <a:pt x="84" y="144"/>
                    <a:pt x="88" y="142"/>
                  </a:cubicBezTo>
                  <a:cubicBezTo>
                    <a:pt x="94" y="138"/>
                    <a:pt x="100" y="129"/>
                    <a:pt x="99" y="121"/>
                  </a:cubicBezTo>
                  <a:cubicBezTo>
                    <a:pt x="99" y="121"/>
                    <a:pt x="99" y="121"/>
                    <a:pt x="99" y="121"/>
                  </a:cubicBezTo>
                  <a:cubicBezTo>
                    <a:pt x="112" y="120"/>
                    <a:pt x="127" y="100"/>
                    <a:pt x="120" y="88"/>
                  </a:cubicBezTo>
                  <a:cubicBezTo>
                    <a:pt x="131" y="88"/>
                    <a:pt x="141" y="80"/>
                    <a:pt x="144" y="69"/>
                  </a:cubicBezTo>
                  <a:cubicBezTo>
                    <a:pt x="148" y="56"/>
                    <a:pt x="140" y="44"/>
                    <a:pt x="129" y="39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4" name="Freeform 103"/>
            <p:cNvSpPr/>
            <p:nvPr/>
          </p:nvSpPr>
          <p:spPr bwMode="auto">
            <a:xfrm>
              <a:off x="1571" y="2853"/>
              <a:ext cx="361" cy="279"/>
            </a:xfrm>
            <a:custGeom>
              <a:avLst/>
              <a:gdLst>
                <a:gd name="T0" fmla="*/ 186 w 209"/>
                <a:gd name="T1" fmla="*/ 57 h 161"/>
                <a:gd name="T2" fmla="*/ 162 w 209"/>
                <a:gd name="T3" fmla="*/ 69 h 161"/>
                <a:gd name="T4" fmla="*/ 144 w 209"/>
                <a:gd name="T5" fmla="*/ 86 h 161"/>
                <a:gd name="T6" fmla="*/ 82 w 209"/>
                <a:gd name="T7" fmla="*/ 35 h 161"/>
                <a:gd name="T8" fmla="*/ 2 w 209"/>
                <a:gd name="T9" fmla="*/ 0 h 161"/>
                <a:gd name="T10" fmla="*/ 1 w 209"/>
                <a:gd name="T11" fmla="*/ 2 h 161"/>
                <a:gd name="T12" fmla="*/ 29 w 209"/>
                <a:gd name="T13" fmla="*/ 17 h 161"/>
                <a:gd name="T14" fmla="*/ 71 w 209"/>
                <a:gd name="T15" fmla="*/ 34 h 161"/>
                <a:gd name="T16" fmla="*/ 110 w 209"/>
                <a:gd name="T17" fmla="*/ 59 h 161"/>
                <a:gd name="T18" fmla="*/ 142 w 209"/>
                <a:gd name="T19" fmla="*/ 89 h 161"/>
                <a:gd name="T20" fmla="*/ 142 w 209"/>
                <a:gd name="T21" fmla="*/ 89 h 161"/>
                <a:gd name="T22" fmla="*/ 141 w 209"/>
                <a:gd name="T23" fmla="*/ 91 h 161"/>
                <a:gd name="T24" fmla="*/ 140 w 209"/>
                <a:gd name="T25" fmla="*/ 148 h 161"/>
                <a:gd name="T26" fmla="*/ 166 w 209"/>
                <a:gd name="T27" fmla="*/ 131 h 161"/>
                <a:gd name="T28" fmla="*/ 187 w 209"/>
                <a:gd name="T29" fmla="*/ 118 h 161"/>
                <a:gd name="T30" fmla="*/ 187 w 209"/>
                <a:gd name="T31" fmla="*/ 92 h 161"/>
                <a:gd name="T32" fmla="*/ 186 w 209"/>
                <a:gd name="T33" fmla="*/ 57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9" h="161">
                  <a:moveTo>
                    <a:pt x="186" y="57"/>
                  </a:moveTo>
                  <a:cubicBezTo>
                    <a:pt x="177" y="57"/>
                    <a:pt x="168" y="64"/>
                    <a:pt x="162" y="69"/>
                  </a:cubicBezTo>
                  <a:cubicBezTo>
                    <a:pt x="156" y="74"/>
                    <a:pt x="149" y="80"/>
                    <a:pt x="144" y="86"/>
                  </a:cubicBezTo>
                  <a:cubicBezTo>
                    <a:pt x="129" y="65"/>
                    <a:pt x="105" y="48"/>
                    <a:pt x="82" y="35"/>
                  </a:cubicBezTo>
                  <a:cubicBezTo>
                    <a:pt x="57" y="21"/>
                    <a:pt x="28" y="14"/>
                    <a:pt x="2" y="0"/>
                  </a:cubicBezTo>
                  <a:cubicBezTo>
                    <a:pt x="1" y="0"/>
                    <a:pt x="0" y="1"/>
                    <a:pt x="1" y="2"/>
                  </a:cubicBezTo>
                  <a:cubicBezTo>
                    <a:pt x="9" y="9"/>
                    <a:pt x="19" y="13"/>
                    <a:pt x="29" y="17"/>
                  </a:cubicBezTo>
                  <a:cubicBezTo>
                    <a:pt x="43" y="22"/>
                    <a:pt x="58" y="27"/>
                    <a:pt x="71" y="34"/>
                  </a:cubicBezTo>
                  <a:cubicBezTo>
                    <a:pt x="85" y="41"/>
                    <a:pt x="98" y="49"/>
                    <a:pt x="110" y="59"/>
                  </a:cubicBezTo>
                  <a:cubicBezTo>
                    <a:pt x="122" y="68"/>
                    <a:pt x="131" y="79"/>
                    <a:pt x="142" y="89"/>
                  </a:cubicBezTo>
                  <a:cubicBezTo>
                    <a:pt x="142" y="89"/>
                    <a:pt x="142" y="89"/>
                    <a:pt x="142" y="89"/>
                  </a:cubicBezTo>
                  <a:cubicBezTo>
                    <a:pt x="141" y="90"/>
                    <a:pt x="141" y="90"/>
                    <a:pt x="141" y="91"/>
                  </a:cubicBezTo>
                  <a:cubicBezTo>
                    <a:pt x="133" y="109"/>
                    <a:pt x="125" y="132"/>
                    <a:pt x="140" y="148"/>
                  </a:cubicBezTo>
                  <a:cubicBezTo>
                    <a:pt x="152" y="161"/>
                    <a:pt x="166" y="144"/>
                    <a:pt x="166" y="131"/>
                  </a:cubicBezTo>
                  <a:cubicBezTo>
                    <a:pt x="175" y="131"/>
                    <a:pt x="182" y="125"/>
                    <a:pt x="187" y="118"/>
                  </a:cubicBezTo>
                  <a:cubicBezTo>
                    <a:pt x="192" y="111"/>
                    <a:pt x="194" y="99"/>
                    <a:pt x="187" y="92"/>
                  </a:cubicBezTo>
                  <a:cubicBezTo>
                    <a:pt x="197" y="83"/>
                    <a:pt x="209" y="57"/>
                    <a:pt x="186" y="57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5" name="Freeform 104"/>
            <p:cNvSpPr/>
            <p:nvPr/>
          </p:nvSpPr>
          <p:spPr bwMode="auto">
            <a:xfrm>
              <a:off x="1620" y="2897"/>
              <a:ext cx="88" cy="215"/>
            </a:xfrm>
            <a:custGeom>
              <a:avLst/>
              <a:gdLst>
                <a:gd name="T0" fmla="*/ 35 w 51"/>
                <a:gd name="T1" fmla="*/ 2 h 124"/>
                <a:gd name="T2" fmla="*/ 34 w 51"/>
                <a:gd name="T3" fmla="*/ 0 h 124"/>
                <a:gd name="T4" fmla="*/ 32 w 51"/>
                <a:gd name="T5" fmla="*/ 2 h 124"/>
                <a:gd name="T6" fmla="*/ 2 w 51"/>
                <a:gd name="T7" fmla="*/ 58 h 124"/>
                <a:gd name="T8" fmla="*/ 13 w 51"/>
                <a:gd name="T9" fmla="*/ 122 h 124"/>
                <a:gd name="T10" fmla="*/ 16 w 51"/>
                <a:gd name="T11" fmla="*/ 121 h 124"/>
                <a:gd name="T12" fmla="*/ 48 w 51"/>
                <a:gd name="T13" fmla="*/ 65 h 124"/>
                <a:gd name="T14" fmla="*/ 35 w 51"/>
                <a:gd name="T15" fmla="*/ 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124">
                  <a:moveTo>
                    <a:pt x="35" y="2"/>
                  </a:moveTo>
                  <a:cubicBezTo>
                    <a:pt x="35" y="1"/>
                    <a:pt x="35" y="0"/>
                    <a:pt x="34" y="0"/>
                  </a:cubicBezTo>
                  <a:cubicBezTo>
                    <a:pt x="32" y="0"/>
                    <a:pt x="32" y="1"/>
                    <a:pt x="32" y="2"/>
                  </a:cubicBezTo>
                  <a:cubicBezTo>
                    <a:pt x="13" y="14"/>
                    <a:pt x="5" y="37"/>
                    <a:pt x="2" y="58"/>
                  </a:cubicBezTo>
                  <a:cubicBezTo>
                    <a:pt x="0" y="79"/>
                    <a:pt x="1" y="105"/>
                    <a:pt x="13" y="122"/>
                  </a:cubicBezTo>
                  <a:cubicBezTo>
                    <a:pt x="14" y="124"/>
                    <a:pt x="17" y="122"/>
                    <a:pt x="16" y="121"/>
                  </a:cubicBezTo>
                  <a:cubicBezTo>
                    <a:pt x="34" y="109"/>
                    <a:pt x="44" y="85"/>
                    <a:pt x="48" y="65"/>
                  </a:cubicBezTo>
                  <a:cubicBezTo>
                    <a:pt x="51" y="46"/>
                    <a:pt x="50" y="17"/>
                    <a:pt x="35" y="2"/>
                  </a:cubicBezTo>
                  <a:close/>
                </a:path>
              </a:pathLst>
            </a:custGeom>
            <a:solidFill>
              <a:srgbClr val="7F7E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6" name="Freeform 105"/>
            <p:cNvSpPr/>
            <p:nvPr/>
          </p:nvSpPr>
          <p:spPr bwMode="auto">
            <a:xfrm>
              <a:off x="1720" y="2819"/>
              <a:ext cx="195" cy="123"/>
            </a:xfrm>
            <a:custGeom>
              <a:avLst/>
              <a:gdLst>
                <a:gd name="T0" fmla="*/ 110 w 113"/>
                <a:gd name="T1" fmla="*/ 3 h 71"/>
                <a:gd name="T2" fmla="*/ 108 w 113"/>
                <a:gd name="T3" fmla="*/ 1 h 71"/>
                <a:gd name="T4" fmla="*/ 1 w 113"/>
                <a:gd name="T5" fmla="*/ 58 h 71"/>
                <a:gd name="T6" fmla="*/ 1 w 113"/>
                <a:gd name="T7" fmla="*/ 58 h 71"/>
                <a:gd name="T8" fmla="*/ 0 w 113"/>
                <a:gd name="T9" fmla="*/ 59 h 71"/>
                <a:gd name="T10" fmla="*/ 2 w 113"/>
                <a:gd name="T11" fmla="*/ 60 h 71"/>
                <a:gd name="T12" fmla="*/ 2 w 113"/>
                <a:gd name="T13" fmla="*/ 59 h 71"/>
                <a:gd name="T14" fmla="*/ 61 w 113"/>
                <a:gd name="T15" fmla="*/ 52 h 71"/>
                <a:gd name="T16" fmla="*/ 112 w 113"/>
                <a:gd name="T17" fmla="*/ 6 h 71"/>
                <a:gd name="T18" fmla="*/ 110 w 113"/>
                <a:gd name="T19" fmla="*/ 3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3" h="71">
                  <a:moveTo>
                    <a:pt x="110" y="3"/>
                  </a:moveTo>
                  <a:cubicBezTo>
                    <a:pt x="110" y="2"/>
                    <a:pt x="109" y="1"/>
                    <a:pt x="108" y="1"/>
                  </a:cubicBezTo>
                  <a:cubicBezTo>
                    <a:pt x="66" y="0"/>
                    <a:pt x="18" y="16"/>
                    <a:pt x="1" y="58"/>
                  </a:cubicBezTo>
                  <a:cubicBezTo>
                    <a:pt x="1" y="58"/>
                    <a:pt x="1" y="58"/>
                    <a:pt x="1" y="58"/>
                  </a:cubicBezTo>
                  <a:cubicBezTo>
                    <a:pt x="1" y="58"/>
                    <a:pt x="1" y="59"/>
                    <a:pt x="0" y="59"/>
                  </a:cubicBezTo>
                  <a:cubicBezTo>
                    <a:pt x="0" y="60"/>
                    <a:pt x="1" y="60"/>
                    <a:pt x="2" y="60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19" y="71"/>
                    <a:pt x="45" y="60"/>
                    <a:pt x="61" y="52"/>
                  </a:cubicBezTo>
                  <a:cubicBezTo>
                    <a:pt x="81" y="42"/>
                    <a:pt x="101" y="26"/>
                    <a:pt x="112" y="6"/>
                  </a:cubicBezTo>
                  <a:cubicBezTo>
                    <a:pt x="113" y="4"/>
                    <a:pt x="111" y="3"/>
                    <a:pt x="110" y="3"/>
                  </a:cubicBezTo>
                  <a:close/>
                </a:path>
              </a:pathLst>
            </a:custGeom>
            <a:solidFill>
              <a:srgbClr val="7F7E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7" name="Freeform 106"/>
            <p:cNvSpPr/>
            <p:nvPr/>
          </p:nvSpPr>
          <p:spPr bwMode="auto">
            <a:xfrm>
              <a:off x="2119" y="2313"/>
              <a:ext cx="151" cy="229"/>
            </a:xfrm>
            <a:custGeom>
              <a:avLst/>
              <a:gdLst>
                <a:gd name="T0" fmla="*/ 83 w 88"/>
                <a:gd name="T1" fmla="*/ 29 h 132"/>
                <a:gd name="T2" fmla="*/ 68 w 88"/>
                <a:gd name="T3" fmla="*/ 29 h 132"/>
                <a:gd name="T4" fmla="*/ 70 w 88"/>
                <a:gd name="T5" fmla="*/ 14 h 132"/>
                <a:gd name="T6" fmla="*/ 68 w 88"/>
                <a:gd name="T7" fmla="*/ 12 h 132"/>
                <a:gd name="T8" fmla="*/ 47 w 88"/>
                <a:gd name="T9" fmla="*/ 20 h 132"/>
                <a:gd name="T10" fmla="*/ 28 w 88"/>
                <a:gd name="T11" fmla="*/ 9 h 132"/>
                <a:gd name="T12" fmla="*/ 32 w 88"/>
                <a:gd name="T13" fmla="*/ 46 h 132"/>
                <a:gd name="T14" fmla="*/ 32 w 88"/>
                <a:gd name="T15" fmla="*/ 48 h 132"/>
                <a:gd name="T16" fmla="*/ 15 w 88"/>
                <a:gd name="T17" fmla="*/ 84 h 132"/>
                <a:gd name="T18" fmla="*/ 0 w 88"/>
                <a:gd name="T19" fmla="*/ 131 h 132"/>
                <a:gd name="T20" fmla="*/ 2 w 88"/>
                <a:gd name="T21" fmla="*/ 131 h 132"/>
                <a:gd name="T22" fmla="*/ 17 w 88"/>
                <a:gd name="T23" fmla="*/ 89 h 132"/>
                <a:gd name="T24" fmla="*/ 34 w 88"/>
                <a:gd name="T25" fmla="*/ 51 h 132"/>
                <a:gd name="T26" fmla="*/ 85 w 88"/>
                <a:gd name="T27" fmla="*/ 44 h 132"/>
                <a:gd name="T28" fmla="*/ 83 w 88"/>
                <a:gd name="T29" fmla="*/ 29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8" h="132">
                  <a:moveTo>
                    <a:pt x="83" y="29"/>
                  </a:moveTo>
                  <a:cubicBezTo>
                    <a:pt x="78" y="26"/>
                    <a:pt x="73" y="27"/>
                    <a:pt x="68" y="29"/>
                  </a:cubicBezTo>
                  <a:cubicBezTo>
                    <a:pt x="70" y="24"/>
                    <a:pt x="70" y="20"/>
                    <a:pt x="70" y="14"/>
                  </a:cubicBezTo>
                  <a:cubicBezTo>
                    <a:pt x="71" y="13"/>
                    <a:pt x="69" y="12"/>
                    <a:pt x="68" y="12"/>
                  </a:cubicBezTo>
                  <a:cubicBezTo>
                    <a:pt x="59" y="11"/>
                    <a:pt x="52" y="14"/>
                    <a:pt x="47" y="20"/>
                  </a:cubicBezTo>
                  <a:cubicBezTo>
                    <a:pt x="45" y="11"/>
                    <a:pt x="38" y="0"/>
                    <a:pt x="28" y="9"/>
                  </a:cubicBezTo>
                  <a:cubicBezTo>
                    <a:pt x="17" y="19"/>
                    <a:pt x="21" y="37"/>
                    <a:pt x="32" y="46"/>
                  </a:cubicBezTo>
                  <a:cubicBezTo>
                    <a:pt x="31" y="47"/>
                    <a:pt x="31" y="48"/>
                    <a:pt x="32" y="48"/>
                  </a:cubicBezTo>
                  <a:cubicBezTo>
                    <a:pt x="25" y="60"/>
                    <a:pt x="20" y="72"/>
                    <a:pt x="15" y="84"/>
                  </a:cubicBezTo>
                  <a:cubicBezTo>
                    <a:pt x="9" y="99"/>
                    <a:pt x="3" y="115"/>
                    <a:pt x="0" y="131"/>
                  </a:cubicBezTo>
                  <a:cubicBezTo>
                    <a:pt x="0" y="132"/>
                    <a:pt x="2" y="132"/>
                    <a:pt x="2" y="131"/>
                  </a:cubicBezTo>
                  <a:cubicBezTo>
                    <a:pt x="7" y="117"/>
                    <a:pt x="11" y="103"/>
                    <a:pt x="17" y="89"/>
                  </a:cubicBezTo>
                  <a:cubicBezTo>
                    <a:pt x="22" y="76"/>
                    <a:pt x="29" y="64"/>
                    <a:pt x="34" y="51"/>
                  </a:cubicBezTo>
                  <a:cubicBezTo>
                    <a:pt x="48" y="65"/>
                    <a:pt x="74" y="62"/>
                    <a:pt x="85" y="44"/>
                  </a:cubicBezTo>
                  <a:cubicBezTo>
                    <a:pt x="88" y="40"/>
                    <a:pt x="88" y="32"/>
                    <a:pt x="83" y="29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" name="Freeform 107"/>
            <p:cNvSpPr/>
            <p:nvPr/>
          </p:nvSpPr>
          <p:spPr bwMode="auto">
            <a:xfrm>
              <a:off x="2542" y="2481"/>
              <a:ext cx="435" cy="608"/>
            </a:xfrm>
            <a:custGeom>
              <a:avLst/>
              <a:gdLst>
                <a:gd name="T0" fmla="*/ 204 w 252"/>
                <a:gd name="T1" fmla="*/ 131 h 351"/>
                <a:gd name="T2" fmla="*/ 110 w 252"/>
                <a:gd name="T3" fmla="*/ 138 h 351"/>
                <a:gd name="T4" fmla="*/ 107 w 252"/>
                <a:gd name="T5" fmla="*/ 131 h 351"/>
                <a:gd name="T6" fmla="*/ 81 w 252"/>
                <a:gd name="T7" fmla="*/ 78 h 351"/>
                <a:gd name="T8" fmla="*/ 1 w 252"/>
                <a:gd name="T9" fmla="*/ 1 h 351"/>
                <a:gd name="T10" fmla="*/ 1 w 252"/>
                <a:gd name="T11" fmla="*/ 2 h 351"/>
                <a:gd name="T12" fmla="*/ 80 w 252"/>
                <a:gd name="T13" fmla="*/ 86 h 351"/>
                <a:gd name="T14" fmla="*/ 105 w 252"/>
                <a:gd name="T15" fmla="*/ 138 h 351"/>
                <a:gd name="T16" fmla="*/ 126 w 252"/>
                <a:gd name="T17" fmla="*/ 187 h 351"/>
                <a:gd name="T18" fmla="*/ 127 w 252"/>
                <a:gd name="T19" fmla="*/ 188 h 351"/>
                <a:gd name="T20" fmla="*/ 112 w 252"/>
                <a:gd name="T21" fmla="*/ 279 h 351"/>
                <a:gd name="T22" fmla="*/ 167 w 252"/>
                <a:gd name="T23" fmla="*/ 349 h 351"/>
                <a:gd name="T24" fmla="*/ 208 w 252"/>
                <a:gd name="T25" fmla="*/ 336 h 351"/>
                <a:gd name="T26" fmla="*/ 213 w 252"/>
                <a:gd name="T27" fmla="*/ 290 h 351"/>
                <a:gd name="T28" fmla="*/ 130 w 252"/>
                <a:gd name="T29" fmla="*/ 187 h 351"/>
                <a:gd name="T30" fmla="*/ 129 w 252"/>
                <a:gd name="T31" fmla="*/ 187 h 351"/>
                <a:gd name="T32" fmla="*/ 128 w 252"/>
                <a:gd name="T33" fmla="*/ 187 h 351"/>
                <a:gd name="T34" fmla="*/ 128 w 252"/>
                <a:gd name="T35" fmla="*/ 186 h 351"/>
                <a:gd name="T36" fmla="*/ 115 w 252"/>
                <a:gd name="T37" fmla="*/ 150 h 351"/>
                <a:gd name="T38" fmla="*/ 128 w 252"/>
                <a:gd name="T39" fmla="*/ 163 h 351"/>
                <a:gd name="T40" fmla="*/ 168 w 252"/>
                <a:gd name="T41" fmla="*/ 193 h 351"/>
                <a:gd name="T42" fmla="*/ 236 w 252"/>
                <a:gd name="T43" fmla="*/ 200 h 351"/>
                <a:gd name="T44" fmla="*/ 204 w 252"/>
                <a:gd name="T45" fmla="*/ 131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52" h="351">
                  <a:moveTo>
                    <a:pt x="204" y="131"/>
                  </a:moveTo>
                  <a:cubicBezTo>
                    <a:pt x="175" y="119"/>
                    <a:pt x="136" y="119"/>
                    <a:pt x="110" y="138"/>
                  </a:cubicBezTo>
                  <a:cubicBezTo>
                    <a:pt x="109" y="135"/>
                    <a:pt x="108" y="133"/>
                    <a:pt x="107" y="131"/>
                  </a:cubicBezTo>
                  <a:cubicBezTo>
                    <a:pt x="100" y="113"/>
                    <a:pt x="91" y="95"/>
                    <a:pt x="81" y="78"/>
                  </a:cubicBezTo>
                  <a:cubicBezTo>
                    <a:pt x="62" y="46"/>
                    <a:pt x="36" y="17"/>
                    <a:pt x="1" y="1"/>
                  </a:cubicBezTo>
                  <a:cubicBezTo>
                    <a:pt x="0" y="0"/>
                    <a:pt x="0" y="1"/>
                    <a:pt x="1" y="2"/>
                  </a:cubicBezTo>
                  <a:cubicBezTo>
                    <a:pt x="34" y="24"/>
                    <a:pt x="60" y="51"/>
                    <a:pt x="80" y="86"/>
                  </a:cubicBezTo>
                  <a:cubicBezTo>
                    <a:pt x="90" y="103"/>
                    <a:pt x="98" y="120"/>
                    <a:pt x="105" y="138"/>
                  </a:cubicBezTo>
                  <a:cubicBezTo>
                    <a:pt x="112" y="155"/>
                    <a:pt x="118" y="172"/>
                    <a:pt x="126" y="187"/>
                  </a:cubicBezTo>
                  <a:cubicBezTo>
                    <a:pt x="126" y="188"/>
                    <a:pt x="126" y="188"/>
                    <a:pt x="127" y="188"/>
                  </a:cubicBezTo>
                  <a:cubicBezTo>
                    <a:pt x="108" y="212"/>
                    <a:pt x="107" y="251"/>
                    <a:pt x="112" y="279"/>
                  </a:cubicBezTo>
                  <a:cubicBezTo>
                    <a:pt x="117" y="309"/>
                    <a:pt x="133" y="343"/>
                    <a:pt x="167" y="349"/>
                  </a:cubicBezTo>
                  <a:cubicBezTo>
                    <a:pt x="181" y="351"/>
                    <a:pt x="199" y="350"/>
                    <a:pt x="208" y="336"/>
                  </a:cubicBezTo>
                  <a:cubicBezTo>
                    <a:pt x="216" y="322"/>
                    <a:pt x="216" y="305"/>
                    <a:pt x="213" y="290"/>
                  </a:cubicBezTo>
                  <a:cubicBezTo>
                    <a:pt x="203" y="244"/>
                    <a:pt x="168" y="212"/>
                    <a:pt x="130" y="187"/>
                  </a:cubicBezTo>
                  <a:cubicBezTo>
                    <a:pt x="130" y="187"/>
                    <a:pt x="129" y="187"/>
                    <a:pt x="129" y="187"/>
                  </a:cubicBezTo>
                  <a:cubicBezTo>
                    <a:pt x="128" y="187"/>
                    <a:pt x="128" y="187"/>
                    <a:pt x="128" y="187"/>
                  </a:cubicBezTo>
                  <a:cubicBezTo>
                    <a:pt x="128" y="187"/>
                    <a:pt x="128" y="186"/>
                    <a:pt x="128" y="186"/>
                  </a:cubicBezTo>
                  <a:cubicBezTo>
                    <a:pt x="125" y="174"/>
                    <a:pt x="120" y="162"/>
                    <a:pt x="115" y="150"/>
                  </a:cubicBezTo>
                  <a:cubicBezTo>
                    <a:pt x="119" y="155"/>
                    <a:pt x="124" y="159"/>
                    <a:pt x="128" y="163"/>
                  </a:cubicBezTo>
                  <a:cubicBezTo>
                    <a:pt x="140" y="174"/>
                    <a:pt x="154" y="185"/>
                    <a:pt x="168" y="193"/>
                  </a:cubicBezTo>
                  <a:cubicBezTo>
                    <a:pt x="184" y="202"/>
                    <a:pt x="222" y="223"/>
                    <a:pt x="236" y="200"/>
                  </a:cubicBezTo>
                  <a:cubicBezTo>
                    <a:pt x="252" y="173"/>
                    <a:pt x="229" y="141"/>
                    <a:pt x="204" y="131"/>
                  </a:cubicBezTo>
                  <a:close/>
                </a:path>
              </a:pathLst>
            </a:custGeom>
            <a:solidFill>
              <a:srgbClr val="21B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" name="Freeform 108"/>
            <p:cNvSpPr/>
            <p:nvPr/>
          </p:nvSpPr>
          <p:spPr bwMode="auto">
            <a:xfrm>
              <a:off x="3016" y="2805"/>
              <a:ext cx="220" cy="213"/>
            </a:xfrm>
            <a:custGeom>
              <a:avLst/>
              <a:gdLst>
                <a:gd name="T0" fmla="*/ 109 w 127"/>
                <a:gd name="T1" fmla="*/ 24 h 123"/>
                <a:gd name="T2" fmla="*/ 57 w 127"/>
                <a:gd name="T3" fmla="*/ 2 h 123"/>
                <a:gd name="T4" fmla="*/ 18 w 127"/>
                <a:gd name="T5" fmla="*/ 18 h 123"/>
                <a:gd name="T6" fmla="*/ 3 w 127"/>
                <a:gd name="T7" fmla="*/ 54 h 123"/>
                <a:gd name="T8" fmla="*/ 11 w 127"/>
                <a:gd name="T9" fmla="*/ 97 h 123"/>
                <a:gd name="T10" fmla="*/ 43 w 127"/>
                <a:gd name="T11" fmla="*/ 121 h 123"/>
                <a:gd name="T12" fmla="*/ 64 w 127"/>
                <a:gd name="T13" fmla="*/ 101 h 123"/>
                <a:gd name="T14" fmla="*/ 95 w 127"/>
                <a:gd name="T15" fmla="*/ 75 h 123"/>
                <a:gd name="T16" fmla="*/ 124 w 127"/>
                <a:gd name="T17" fmla="*/ 69 h 123"/>
                <a:gd name="T18" fmla="*/ 109 w 127"/>
                <a:gd name="T19" fmla="*/ 24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7" h="123">
                  <a:moveTo>
                    <a:pt x="109" y="24"/>
                  </a:moveTo>
                  <a:cubicBezTo>
                    <a:pt x="96" y="11"/>
                    <a:pt x="75" y="4"/>
                    <a:pt x="57" y="2"/>
                  </a:cubicBezTo>
                  <a:cubicBezTo>
                    <a:pt x="44" y="0"/>
                    <a:pt x="23" y="2"/>
                    <a:pt x="18" y="18"/>
                  </a:cubicBezTo>
                  <a:cubicBezTo>
                    <a:pt x="9" y="25"/>
                    <a:pt x="4" y="46"/>
                    <a:pt x="3" y="54"/>
                  </a:cubicBezTo>
                  <a:cubicBezTo>
                    <a:pt x="0" y="70"/>
                    <a:pt x="2" y="84"/>
                    <a:pt x="11" y="97"/>
                  </a:cubicBezTo>
                  <a:cubicBezTo>
                    <a:pt x="19" y="108"/>
                    <a:pt x="30" y="119"/>
                    <a:pt x="43" y="121"/>
                  </a:cubicBezTo>
                  <a:cubicBezTo>
                    <a:pt x="56" y="123"/>
                    <a:pt x="62" y="112"/>
                    <a:pt x="64" y="101"/>
                  </a:cubicBezTo>
                  <a:cubicBezTo>
                    <a:pt x="81" y="111"/>
                    <a:pt x="97" y="94"/>
                    <a:pt x="95" y="75"/>
                  </a:cubicBezTo>
                  <a:cubicBezTo>
                    <a:pt x="105" y="83"/>
                    <a:pt x="121" y="85"/>
                    <a:pt x="124" y="69"/>
                  </a:cubicBezTo>
                  <a:cubicBezTo>
                    <a:pt x="127" y="54"/>
                    <a:pt x="119" y="35"/>
                    <a:pt x="109" y="24"/>
                  </a:cubicBezTo>
                  <a:close/>
                </a:path>
              </a:pathLst>
            </a:custGeom>
            <a:solidFill>
              <a:srgbClr val="B287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" name="Freeform 109"/>
            <p:cNvSpPr/>
            <p:nvPr/>
          </p:nvSpPr>
          <p:spPr bwMode="auto">
            <a:xfrm>
              <a:off x="3346" y="2410"/>
              <a:ext cx="541" cy="426"/>
            </a:xfrm>
            <a:custGeom>
              <a:avLst/>
              <a:gdLst>
                <a:gd name="T0" fmla="*/ 289 w 313"/>
                <a:gd name="T1" fmla="*/ 50 h 246"/>
                <a:gd name="T2" fmla="*/ 289 w 313"/>
                <a:gd name="T3" fmla="*/ 51 h 246"/>
                <a:gd name="T4" fmla="*/ 257 w 313"/>
                <a:gd name="T5" fmla="*/ 61 h 246"/>
                <a:gd name="T6" fmla="*/ 288 w 313"/>
                <a:gd name="T7" fmla="*/ 26 h 246"/>
                <a:gd name="T8" fmla="*/ 274 w 313"/>
                <a:gd name="T9" fmla="*/ 6 h 246"/>
                <a:gd name="T10" fmla="*/ 272 w 313"/>
                <a:gd name="T11" fmla="*/ 17 h 246"/>
                <a:gd name="T12" fmla="*/ 229 w 313"/>
                <a:gd name="T13" fmla="*/ 84 h 246"/>
                <a:gd name="T14" fmla="*/ 237 w 313"/>
                <a:gd name="T15" fmla="*/ 35 h 246"/>
                <a:gd name="T16" fmla="*/ 210 w 313"/>
                <a:gd name="T17" fmla="*/ 40 h 246"/>
                <a:gd name="T18" fmla="*/ 225 w 313"/>
                <a:gd name="T19" fmla="*/ 49 h 246"/>
                <a:gd name="T20" fmla="*/ 227 w 313"/>
                <a:gd name="T21" fmla="*/ 86 h 246"/>
                <a:gd name="T22" fmla="*/ 160 w 313"/>
                <a:gd name="T23" fmla="*/ 145 h 246"/>
                <a:gd name="T24" fmla="*/ 189 w 313"/>
                <a:gd name="T25" fmla="*/ 85 h 246"/>
                <a:gd name="T26" fmla="*/ 167 w 313"/>
                <a:gd name="T27" fmla="*/ 69 h 246"/>
                <a:gd name="T28" fmla="*/ 170 w 313"/>
                <a:gd name="T29" fmla="*/ 86 h 246"/>
                <a:gd name="T30" fmla="*/ 158 w 313"/>
                <a:gd name="T31" fmla="*/ 147 h 246"/>
                <a:gd name="T32" fmla="*/ 87 w 313"/>
                <a:gd name="T33" fmla="*/ 197 h 246"/>
                <a:gd name="T34" fmla="*/ 136 w 313"/>
                <a:gd name="T35" fmla="*/ 137 h 246"/>
                <a:gd name="T36" fmla="*/ 113 w 313"/>
                <a:gd name="T37" fmla="*/ 124 h 246"/>
                <a:gd name="T38" fmla="*/ 114 w 313"/>
                <a:gd name="T39" fmla="*/ 139 h 246"/>
                <a:gd name="T40" fmla="*/ 46 w 313"/>
                <a:gd name="T41" fmla="*/ 222 h 246"/>
                <a:gd name="T42" fmla="*/ 32 w 313"/>
                <a:gd name="T43" fmla="*/ 211 h 246"/>
                <a:gd name="T44" fmla="*/ 50 w 313"/>
                <a:gd name="T45" fmla="*/ 187 h 246"/>
                <a:gd name="T46" fmla="*/ 28 w 313"/>
                <a:gd name="T47" fmla="*/ 171 h 246"/>
                <a:gd name="T48" fmla="*/ 35 w 313"/>
                <a:gd name="T49" fmla="*/ 189 h 246"/>
                <a:gd name="T50" fmla="*/ 0 w 313"/>
                <a:gd name="T51" fmla="*/ 245 h 246"/>
                <a:gd name="T52" fmla="*/ 41 w 313"/>
                <a:gd name="T53" fmla="*/ 230 h 246"/>
                <a:gd name="T54" fmla="*/ 102 w 313"/>
                <a:gd name="T55" fmla="*/ 224 h 246"/>
                <a:gd name="T56" fmla="*/ 121 w 313"/>
                <a:gd name="T57" fmla="*/ 235 h 246"/>
                <a:gd name="T58" fmla="*/ 107 w 313"/>
                <a:gd name="T59" fmla="*/ 210 h 246"/>
                <a:gd name="T60" fmla="*/ 103 w 313"/>
                <a:gd name="T61" fmla="*/ 219 h 246"/>
                <a:gd name="T62" fmla="*/ 54 w 313"/>
                <a:gd name="T63" fmla="*/ 223 h 246"/>
                <a:gd name="T64" fmla="*/ 131 w 313"/>
                <a:gd name="T65" fmla="*/ 173 h 246"/>
                <a:gd name="T66" fmla="*/ 182 w 313"/>
                <a:gd name="T67" fmla="*/ 195 h 246"/>
                <a:gd name="T68" fmla="*/ 199 w 313"/>
                <a:gd name="T69" fmla="*/ 201 h 246"/>
                <a:gd name="T70" fmla="*/ 188 w 313"/>
                <a:gd name="T71" fmla="*/ 177 h 246"/>
                <a:gd name="T72" fmla="*/ 133 w 313"/>
                <a:gd name="T73" fmla="*/ 172 h 246"/>
                <a:gd name="T74" fmla="*/ 199 w 313"/>
                <a:gd name="T75" fmla="*/ 120 h 246"/>
                <a:gd name="T76" fmla="*/ 238 w 313"/>
                <a:gd name="T77" fmla="*/ 135 h 246"/>
                <a:gd name="T78" fmla="*/ 257 w 313"/>
                <a:gd name="T79" fmla="*/ 121 h 246"/>
                <a:gd name="T80" fmla="*/ 245 w 313"/>
                <a:gd name="T81" fmla="*/ 117 h 246"/>
                <a:gd name="T82" fmla="*/ 241 w 313"/>
                <a:gd name="T83" fmla="*/ 119 h 246"/>
                <a:gd name="T84" fmla="*/ 238 w 313"/>
                <a:gd name="T85" fmla="*/ 122 h 246"/>
                <a:gd name="T86" fmla="*/ 255 w 313"/>
                <a:gd name="T87" fmla="*/ 63 h 246"/>
                <a:gd name="T88" fmla="*/ 291 w 313"/>
                <a:gd name="T89" fmla="*/ 56 h 246"/>
                <a:gd name="T90" fmla="*/ 313 w 313"/>
                <a:gd name="T91" fmla="*/ 49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13" h="246">
                  <a:moveTo>
                    <a:pt x="299" y="37"/>
                  </a:moveTo>
                  <a:cubicBezTo>
                    <a:pt x="294" y="39"/>
                    <a:pt x="290" y="45"/>
                    <a:pt x="289" y="50"/>
                  </a:cubicBezTo>
                  <a:cubicBezTo>
                    <a:pt x="289" y="50"/>
                    <a:pt x="288" y="51"/>
                    <a:pt x="288" y="51"/>
                  </a:cubicBezTo>
                  <a:cubicBezTo>
                    <a:pt x="288" y="51"/>
                    <a:pt x="289" y="51"/>
                    <a:pt x="289" y="51"/>
                  </a:cubicBezTo>
                  <a:cubicBezTo>
                    <a:pt x="288" y="52"/>
                    <a:pt x="288" y="53"/>
                    <a:pt x="288" y="54"/>
                  </a:cubicBezTo>
                  <a:cubicBezTo>
                    <a:pt x="278" y="55"/>
                    <a:pt x="267" y="58"/>
                    <a:pt x="257" y="61"/>
                  </a:cubicBezTo>
                  <a:cubicBezTo>
                    <a:pt x="265" y="50"/>
                    <a:pt x="273" y="39"/>
                    <a:pt x="279" y="27"/>
                  </a:cubicBezTo>
                  <a:cubicBezTo>
                    <a:pt x="282" y="28"/>
                    <a:pt x="285" y="28"/>
                    <a:pt x="288" y="26"/>
                  </a:cubicBezTo>
                  <a:cubicBezTo>
                    <a:pt x="293" y="23"/>
                    <a:pt x="296" y="16"/>
                    <a:pt x="293" y="10"/>
                  </a:cubicBezTo>
                  <a:cubicBezTo>
                    <a:pt x="290" y="3"/>
                    <a:pt x="279" y="0"/>
                    <a:pt x="274" y="6"/>
                  </a:cubicBezTo>
                  <a:cubicBezTo>
                    <a:pt x="272" y="9"/>
                    <a:pt x="272" y="12"/>
                    <a:pt x="273" y="16"/>
                  </a:cubicBezTo>
                  <a:cubicBezTo>
                    <a:pt x="272" y="16"/>
                    <a:pt x="272" y="16"/>
                    <a:pt x="272" y="17"/>
                  </a:cubicBezTo>
                  <a:cubicBezTo>
                    <a:pt x="273" y="20"/>
                    <a:pt x="274" y="23"/>
                    <a:pt x="277" y="25"/>
                  </a:cubicBezTo>
                  <a:cubicBezTo>
                    <a:pt x="262" y="46"/>
                    <a:pt x="246" y="66"/>
                    <a:pt x="229" y="84"/>
                  </a:cubicBezTo>
                  <a:cubicBezTo>
                    <a:pt x="229" y="72"/>
                    <a:pt x="229" y="60"/>
                    <a:pt x="228" y="48"/>
                  </a:cubicBezTo>
                  <a:cubicBezTo>
                    <a:pt x="234" y="46"/>
                    <a:pt x="238" y="41"/>
                    <a:pt x="237" y="35"/>
                  </a:cubicBezTo>
                  <a:cubicBezTo>
                    <a:pt x="237" y="28"/>
                    <a:pt x="231" y="24"/>
                    <a:pt x="224" y="24"/>
                  </a:cubicBezTo>
                  <a:cubicBezTo>
                    <a:pt x="217" y="25"/>
                    <a:pt x="207" y="32"/>
                    <a:pt x="210" y="40"/>
                  </a:cubicBezTo>
                  <a:cubicBezTo>
                    <a:pt x="212" y="45"/>
                    <a:pt x="218" y="48"/>
                    <a:pt x="223" y="48"/>
                  </a:cubicBezTo>
                  <a:cubicBezTo>
                    <a:pt x="223" y="48"/>
                    <a:pt x="224" y="49"/>
                    <a:pt x="225" y="49"/>
                  </a:cubicBezTo>
                  <a:cubicBezTo>
                    <a:pt x="225" y="49"/>
                    <a:pt x="225" y="49"/>
                    <a:pt x="225" y="49"/>
                  </a:cubicBezTo>
                  <a:cubicBezTo>
                    <a:pt x="226" y="61"/>
                    <a:pt x="226" y="73"/>
                    <a:pt x="227" y="86"/>
                  </a:cubicBezTo>
                  <a:cubicBezTo>
                    <a:pt x="207" y="107"/>
                    <a:pt x="185" y="126"/>
                    <a:pt x="161" y="145"/>
                  </a:cubicBezTo>
                  <a:cubicBezTo>
                    <a:pt x="161" y="145"/>
                    <a:pt x="161" y="145"/>
                    <a:pt x="160" y="145"/>
                  </a:cubicBezTo>
                  <a:cubicBezTo>
                    <a:pt x="164" y="126"/>
                    <a:pt x="170" y="109"/>
                    <a:pt x="176" y="90"/>
                  </a:cubicBezTo>
                  <a:cubicBezTo>
                    <a:pt x="181" y="92"/>
                    <a:pt x="186" y="90"/>
                    <a:pt x="189" y="85"/>
                  </a:cubicBezTo>
                  <a:cubicBezTo>
                    <a:pt x="193" y="79"/>
                    <a:pt x="192" y="69"/>
                    <a:pt x="187" y="64"/>
                  </a:cubicBezTo>
                  <a:cubicBezTo>
                    <a:pt x="181" y="58"/>
                    <a:pt x="170" y="62"/>
                    <a:pt x="167" y="69"/>
                  </a:cubicBezTo>
                  <a:cubicBezTo>
                    <a:pt x="165" y="74"/>
                    <a:pt x="166" y="80"/>
                    <a:pt x="170" y="85"/>
                  </a:cubicBezTo>
                  <a:cubicBezTo>
                    <a:pt x="170" y="85"/>
                    <a:pt x="170" y="85"/>
                    <a:pt x="170" y="86"/>
                  </a:cubicBezTo>
                  <a:cubicBezTo>
                    <a:pt x="171" y="87"/>
                    <a:pt x="173" y="89"/>
                    <a:pt x="174" y="89"/>
                  </a:cubicBezTo>
                  <a:cubicBezTo>
                    <a:pt x="168" y="108"/>
                    <a:pt x="160" y="127"/>
                    <a:pt x="158" y="147"/>
                  </a:cubicBezTo>
                  <a:cubicBezTo>
                    <a:pt x="136" y="164"/>
                    <a:pt x="113" y="180"/>
                    <a:pt x="90" y="195"/>
                  </a:cubicBezTo>
                  <a:cubicBezTo>
                    <a:pt x="89" y="196"/>
                    <a:pt x="88" y="196"/>
                    <a:pt x="87" y="197"/>
                  </a:cubicBezTo>
                  <a:cubicBezTo>
                    <a:pt x="95" y="177"/>
                    <a:pt x="105" y="159"/>
                    <a:pt x="116" y="142"/>
                  </a:cubicBezTo>
                  <a:cubicBezTo>
                    <a:pt x="123" y="146"/>
                    <a:pt x="133" y="143"/>
                    <a:pt x="136" y="137"/>
                  </a:cubicBezTo>
                  <a:cubicBezTo>
                    <a:pt x="139" y="131"/>
                    <a:pt x="138" y="122"/>
                    <a:pt x="133" y="118"/>
                  </a:cubicBezTo>
                  <a:cubicBezTo>
                    <a:pt x="126" y="111"/>
                    <a:pt x="117" y="118"/>
                    <a:pt x="113" y="124"/>
                  </a:cubicBezTo>
                  <a:cubicBezTo>
                    <a:pt x="113" y="125"/>
                    <a:pt x="113" y="125"/>
                    <a:pt x="113" y="125"/>
                  </a:cubicBezTo>
                  <a:cubicBezTo>
                    <a:pt x="111" y="130"/>
                    <a:pt x="111" y="135"/>
                    <a:pt x="114" y="139"/>
                  </a:cubicBezTo>
                  <a:cubicBezTo>
                    <a:pt x="101" y="157"/>
                    <a:pt x="90" y="177"/>
                    <a:pt x="85" y="198"/>
                  </a:cubicBezTo>
                  <a:cubicBezTo>
                    <a:pt x="72" y="206"/>
                    <a:pt x="59" y="214"/>
                    <a:pt x="46" y="222"/>
                  </a:cubicBezTo>
                  <a:cubicBezTo>
                    <a:pt x="40" y="225"/>
                    <a:pt x="33" y="228"/>
                    <a:pt x="27" y="231"/>
                  </a:cubicBezTo>
                  <a:cubicBezTo>
                    <a:pt x="29" y="225"/>
                    <a:pt x="30" y="218"/>
                    <a:pt x="32" y="211"/>
                  </a:cubicBezTo>
                  <a:cubicBezTo>
                    <a:pt x="34" y="204"/>
                    <a:pt x="36" y="197"/>
                    <a:pt x="38" y="191"/>
                  </a:cubicBezTo>
                  <a:cubicBezTo>
                    <a:pt x="42" y="192"/>
                    <a:pt x="47" y="191"/>
                    <a:pt x="50" y="187"/>
                  </a:cubicBezTo>
                  <a:cubicBezTo>
                    <a:pt x="55" y="181"/>
                    <a:pt x="55" y="171"/>
                    <a:pt x="49" y="166"/>
                  </a:cubicBezTo>
                  <a:cubicBezTo>
                    <a:pt x="41" y="160"/>
                    <a:pt x="31" y="163"/>
                    <a:pt x="28" y="171"/>
                  </a:cubicBezTo>
                  <a:cubicBezTo>
                    <a:pt x="26" y="176"/>
                    <a:pt x="28" y="184"/>
                    <a:pt x="32" y="186"/>
                  </a:cubicBezTo>
                  <a:cubicBezTo>
                    <a:pt x="33" y="188"/>
                    <a:pt x="34" y="189"/>
                    <a:pt x="35" y="189"/>
                  </a:cubicBezTo>
                  <a:cubicBezTo>
                    <a:pt x="28" y="202"/>
                    <a:pt x="26" y="219"/>
                    <a:pt x="23" y="233"/>
                  </a:cubicBezTo>
                  <a:cubicBezTo>
                    <a:pt x="15" y="236"/>
                    <a:pt x="7" y="240"/>
                    <a:pt x="0" y="245"/>
                  </a:cubicBezTo>
                  <a:cubicBezTo>
                    <a:pt x="0" y="245"/>
                    <a:pt x="0" y="246"/>
                    <a:pt x="0" y="246"/>
                  </a:cubicBezTo>
                  <a:cubicBezTo>
                    <a:pt x="14" y="245"/>
                    <a:pt x="29" y="236"/>
                    <a:pt x="41" y="230"/>
                  </a:cubicBezTo>
                  <a:cubicBezTo>
                    <a:pt x="45" y="228"/>
                    <a:pt x="48" y="226"/>
                    <a:pt x="51" y="224"/>
                  </a:cubicBezTo>
                  <a:cubicBezTo>
                    <a:pt x="67" y="226"/>
                    <a:pt x="86" y="227"/>
                    <a:pt x="102" y="224"/>
                  </a:cubicBezTo>
                  <a:cubicBezTo>
                    <a:pt x="102" y="225"/>
                    <a:pt x="102" y="226"/>
                    <a:pt x="102" y="227"/>
                  </a:cubicBezTo>
                  <a:cubicBezTo>
                    <a:pt x="104" y="236"/>
                    <a:pt x="114" y="237"/>
                    <a:pt x="121" y="235"/>
                  </a:cubicBezTo>
                  <a:cubicBezTo>
                    <a:pt x="128" y="232"/>
                    <a:pt x="131" y="225"/>
                    <a:pt x="128" y="218"/>
                  </a:cubicBezTo>
                  <a:cubicBezTo>
                    <a:pt x="125" y="211"/>
                    <a:pt x="114" y="206"/>
                    <a:pt x="107" y="210"/>
                  </a:cubicBezTo>
                  <a:cubicBezTo>
                    <a:pt x="107" y="210"/>
                    <a:pt x="106" y="211"/>
                    <a:pt x="107" y="212"/>
                  </a:cubicBezTo>
                  <a:cubicBezTo>
                    <a:pt x="105" y="214"/>
                    <a:pt x="103" y="216"/>
                    <a:pt x="103" y="219"/>
                  </a:cubicBezTo>
                  <a:cubicBezTo>
                    <a:pt x="95" y="220"/>
                    <a:pt x="87" y="222"/>
                    <a:pt x="79" y="222"/>
                  </a:cubicBezTo>
                  <a:cubicBezTo>
                    <a:pt x="71" y="223"/>
                    <a:pt x="62" y="223"/>
                    <a:pt x="54" y="223"/>
                  </a:cubicBezTo>
                  <a:cubicBezTo>
                    <a:pt x="66" y="216"/>
                    <a:pt x="77" y="209"/>
                    <a:pt x="89" y="201"/>
                  </a:cubicBezTo>
                  <a:cubicBezTo>
                    <a:pt x="103" y="192"/>
                    <a:pt x="117" y="183"/>
                    <a:pt x="131" y="173"/>
                  </a:cubicBezTo>
                  <a:cubicBezTo>
                    <a:pt x="146" y="180"/>
                    <a:pt x="163" y="186"/>
                    <a:pt x="180" y="188"/>
                  </a:cubicBezTo>
                  <a:cubicBezTo>
                    <a:pt x="179" y="190"/>
                    <a:pt x="180" y="193"/>
                    <a:pt x="182" y="195"/>
                  </a:cubicBezTo>
                  <a:cubicBezTo>
                    <a:pt x="182" y="195"/>
                    <a:pt x="182" y="195"/>
                    <a:pt x="182" y="195"/>
                  </a:cubicBezTo>
                  <a:cubicBezTo>
                    <a:pt x="185" y="200"/>
                    <a:pt x="192" y="203"/>
                    <a:pt x="199" y="201"/>
                  </a:cubicBezTo>
                  <a:cubicBezTo>
                    <a:pt x="206" y="198"/>
                    <a:pt x="212" y="188"/>
                    <a:pt x="207" y="181"/>
                  </a:cubicBezTo>
                  <a:cubicBezTo>
                    <a:pt x="203" y="175"/>
                    <a:pt x="194" y="175"/>
                    <a:pt x="188" y="177"/>
                  </a:cubicBezTo>
                  <a:cubicBezTo>
                    <a:pt x="184" y="178"/>
                    <a:pt x="182" y="181"/>
                    <a:pt x="180" y="184"/>
                  </a:cubicBezTo>
                  <a:cubicBezTo>
                    <a:pt x="164" y="182"/>
                    <a:pt x="148" y="178"/>
                    <a:pt x="133" y="172"/>
                  </a:cubicBezTo>
                  <a:cubicBezTo>
                    <a:pt x="142" y="165"/>
                    <a:pt x="150" y="159"/>
                    <a:pt x="159" y="152"/>
                  </a:cubicBezTo>
                  <a:cubicBezTo>
                    <a:pt x="172" y="142"/>
                    <a:pt x="186" y="131"/>
                    <a:pt x="199" y="120"/>
                  </a:cubicBezTo>
                  <a:cubicBezTo>
                    <a:pt x="211" y="125"/>
                    <a:pt x="224" y="126"/>
                    <a:pt x="237" y="126"/>
                  </a:cubicBezTo>
                  <a:cubicBezTo>
                    <a:pt x="236" y="129"/>
                    <a:pt x="237" y="132"/>
                    <a:pt x="238" y="135"/>
                  </a:cubicBezTo>
                  <a:cubicBezTo>
                    <a:pt x="242" y="141"/>
                    <a:pt x="253" y="142"/>
                    <a:pt x="258" y="137"/>
                  </a:cubicBezTo>
                  <a:cubicBezTo>
                    <a:pt x="262" y="132"/>
                    <a:pt x="261" y="125"/>
                    <a:pt x="257" y="121"/>
                  </a:cubicBezTo>
                  <a:cubicBezTo>
                    <a:pt x="254" y="117"/>
                    <a:pt x="249" y="116"/>
                    <a:pt x="245" y="117"/>
                  </a:cubicBezTo>
                  <a:cubicBezTo>
                    <a:pt x="245" y="117"/>
                    <a:pt x="245" y="117"/>
                    <a:pt x="245" y="117"/>
                  </a:cubicBezTo>
                  <a:cubicBezTo>
                    <a:pt x="246" y="117"/>
                    <a:pt x="245" y="116"/>
                    <a:pt x="245" y="117"/>
                  </a:cubicBezTo>
                  <a:cubicBezTo>
                    <a:pt x="243" y="117"/>
                    <a:pt x="242" y="118"/>
                    <a:pt x="241" y="119"/>
                  </a:cubicBezTo>
                  <a:cubicBezTo>
                    <a:pt x="240" y="120"/>
                    <a:pt x="239" y="121"/>
                    <a:pt x="238" y="121"/>
                  </a:cubicBezTo>
                  <a:cubicBezTo>
                    <a:pt x="238" y="122"/>
                    <a:pt x="238" y="122"/>
                    <a:pt x="238" y="122"/>
                  </a:cubicBezTo>
                  <a:cubicBezTo>
                    <a:pt x="226" y="122"/>
                    <a:pt x="213" y="122"/>
                    <a:pt x="201" y="119"/>
                  </a:cubicBezTo>
                  <a:cubicBezTo>
                    <a:pt x="220" y="102"/>
                    <a:pt x="239" y="83"/>
                    <a:pt x="255" y="63"/>
                  </a:cubicBezTo>
                  <a:cubicBezTo>
                    <a:pt x="267" y="62"/>
                    <a:pt x="279" y="60"/>
                    <a:pt x="291" y="57"/>
                  </a:cubicBezTo>
                  <a:cubicBezTo>
                    <a:pt x="291" y="57"/>
                    <a:pt x="291" y="56"/>
                    <a:pt x="291" y="56"/>
                  </a:cubicBezTo>
                  <a:cubicBezTo>
                    <a:pt x="293" y="60"/>
                    <a:pt x="298" y="62"/>
                    <a:pt x="302" y="61"/>
                  </a:cubicBezTo>
                  <a:cubicBezTo>
                    <a:pt x="308" y="61"/>
                    <a:pt x="313" y="56"/>
                    <a:pt x="313" y="49"/>
                  </a:cubicBezTo>
                  <a:cubicBezTo>
                    <a:pt x="313" y="42"/>
                    <a:pt x="306" y="34"/>
                    <a:pt x="299" y="37"/>
                  </a:cubicBezTo>
                  <a:close/>
                </a:path>
              </a:pathLst>
            </a:custGeom>
            <a:solidFill>
              <a:srgbClr val="B287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" name="Freeform 110"/>
            <p:cNvSpPr/>
            <p:nvPr/>
          </p:nvSpPr>
          <p:spPr bwMode="auto">
            <a:xfrm>
              <a:off x="2856" y="2342"/>
              <a:ext cx="647" cy="414"/>
            </a:xfrm>
            <a:custGeom>
              <a:avLst/>
              <a:gdLst>
                <a:gd name="T0" fmla="*/ 372 w 375"/>
                <a:gd name="T1" fmla="*/ 32 h 239"/>
                <a:gd name="T2" fmla="*/ 331 w 375"/>
                <a:gd name="T3" fmla="*/ 50 h 239"/>
                <a:gd name="T4" fmla="*/ 290 w 375"/>
                <a:gd name="T5" fmla="*/ 64 h 239"/>
                <a:gd name="T6" fmla="*/ 235 w 375"/>
                <a:gd name="T7" fmla="*/ 113 h 239"/>
                <a:gd name="T8" fmla="*/ 211 w 375"/>
                <a:gd name="T9" fmla="*/ 121 h 239"/>
                <a:gd name="T10" fmla="*/ 136 w 375"/>
                <a:gd name="T11" fmla="*/ 138 h 239"/>
                <a:gd name="T12" fmla="*/ 162 w 375"/>
                <a:gd name="T13" fmla="*/ 117 h 239"/>
                <a:gd name="T14" fmla="*/ 171 w 375"/>
                <a:gd name="T15" fmla="*/ 107 h 239"/>
                <a:gd name="T16" fmla="*/ 241 w 375"/>
                <a:gd name="T17" fmla="*/ 5 h 239"/>
                <a:gd name="T18" fmla="*/ 243 w 375"/>
                <a:gd name="T19" fmla="*/ 2 h 239"/>
                <a:gd name="T20" fmla="*/ 241 w 375"/>
                <a:gd name="T21" fmla="*/ 1 h 239"/>
                <a:gd name="T22" fmla="*/ 218 w 375"/>
                <a:gd name="T23" fmla="*/ 26 h 239"/>
                <a:gd name="T24" fmla="*/ 191 w 375"/>
                <a:gd name="T25" fmla="*/ 50 h 239"/>
                <a:gd name="T26" fmla="*/ 167 w 375"/>
                <a:gd name="T27" fmla="*/ 106 h 239"/>
                <a:gd name="T28" fmla="*/ 167 w 375"/>
                <a:gd name="T29" fmla="*/ 106 h 239"/>
                <a:gd name="T30" fmla="*/ 162 w 375"/>
                <a:gd name="T31" fmla="*/ 112 h 239"/>
                <a:gd name="T32" fmla="*/ 131 w 375"/>
                <a:gd name="T33" fmla="*/ 139 h 239"/>
                <a:gd name="T34" fmla="*/ 89 w 375"/>
                <a:gd name="T35" fmla="*/ 146 h 239"/>
                <a:gd name="T36" fmla="*/ 89 w 375"/>
                <a:gd name="T37" fmla="*/ 146 h 239"/>
                <a:gd name="T38" fmla="*/ 89 w 375"/>
                <a:gd name="T39" fmla="*/ 146 h 239"/>
                <a:gd name="T40" fmla="*/ 67 w 375"/>
                <a:gd name="T41" fmla="*/ 149 h 239"/>
                <a:gd name="T42" fmla="*/ 1 w 375"/>
                <a:gd name="T43" fmla="*/ 147 h 239"/>
                <a:gd name="T44" fmla="*/ 1 w 375"/>
                <a:gd name="T45" fmla="*/ 149 h 239"/>
                <a:gd name="T46" fmla="*/ 58 w 375"/>
                <a:gd name="T47" fmla="*/ 154 h 239"/>
                <a:gd name="T48" fmla="*/ 90 w 375"/>
                <a:gd name="T49" fmla="*/ 150 h 239"/>
                <a:gd name="T50" fmla="*/ 144 w 375"/>
                <a:gd name="T51" fmla="*/ 186 h 239"/>
                <a:gd name="T52" fmla="*/ 193 w 375"/>
                <a:gd name="T53" fmla="*/ 202 h 239"/>
                <a:gd name="T54" fmla="*/ 296 w 375"/>
                <a:gd name="T55" fmla="*/ 184 h 239"/>
                <a:gd name="T56" fmla="*/ 296 w 375"/>
                <a:gd name="T57" fmla="*/ 184 h 239"/>
                <a:gd name="T58" fmla="*/ 297 w 375"/>
                <a:gd name="T59" fmla="*/ 183 h 239"/>
                <a:gd name="T60" fmla="*/ 297 w 375"/>
                <a:gd name="T61" fmla="*/ 180 h 239"/>
                <a:gd name="T62" fmla="*/ 192 w 375"/>
                <a:gd name="T63" fmla="*/ 197 h 239"/>
                <a:gd name="T64" fmla="*/ 192 w 375"/>
                <a:gd name="T65" fmla="*/ 198 h 239"/>
                <a:gd name="T66" fmla="*/ 150 w 375"/>
                <a:gd name="T67" fmla="*/ 185 h 239"/>
                <a:gd name="T68" fmla="*/ 92 w 375"/>
                <a:gd name="T69" fmla="*/ 149 h 239"/>
                <a:gd name="T70" fmla="*/ 127 w 375"/>
                <a:gd name="T71" fmla="*/ 144 h 239"/>
                <a:gd name="T72" fmla="*/ 235 w 375"/>
                <a:gd name="T73" fmla="*/ 118 h 239"/>
                <a:gd name="T74" fmla="*/ 235 w 375"/>
                <a:gd name="T75" fmla="*/ 119 h 239"/>
                <a:gd name="T76" fmla="*/ 313 w 375"/>
                <a:gd name="T77" fmla="*/ 123 h 239"/>
                <a:gd name="T78" fmla="*/ 350 w 375"/>
                <a:gd name="T79" fmla="*/ 87 h 239"/>
                <a:gd name="T80" fmla="*/ 372 w 375"/>
                <a:gd name="T81" fmla="*/ 36 h 239"/>
                <a:gd name="T82" fmla="*/ 374 w 375"/>
                <a:gd name="T83" fmla="*/ 35 h 239"/>
                <a:gd name="T84" fmla="*/ 372 w 375"/>
                <a:gd name="T85" fmla="*/ 32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75" h="239">
                  <a:moveTo>
                    <a:pt x="372" y="32"/>
                  </a:moveTo>
                  <a:cubicBezTo>
                    <a:pt x="359" y="39"/>
                    <a:pt x="345" y="45"/>
                    <a:pt x="331" y="50"/>
                  </a:cubicBezTo>
                  <a:cubicBezTo>
                    <a:pt x="317" y="54"/>
                    <a:pt x="304" y="58"/>
                    <a:pt x="290" y="64"/>
                  </a:cubicBezTo>
                  <a:cubicBezTo>
                    <a:pt x="267" y="74"/>
                    <a:pt x="249" y="92"/>
                    <a:pt x="235" y="113"/>
                  </a:cubicBezTo>
                  <a:cubicBezTo>
                    <a:pt x="227" y="116"/>
                    <a:pt x="219" y="119"/>
                    <a:pt x="211" y="121"/>
                  </a:cubicBezTo>
                  <a:cubicBezTo>
                    <a:pt x="187" y="128"/>
                    <a:pt x="162" y="134"/>
                    <a:pt x="136" y="138"/>
                  </a:cubicBezTo>
                  <a:cubicBezTo>
                    <a:pt x="146" y="133"/>
                    <a:pt x="155" y="124"/>
                    <a:pt x="162" y="117"/>
                  </a:cubicBezTo>
                  <a:cubicBezTo>
                    <a:pt x="165" y="114"/>
                    <a:pt x="168" y="111"/>
                    <a:pt x="171" y="107"/>
                  </a:cubicBezTo>
                  <a:cubicBezTo>
                    <a:pt x="226" y="117"/>
                    <a:pt x="233" y="44"/>
                    <a:pt x="241" y="5"/>
                  </a:cubicBezTo>
                  <a:cubicBezTo>
                    <a:pt x="242" y="4"/>
                    <a:pt x="242" y="3"/>
                    <a:pt x="243" y="2"/>
                  </a:cubicBezTo>
                  <a:cubicBezTo>
                    <a:pt x="243" y="1"/>
                    <a:pt x="242" y="0"/>
                    <a:pt x="241" y="1"/>
                  </a:cubicBezTo>
                  <a:cubicBezTo>
                    <a:pt x="233" y="9"/>
                    <a:pt x="226" y="18"/>
                    <a:pt x="218" y="26"/>
                  </a:cubicBezTo>
                  <a:cubicBezTo>
                    <a:pt x="209" y="34"/>
                    <a:pt x="199" y="42"/>
                    <a:pt x="191" y="50"/>
                  </a:cubicBezTo>
                  <a:cubicBezTo>
                    <a:pt x="176" y="65"/>
                    <a:pt x="163" y="84"/>
                    <a:pt x="167" y="106"/>
                  </a:cubicBezTo>
                  <a:cubicBezTo>
                    <a:pt x="167" y="106"/>
                    <a:pt x="167" y="106"/>
                    <a:pt x="167" y="106"/>
                  </a:cubicBezTo>
                  <a:cubicBezTo>
                    <a:pt x="165" y="108"/>
                    <a:pt x="163" y="110"/>
                    <a:pt x="162" y="112"/>
                  </a:cubicBezTo>
                  <a:cubicBezTo>
                    <a:pt x="153" y="123"/>
                    <a:pt x="142" y="131"/>
                    <a:pt x="131" y="139"/>
                  </a:cubicBezTo>
                  <a:cubicBezTo>
                    <a:pt x="117" y="141"/>
                    <a:pt x="103" y="144"/>
                    <a:pt x="89" y="146"/>
                  </a:cubicBezTo>
                  <a:cubicBezTo>
                    <a:pt x="89" y="146"/>
                    <a:pt x="89" y="146"/>
                    <a:pt x="89" y="146"/>
                  </a:cubicBezTo>
                  <a:cubicBezTo>
                    <a:pt x="89" y="145"/>
                    <a:pt x="88" y="145"/>
                    <a:pt x="89" y="146"/>
                  </a:cubicBezTo>
                  <a:cubicBezTo>
                    <a:pt x="81" y="147"/>
                    <a:pt x="74" y="148"/>
                    <a:pt x="67" y="149"/>
                  </a:cubicBezTo>
                  <a:cubicBezTo>
                    <a:pt x="45" y="153"/>
                    <a:pt x="23" y="154"/>
                    <a:pt x="1" y="147"/>
                  </a:cubicBezTo>
                  <a:cubicBezTo>
                    <a:pt x="0" y="147"/>
                    <a:pt x="0" y="148"/>
                    <a:pt x="1" y="149"/>
                  </a:cubicBezTo>
                  <a:cubicBezTo>
                    <a:pt x="17" y="159"/>
                    <a:pt x="40" y="156"/>
                    <a:pt x="58" y="154"/>
                  </a:cubicBezTo>
                  <a:cubicBezTo>
                    <a:pt x="69" y="153"/>
                    <a:pt x="80" y="151"/>
                    <a:pt x="90" y="150"/>
                  </a:cubicBezTo>
                  <a:cubicBezTo>
                    <a:pt x="101" y="168"/>
                    <a:pt x="126" y="179"/>
                    <a:pt x="144" y="186"/>
                  </a:cubicBezTo>
                  <a:cubicBezTo>
                    <a:pt x="159" y="193"/>
                    <a:pt x="176" y="199"/>
                    <a:pt x="193" y="202"/>
                  </a:cubicBezTo>
                  <a:cubicBezTo>
                    <a:pt x="214" y="239"/>
                    <a:pt x="285" y="222"/>
                    <a:pt x="296" y="184"/>
                  </a:cubicBezTo>
                  <a:cubicBezTo>
                    <a:pt x="296" y="184"/>
                    <a:pt x="296" y="184"/>
                    <a:pt x="296" y="184"/>
                  </a:cubicBezTo>
                  <a:cubicBezTo>
                    <a:pt x="296" y="184"/>
                    <a:pt x="297" y="184"/>
                    <a:pt x="297" y="183"/>
                  </a:cubicBezTo>
                  <a:cubicBezTo>
                    <a:pt x="299" y="183"/>
                    <a:pt x="298" y="180"/>
                    <a:pt x="297" y="180"/>
                  </a:cubicBezTo>
                  <a:cubicBezTo>
                    <a:pt x="262" y="183"/>
                    <a:pt x="218" y="166"/>
                    <a:pt x="192" y="197"/>
                  </a:cubicBezTo>
                  <a:cubicBezTo>
                    <a:pt x="192" y="198"/>
                    <a:pt x="192" y="198"/>
                    <a:pt x="192" y="198"/>
                  </a:cubicBezTo>
                  <a:cubicBezTo>
                    <a:pt x="178" y="195"/>
                    <a:pt x="164" y="190"/>
                    <a:pt x="150" y="185"/>
                  </a:cubicBezTo>
                  <a:cubicBezTo>
                    <a:pt x="130" y="177"/>
                    <a:pt x="106" y="167"/>
                    <a:pt x="92" y="149"/>
                  </a:cubicBezTo>
                  <a:cubicBezTo>
                    <a:pt x="104" y="147"/>
                    <a:pt x="115" y="145"/>
                    <a:pt x="127" y="144"/>
                  </a:cubicBezTo>
                  <a:cubicBezTo>
                    <a:pt x="162" y="138"/>
                    <a:pt x="200" y="131"/>
                    <a:pt x="235" y="118"/>
                  </a:cubicBezTo>
                  <a:cubicBezTo>
                    <a:pt x="235" y="118"/>
                    <a:pt x="235" y="118"/>
                    <a:pt x="235" y="119"/>
                  </a:cubicBezTo>
                  <a:cubicBezTo>
                    <a:pt x="252" y="141"/>
                    <a:pt x="291" y="133"/>
                    <a:pt x="313" y="123"/>
                  </a:cubicBezTo>
                  <a:cubicBezTo>
                    <a:pt x="328" y="116"/>
                    <a:pt x="340" y="101"/>
                    <a:pt x="350" y="87"/>
                  </a:cubicBezTo>
                  <a:cubicBezTo>
                    <a:pt x="360" y="73"/>
                    <a:pt x="370" y="54"/>
                    <a:pt x="372" y="36"/>
                  </a:cubicBezTo>
                  <a:cubicBezTo>
                    <a:pt x="372" y="35"/>
                    <a:pt x="373" y="35"/>
                    <a:pt x="374" y="35"/>
                  </a:cubicBezTo>
                  <a:cubicBezTo>
                    <a:pt x="375" y="34"/>
                    <a:pt x="374" y="32"/>
                    <a:pt x="372" y="32"/>
                  </a:cubicBezTo>
                  <a:close/>
                </a:path>
              </a:pathLst>
            </a:custGeom>
            <a:solidFill>
              <a:srgbClr val="31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" name="Freeform 111"/>
            <p:cNvSpPr/>
            <p:nvPr/>
          </p:nvSpPr>
          <p:spPr bwMode="auto">
            <a:xfrm>
              <a:off x="3904" y="2226"/>
              <a:ext cx="438" cy="250"/>
            </a:xfrm>
            <a:custGeom>
              <a:avLst/>
              <a:gdLst>
                <a:gd name="T0" fmla="*/ 228 w 254"/>
                <a:gd name="T1" fmla="*/ 93 h 144"/>
                <a:gd name="T2" fmla="*/ 224 w 254"/>
                <a:gd name="T3" fmla="*/ 69 h 144"/>
                <a:gd name="T4" fmla="*/ 197 w 254"/>
                <a:gd name="T5" fmla="*/ 71 h 144"/>
                <a:gd name="T6" fmla="*/ 167 w 254"/>
                <a:gd name="T7" fmla="*/ 37 h 144"/>
                <a:gd name="T8" fmla="*/ 156 w 254"/>
                <a:gd name="T9" fmla="*/ 13 h 144"/>
                <a:gd name="T10" fmla="*/ 128 w 254"/>
                <a:gd name="T11" fmla="*/ 23 h 144"/>
                <a:gd name="T12" fmla="*/ 85 w 254"/>
                <a:gd name="T13" fmla="*/ 16 h 144"/>
                <a:gd name="T14" fmla="*/ 62 w 254"/>
                <a:gd name="T15" fmla="*/ 3 h 144"/>
                <a:gd name="T16" fmla="*/ 45 w 254"/>
                <a:gd name="T17" fmla="*/ 19 h 144"/>
                <a:gd name="T18" fmla="*/ 45 w 254"/>
                <a:gd name="T19" fmla="*/ 19 h 144"/>
                <a:gd name="T20" fmla="*/ 9 w 254"/>
                <a:gd name="T21" fmla="*/ 19 h 144"/>
                <a:gd name="T22" fmla="*/ 7 w 254"/>
                <a:gd name="T23" fmla="*/ 58 h 144"/>
                <a:gd name="T24" fmla="*/ 36 w 254"/>
                <a:gd name="T25" fmla="*/ 103 h 144"/>
                <a:gd name="T26" fmla="*/ 86 w 254"/>
                <a:gd name="T27" fmla="*/ 133 h 144"/>
                <a:gd name="T28" fmla="*/ 88 w 254"/>
                <a:gd name="T29" fmla="*/ 132 h 144"/>
                <a:gd name="T30" fmla="*/ 112 w 254"/>
                <a:gd name="T31" fmla="*/ 138 h 144"/>
                <a:gd name="T32" fmla="*/ 153 w 254"/>
                <a:gd name="T33" fmla="*/ 143 h 144"/>
                <a:gd name="T34" fmla="*/ 218 w 254"/>
                <a:gd name="T35" fmla="*/ 138 h 144"/>
                <a:gd name="T36" fmla="*/ 254 w 254"/>
                <a:gd name="T37" fmla="*/ 105 h 144"/>
                <a:gd name="T38" fmla="*/ 228 w 254"/>
                <a:gd name="T39" fmla="*/ 93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54" h="144">
                  <a:moveTo>
                    <a:pt x="228" y="93"/>
                  </a:moveTo>
                  <a:cubicBezTo>
                    <a:pt x="231" y="84"/>
                    <a:pt x="232" y="75"/>
                    <a:pt x="224" y="69"/>
                  </a:cubicBezTo>
                  <a:cubicBezTo>
                    <a:pt x="216" y="64"/>
                    <a:pt x="205" y="67"/>
                    <a:pt x="197" y="71"/>
                  </a:cubicBezTo>
                  <a:cubicBezTo>
                    <a:pt x="201" y="51"/>
                    <a:pt x="187" y="20"/>
                    <a:pt x="167" y="37"/>
                  </a:cubicBezTo>
                  <a:cubicBezTo>
                    <a:pt x="169" y="27"/>
                    <a:pt x="167" y="16"/>
                    <a:pt x="156" y="13"/>
                  </a:cubicBezTo>
                  <a:cubicBezTo>
                    <a:pt x="146" y="10"/>
                    <a:pt x="135" y="16"/>
                    <a:pt x="128" y="23"/>
                  </a:cubicBezTo>
                  <a:cubicBezTo>
                    <a:pt x="124" y="0"/>
                    <a:pt x="98" y="0"/>
                    <a:pt x="85" y="16"/>
                  </a:cubicBezTo>
                  <a:cubicBezTo>
                    <a:pt x="80" y="9"/>
                    <a:pt x="72" y="2"/>
                    <a:pt x="62" y="3"/>
                  </a:cubicBezTo>
                  <a:cubicBezTo>
                    <a:pt x="53" y="3"/>
                    <a:pt x="45" y="9"/>
                    <a:pt x="45" y="19"/>
                  </a:cubicBezTo>
                  <a:cubicBezTo>
                    <a:pt x="45" y="19"/>
                    <a:pt x="45" y="19"/>
                    <a:pt x="45" y="19"/>
                  </a:cubicBezTo>
                  <a:cubicBezTo>
                    <a:pt x="34" y="13"/>
                    <a:pt x="19" y="8"/>
                    <a:pt x="9" y="19"/>
                  </a:cubicBezTo>
                  <a:cubicBezTo>
                    <a:pt x="0" y="29"/>
                    <a:pt x="4" y="47"/>
                    <a:pt x="7" y="58"/>
                  </a:cubicBezTo>
                  <a:cubicBezTo>
                    <a:pt x="12" y="75"/>
                    <a:pt x="24" y="90"/>
                    <a:pt x="36" y="103"/>
                  </a:cubicBezTo>
                  <a:cubicBezTo>
                    <a:pt x="50" y="115"/>
                    <a:pt x="67" y="130"/>
                    <a:pt x="86" y="133"/>
                  </a:cubicBezTo>
                  <a:cubicBezTo>
                    <a:pt x="87" y="133"/>
                    <a:pt x="88" y="132"/>
                    <a:pt x="88" y="132"/>
                  </a:cubicBezTo>
                  <a:cubicBezTo>
                    <a:pt x="94" y="136"/>
                    <a:pt x="105" y="137"/>
                    <a:pt x="112" y="138"/>
                  </a:cubicBezTo>
                  <a:cubicBezTo>
                    <a:pt x="125" y="141"/>
                    <a:pt x="139" y="142"/>
                    <a:pt x="153" y="143"/>
                  </a:cubicBezTo>
                  <a:cubicBezTo>
                    <a:pt x="174" y="144"/>
                    <a:pt x="197" y="144"/>
                    <a:pt x="218" y="138"/>
                  </a:cubicBezTo>
                  <a:cubicBezTo>
                    <a:pt x="233" y="134"/>
                    <a:pt x="254" y="124"/>
                    <a:pt x="254" y="105"/>
                  </a:cubicBezTo>
                  <a:cubicBezTo>
                    <a:pt x="254" y="92"/>
                    <a:pt x="238" y="89"/>
                    <a:pt x="228" y="93"/>
                  </a:cubicBezTo>
                  <a:close/>
                </a:path>
              </a:pathLst>
            </a:custGeom>
            <a:solidFill>
              <a:srgbClr val="B3AE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3" name="Freeform 112"/>
            <p:cNvSpPr/>
            <p:nvPr/>
          </p:nvSpPr>
          <p:spPr bwMode="auto">
            <a:xfrm>
              <a:off x="3945" y="2299"/>
              <a:ext cx="306" cy="184"/>
            </a:xfrm>
            <a:custGeom>
              <a:avLst/>
              <a:gdLst>
                <a:gd name="T0" fmla="*/ 170 w 177"/>
                <a:gd name="T1" fmla="*/ 71 h 106"/>
                <a:gd name="T2" fmla="*/ 150 w 177"/>
                <a:gd name="T3" fmla="*/ 68 h 106"/>
                <a:gd name="T4" fmla="*/ 131 w 177"/>
                <a:gd name="T5" fmla="*/ 52 h 106"/>
                <a:gd name="T6" fmla="*/ 106 w 177"/>
                <a:gd name="T7" fmla="*/ 34 h 106"/>
                <a:gd name="T8" fmla="*/ 68 w 177"/>
                <a:gd name="T9" fmla="*/ 24 h 106"/>
                <a:gd name="T10" fmla="*/ 38 w 177"/>
                <a:gd name="T11" fmla="*/ 17 h 106"/>
                <a:gd name="T12" fmla="*/ 12 w 177"/>
                <a:gd name="T13" fmla="*/ 6 h 106"/>
                <a:gd name="T14" fmla="*/ 3 w 177"/>
                <a:gd name="T15" fmla="*/ 29 h 106"/>
                <a:gd name="T16" fmla="*/ 60 w 177"/>
                <a:gd name="T17" fmla="*/ 94 h 106"/>
                <a:gd name="T18" fmla="*/ 61 w 177"/>
                <a:gd name="T19" fmla="*/ 96 h 106"/>
                <a:gd name="T20" fmla="*/ 161 w 177"/>
                <a:gd name="T21" fmla="*/ 91 h 106"/>
                <a:gd name="T22" fmla="*/ 170 w 177"/>
                <a:gd name="T23" fmla="*/ 71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7" h="106">
                  <a:moveTo>
                    <a:pt x="170" y="71"/>
                  </a:moveTo>
                  <a:cubicBezTo>
                    <a:pt x="165" y="66"/>
                    <a:pt x="157" y="66"/>
                    <a:pt x="150" y="68"/>
                  </a:cubicBezTo>
                  <a:cubicBezTo>
                    <a:pt x="155" y="57"/>
                    <a:pt x="142" y="47"/>
                    <a:pt x="131" y="52"/>
                  </a:cubicBezTo>
                  <a:cubicBezTo>
                    <a:pt x="136" y="39"/>
                    <a:pt x="119" y="25"/>
                    <a:pt x="106" y="34"/>
                  </a:cubicBezTo>
                  <a:cubicBezTo>
                    <a:pt x="108" y="12"/>
                    <a:pt x="82" y="9"/>
                    <a:pt x="68" y="24"/>
                  </a:cubicBezTo>
                  <a:cubicBezTo>
                    <a:pt x="61" y="12"/>
                    <a:pt x="45" y="0"/>
                    <a:pt x="38" y="17"/>
                  </a:cubicBezTo>
                  <a:cubicBezTo>
                    <a:pt x="31" y="10"/>
                    <a:pt x="21" y="3"/>
                    <a:pt x="12" y="6"/>
                  </a:cubicBezTo>
                  <a:cubicBezTo>
                    <a:pt x="2" y="10"/>
                    <a:pt x="0" y="20"/>
                    <a:pt x="3" y="29"/>
                  </a:cubicBezTo>
                  <a:cubicBezTo>
                    <a:pt x="9" y="59"/>
                    <a:pt x="35" y="79"/>
                    <a:pt x="60" y="94"/>
                  </a:cubicBezTo>
                  <a:cubicBezTo>
                    <a:pt x="59" y="95"/>
                    <a:pt x="60" y="96"/>
                    <a:pt x="61" y="96"/>
                  </a:cubicBezTo>
                  <a:cubicBezTo>
                    <a:pt x="94" y="99"/>
                    <a:pt x="130" y="106"/>
                    <a:pt x="161" y="91"/>
                  </a:cubicBezTo>
                  <a:cubicBezTo>
                    <a:pt x="167" y="88"/>
                    <a:pt x="177" y="78"/>
                    <a:pt x="170" y="71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4" name="Freeform 113"/>
            <p:cNvSpPr/>
            <p:nvPr/>
          </p:nvSpPr>
          <p:spPr bwMode="auto">
            <a:xfrm>
              <a:off x="2904" y="2139"/>
              <a:ext cx="247" cy="305"/>
            </a:xfrm>
            <a:custGeom>
              <a:avLst/>
              <a:gdLst>
                <a:gd name="T0" fmla="*/ 43 w 143"/>
                <a:gd name="T1" fmla="*/ 20 h 176"/>
                <a:gd name="T2" fmla="*/ 18 w 143"/>
                <a:gd name="T3" fmla="*/ 1 h 176"/>
                <a:gd name="T4" fmla="*/ 3 w 143"/>
                <a:gd name="T5" fmla="*/ 21 h 176"/>
                <a:gd name="T6" fmla="*/ 8 w 143"/>
                <a:gd name="T7" fmla="*/ 66 h 176"/>
                <a:gd name="T8" fmla="*/ 32 w 143"/>
                <a:gd name="T9" fmla="*/ 120 h 176"/>
                <a:gd name="T10" fmla="*/ 33 w 143"/>
                <a:gd name="T11" fmla="*/ 120 h 176"/>
                <a:gd name="T12" fmla="*/ 33 w 143"/>
                <a:gd name="T13" fmla="*/ 118 h 176"/>
                <a:gd name="T14" fmla="*/ 134 w 143"/>
                <a:gd name="T15" fmla="*/ 145 h 176"/>
                <a:gd name="T16" fmla="*/ 129 w 143"/>
                <a:gd name="T17" fmla="*/ 113 h 176"/>
                <a:gd name="T18" fmla="*/ 129 w 143"/>
                <a:gd name="T19" fmla="*/ 103 h 176"/>
                <a:gd name="T20" fmla="*/ 128 w 143"/>
                <a:gd name="T21" fmla="*/ 91 h 176"/>
                <a:gd name="T22" fmla="*/ 112 w 143"/>
                <a:gd name="T23" fmla="*/ 73 h 176"/>
                <a:gd name="T24" fmla="*/ 112 w 143"/>
                <a:gd name="T25" fmla="*/ 73 h 176"/>
                <a:gd name="T26" fmla="*/ 86 w 143"/>
                <a:gd name="T27" fmla="*/ 44 h 176"/>
                <a:gd name="T28" fmla="*/ 76 w 143"/>
                <a:gd name="T29" fmla="*/ 15 h 176"/>
                <a:gd name="T30" fmla="*/ 43 w 143"/>
                <a:gd name="T31" fmla="*/ 2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3" h="176">
                  <a:moveTo>
                    <a:pt x="43" y="20"/>
                  </a:moveTo>
                  <a:cubicBezTo>
                    <a:pt x="37" y="12"/>
                    <a:pt x="29" y="0"/>
                    <a:pt x="18" y="1"/>
                  </a:cubicBezTo>
                  <a:cubicBezTo>
                    <a:pt x="8" y="1"/>
                    <a:pt x="4" y="13"/>
                    <a:pt x="3" y="21"/>
                  </a:cubicBezTo>
                  <a:cubicBezTo>
                    <a:pt x="0" y="36"/>
                    <a:pt x="3" y="52"/>
                    <a:pt x="8" y="66"/>
                  </a:cubicBezTo>
                  <a:cubicBezTo>
                    <a:pt x="16" y="84"/>
                    <a:pt x="29" y="100"/>
                    <a:pt x="32" y="120"/>
                  </a:cubicBezTo>
                  <a:cubicBezTo>
                    <a:pt x="33" y="120"/>
                    <a:pt x="33" y="120"/>
                    <a:pt x="33" y="120"/>
                  </a:cubicBezTo>
                  <a:cubicBezTo>
                    <a:pt x="33" y="119"/>
                    <a:pt x="33" y="119"/>
                    <a:pt x="33" y="118"/>
                  </a:cubicBezTo>
                  <a:cubicBezTo>
                    <a:pt x="52" y="144"/>
                    <a:pt x="106" y="176"/>
                    <a:pt x="134" y="145"/>
                  </a:cubicBezTo>
                  <a:cubicBezTo>
                    <a:pt x="143" y="134"/>
                    <a:pt x="138" y="122"/>
                    <a:pt x="129" y="113"/>
                  </a:cubicBezTo>
                  <a:cubicBezTo>
                    <a:pt x="125" y="109"/>
                    <a:pt x="127" y="108"/>
                    <a:pt x="129" y="103"/>
                  </a:cubicBezTo>
                  <a:cubicBezTo>
                    <a:pt x="130" y="99"/>
                    <a:pt x="129" y="95"/>
                    <a:pt x="128" y="91"/>
                  </a:cubicBezTo>
                  <a:cubicBezTo>
                    <a:pt x="126" y="83"/>
                    <a:pt x="120" y="76"/>
                    <a:pt x="112" y="73"/>
                  </a:cubicBezTo>
                  <a:cubicBezTo>
                    <a:pt x="112" y="73"/>
                    <a:pt x="112" y="73"/>
                    <a:pt x="112" y="73"/>
                  </a:cubicBezTo>
                  <a:cubicBezTo>
                    <a:pt x="115" y="60"/>
                    <a:pt x="100" y="41"/>
                    <a:pt x="86" y="44"/>
                  </a:cubicBezTo>
                  <a:cubicBezTo>
                    <a:pt x="90" y="33"/>
                    <a:pt x="86" y="21"/>
                    <a:pt x="76" y="15"/>
                  </a:cubicBezTo>
                  <a:cubicBezTo>
                    <a:pt x="64" y="7"/>
                    <a:pt x="51" y="11"/>
                    <a:pt x="43" y="20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5" name="Freeform 114"/>
            <p:cNvSpPr/>
            <p:nvPr/>
          </p:nvSpPr>
          <p:spPr bwMode="auto">
            <a:xfrm>
              <a:off x="2733" y="2226"/>
              <a:ext cx="344" cy="314"/>
            </a:xfrm>
            <a:custGeom>
              <a:avLst/>
              <a:gdLst>
                <a:gd name="T0" fmla="*/ 111 w 199"/>
                <a:gd name="T1" fmla="*/ 21 h 181"/>
                <a:gd name="T2" fmla="*/ 115 w 199"/>
                <a:gd name="T3" fmla="*/ 48 h 181"/>
                <a:gd name="T4" fmla="*/ 126 w 199"/>
                <a:gd name="T5" fmla="*/ 70 h 181"/>
                <a:gd name="T6" fmla="*/ 59 w 199"/>
                <a:gd name="T7" fmla="*/ 113 h 181"/>
                <a:gd name="T8" fmla="*/ 1 w 199"/>
                <a:gd name="T9" fmla="*/ 180 h 181"/>
                <a:gd name="T10" fmla="*/ 2 w 199"/>
                <a:gd name="T11" fmla="*/ 181 h 181"/>
                <a:gd name="T12" fmla="*/ 25 w 199"/>
                <a:gd name="T13" fmla="*/ 158 h 181"/>
                <a:gd name="T14" fmla="*/ 54 w 199"/>
                <a:gd name="T15" fmla="*/ 123 h 181"/>
                <a:gd name="T16" fmla="*/ 90 w 199"/>
                <a:gd name="T17" fmla="*/ 94 h 181"/>
                <a:gd name="T18" fmla="*/ 128 w 199"/>
                <a:gd name="T19" fmla="*/ 73 h 181"/>
                <a:gd name="T20" fmla="*/ 128 w 199"/>
                <a:gd name="T21" fmla="*/ 73 h 181"/>
                <a:gd name="T22" fmla="*/ 130 w 199"/>
                <a:gd name="T23" fmla="*/ 74 h 181"/>
                <a:gd name="T24" fmla="*/ 184 w 199"/>
                <a:gd name="T25" fmla="*/ 93 h 181"/>
                <a:gd name="T26" fmla="*/ 176 w 199"/>
                <a:gd name="T27" fmla="*/ 63 h 181"/>
                <a:gd name="T28" fmla="*/ 169 w 199"/>
                <a:gd name="T29" fmla="*/ 38 h 181"/>
                <a:gd name="T30" fmla="*/ 145 w 199"/>
                <a:gd name="T31" fmla="*/ 31 h 181"/>
                <a:gd name="T32" fmla="*/ 111 w 199"/>
                <a:gd name="T33" fmla="*/ 2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9" h="181">
                  <a:moveTo>
                    <a:pt x="111" y="21"/>
                  </a:moveTo>
                  <a:cubicBezTo>
                    <a:pt x="109" y="30"/>
                    <a:pt x="112" y="40"/>
                    <a:pt x="115" y="48"/>
                  </a:cubicBezTo>
                  <a:cubicBezTo>
                    <a:pt x="118" y="55"/>
                    <a:pt x="121" y="63"/>
                    <a:pt x="126" y="70"/>
                  </a:cubicBezTo>
                  <a:cubicBezTo>
                    <a:pt x="101" y="78"/>
                    <a:pt x="78" y="95"/>
                    <a:pt x="59" y="113"/>
                  </a:cubicBezTo>
                  <a:cubicBezTo>
                    <a:pt x="37" y="133"/>
                    <a:pt x="22" y="159"/>
                    <a:pt x="1" y="180"/>
                  </a:cubicBezTo>
                  <a:cubicBezTo>
                    <a:pt x="0" y="180"/>
                    <a:pt x="1" y="181"/>
                    <a:pt x="2" y="181"/>
                  </a:cubicBezTo>
                  <a:cubicBezTo>
                    <a:pt x="11" y="175"/>
                    <a:pt x="18" y="166"/>
                    <a:pt x="25" y="158"/>
                  </a:cubicBezTo>
                  <a:cubicBezTo>
                    <a:pt x="34" y="146"/>
                    <a:pt x="44" y="134"/>
                    <a:pt x="54" y="123"/>
                  </a:cubicBezTo>
                  <a:cubicBezTo>
                    <a:pt x="65" y="112"/>
                    <a:pt x="77" y="102"/>
                    <a:pt x="90" y="94"/>
                  </a:cubicBezTo>
                  <a:cubicBezTo>
                    <a:pt x="102" y="86"/>
                    <a:pt x="115" y="80"/>
                    <a:pt x="128" y="73"/>
                  </a:cubicBezTo>
                  <a:cubicBezTo>
                    <a:pt x="128" y="73"/>
                    <a:pt x="128" y="73"/>
                    <a:pt x="128" y="73"/>
                  </a:cubicBezTo>
                  <a:cubicBezTo>
                    <a:pt x="129" y="74"/>
                    <a:pt x="129" y="74"/>
                    <a:pt x="130" y="74"/>
                  </a:cubicBezTo>
                  <a:cubicBezTo>
                    <a:pt x="144" y="87"/>
                    <a:pt x="164" y="102"/>
                    <a:pt x="184" y="93"/>
                  </a:cubicBezTo>
                  <a:cubicBezTo>
                    <a:pt x="199" y="85"/>
                    <a:pt x="188" y="67"/>
                    <a:pt x="176" y="63"/>
                  </a:cubicBezTo>
                  <a:cubicBezTo>
                    <a:pt x="178" y="54"/>
                    <a:pt x="175" y="45"/>
                    <a:pt x="169" y="38"/>
                  </a:cubicBezTo>
                  <a:cubicBezTo>
                    <a:pt x="164" y="31"/>
                    <a:pt x="153" y="26"/>
                    <a:pt x="145" y="31"/>
                  </a:cubicBezTo>
                  <a:cubicBezTo>
                    <a:pt x="140" y="18"/>
                    <a:pt x="118" y="0"/>
                    <a:pt x="111" y="21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6" name="Freeform 115"/>
            <p:cNvSpPr/>
            <p:nvPr/>
          </p:nvSpPr>
          <p:spPr bwMode="auto">
            <a:xfrm>
              <a:off x="2782" y="2204"/>
              <a:ext cx="89" cy="214"/>
            </a:xfrm>
            <a:custGeom>
              <a:avLst/>
              <a:gdLst>
                <a:gd name="T0" fmla="*/ 16 w 52"/>
                <a:gd name="T1" fmla="*/ 2 h 124"/>
                <a:gd name="T2" fmla="*/ 13 w 52"/>
                <a:gd name="T3" fmla="*/ 3 h 124"/>
                <a:gd name="T4" fmla="*/ 35 w 52"/>
                <a:gd name="T5" fmla="*/ 123 h 124"/>
                <a:gd name="T6" fmla="*/ 35 w 52"/>
                <a:gd name="T7" fmla="*/ 123 h 124"/>
                <a:gd name="T8" fmla="*/ 36 w 52"/>
                <a:gd name="T9" fmla="*/ 123 h 124"/>
                <a:gd name="T10" fmla="*/ 36 w 52"/>
                <a:gd name="T11" fmla="*/ 122 h 124"/>
                <a:gd name="T12" fmla="*/ 36 w 52"/>
                <a:gd name="T13" fmla="*/ 122 h 124"/>
                <a:gd name="T14" fmla="*/ 47 w 52"/>
                <a:gd name="T15" fmla="*/ 64 h 124"/>
                <a:gd name="T16" fmla="*/ 19 w 52"/>
                <a:gd name="T17" fmla="*/ 1 h 124"/>
                <a:gd name="T18" fmla="*/ 16 w 52"/>
                <a:gd name="T19" fmla="*/ 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124">
                  <a:moveTo>
                    <a:pt x="16" y="2"/>
                  </a:moveTo>
                  <a:cubicBezTo>
                    <a:pt x="15" y="2"/>
                    <a:pt x="14" y="2"/>
                    <a:pt x="13" y="3"/>
                  </a:cubicBezTo>
                  <a:cubicBezTo>
                    <a:pt x="0" y="43"/>
                    <a:pt x="0" y="94"/>
                    <a:pt x="35" y="123"/>
                  </a:cubicBezTo>
                  <a:cubicBezTo>
                    <a:pt x="35" y="123"/>
                    <a:pt x="35" y="123"/>
                    <a:pt x="35" y="123"/>
                  </a:cubicBezTo>
                  <a:cubicBezTo>
                    <a:pt x="35" y="123"/>
                    <a:pt x="35" y="123"/>
                    <a:pt x="36" y="123"/>
                  </a:cubicBezTo>
                  <a:cubicBezTo>
                    <a:pt x="36" y="124"/>
                    <a:pt x="37" y="123"/>
                    <a:pt x="36" y="122"/>
                  </a:cubicBezTo>
                  <a:cubicBezTo>
                    <a:pt x="36" y="122"/>
                    <a:pt x="36" y="122"/>
                    <a:pt x="36" y="122"/>
                  </a:cubicBezTo>
                  <a:cubicBezTo>
                    <a:pt x="52" y="109"/>
                    <a:pt x="50" y="81"/>
                    <a:pt x="47" y="64"/>
                  </a:cubicBezTo>
                  <a:cubicBezTo>
                    <a:pt x="44" y="42"/>
                    <a:pt x="35" y="18"/>
                    <a:pt x="19" y="1"/>
                  </a:cubicBezTo>
                  <a:cubicBezTo>
                    <a:pt x="18" y="0"/>
                    <a:pt x="16" y="1"/>
                    <a:pt x="16" y="2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7" name="Freeform 116"/>
            <p:cNvSpPr/>
            <p:nvPr/>
          </p:nvSpPr>
          <p:spPr bwMode="auto">
            <a:xfrm>
              <a:off x="2792" y="2431"/>
              <a:ext cx="216" cy="95"/>
            </a:xfrm>
            <a:custGeom>
              <a:avLst/>
              <a:gdLst>
                <a:gd name="T0" fmla="*/ 123 w 125"/>
                <a:gd name="T1" fmla="*/ 38 h 55"/>
                <a:gd name="T2" fmla="*/ 122 w 125"/>
                <a:gd name="T3" fmla="*/ 36 h 55"/>
                <a:gd name="T4" fmla="*/ 1 w 125"/>
                <a:gd name="T5" fmla="*/ 27 h 55"/>
                <a:gd name="T6" fmla="*/ 1 w 125"/>
                <a:gd name="T7" fmla="*/ 27 h 55"/>
                <a:gd name="T8" fmla="*/ 0 w 125"/>
                <a:gd name="T9" fmla="*/ 27 h 55"/>
                <a:gd name="T10" fmla="*/ 1 w 125"/>
                <a:gd name="T11" fmla="*/ 28 h 55"/>
                <a:gd name="T12" fmla="*/ 2 w 125"/>
                <a:gd name="T13" fmla="*/ 28 h 55"/>
                <a:gd name="T14" fmla="*/ 55 w 125"/>
                <a:gd name="T15" fmla="*/ 53 h 55"/>
                <a:gd name="T16" fmla="*/ 123 w 125"/>
                <a:gd name="T17" fmla="*/ 42 h 55"/>
                <a:gd name="T18" fmla="*/ 123 w 125"/>
                <a:gd name="T19" fmla="*/ 38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5" h="55">
                  <a:moveTo>
                    <a:pt x="123" y="38"/>
                  </a:moveTo>
                  <a:cubicBezTo>
                    <a:pt x="123" y="37"/>
                    <a:pt x="123" y="36"/>
                    <a:pt x="122" y="36"/>
                  </a:cubicBezTo>
                  <a:cubicBezTo>
                    <a:pt x="88" y="12"/>
                    <a:pt x="38" y="0"/>
                    <a:pt x="1" y="27"/>
                  </a:cubicBezTo>
                  <a:cubicBezTo>
                    <a:pt x="1" y="27"/>
                    <a:pt x="1" y="27"/>
                    <a:pt x="1" y="27"/>
                  </a:cubicBezTo>
                  <a:cubicBezTo>
                    <a:pt x="1" y="27"/>
                    <a:pt x="1" y="27"/>
                    <a:pt x="0" y="27"/>
                  </a:cubicBezTo>
                  <a:cubicBezTo>
                    <a:pt x="0" y="28"/>
                    <a:pt x="0" y="29"/>
                    <a:pt x="1" y="28"/>
                  </a:cubicBezTo>
                  <a:cubicBezTo>
                    <a:pt x="1" y="28"/>
                    <a:pt x="1" y="28"/>
                    <a:pt x="2" y="28"/>
                  </a:cubicBezTo>
                  <a:cubicBezTo>
                    <a:pt x="10" y="47"/>
                    <a:pt x="38" y="52"/>
                    <a:pt x="55" y="53"/>
                  </a:cubicBezTo>
                  <a:cubicBezTo>
                    <a:pt x="78" y="55"/>
                    <a:pt x="103" y="52"/>
                    <a:pt x="123" y="42"/>
                  </a:cubicBezTo>
                  <a:cubicBezTo>
                    <a:pt x="125" y="41"/>
                    <a:pt x="124" y="39"/>
                    <a:pt x="123" y="38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8" name="Freeform 117"/>
            <p:cNvSpPr/>
            <p:nvPr/>
          </p:nvSpPr>
          <p:spPr bwMode="auto">
            <a:xfrm>
              <a:off x="2415" y="2152"/>
              <a:ext cx="263" cy="324"/>
            </a:xfrm>
            <a:custGeom>
              <a:avLst/>
              <a:gdLst>
                <a:gd name="T0" fmla="*/ 70 w 152"/>
                <a:gd name="T1" fmla="*/ 16 h 187"/>
                <a:gd name="T2" fmla="*/ 77 w 152"/>
                <a:gd name="T3" fmla="*/ 30 h 187"/>
                <a:gd name="T4" fmla="*/ 74 w 152"/>
                <a:gd name="T5" fmla="*/ 80 h 187"/>
                <a:gd name="T6" fmla="*/ 74 w 152"/>
                <a:gd name="T7" fmla="*/ 80 h 187"/>
                <a:gd name="T8" fmla="*/ 34 w 152"/>
                <a:gd name="T9" fmla="*/ 126 h 187"/>
                <a:gd name="T10" fmla="*/ 31 w 152"/>
                <a:gd name="T11" fmla="*/ 77 h 187"/>
                <a:gd name="T12" fmla="*/ 40 w 152"/>
                <a:gd name="T13" fmla="*/ 74 h 187"/>
                <a:gd name="T14" fmla="*/ 40 w 152"/>
                <a:gd name="T15" fmla="*/ 52 h 187"/>
                <a:gd name="T16" fmla="*/ 16 w 152"/>
                <a:gd name="T17" fmla="*/ 54 h 187"/>
                <a:gd name="T18" fmla="*/ 18 w 152"/>
                <a:gd name="T19" fmla="*/ 75 h 187"/>
                <a:gd name="T20" fmla="*/ 20 w 152"/>
                <a:gd name="T21" fmla="*/ 75 h 187"/>
                <a:gd name="T22" fmla="*/ 26 w 152"/>
                <a:gd name="T23" fmla="*/ 77 h 187"/>
                <a:gd name="T24" fmla="*/ 31 w 152"/>
                <a:gd name="T25" fmla="*/ 101 h 187"/>
                <a:gd name="T26" fmla="*/ 30 w 152"/>
                <a:gd name="T27" fmla="*/ 133 h 187"/>
                <a:gd name="T28" fmla="*/ 0 w 152"/>
                <a:gd name="T29" fmla="*/ 185 h 187"/>
                <a:gd name="T30" fmla="*/ 2 w 152"/>
                <a:gd name="T31" fmla="*/ 186 h 187"/>
                <a:gd name="T32" fmla="*/ 18 w 152"/>
                <a:gd name="T33" fmla="*/ 161 h 187"/>
                <a:gd name="T34" fmla="*/ 84 w 152"/>
                <a:gd name="T35" fmla="*/ 160 h 187"/>
                <a:gd name="T36" fmla="*/ 91 w 152"/>
                <a:gd name="T37" fmla="*/ 175 h 187"/>
                <a:gd name="T38" fmla="*/ 109 w 152"/>
                <a:gd name="T39" fmla="*/ 168 h 187"/>
                <a:gd name="T40" fmla="*/ 104 w 152"/>
                <a:gd name="T41" fmla="*/ 152 h 187"/>
                <a:gd name="T42" fmla="*/ 86 w 152"/>
                <a:gd name="T43" fmla="*/ 156 h 187"/>
                <a:gd name="T44" fmla="*/ 19 w 152"/>
                <a:gd name="T45" fmla="*/ 158 h 187"/>
                <a:gd name="T46" fmla="*/ 54 w 152"/>
                <a:gd name="T47" fmla="*/ 108 h 187"/>
                <a:gd name="T48" fmla="*/ 114 w 152"/>
                <a:gd name="T49" fmla="*/ 109 h 187"/>
                <a:gd name="T50" fmla="*/ 113 w 152"/>
                <a:gd name="T51" fmla="*/ 110 h 187"/>
                <a:gd name="T52" fmla="*/ 115 w 152"/>
                <a:gd name="T53" fmla="*/ 113 h 187"/>
                <a:gd name="T54" fmla="*/ 123 w 152"/>
                <a:gd name="T55" fmla="*/ 125 h 187"/>
                <a:gd name="T56" fmla="*/ 140 w 152"/>
                <a:gd name="T57" fmla="*/ 115 h 187"/>
                <a:gd name="T58" fmla="*/ 131 w 152"/>
                <a:gd name="T59" fmla="*/ 99 h 187"/>
                <a:gd name="T60" fmla="*/ 117 w 152"/>
                <a:gd name="T61" fmla="*/ 104 h 187"/>
                <a:gd name="T62" fmla="*/ 57 w 152"/>
                <a:gd name="T63" fmla="*/ 104 h 187"/>
                <a:gd name="T64" fmla="*/ 99 w 152"/>
                <a:gd name="T65" fmla="*/ 64 h 187"/>
                <a:gd name="T66" fmla="*/ 126 w 152"/>
                <a:gd name="T67" fmla="*/ 67 h 187"/>
                <a:gd name="T68" fmla="*/ 125 w 152"/>
                <a:gd name="T69" fmla="*/ 68 h 187"/>
                <a:gd name="T70" fmla="*/ 139 w 152"/>
                <a:gd name="T71" fmla="*/ 78 h 187"/>
                <a:gd name="T72" fmla="*/ 151 w 152"/>
                <a:gd name="T73" fmla="*/ 66 h 187"/>
                <a:gd name="T74" fmla="*/ 140 w 152"/>
                <a:gd name="T75" fmla="*/ 57 h 187"/>
                <a:gd name="T76" fmla="*/ 127 w 152"/>
                <a:gd name="T77" fmla="*/ 63 h 187"/>
                <a:gd name="T78" fmla="*/ 102 w 152"/>
                <a:gd name="T79" fmla="*/ 62 h 187"/>
                <a:gd name="T80" fmla="*/ 127 w 152"/>
                <a:gd name="T81" fmla="*/ 42 h 187"/>
                <a:gd name="T82" fmla="*/ 140 w 152"/>
                <a:gd name="T83" fmla="*/ 39 h 187"/>
                <a:gd name="T84" fmla="*/ 138 w 152"/>
                <a:gd name="T85" fmla="*/ 23 h 187"/>
                <a:gd name="T86" fmla="*/ 124 w 152"/>
                <a:gd name="T87" fmla="*/ 23 h 187"/>
                <a:gd name="T88" fmla="*/ 123 w 152"/>
                <a:gd name="T89" fmla="*/ 40 h 187"/>
                <a:gd name="T90" fmla="*/ 78 w 152"/>
                <a:gd name="T91" fmla="*/ 76 h 187"/>
                <a:gd name="T92" fmla="*/ 82 w 152"/>
                <a:gd name="T93" fmla="*/ 31 h 187"/>
                <a:gd name="T94" fmla="*/ 84 w 152"/>
                <a:gd name="T95" fmla="*/ 31 h 187"/>
                <a:gd name="T96" fmla="*/ 85 w 152"/>
                <a:gd name="T97" fmla="*/ 31 h 187"/>
                <a:gd name="T98" fmla="*/ 98 w 152"/>
                <a:gd name="T99" fmla="*/ 18 h 187"/>
                <a:gd name="T100" fmla="*/ 82 w 152"/>
                <a:gd name="T101" fmla="*/ 1 h 187"/>
                <a:gd name="T102" fmla="*/ 70 w 152"/>
                <a:gd name="T103" fmla="*/ 1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52" h="187">
                  <a:moveTo>
                    <a:pt x="70" y="16"/>
                  </a:moveTo>
                  <a:cubicBezTo>
                    <a:pt x="69" y="22"/>
                    <a:pt x="72" y="27"/>
                    <a:pt x="77" y="30"/>
                  </a:cubicBezTo>
                  <a:cubicBezTo>
                    <a:pt x="78" y="47"/>
                    <a:pt x="79" y="63"/>
                    <a:pt x="74" y="80"/>
                  </a:cubicBezTo>
                  <a:cubicBezTo>
                    <a:pt x="74" y="80"/>
                    <a:pt x="74" y="80"/>
                    <a:pt x="74" y="80"/>
                  </a:cubicBezTo>
                  <a:cubicBezTo>
                    <a:pt x="59" y="94"/>
                    <a:pt x="46" y="110"/>
                    <a:pt x="34" y="126"/>
                  </a:cubicBezTo>
                  <a:cubicBezTo>
                    <a:pt x="38" y="111"/>
                    <a:pt x="36" y="92"/>
                    <a:pt x="31" y="77"/>
                  </a:cubicBezTo>
                  <a:cubicBezTo>
                    <a:pt x="35" y="77"/>
                    <a:pt x="38" y="76"/>
                    <a:pt x="40" y="74"/>
                  </a:cubicBezTo>
                  <a:cubicBezTo>
                    <a:pt x="49" y="70"/>
                    <a:pt x="48" y="57"/>
                    <a:pt x="40" y="52"/>
                  </a:cubicBezTo>
                  <a:cubicBezTo>
                    <a:pt x="33" y="47"/>
                    <a:pt x="22" y="49"/>
                    <a:pt x="16" y="54"/>
                  </a:cubicBezTo>
                  <a:cubicBezTo>
                    <a:pt x="8" y="60"/>
                    <a:pt x="10" y="70"/>
                    <a:pt x="18" y="75"/>
                  </a:cubicBezTo>
                  <a:cubicBezTo>
                    <a:pt x="19" y="76"/>
                    <a:pt x="20" y="75"/>
                    <a:pt x="20" y="75"/>
                  </a:cubicBezTo>
                  <a:cubicBezTo>
                    <a:pt x="22" y="76"/>
                    <a:pt x="24" y="77"/>
                    <a:pt x="26" y="77"/>
                  </a:cubicBezTo>
                  <a:cubicBezTo>
                    <a:pt x="28" y="85"/>
                    <a:pt x="30" y="93"/>
                    <a:pt x="31" y="101"/>
                  </a:cubicBezTo>
                  <a:cubicBezTo>
                    <a:pt x="33" y="112"/>
                    <a:pt x="32" y="122"/>
                    <a:pt x="30" y="133"/>
                  </a:cubicBezTo>
                  <a:cubicBezTo>
                    <a:pt x="18" y="149"/>
                    <a:pt x="8" y="167"/>
                    <a:pt x="0" y="185"/>
                  </a:cubicBezTo>
                  <a:cubicBezTo>
                    <a:pt x="0" y="186"/>
                    <a:pt x="1" y="187"/>
                    <a:pt x="2" y="186"/>
                  </a:cubicBezTo>
                  <a:cubicBezTo>
                    <a:pt x="7" y="178"/>
                    <a:pt x="12" y="169"/>
                    <a:pt x="18" y="161"/>
                  </a:cubicBezTo>
                  <a:cubicBezTo>
                    <a:pt x="40" y="153"/>
                    <a:pt x="62" y="158"/>
                    <a:pt x="84" y="160"/>
                  </a:cubicBezTo>
                  <a:cubicBezTo>
                    <a:pt x="83" y="166"/>
                    <a:pt x="85" y="172"/>
                    <a:pt x="91" y="175"/>
                  </a:cubicBezTo>
                  <a:cubicBezTo>
                    <a:pt x="97" y="178"/>
                    <a:pt x="107" y="176"/>
                    <a:pt x="109" y="168"/>
                  </a:cubicBezTo>
                  <a:cubicBezTo>
                    <a:pt x="111" y="162"/>
                    <a:pt x="109" y="156"/>
                    <a:pt x="104" y="152"/>
                  </a:cubicBezTo>
                  <a:cubicBezTo>
                    <a:pt x="99" y="148"/>
                    <a:pt x="90" y="151"/>
                    <a:pt x="86" y="156"/>
                  </a:cubicBezTo>
                  <a:cubicBezTo>
                    <a:pt x="65" y="151"/>
                    <a:pt x="39" y="150"/>
                    <a:pt x="19" y="158"/>
                  </a:cubicBezTo>
                  <a:cubicBezTo>
                    <a:pt x="30" y="141"/>
                    <a:pt x="41" y="124"/>
                    <a:pt x="54" y="108"/>
                  </a:cubicBezTo>
                  <a:cubicBezTo>
                    <a:pt x="75" y="100"/>
                    <a:pt x="94" y="104"/>
                    <a:pt x="114" y="109"/>
                  </a:cubicBezTo>
                  <a:cubicBezTo>
                    <a:pt x="114" y="109"/>
                    <a:pt x="114" y="110"/>
                    <a:pt x="113" y="110"/>
                  </a:cubicBezTo>
                  <a:cubicBezTo>
                    <a:pt x="113" y="111"/>
                    <a:pt x="114" y="112"/>
                    <a:pt x="115" y="113"/>
                  </a:cubicBezTo>
                  <a:cubicBezTo>
                    <a:pt x="115" y="118"/>
                    <a:pt x="119" y="123"/>
                    <a:pt x="123" y="125"/>
                  </a:cubicBezTo>
                  <a:cubicBezTo>
                    <a:pt x="130" y="129"/>
                    <a:pt x="138" y="121"/>
                    <a:pt x="140" y="115"/>
                  </a:cubicBezTo>
                  <a:cubicBezTo>
                    <a:pt x="142" y="108"/>
                    <a:pt x="137" y="101"/>
                    <a:pt x="131" y="99"/>
                  </a:cubicBezTo>
                  <a:cubicBezTo>
                    <a:pt x="125" y="97"/>
                    <a:pt x="120" y="100"/>
                    <a:pt x="117" y="104"/>
                  </a:cubicBezTo>
                  <a:cubicBezTo>
                    <a:pt x="97" y="99"/>
                    <a:pt x="75" y="97"/>
                    <a:pt x="57" y="104"/>
                  </a:cubicBezTo>
                  <a:cubicBezTo>
                    <a:pt x="70" y="89"/>
                    <a:pt x="84" y="76"/>
                    <a:pt x="99" y="64"/>
                  </a:cubicBezTo>
                  <a:cubicBezTo>
                    <a:pt x="108" y="64"/>
                    <a:pt x="117" y="66"/>
                    <a:pt x="126" y="67"/>
                  </a:cubicBezTo>
                  <a:cubicBezTo>
                    <a:pt x="126" y="67"/>
                    <a:pt x="125" y="67"/>
                    <a:pt x="125" y="68"/>
                  </a:cubicBezTo>
                  <a:cubicBezTo>
                    <a:pt x="127" y="74"/>
                    <a:pt x="133" y="79"/>
                    <a:pt x="139" y="78"/>
                  </a:cubicBezTo>
                  <a:cubicBezTo>
                    <a:pt x="144" y="77"/>
                    <a:pt x="152" y="72"/>
                    <a:pt x="151" y="66"/>
                  </a:cubicBezTo>
                  <a:cubicBezTo>
                    <a:pt x="150" y="61"/>
                    <a:pt x="144" y="58"/>
                    <a:pt x="140" y="57"/>
                  </a:cubicBezTo>
                  <a:cubicBezTo>
                    <a:pt x="135" y="57"/>
                    <a:pt x="130" y="59"/>
                    <a:pt x="127" y="63"/>
                  </a:cubicBezTo>
                  <a:cubicBezTo>
                    <a:pt x="119" y="61"/>
                    <a:pt x="110" y="61"/>
                    <a:pt x="102" y="62"/>
                  </a:cubicBezTo>
                  <a:cubicBezTo>
                    <a:pt x="110" y="55"/>
                    <a:pt x="119" y="49"/>
                    <a:pt x="127" y="42"/>
                  </a:cubicBezTo>
                  <a:cubicBezTo>
                    <a:pt x="131" y="44"/>
                    <a:pt x="137" y="43"/>
                    <a:pt x="140" y="39"/>
                  </a:cubicBezTo>
                  <a:cubicBezTo>
                    <a:pt x="144" y="33"/>
                    <a:pt x="145" y="27"/>
                    <a:pt x="138" y="23"/>
                  </a:cubicBezTo>
                  <a:cubicBezTo>
                    <a:pt x="134" y="20"/>
                    <a:pt x="128" y="20"/>
                    <a:pt x="124" y="23"/>
                  </a:cubicBezTo>
                  <a:cubicBezTo>
                    <a:pt x="118" y="27"/>
                    <a:pt x="120" y="35"/>
                    <a:pt x="123" y="40"/>
                  </a:cubicBezTo>
                  <a:cubicBezTo>
                    <a:pt x="107" y="51"/>
                    <a:pt x="92" y="63"/>
                    <a:pt x="78" y="76"/>
                  </a:cubicBezTo>
                  <a:cubicBezTo>
                    <a:pt x="84" y="63"/>
                    <a:pt x="85" y="46"/>
                    <a:pt x="82" y="31"/>
                  </a:cubicBezTo>
                  <a:cubicBezTo>
                    <a:pt x="83" y="31"/>
                    <a:pt x="84" y="31"/>
                    <a:pt x="84" y="31"/>
                  </a:cubicBezTo>
                  <a:cubicBezTo>
                    <a:pt x="85" y="31"/>
                    <a:pt x="85" y="31"/>
                    <a:pt x="85" y="31"/>
                  </a:cubicBezTo>
                  <a:cubicBezTo>
                    <a:pt x="92" y="31"/>
                    <a:pt x="98" y="26"/>
                    <a:pt x="98" y="18"/>
                  </a:cubicBezTo>
                  <a:cubicBezTo>
                    <a:pt x="98" y="11"/>
                    <a:pt x="91" y="0"/>
                    <a:pt x="82" y="1"/>
                  </a:cubicBezTo>
                  <a:cubicBezTo>
                    <a:pt x="75" y="2"/>
                    <a:pt x="70" y="9"/>
                    <a:pt x="70" y="16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9" name="Freeform 118"/>
            <p:cNvSpPr/>
            <p:nvPr/>
          </p:nvSpPr>
          <p:spPr bwMode="auto">
            <a:xfrm>
              <a:off x="1842" y="2574"/>
              <a:ext cx="648" cy="415"/>
            </a:xfrm>
            <a:custGeom>
              <a:avLst/>
              <a:gdLst>
                <a:gd name="T0" fmla="*/ 373 w 375"/>
                <a:gd name="T1" fmla="*/ 204 h 239"/>
                <a:gd name="T2" fmla="*/ 372 w 375"/>
                <a:gd name="T3" fmla="*/ 203 h 239"/>
                <a:gd name="T4" fmla="*/ 349 w 375"/>
                <a:gd name="T5" fmla="*/ 152 h 239"/>
                <a:gd name="T6" fmla="*/ 313 w 375"/>
                <a:gd name="T7" fmla="*/ 116 h 239"/>
                <a:gd name="T8" fmla="*/ 235 w 375"/>
                <a:gd name="T9" fmla="*/ 120 h 239"/>
                <a:gd name="T10" fmla="*/ 235 w 375"/>
                <a:gd name="T11" fmla="*/ 121 h 239"/>
                <a:gd name="T12" fmla="*/ 126 w 375"/>
                <a:gd name="T13" fmla="*/ 95 h 239"/>
                <a:gd name="T14" fmla="*/ 92 w 375"/>
                <a:gd name="T15" fmla="*/ 90 h 239"/>
                <a:gd name="T16" fmla="*/ 150 w 375"/>
                <a:gd name="T17" fmla="*/ 54 h 239"/>
                <a:gd name="T18" fmla="*/ 192 w 375"/>
                <a:gd name="T19" fmla="*/ 41 h 239"/>
                <a:gd name="T20" fmla="*/ 192 w 375"/>
                <a:gd name="T21" fmla="*/ 42 h 239"/>
                <a:gd name="T22" fmla="*/ 296 w 375"/>
                <a:gd name="T23" fmla="*/ 59 h 239"/>
                <a:gd name="T24" fmla="*/ 297 w 375"/>
                <a:gd name="T25" fmla="*/ 56 h 239"/>
                <a:gd name="T26" fmla="*/ 296 w 375"/>
                <a:gd name="T27" fmla="*/ 55 h 239"/>
                <a:gd name="T28" fmla="*/ 296 w 375"/>
                <a:gd name="T29" fmla="*/ 55 h 239"/>
                <a:gd name="T30" fmla="*/ 193 w 375"/>
                <a:gd name="T31" fmla="*/ 37 h 239"/>
                <a:gd name="T32" fmla="*/ 144 w 375"/>
                <a:gd name="T33" fmla="*/ 53 h 239"/>
                <a:gd name="T34" fmla="*/ 90 w 375"/>
                <a:gd name="T35" fmla="*/ 90 h 239"/>
                <a:gd name="T36" fmla="*/ 58 w 375"/>
                <a:gd name="T37" fmla="*/ 85 h 239"/>
                <a:gd name="T38" fmla="*/ 0 w 375"/>
                <a:gd name="T39" fmla="*/ 90 h 239"/>
                <a:gd name="T40" fmla="*/ 1 w 375"/>
                <a:gd name="T41" fmla="*/ 92 h 239"/>
                <a:gd name="T42" fmla="*/ 67 w 375"/>
                <a:gd name="T43" fmla="*/ 90 h 239"/>
                <a:gd name="T44" fmla="*/ 88 w 375"/>
                <a:gd name="T45" fmla="*/ 93 h 239"/>
                <a:gd name="T46" fmla="*/ 89 w 375"/>
                <a:gd name="T47" fmla="*/ 93 h 239"/>
                <a:gd name="T48" fmla="*/ 89 w 375"/>
                <a:gd name="T49" fmla="*/ 93 h 239"/>
                <a:gd name="T50" fmla="*/ 131 w 375"/>
                <a:gd name="T51" fmla="*/ 100 h 239"/>
                <a:gd name="T52" fmla="*/ 161 w 375"/>
                <a:gd name="T53" fmla="*/ 127 h 239"/>
                <a:gd name="T54" fmla="*/ 166 w 375"/>
                <a:gd name="T55" fmla="*/ 133 h 239"/>
                <a:gd name="T56" fmla="*/ 166 w 375"/>
                <a:gd name="T57" fmla="*/ 133 h 239"/>
                <a:gd name="T58" fmla="*/ 190 w 375"/>
                <a:gd name="T59" fmla="*/ 189 h 239"/>
                <a:gd name="T60" fmla="*/ 217 w 375"/>
                <a:gd name="T61" fmla="*/ 213 h 239"/>
                <a:gd name="T62" fmla="*/ 240 w 375"/>
                <a:gd name="T63" fmla="*/ 238 h 239"/>
                <a:gd name="T64" fmla="*/ 242 w 375"/>
                <a:gd name="T65" fmla="*/ 237 h 239"/>
                <a:gd name="T66" fmla="*/ 241 w 375"/>
                <a:gd name="T67" fmla="*/ 234 h 239"/>
                <a:gd name="T68" fmla="*/ 170 w 375"/>
                <a:gd name="T69" fmla="*/ 132 h 239"/>
                <a:gd name="T70" fmla="*/ 162 w 375"/>
                <a:gd name="T71" fmla="*/ 122 h 239"/>
                <a:gd name="T72" fmla="*/ 136 w 375"/>
                <a:gd name="T73" fmla="*/ 101 h 239"/>
                <a:gd name="T74" fmla="*/ 211 w 375"/>
                <a:gd name="T75" fmla="*/ 118 h 239"/>
                <a:gd name="T76" fmla="*/ 235 w 375"/>
                <a:gd name="T77" fmla="*/ 126 h 239"/>
                <a:gd name="T78" fmla="*/ 290 w 375"/>
                <a:gd name="T79" fmla="*/ 175 h 239"/>
                <a:gd name="T80" fmla="*/ 330 w 375"/>
                <a:gd name="T81" fmla="*/ 189 h 239"/>
                <a:gd name="T82" fmla="*/ 372 w 375"/>
                <a:gd name="T83" fmla="*/ 207 h 239"/>
                <a:gd name="T84" fmla="*/ 373 w 375"/>
                <a:gd name="T85" fmla="*/ 204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75" h="239">
                  <a:moveTo>
                    <a:pt x="373" y="204"/>
                  </a:moveTo>
                  <a:cubicBezTo>
                    <a:pt x="373" y="204"/>
                    <a:pt x="372" y="204"/>
                    <a:pt x="372" y="203"/>
                  </a:cubicBezTo>
                  <a:cubicBezTo>
                    <a:pt x="369" y="185"/>
                    <a:pt x="359" y="167"/>
                    <a:pt x="349" y="152"/>
                  </a:cubicBezTo>
                  <a:cubicBezTo>
                    <a:pt x="340" y="138"/>
                    <a:pt x="328" y="124"/>
                    <a:pt x="313" y="116"/>
                  </a:cubicBezTo>
                  <a:cubicBezTo>
                    <a:pt x="291" y="106"/>
                    <a:pt x="252" y="98"/>
                    <a:pt x="235" y="120"/>
                  </a:cubicBezTo>
                  <a:cubicBezTo>
                    <a:pt x="235" y="121"/>
                    <a:pt x="235" y="121"/>
                    <a:pt x="235" y="121"/>
                  </a:cubicBezTo>
                  <a:cubicBezTo>
                    <a:pt x="199" y="109"/>
                    <a:pt x="162" y="101"/>
                    <a:pt x="126" y="95"/>
                  </a:cubicBezTo>
                  <a:cubicBezTo>
                    <a:pt x="115" y="94"/>
                    <a:pt x="103" y="92"/>
                    <a:pt x="92" y="90"/>
                  </a:cubicBezTo>
                  <a:cubicBezTo>
                    <a:pt x="106" y="72"/>
                    <a:pt x="129" y="62"/>
                    <a:pt x="150" y="54"/>
                  </a:cubicBezTo>
                  <a:cubicBezTo>
                    <a:pt x="163" y="49"/>
                    <a:pt x="177" y="44"/>
                    <a:pt x="192" y="41"/>
                  </a:cubicBezTo>
                  <a:cubicBezTo>
                    <a:pt x="192" y="41"/>
                    <a:pt x="192" y="42"/>
                    <a:pt x="192" y="42"/>
                  </a:cubicBezTo>
                  <a:cubicBezTo>
                    <a:pt x="217" y="73"/>
                    <a:pt x="262" y="56"/>
                    <a:pt x="296" y="59"/>
                  </a:cubicBezTo>
                  <a:cubicBezTo>
                    <a:pt x="298" y="59"/>
                    <a:pt x="298" y="56"/>
                    <a:pt x="297" y="56"/>
                  </a:cubicBezTo>
                  <a:cubicBezTo>
                    <a:pt x="296" y="56"/>
                    <a:pt x="296" y="55"/>
                    <a:pt x="296" y="55"/>
                  </a:cubicBezTo>
                  <a:cubicBezTo>
                    <a:pt x="296" y="55"/>
                    <a:pt x="296" y="55"/>
                    <a:pt x="296" y="55"/>
                  </a:cubicBezTo>
                  <a:cubicBezTo>
                    <a:pt x="285" y="17"/>
                    <a:pt x="214" y="0"/>
                    <a:pt x="193" y="37"/>
                  </a:cubicBezTo>
                  <a:cubicBezTo>
                    <a:pt x="176" y="40"/>
                    <a:pt x="159" y="46"/>
                    <a:pt x="144" y="53"/>
                  </a:cubicBezTo>
                  <a:cubicBezTo>
                    <a:pt x="125" y="60"/>
                    <a:pt x="100" y="71"/>
                    <a:pt x="90" y="90"/>
                  </a:cubicBezTo>
                  <a:cubicBezTo>
                    <a:pt x="79" y="88"/>
                    <a:pt x="69" y="86"/>
                    <a:pt x="58" y="85"/>
                  </a:cubicBezTo>
                  <a:cubicBezTo>
                    <a:pt x="40" y="83"/>
                    <a:pt x="16" y="80"/>
                    <a:pt x="0" y="90"/>
                  </a:cubicBezTo>
                  <a:cubicBezTo>
                    <a:pt x="0" y="91"/>
                    <a:pt x="0" y="92"/>
                    <a:pt x="1" y="92"/>
                  </a:cubicBezTo>
                  <a:cubicBezTo>
                    <a:pt x="23" y="85"/>
                    <a:pt x="44" y="86"/>
                    <a:pt x="67" y="90"/>
                  </a:cubicBezTo>
                  <a:cubicBezTo>
                    <a:pt x="74" y="91"/>
                    <a:pt x="81" y="92"/>
                    <a:pt x="88" y="93"/>
                  </a:cubicBezTo>
                  <a:cubicBezTo>
                    <a:pt x="88" y="94"/>
                    <a:pt x="89" y="94"/>
                    <a:pt x="89" y="93"/>
                  </a:cubicBezTo>
                  <a:cubicBezTo>
                    <a:pt x="89" y="93"/>
                    <a:pt x="89" y="93"/>
                    <a:pt x="89" y="93"/>
                  </a:cubicBezTo>
                  <a:cubicBezTo>
                    <a:pt x="103" y="95"/>
                    <a:pt x="117" y="98"/>
                    <a:pt x="131" y="100"/>
                  </a:cubicBezTo>
                  <a:cubicBezTo>
                    <a:pt x="142" y="108"/>
                    <a:pt x="152" y="117"/>
                    <a:pt x="161" y="127"/>
                  </a:cubicBezTo>
                  <a:cubicBezTo>
                    <a:pt x="163" y="129"/>
                    <a:pt x="165" y="131"/>
                    <a:pt x="166" y="133"/>
                  </a:cubicBezTo>
                  <a:cubicBezTo>
                    <a:pt x="166" y="133"/>
                    <a:pt x="166" y="133"/>
                    <a:pt x="166" y="133"/>
                  </a:cubicBezTo>
                  <a:cubicBezTo>
                    <a:pt x="163" y="155"/>
                    <a:pt x="175" y="174"/>
                    <a:pt x="190" y="189"/>
                  </a:cubicBezTo>
                  <a:cubicBezTo>
                    <a:pt x="199" y="197"/>
                    <a:pt x="208" y="205"/>
                    <a:pt x="217" y="213"/>
                  </a:cubicBezTo>
                  <a:cubicBezTo>
                    <a:pt x="226" y="221"/>
                    <a:pt x="233" y="230"/>
                    <a:pt x="240" y="238"/>
                  </a:cubicBezTo>
                  <a:cubicBezTo>
                    <a:pt x="241" y="239"/>
                    <a:pt x="243" y="238"/>
                    <a:pt x="242" y="237"/>
                  </a:cubicBezTo>
                  <a:cubicBezTo>
                    <a:pt x="242" y="236"/>
                    <a:pt x="241" y="235"/>
                    <a:pt x="241" y="234"/>
                  </a:cubicBezTo>
                  <a:cubicBezTo>
                    <a:pt x="232" y="195"/>
                    <a:pt x="226" y="122"/>
                    <a:pt x="170" y="132"/>
                  </a:cubicBezTo>
                  <a:cubicBezTo>
                    <a:pt x="167" y="128"/>
                    <a:pt x="165" y="125"/>
                    <a:pt x="162" y="122"/>
                  </a:cubicBezTo>
                  <a:cubicBezTo>
                    <a:pt x="155" y="115"/>
                    <a:pt x="146" y="106"/>
                    <a:pt x="136" y="101"/>
                  </a:cubicBezTo>
                  <a:cubicBezTo>
                    <a:pt x="161" y="105"/>
                    <a:pt x="186" y="111"/>
                    <a:pt x="211" y="118"/>
                  </a:cubicBezTo>
                  <a:cubicBezTo>
                    <a:pt x="219" y="120"/>
                    <a:pt x="227" y="123"/>
                    <a:pt x="235" y="126"/>
                  </a:cubicBezTo>
                  <a:cubicBezTo>
                    <a:pt x="249" y="147"/>
                    <a:pt x="267" y="165"/>
                    <a:pt x="290" y="175"/>
                  </a:cubicBezTo>
                  <a:cubicBezTo>
                    <a:pt x="303" y="181"/>
                    <a:pt x="317" y="185"/>
                    <a:pt x="330" y="189"/>
                  </a:cubicBezTo>
                  <a:cubicBezTo>
                    <a:pt x="345" y="194"/>
                    <a:pt x="358" y="200"/>
                    <a:pt x="372" y="207"/>
                  </a:cubicBezTo>
                  <a:cubicBezTo>
                    <a:pt x="374" y="207"/>
                    <a:pt x="375" y="205"/>
                    <a:pt x="373" y="204"/>
                  </a:cubicBezTo>
                  <a:close/>
                </a:path>
              </a:pathLst>
            </a:custGeom>
            <a:solidFill>
              <a:srgbClr val="21B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0" name="Freeform 119"/>
            <p:cNvSpPr/>
            <p:nvPr/>
          </p:nvSpPr>
          <p:spPr bwMode="auto">
            <a:xfrm>
              <a:off x="2322" y="2474"/>
              <a:ext cx="190" cy="189"/>
            </a:xfrm>
            <a:custGeom>
              <a:avLst/>
              <a:gdLst>
                <a:gd name="T0" fmla="*/ 63 w 110"/>
                <a:gd name="T1" fmla="*/ 38 h 109"/>
                <a:gd name="T2" fmla="*/ 0 w 110"/>
                <a:gd name="T3" fmla="*/ 5 h 109"/>
                <a:gd name="T4" fmla="*/ 0 w 110"/>
                <a:gd name="T5" fmla="*/ 5 h 109"/>
                <a:gd name="T6" fmla="*/ 64 w 110"/>
                <a:gd name="T7" fmla="*/ 45 h 109"/>
                <a:gd name="T8" fmla="*/ 106 w 110"/>
                <a:gd name="T9" fmla="*/ 107 h 109"/>
                <a:gd name="T10" fmla="*/ 109 w 110"/>
                <a:gd name="T11" fmla="*/ 105 h 109"/>
                <a:gd name="T12" fmla="*/ 63 w 110"/>
                <a:gd name="T13" fmla="*/ 3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0" h="109">
                  <a:moveTo>
                    <a:pt x="63" y="38"/>
                  </a:moveTo>
                  <a:cubicBezTo>
                    <a:pt x="47" y="21"/>
                    <a:pt x="25" y="0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27" y="7"/>
                    <a:pt x="47" y="25"/>
                    <a:pt x="64" y="45"/>
                  </a:cubicBezTo>
                  <a:cubicBezTo>
                    <a:pt x="80" y="64"/>
                    <a:pt x="93" y="85"/>
                    <a:pt x="106" y="107"/>
                  </a:cubicBezTo>
                  <a:cubicBezTo>
                    <a:pt x="107" y="109"/>
                    <a:pt x="110" y="107"/>
                    <a:pt x="109" y="105"/>
                  </a:cubicBezTo>
                  <a:cubicBezTo>
                    <a:pt x="96" y="82"/>
                    <a:pt x="81" y="59"/>
                    <a:pt x="63" y="38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1" name="Freeform 120"/>
            <p:cNvSpPr/>
            <p:nvPr/>
          </p:nvSpPr>
          <p:spPr bwMode="auto">
            <a:xfrm>
              <a:off x="2474" y="2652"/>
              <a:ext cx="133" cy="134"/>
            </a:xfrm>
            <a:custGeom>
              <a:avLst/>
              <a:gdLst>
                <a:gd name="T0" fmla="*/ 20 w 77"/>
                <a:gd name="T1" fmla="*/ 0 h 77"/>
                <a:gd name="T2" fmla="*/ 18 w 77"/>
                <a:gd name="T3" fmla="*/ 0 h 77"/>
                <a:gd name="T4" fmla="*/ 17 w 77"/>
                <a:gd name="T5" fmla="*/ 3 h 77"/>
                <a:gd name="T6" fmla="*/ 11 w 77"/>
                <a:gd name="T7" fmla="*/ 69 h 77"/>
                <a:gd name="T8" fmla="*/ 24 w 77"/>
                <a:gd name="T9" fmla="*/ 76 h 77"/>
                <a:gd name="T10" fmla="*/ 31 w 77"/>
                <a:gd name="T11" fmla="*/ 61 h 77"/>
                <a:gd name="T12" fmla="*/ 48 w 77"/>
                <a:gd name="T13" fmla="*/ 74 h 77"/>
                <a:gd name="T14" fmla="*/ 50 w 77"/>
                <a:gd name="T15" fmla="*/ 73 h 77"/>
                <a:gd name="T16" fmla="*/ 53 w 77"/>
                <a:gd name="T17" fmla="*/ 52 h 77"/>
                <a:gd name="T18" fmla="*/ 69 w 77"/>
                <a:gd name="T19" fmla="*/ 57 h 77"/>
                <a:gd name="T20" fmla="*/ 76 w 77"/>
                <a:gd name="T21" fmla="*/ 41 h 77"/>
                <a:gd name="T22" fmla="*/ 20 w 77"/>
                <a:gd name="T2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7" h="77">
                  <a:moveTo>
                    <a:pt x="20" y="0"/>
                  </a:moveTo>
                  <a:cubicBezTo>
                    <a:pt x="19" y="0"/>
                    <a:pt x="19" y="0"/>
                    <a:pt x="18" y="0"/>
                  </a:cubicBezTo>
                  <a:cubicBezTo>
                    <a:pt x="17" y="1"/>
                    <a:pt x="16" y="2"/>
                    <a:pt x="17" y="3"/>
                  </a:cubicBezTo>
                  <a:cubicBezTo>
                    <a:pt x="8" y="23"/>
                    <a:pt x="0" y="49"/>
                    <a:pt x="11" y="69"/>
                  </a:cubicBezTo>
                  <a:cubicBezTo>
                    <a:pt x="14" y="74"/>
                    <a:pt x="19" y="77"/>
                    <a:pt x="24" y="76"/>
                  </a:cubicBezTo>
                  <a:cubicBezTo>
                    <a:pt x="30" y="74"/>
                    <a:pt x="31" y="67"/>
                    <a:pt x="31" y="61"/>
                  </a:cubicBezTo>
                  <a:cubicBezTo>
                    <a:pt x="35" y="67"/>
                    <a:pt x="41" y="72"/>
                    <a:pt x="48" y="74"/>
                  </a:cubicBezTo>
                  <a:cubicBezTo>
                    <a:pt x="49" y="75"/>
                    <a:pt x="50" y="74"/>
                    <a:pt x="50" y="73"/>
                  </a:cubicBezTo>
                  <a:cubicBezTo>
                    <a:pt x="53" y="66"/>
                    <a:pt x="54" y="59"/>
                    <a:pt x="53" y="52"/>
                  </a:cubicBezTo>
                  <a:cubicBezTo>
                    <a:pt x="58" y="56"/>
                    <a:pt x="63" y="59"/>
                    <a:pt x="69" y="57"/>
                  </a:cubicBezTo>
                  <a:cubicBezTo>
                    <a:pt x="76" y="55"/>
                    <a:pt x="77" y="46"/>
                    <a:pt x="76" y="41"/>
                  </a:cubicBezTo>
                  <a:cubicBezTo>
                    <a:pt x="74" y="14"/>
                    <a:pt x="41" y="4"/>
                    <a:pt x="20" y="0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2" name="Freeform 121"/>
            <p:cNvSpPr/>
            <p:nvPr/>
          </p:nvSpPr>
          <p:spPr bwMode="auto">
            <a:xfrm>
              <a:off x="4769" y="2479"/>
              <a:ext cx="437" cy="608"/>
            </a:xfrm>
            <a:custGeom>
              <a:avLst/>
              <a:gdLst>
                <a:gd name="T0" fmla="*/ 204 w 253"/>
                <a:gd name="T1" fmla="*/ 131 h 351"/>
                <a:gd name="T2" fmla="*/ 110 w 253"/>
                <a:gd name="T3" fmla="*/ 138 h 351"/>
                <a:gd name="T4" fmla="*/ 107 w 253"/>
                <a:gd name="T5" fmla="*/ 131 h 351"/>
                <a:gd name="T6" fmla="*/ 81 w 253"/>
                <a:gd name="T7" fmla="*/ 78 h 351"/>
                <a:gd name="T8" fmla="*/ 1 w 253"/>
                <a:gd name="T9" fmla="*/ 1 h 351"/>
                <a:gd name="T10" fmla="*/ 1 w 253"/>
                <a:gd name="T11" fmla="*/ 2 h 351"/>
                <a:gd name="T12" fmla="*/ 80 w 253"/>
                <a:gd name="T13" fmla="*/ 86 h 351"/>
                <a:gd name="T14" fmla="*/ 106 w 253"/>
                <a:gd name="T15" fmla="*/ 138 h 351"/>
                <a:gd name="T16" fmla="*/ 126 w 253"/>
                <a:gd name="T17" fmla="*/ 187 h 351"/>
                <a:gd name="T18" fmla="*/ 127 w 253"/>
                <a:gd name="T19" fmla="*/ 188 h 351"/>
                <a:gd name="T20" fmla="*/ 112 w 253"/>
                <a:gd name="T21" fmla="*/ 279 h 351"/>
                <a:gd name="T22" fmla="*/ 167 w 253"/>
                <a:gd name="T23" fmla="*/ 349 h 351"/>
                <a:gd name="T24" fmla="*/ 208 w 253"/>
                <a:gd name="T25" fmla="*/ 336 h 351"/>
                <a:gd name="T26" fmla="*/ 213 w 253"/>
                <a:gd name="T27" fmla="*/ 290 h 351"/>
                <a:gd name="T28" fmla="*/ 130 w 253"/>
                <a:gd name="T29" fmla="*/ 187 h 351"/>
                <a:gd name="T30" fmla="*/ 129 w 253"/>
                <a:gd name="T31" fmla="*/ 187 h 351"/>
                <a:gd name="T32" fmla="*/ 128 w 253"/>
                <a:gd name="T33" fmla="*/ 187 h 351"/>
                <a:gd name="T34" fmla="*/ 128 w 253"/>
                <a:gd name="T35" fmla="*/ 186 h 351"/>
                <a:gd name="T36" fmla="*/ 116 w 253"/>
                <a:gd name="T37" fmla="*/ 150 h 351"/>
                <a:gd name="T38" fmla="*/ 128 w 253"/>
                <a:gd name="T39" fmla="*/ 163 h 351"/>
                <a:gd name="T40" fmla="*/ 169 w 253"/>
                <a:gd name="T41" fmla="*/ 193 h 351"/>
                <a:gd name="T42" fmla="*/ 236 w 253"/>
                <a:gd name="T43" fmla="*/ 200 h 351"/>
                <a:gd name="T44" fmla="*/ 204 w 253"/>
                <a:gd name="T45" fmla="*/ 131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53" h="351">
                  <a:moveTo>
                    <a:pt x="204" y="131"/>
                  </a:moveTo>
                  <a:cubicBezTo>
                    <a:pt x="176" y="119"/>
                    <a:pt x="136" y="119"/>
                    <a:pt x="110" y="138"/>
                  </a:cubicBezTo>
                  <a:cubicBezTo>
                    <a:pt x="109" y="135"/>
                    <a:pt x="108" y="133"/>
                    <a:pt x="107" y="131"/>
                  </a:cubicBezTo>
                  <a:cubicBezTo>
                    <a:pt x="100" y="113"/>
                    <a:pt x="91" y="95"/>
                    <a:pt x="81" y="78"/>
                  </a:cubicBezTo>
                  <a:cubicBezTo>
                    <a:pt x="62" y="46"/>
                    <a:pt x="36" y="16"/>
                    <a:pt x="1" y="1"/>
                  </a:cubicBezTo>
                  <a:cubicBezTo>
                    <a:pt x="1" y="0"/>
                    <a:pt x="0" y="1"/>
                    <a:pt x="1" y="2"/>
                  </a:cubicBezTo>
                  <a:cubicBezTo>
                    <a:pt x="34" y="24"/>
                    <a:pt x="61" y="51"/>
                    <a:pt x="80" y="86"/>
                  </a:cubicBezTo>
                  <a:cubicBezTo>
                    <a:pt x="90" y="103"/>
                    <a:pt x="98" y="120"/>
                    <a:pt x="106" y="138"/>
                  </a:cubicBezTo>
                  <a:cubicBezTo>
                    <a:pt x="112" y="154"/>
                    <a:pt x="118" y="172"/>
                    <a:pt x="126" y="187"/>
                  </a:cubicBezTo>
                  <a:cubicBezTo>
                    <a:pt x="126" y="188"/>
                    <a:pt x="126" y="188"/>
                    <a:pt x="127" y="188"/>
                  </a:cubicBezTo>
                  <a:cubicBezTo>
                    <a:pt x="108" y="212"/>
                    <a:pt x="107" y="251"/>
                    <a:pt x="112" y="279"/>
                  </a:cubicBezTo>
                  <a:cubicBezTo>
                    <a:pt x="117" y="309"/>
                    <a:pt x="133" y="343"/>
                    <a:pt x="167" y="349"/>
                  </a:cubicBezTo>
                  <a:cubicBezTo>
                    <a:pt x="182" y="351"/>
                    <a:pt x="199" y="350"/>
                    <a:pt x="208" y="336"/>
                  </a:cubicBezTo>
                  <a:cubicBezTo>
                    <a:pt x="216" y="322"/>
                    <a:pt x="216" y="305"/>
                    <a:pt x="213" y="290"/>
                  </a:cubicBezTo>
                  <a:cubicBezTo>
                    <a:pt x="203" y="244"/>
                    <a:pt x="168" y="212"/>
                    <a:pt x="130" y="187"/>
                  </a:cubicBezTo>
                  <a:cubicBezTo>
                    <a:pt x="130" y="187"/>
                    <a:pt x="129" y="187"/>
                    <a:pt x="129" y="187"/>
                  </a:cubicBezTo>
                  <a:cubicBezTo>
                    <a:pt x="129" y="187"/>
                    <a:pt x="128" y="187"/>
                    <a:pt x="128" y="187"/>
                  </a:cubicBezTo>
                  <a:cubicBezTo>
                    <a:pt x="128" y="187"/>
                    <a:pt x="128" y="186"/>
                    <a:pt x="128" y="186"/>
                  </a:cubicBezTo>
                  <a:cubicBezTo>
                    <a:pt x="125" y="174"/>
                    <a:pt x="121" y="162"/>
                    <a:pt x="116" y="150"/>
                  </a:cubicBezTo>
                  <a:cubicBezTo>
                    <a:pt x="119" y="155"/>
                    <a:pt x="124" y="159"/>
                    <a:pt x="128" y="163"/>
                  </a:cubicBezTo>
                  <a:cubicBezTo>
                    <a:pt x="140" y="174"/>
                    <a:pt x="154" y="185"/>
                    <a:pt x="169" y="193"/>
                  </a:cubicBezTo>
                  <a:cubicBezTo>
                    <a:pt x="184" y="202"/>
                    <a:pt x="222" y="223"/>
                    <a:pt x="236" y="200"/>
                  </a:cubicBezTo>
                  <a:cubicBezTo>
                    <a:pt x="253" y="173"/>
                    <a:pt x="229" y="141"/>
                    <a:pt x="204" y="131"/>
                  </a:cubicBezTo>
                  <a:close/>
                </a:path>
              </a:pathLst>
            </a:custGeom>
            <a:solidFill>
              <a:srgbClr val="31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3" name="Freeform 122"/>
            <p:cNvSpPr/>
            <p:nvPr/>
          </p:nvSpPr>
          <p:spPr bwMode="auto">
            <a:xfrm>
              <a:off x="4667" y="2467"/>
              <a:ext cx="152" cy="229"/>
            </a:xfrm>
            <a:custGeom>
              <a:avLst/>
              <a:gdLst>
                <a:gd name="T0" fmla="*/ 85 w 88"/>
                <a:gd name="T1" fmla="*/ 88 h 132"/>
                <a:gd name="T2" fmla="*/ 34 w 88"/>
                <a:gd name="T3" fmla="*/ 81 h 132"/>
                <a:gd name="T4" fmla="*/ 17 w 88"/>
                <a:gd name="T5" fmla="*/ 44 h 132"/>
                <a:gd name="T6" fmla="*/ 2 w 88"/>
                <a:gd name="T7" fmla="*/ 1 h 132"/>
                <a:gd name="T8" fmla="*/ 0 w 88"/>
                <a:gd name="T9" fmla="*/ 2 h 132"/>
                <a:gd name="T10" fmla="*/ 15 w 88"/>
                <a:gd name="T11" fmla="*/ 48 h 132"/>
                <a:gd name="T12" fmla="*/ 32 w 88"/>
                <a:gd name="T13" fmla="*/ 84 h 132"/>
                <a:gd name="T14" fmla="*/ 32 w 88"/>
                <a:gd name="T15" fmla="*/ 86 h 132"/>
                <a:gd name="T16" fmla="*/ 28 w 88"/>
                <a:gd name="T17" fmla="*/ 123 h 132"/>
                <a:gd name="T18" fmla="*/ 47 w 88"/>
                <a:gd name="T19" fmla="*/ 112 h 132"/>
                <a:gd name="T20" fmla="*/ 68 w 88"/>
                <a:gd name="T21" fmla="*/ 121 h 132"/>
                <a:gd name="T22" fmla="*/ 70 w 88"/>
                <a:gd name="T23" fmla="*/ 118 h 132"/>
                <a:gd name="T24" fmla="*/ 68 w 88"/>
                <a:gd name="T25" fmla="*/ 103 h 132"/>
                <a:gd name="T26" fmla="*/ 83 w 88"/>
                <a:gd name="T27" fmla="*/ 103 h 132"/>
                <a:gd name="T28" fmla="*/ 85 w 88"/>
                <a:gd name="T29" fmla="*/ 88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8" h="132">
                  <a:moveTo>
                    <a:pt x="85" y="88"/>
                  </a:moveTo>
                  <a:cubicBezTo>
                    <a:pt x="74" y="71"/>
                    <a:pt x="48" y="68"/>
                    <a:pt x="34" y="81"/>
                  </a:cubicBezTo>
                  <a:cubicBezTo>
                    <a:pt x="29" y="69"/>
                    <a:pt x="22" y="56"/>
                    <a:pt x="17" y="44"/>
                  </a:cubicBezTo>
                  <a:cubicBezTo>
                    <a:pt x="11" y="30"/>
                    <a:pt x="7" y="15"/>
                    <a:pt x="2" y="1"/>
                  </a:cubicBezTo>
                  <a:cubicBezTo>
                    <a:pt x="2" y="0"/>
                    <a:pt x="0" y="0"/>
                    <a:pt x="0" y="2"/>
                  </a:cubicBezTo>
                  <a:cubicBezTo>
                    <a:pt x="3" y="18"/>
                    <a:pt x="9" y="33"/>
                    <a:pt x="15" y="48"/>
                  </a:cubicBezTo>
                  <a:cubicBezTo>
                    <a:pt x="20" y="60"/>
                    <a:pt x="25" y="73"/>
                    <a:pt x="32" y="84"/>
                  </a:cubicBezTo>
                  <a:cubicBezTo>
                    <a:pt x="31" y="85"/>
                    <a:pt x="31" y="86"/>
                    <a:pt x="32" y="86"/>
                  </a:cubicBezTo>
                  <a:cubicBezTo>
                    <a:pt x="21" y="95"/>
                    <a:pt x="17" y="113"/>
                    <a:pt x="28" y="123"/>
                  </a:cubicBezTo>
                  <a:cubicBezTo>
                    <a:pt x="38" y="132"/>
                    <a:pt x="45" y="121"/>
                    <a:pt x="47" y="112"/>
                  </a:cubicBezTo>
                  <a:cubicBezTo>
                    <a:pt x="52" y="118"/>
                    <a:pt x="59" y="121"/>
                    <a:pt x="68" y="121"/>
                  </a:cubicBezTo>
                  <a:cubicBezTo>
                    <a:pt x="69" y="121"/>
                    <a:pt x="71" y="119"/>
                    <a:pt x="70" y="118"/>
                  </a:cubicBezTo>
                  <a:cubicBezTo>
                    <a:pt x="70" y="113"/>
                    <a:pt x="70" y="108"/>
                    <a:pt x="68" y="103"/>
                  </a:cubicBezTo>
                  <a:cubicBezTo>
                    <a:pt x="73" y="105"/>
                    <a:pt x="78" y="106"/>
                    <a:pt x="83" y="103"/>
                  </a:cubicBezTo>
                  <a:cubicBezTo>
                    <a:pt x="88" y="100"/>
                    <a:pt x="88" y="92"/>
                    <a:pt x="85" y="88"/>
                  </a:cubicBezTo>
                  <a:close/>
                </a:path>
              </a:pathLst>
            </a:custGeom>
            <a:solidFill>
              <a:srgbClr val="7F7E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4" name="Freeform 123"/>
            <p:cNvSpPr/>
            <p:nvPr/>
          </p:nvSpPr>
          <p:spPr bwMode="auto">
            <a:xfrm>
              <a:off x="4235" y="2545"/>
              <a:ext cx="460" cy="574"/>
            </a:xfrm>
            <a:custGeom>
              <a:avLst/>
              <a:gdLst>
                <a:gd name="T0" fmla="*/ 213 w 266"/>
                <a:gd name="T1" fmla="*/ 328 h 331"/>
                <a:gd name="T2" fmla="*/ 212 w 266"/>
                <a:gd name="T3" fmla="*/ 326 h 331"/>
                <a:gd name="T4" fmla="*/ 228 w 266"/>
                <a:gd name="T5" fmla="*/ 273 h 331"/>
                <a:gd name="T6" fmla="*/ 223 w 266"/>
                <a:gd name="T7" fmla="*/ 222 h 331"/>
                <a:gd name="T8" fmla="*/ 161 w 266"/>
                <a:gd name="T9" fmla="*/ 175 h 331"/>
                <a:gd name="T10" fmla="*/ 161 w 266"/>
                <a:gd name="T11" fmla="*/ 175 h 331"/>
                <a:gd name="T12" fmla="*/ 94 w 266"/>
                <a:gd name="T13" fmla="*/ 86 h 331"/>
                <a:gd name="T14" fmla="*/ 72 w 266"/>
                <a:gd name="T15" fmla="*/ 59 h 331"/>
                <a:gd name="T16" fmla="*/ 139 w 266"/>
                <a:gd name="T17" fmla="*/ 69 h 331"/>
                <a:gd name="T18" fmla="*/ 179 w 266"/>
                <a:gd name="T19" fmla="*/ 86 h 331"/>
                <a:gd name="T20" fmla="*/ 179 w 266"/>
                <a:gd name="T21" fmla="*/ 87 h 331"/>
                <a:gd name="T22" fmla="*/ 248 w 266"/>
                <a:gd name="T23" fmla="*/ 167 h 331"/>
                <a:gd name="T24" fmla="*/ 250 w 266"/>
                <a:gd name="T25" fmla="*/ 165 h 331"/>
                <a:gd name="T26" fmla="*/ 250 w 266"/>
                <a:gd name="T27" fmla="*/ 164 h 331"/>
                <a:gd name="T28" fmla="*/ 250 w 266"/>
                <a:gd name="T29" fmla="*/ 164 h 331"/>
                <a:gd name="T30" fmla="*/ 183 w 266"/>
                <a:gd name="T31" fmla="*/ 84 h 331"/>
                <a:gd name="T32" fmla="*/ 135 w 266"/>
                <a:gd name="T33" fmla="*/ 64 h 331"/>
                <a:gd name="T34" fmla="*/ 70 w 266"/>
                <a:gd name="T35" fmla="*/ 58 h 331"/>
                <a:gd name="T36" fmla="*/ 49 w 266"/>
                <a:gd name="T37" fmla="*/ 33 h 331"/>
                <a:gd name="T38" fmla="*/ 1 w 266"/>
                <a:gd name="T39" fmla="*/ 0 h 331"/>
                <a:gd name="T40" fmla="*/ 1 w 266"/>
                <a:gd name="T41" fmla="*/ 2 h 331"/>
                <a:gd name="T42" fmla="*/ 52 w 266"/>
                <a:gd name="T43" fmla="*/ 43 h 331"/>
                <a:gd name="T44" fmla="*/ 67 w 266"/>
                <a:gd name="T45" fmla="*/ 59 h 331"/>
                <a:gd name="T46" fmla="*/ 67 w 266"/>
                <a:gd name="T47" fmla="*/ 60 h 331"/>
                <a:gd name="T48" fmla="*/ 67 w 266"/>
                <a:gd name="T49" fmla="*/ 60 h 331"/>
                <a:gd name="T50" fmla="*/ 95 w 266"/>
                <a:gd name="T51" fmla="*/ 92 h 331"/>
                <a:gd name="T52" fmla="*/ 101 w 266"/>
                <a:gd name="T53" fmla="*/ 132 h 331"/>
                <a:gd name="T54" fmla="*/ 101 w 266"/>
                <a:gd name="T55" fmla="*/ 140 h 331"/>
                <a:gd name="T56" fmla="*/ 100 w 266"/>
                <a:gd name="T57" fmla="*/ 140 h 331"/>
                <a:gd name="T58" fmla="*/ 83 w 266"/>
                <a:gd name="T59" fmla="*/ 198 h 331"/>
                <a:gd name="T60" fmla="*/ 88 w 266"/>
                <a:gd name="T61" fmla="*/ 234 h 331"/>
                <a:gd name="T62" fmla="*/ 89 w 266"/>
                <a:gd name="T63" fmla="*/ 268 h 331"/>
                <a:gd name="T64" fmla="*/ 92 w 266"/>
                <a:gd name="T65" fmla="*/ 268 h 331"/>
                <a:gd name="T66" fmla="*/ 92 w 266"/>
                <a:gd name="T67" fmla="*/ 266 h 331"/>
                <a:gd name="T68" fmla="*/ 105 w 266"/>
                <a:gd name="T69" fmla="*/ 142 h 331"/>
                <a:gd name="T70" fmla="*/ 104 w 266"/>
                <a:gd name="T71" fmla="*/ 129 h 331"/>
                <a:gd name="T72" fmla="*/ 98 w 266"/>
                <a:gd name="T73" fmla="*/ 96 h 331"/>
                <a:gd name="T74" fmla="*/ 144 w 266"/>
                <a:gd name="T75" fmla="*/ 157 h 331"/>
                <a:gd name="T76" fmla="*/ 158 w 266"/>
                <a:gd name="T77" fmla="*/ 179 h 331"/>
                <a:gd name="T78" fmla="*/ 168 w 266"/>
                <a:gd name="T79" fmla="*/ 252 h 331"/>
                <a:gd name="T80" fmla="*/ 190 w 266"/>
                <a:gd name="T81" fmla="*/ 289 h 331"/>
                <a:gd name="T82" fmla="*/ 210 w 266"/>
                <a:gd name="T83" fmla="*/ 329 h 331"/>
                <a:gd name="T84" fmla="*/ 213 w 266"/>
                <a:gd name="T85" fmla="*/ 328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66" h="331">
                  <a:moveTo>
                    <a:pt x="213" y="328"/>
                  </a:moveTo>
                  <a:cubicBezTo>
                    <a:pt x="213" y="327"/>
                    <a:pt x="212" y="327"/>
                    <a:pt x="212" y="326"/>
                  </a:cubicBezTo>
                  <a:cubicBezTo>
                    <a:pt x="222" y="311"/>
                    <a:pt x="226" y="290"/>
                    <a:pt x="228" y="273"/>
                  </a:cubicBezTo>
                  <a:cubicBezTo>
                    <a:pt x="230" y="256"/>
                    <a:pt x="230" y="237"/>
                    <a:pt x="223" y="222"/>
                  </a:cubicBezTo>
                  <a:cubicBezTo>
                    <a:pt x="213" y="199"/>
                    <a:pt x="189" y="169"/>
                    <a:pt x="161" y="175"/>
                  </a:cubicBezTo>
                  <a:cubicBezTo>
                    <a:pt x="161" y="175"/>
                    <a:pt x="161" y="175"/>
                    <a:pt x="161" y="175"/>
                  </a:cubicBezTo>
                  <a:cubicBezTo>
                    <a:pt x="142" y="143"/>
                    <a:pt x="118" y="113"/>
                    <a:pt x="94" y="86"/>
                  </a:cubicBezTo>
                  <a:cubicBezTo>
                    <a:pt x="87" y="77"/>
                    <a:pt x="79" y="68"/>
                    <a:pt x="72" y="59"/>
                  </a:cubicBezTo>
                  <a:cubicBezTo>
                    <a:pt x="94" y="54"/>
                    <a:pt x="118" y="62"/>
                    <a:pt x="139" y="69"/>
                  </a:cubicBezTo>
                  <a:cubicBezTo>
                    <a:pt x="153" y="74"/>
                    <a:pt x="166" y="79"/>
                    <a:pt x="179" y="86"/>
                  </a:cubicBezTo>
                  <a:cubicBezTo>
                    <a:pt x="179" y="86"/>
                    <a:pt x="179" y="87"/>
                    <a:pt x="179" y="87"/>
                  </a:cubicBezTo>
                  <a:cubicBezTo>
                    <a:pt x="178" y="127"/>
                    <a:pt x="224" y="143"/>
                    <a:pt x="248" y="167"/>
                  </a:cubicBezTo>
                  <a:cubicBezTo>
                    <a:pt x="249" y="168"/>
                    <a:pt x="251" y="166"/>
                    <a:pt x="250" y="165"/>
                  </a:cubicBezTo>
                  <a:cubicBezTo>
                    <a:pt x="250" y="165"/>
                    <a:pt x="250" y="164"/>
                    <a:pt x="250" y="164"/>
                  </a:cubicBezTo>
                  <a:cubicBezTo>
                    <a:pt x="250" y="164"/>
                    <a:pt x="250" y="164"/>
                    <a:pt x="250" y="164"/>
                  </a:cubicBezTo>
                  <a:cubicBezTo>
                    <a:pt x="266" y="128"/>
                    <a:pt x="223" y="69"/>
                    <a:pt x="183" y="84"/>
                  </a:cubicBezTo>
                  <a:cubicBezTo>
                    <a:pt x="168" y="75"/>
                    <a:pt x="151" y="69"/>
                    <a:pt x="135" y="64"/>
                  </a:cubicBezTo>
                  <a:cubicBezTo>
                    <a:pt x="116" y="58"/>
                    <a:pt x="90" y="50"/>
                    <a:pt x="70" y="58"/>
                  </a:cubicBezTo>
                  <a:cubicBezTo>
                    <a:pt x="63" y="49"/>
                    <a:pt x="56" y="41"/>
                    <a:pt x="49" y="33"/>
                  </a:cubicBezTo>
                  <a:cubicBezTo>
                    <a:pt x="36" y="20"/>
                    <a:pt x="20" y="3"/>
                    <a:pt x="1" y="0"/>
                  </a:cubicBezTo>
                  <a:cubicBezTo>
                    <a:pt x="1" y="0"/>
                    <a:pt x="0" y="1"/>
                    <a:pt x="1" y="2"/>
                  </a:cubicBezTo>
                  <a:cubicBezTo>
                    <a:pt x="22" y="11"/>
                    <a:pt x="38" y="26"/>
                    <a:pt x="52" y="43"/>
                  </a:cubicBezTo>
                  <a:cubicBezTo>
                    <a:pt x="57" y="48"/>
                    <a:pt x="62" y="54"/>
                    <a:pt x="67" y="59"/>
                  </a:cubicBezTo>
                  <a:cubicBezTo>
                    <a:pt x="66" y="59"/>
                    <a:pt x="67" y="60"/>
                    <a:pt x="67" y="60"/>
                  </a:cubicBezTo>
                  <a:cubicBezTo>
                    <a:pt x="67" y="60"/>
                    <a:pt x="67" y="60"/>
                    <a:pt x="67" y="60"/>
                  </a:cubicBezTo>
                  <a:cubicBezTo>
                    <a:pt x="77" y="70"/>
                    <a:pt x="86" y="81"/>
                    <a:pt x="95" y="92"/>
                  </a:cubicBezTo>
                  <a:cubicBezTo>
                    <a:pt x="98" y="105"/>
                    <a:pt x="101" y="118"/>
                    <a:pt x="101" y="132"/>
                  </a:cubicBezTo>
                  <a:cubicBezTo>
                    <a:pt x="101" y="135"/>
                    <a:pt x="101" y="137"/>
                    <a:pt x="101" y="140"/>
                  </a:cubicBezTo>
                  <a:cubicBezTo>
                    <a:pt x="101" y="140"/>
                    <a:pt x="101" y="140"/>
                    <a:pt x="100" y="140"/>
                  </a:cubicBezTo>
                  <a:cubicBezTo>
                    <a:pt x="84" y="155"/>
                    <a:pt x="81" y="177"/>
                    <a:pt x="83" y="198"/>
                  </a:cubicBezTo>
                  <a:cubicBezTo>
                    <a:pt x="84" y="210"/>
                    <a:pt x="86" y="222"/>
                    <a:pt x="88" y="234"/>
                  </a:cubicBezTo>
                  <a:cubicBezTo>
                    <a:pt x="89" y="246"/>
                    <a:pt x="89" y="257"/>
                    <a:pt x="89" y="268"/>
                  </a:cubicBezTo>
                  <a:cubicBezTo>
                    <a:pt x="89" y="270"/>
                    <a:pt x="92" y="270"/>
                    <a:pt x="92" y="268"/>
                  </a:cubicBezTo>
                  <a:cubicBezTo>
                    <a:pt x="92" y="267"/>
                    <a:pt x="92" y="266"/>
                    <a:pt x="92" y="266"/>
                  </a:cubicBezTo>
                  <a:cubicBezTo>
                    <a:pt x="111" y="230"/>
                    <a:pt x="153" y="170"/>
                    <a:pt x="105" y="142"/>
                  </a:cubicBezTo>
                  <a:cubicBezTo>
                    <a:pt x="104" y="137"/>
                    <a:pt x="104" y="133"/>
                    <a:pt x="104" y="129"/>
                  </a:cubicBezTo>
                  <a:cubicBezTo>
                    <a:pt x="103" y="118"/>
                    <a:pt x="103" y="106"/>
                    <a:pt x="98" y="96"/>
                  </a:cubicBezTo>
                  <a:cubicBezTo>
                    <a:pt x="115" y="116"/>
                    <a:pt x="130" y="136"/>
                    <a:pt x="144" y="157"/>
                  </a:cubicBezTo>
                  <a:cubicBezTo>
                    <a:pt x="149" y="164"/>
                    <a:pt x="153" y="171"/>
                    <a:pt x="158" y="179"/>
                  </a:cubicBezTo>
                  <a:cubicBezTo>
                    <a:pt x="155" y="204"/>
                    <a:pt x="157" y="229"/>
                    <a:pt x="168" y="252"/>
                  </a:cubicBezTo>
                  <a:cubicBezTo>
                    <a:pt x="174" y="265"/>
                    <a:pt x="182" y="277"/>
                    <a:pt x="190" y="289"/>
                  </a:cubicBezTo>
                  <a:cubicBezTo>
                    <a:pt x="198" y="302"/>
                    <a:pt x="204" y="315"/>
                    <a:pt x="210" y="329"/>
                  </a:cubicBezTo>
                  <a:cubicBezTo>
                    <a:pt x="211" y="331"/>
                    <a:pt x="213" y="330"/>
                    <a:pt x="213" y="328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5" name="Freeform 124"/>
            <p:cNvSpPr/>
            <p:nvPr/>
          </p:nvSpPr>
          <p:spPr bwMode="auto">
            <a:xfrm>
              <a:off x="3928" y="2682"/>
              <a:ext cx="344" cy="314"/>
            </a:xfrm>
            <a:custGeom>
              <a:avLst/>
              <a:gdLst>
                <a:gd name="T0" fmla="*/ 145 w 199"/>
                <a:gd name="T1" fmla="*/ 150 h 181"/>
                <a:gd name="T2" fmla="*/ 169 w 199"/>
                <a:gd name="T3" fmla="*/ 142 h 181"/>
                <a:gd name="T4" fmla="*/ 176 w 199"/>
                <a:gd name="T5" fmla="*/ 118 h 181"/>
                <a:gd name="T6" fmla="*/ 184 w 199"/>
                <a:gd name="T7" fmla="*/ 88 h 181"/>
                <a:gd name="T8" fmla="*/ 130 w 199"/>
                <a:gd name="T9" fmla="*/ 107 h 181"/>
                <a:gd name="T10" fmla="*/ 128 w 199"/>
                <a:gd name="T11" fmla="*/ 107 h 181"/>
                <a:gd name="T12" fmla="*/ 128 w 199"/>
                <a:gd name="T13" fmla="*/ 108 h 181"/>
                <a:gd name="T14" fmla="*/ 90 w 199"/>
                <a:gd name="T15" fmla="*/ 87 h 181"/>
                <a:gd name="T16" fmla="*/ 54 w 199"/>
                <a:gd name="T17" fmla="*/ 57 h 181"/>
                <a:gd name="T18" fmla="*/ 25 w 199"/>
                <a:gd name="T19" fmla="*/ 22 h 181"/>
                <a:gd name="T20" fmla="*/ 2 w 199"/>
                <a:gd name="T21" fmla="*/ 0 h 181"/>
                <a:gd name="T22" fmla="*/ 1 w 199"/>
                <a:gd name="T23" fmla="*/ 1 h 181"/>
                <a:gd name="T24" fmla="*/ 59 w 199"/>
                <a:gd name="T25" fmla="*/ 68 h 181"/>
                <a:gd name="T26" fmla="*/ 126 w 199"/>
                <a:gd name="T27" fmla="*/ 111 h 181"/>
                <a:gd name="T28" fmla="*/ 115 w 199"/>
                <a:gd name="T29" fmla="*/ 133 h 181"/>
                <a:gd name="T30" fmla="*/ 111 w 199"/>
                <a:gd name="T31" fmla="*/ 159 h 181"/>
                <a:gd name="T32" fmla="*/ 145 w 199"/>
                <a:gd name="T33" fmla="*/ 150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9" h="181">
                  <a:moveTo>
                    <a:pt x="145" y="150"/>
                  </a:moveTo>
                  <a:cubicBezTo>
                    <a:pt x="153" y="154"/>
                    <a:pt x="164" y="149"/>
                    <a:pt x="169" y="142"/>
                  </a:cubicBezTo>
                  <a:cubicBezTo>
                    <a:pt x="175" y="135"/>
                    <a:pt x="178" y="126"/>
                    <a:pt x="176" y="118"/>
                  </a:cubicBezTo>
                  <a:cubicBezTo>
                    <a:pt x="188" y="114"/>
                    <a:pt x="199" y="96"/>
                    <a:pt x="184" y="88"/>
                  </a:cubicBezTo>
                  <a:cubicBezTo>
                    <a:pt x="164" y="78"/>
                    <a:pt x="144" y="94"/>
                    <a:pt x="130" y="107"/>
                  </a:cubicBezTo>
                  <a:cubicBezTo>
                    <a:pt x="129" y="107"/>
                    <a:pt x="129" y="107"/>
                    <a:pt x="128" y="107"/>
                  </a:cubicBezTo>
                  <a:cubicBezTo>
                    <a:pt x="128" y="107"/>
                    <a:pt x="128" y="108"/>
                    <a:pt x="128" y="108"/>
                  </a:cubicBezTo>
                  <a:cubicBezTo>
                    <a:pt x="115" y="100"/>
                    <a:pt x="102" y="95"/>
                    <a:pt x="90" y="87"/>
                  </a:cubicBezTo>
                  <a:cubicBezTo>
                    <a:pt x="77" y="78"/>
                    <a:pt x="65" y="69"/>
                    <a:pt x="54" y="57"/>
                  </a:cubicBezTo>
                  <a:cubicBezTo>
                    <a:pt x="44" y="46"/>
                    <a:pt x="34" y="34"/>
                    <a:pt x="25" y="22"/>
                  </a:cubicBezTo>
                  <a:cubicBezTo>
                    <a:pt x="18" y="14"/>
                    <a:pt x="11" y="5"/>
                    <a:pt x="2" y="0"/>
                  </a:cubicBezTo>
                  <a:cubicBezTo>
                    <a:pt x="1" y="0"/>
                    <a:pt x="0" y="1"/>
                    <a:pt x="1" y="1"/>
                  </a:cubicBezTo>
                  <a:cubicBezTo>
                    <a:pt x="22" y="22"/>
                    <a:pt x="37" y="47"/>
                    <a:pt x="59" y="68"/>
                  </a:cubicBezTo>
                  <a:cubicBezTo>
                    <a:pt x="78" y="85"/>
                    <a:pt x="101" y="102"/>
                    <a:pt x="126" y="111"/>
                  </a:cubicBezTo>
                  <a:cubicBezTo>
                    <a:pt x="121" y="118"/>
                    <a:pt x="118" y="125"/>
                    <a:pt x="115" y="133"/>
                  </a:cubicBezTo>
                  <a:cubicBezTo>
                    <a:pt x="112" y="141"/>
                    <a:pt x="109" y="151"/>
                    <a:pt x="111" y="159"/>
                  </a:cubicBezTo>
                  <a:cubicBezTo>
                    <a:pt x="118" y="181"/>
                    <a:pt x="140" y="162"/>
                    <a:pt x="145" y="150"/>
                  </a:cubicBezTo>
                  <a:close/>
                </a:path>
              </a:pathLst>
            </a:custGeom>
            <a:solidFill>
              <a:srgbClr val="FF9D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6" name="Freeform 125"/>
            <p:cNvSpPr/>
            <p:nvPr/>
          </p:nvSpPr>
          <p:spPr bwMode="auto">
            <a:xfrm>
              <a:off x="4002" y="2661"/>
              <a:ext cx="194" cy="127"/>
            </a:xfrm>
            <a:custGeom>
              <a:avLst/>
              <a:gdLst>
                <a:gd name="T0" fmla="*/ 110 w 112"/>
                <a:gd name="T1" fmla="*/ 6 h 73"/>
                <a:gd name="T2" fmla="*/ 46 w 112"/>
                <a:gd name="T3" fmla="*/ 15 h 73"/>
                <a:gd name="T4" fmla="*/ 1 w 112"/>
                <a:gd name="T5" fmla="*/ 61 h 73"/>
                <a:gd name="T6" fmla="*/ 1 w 112"/>
                <a:gd name="T7" fmla="*/ 61 h 73"/>
                <a:gd name="T8" fmla="*/ 1 w 112"/>
                <a:gd name="T9" fmla="*/ 63 h 73"/>
                <a:gd name="T10" fmla="*/ 1 w 112"/>
                <a:gd name="T11" fmla="*/ 64 h 73"/>
                <a:gd name="T12" fmla="*/ 2 w 112"/>
                <a:gd name="T13" fmla="*/ 64 h 73"/>
                <a:gd name="T14" fmla="*/ 2 w 112"/>
                <a:gd name="T15" fmla="*/ 64 h 73"/>
                <a:gd name="T16" fmla="*/ 66 w 112"/>
                <a:gd name="T17" fmla="*/ 56 h 73"/>
                <a:gd name="T18" fmla="*/ 109 w 112"/>
                <a:gd name="T19" fmla="*/ 9 h 73"/>
                <a:gd name="T20" fmla="*/ 110 w 112"/>
                <a:gd name="T21" fmla="*/ 6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2" h="73">
                  <a:moveTo>
                    <a:pt x="110" y="6"/>
                  </a:moveTo>
                  <a:cubicBezTo>
                    <a:pt x="89" y="0"/>
                    <a:pt x="64" y="6"/>
                    <a:pt x="46" y="15"/>
                  </a:cubicBezTo>
                  <a:cubicBezTo>
                    <a:pt x="27" y="25"/>
                    <a:pt x="7" y="39"/>
                    <a:pt x="1" y="61"/>
                  </a:cubicBezTo>
                  <a:cubicBezTo>
                    <a:pt x="1" y="61"/>
                    <a:pt x="1" y="61"/>
                    <a:pt x="1" y="61"/>
                  </a:cubicBezTo>
                  <a:cubicBezTo>
                    <a:pt x="0" y="62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2" y="64"/>
                    <a:pt x="2" y="64"/>
                  </a:cubicBezTo>
                  <a:cubicBezTo>
                    <a:pt x="2" y="64"/>
                    <a:pt x="2" y="64"/>
                    <a:pt x="2" y="64"/>
                  </a:cubicBezTo>
                  <a:cubicBezTo>
                    <a:pt x="20" y="73"/>
                    <a:pt x="49" y="65"/>
                    <a:pt x="66" y="56"/>
                  </a:cubicBezTo>
                  <a:cubicBezTo>
                    <a:pt x="84" y="47"/>
                    <a:pt x="104" y="30"/>
                    <a:pt x="109" y="9"/>
                  </a:cubicBezTo>
                  <a:cubicBezTo>
                    <a:pt x="111" y="9"/>
                    <a:pt x="112" y="7"/>
                    <a:pt x="110" y="6"/>
                  </a:cubicBezTo>
                  <a:close/>
                </a:path>
              </a:pathLst>
            </a:custGeom>
            <a:solidFill>
              <a:srgbClr val="7F7E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7" name="Freeform 126"/>
            <p:cNvSpPr/>
            <p:nvPr/>
          </p:nvSpPr>
          <p:spPr bwMode="auto">
            <a:xfrm>
              <a:off x="3976" y="2803"/>
              <a:ext cx="90" cy="215"/>
            </a:xfrm>
            <a:custGeom>
              <a:avLst/>
              <a:gdLst>
                <a:gd name="T0" fmla="*/ 19 w 52"/>
                <a:gd name="T1" fmla="*/ 123 h 124"/>
                <a:gd name="T2" fmla="*/ 47 w 52"/>
                <a:gd name="T3" fmla="*/ 60 h 124"/>
                <a:gd name="T4" fmla="*/ 36 w 52"/>
                <a:gd name="T5" fmla="*/ 2 h 124"/>
                <a:gd name="T6" fmla="*/ 36 w 52"/>
                <a:gd name="T7" fmla="*/ 1 h 124"/>
                <a:gd name="T8" fmla="*/ 36 w 52"/>
                <a:gd name="T9" fmla="*/ 0 h 124"/>
                <a:gd name="T10" fmla="*/ 35 w 52"/>
                <a:gd name="T11" fmla="*/ 1 h 124"/>
                <a:gd name="T12" fmla="*/ 35 w 52"/>
                <a:gd name="T13" fmla="*/ 1 h 124"/>
                <a:gd name="T14" fmla="*/ 13 w 52"/>
                <a:gd name="T15" fmla="*/ 120 h 124"/>
                <a:gd name="T16" fmla="*/ 16 w 52"/>
                <a:gd name="T17" fmla="*/ 121 h 124"/>
                <a:gd name="T18" fmla="*/ 19 w 52"/>
                <a:gd name="T19" fmla="*/ 123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124">
                  <a:moveTo>
                    <a:pt x="19" y="123"/>
                  </a:moveTo>
                  <a:cubicBezTo>
                    <a:pt x="35" y="106"/>
                    <a:pt x="44" y="82"/>
                    <a:pt x="47" y="60"/>
                  </a:cubicBezTo>
                  <a:cubicBezTo>
                    <a:pt x="50" y="42"/>
                    <a:pt x="52" y="14"/>
                    <a:pt x="36" y="2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37" y="1"/>
                    <a:pt x="36" y="0"/>
                    <a:pt x="36" y="0"/>
                  </a:cubicBezTo>
                  <a:cubicBezTo>
                    <a:pt x="35" y="0"/>
                    <a:pt x="35" y="1"/>
                    <a:pt x="35" y="1"/>
                  </a:cubicBezTo>
                  <a:cubicBezTo>
                    <a:pt x="35" y="1"/>
                    <a:pt x="35" y="1"/>
                    <a:pt x="35" y="1"/>
                  </a:cubicBezTo>
                  <a:cubicBezTo>
                    <a:pt x="0" y="30"/>
                    <a:pt x="0" y="81"/>
                    <a:pt x="13" y="120"/>
                  </a:cubicBezTo>
                  <a:cubicBezTo>
                    <a:pt x="14" y="121"/>
                    <a:pt x="15" y="122"/>
                    <a:pt x="16" y="121"/>
                  </a:cubicBezTo>
                  <a:cubicBezTo>
                    <a:pt x="16" y="123"/>
                    <a:pt x="18" y="124"/>
                    <a:pt x="19" y="123"/>
                  </a:cubicBezTo>
                  <a:close/>
                </a:path>
              </a:pathLst>
            </a:custGeom>
            <a:solidFill>
              <a:srgbClr val="7F7E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8" name="Freeform 127"/>
            <p:cNvSpPr/>
            <p:nvPr/>
          </p:nvSpPr>
          <p:spPr bwMode="auto">
            <a:xfrm>
              <a:off x="5209" y="2715"/>
              <a:ext cx="247" cy="359"/>
            </a:xfrm>
            <a:custGeom>
              <a:avLst/>
              <a:gdLst>
                <a:gd name="T0" fmla="*/ 47 w 143"/>
                <a:gd name="T1" fmla="*/ 202 h 207"/>
                <a:gd name="T2" fmla="*/ 68 w 143"/>
                <a:gd name="T3" fmla="*/ 192 h 207"/>
                <a:gd name="T4" fmla="*/ 61 w 143"/>
                <a:gd name="T5" fmla="*/ 176 h 207"/>
                <a:gd name="T6" fmla="*/ 60 w 143"/>
                <a:gd name="T7" fmla="*/ 175 h 207"/>
                <a:gd name="T8" fmla="*/ 58 w 143"/>
                <a:gd name="T9" fmla="*/ 174 h 207"/>
                <a:gd name="T10" fmla="*/ 71 w 143"/>
                <a:gd name="T11" fmla="*/ 131 h 207"/>
                <a:gd name="T12" fmla="*/ 99 w 143"/>
                <a:gd name="T13" fmla="*/ 181 h 207"/>
                <a:gd name="T14" fmla="*/ 94 w 143"/>
                <a:gd name="T15" fmla="*/ 198 h 207"/>
                <a:gd name="T16" fmla="*/ 107 w 143"/>
                <a:gd name="T17" fmla="*/ 203 h 207"/>
                <a:gd name="T18" fmla="*/ 114 w 143"/>
                <a:gd name="T19" fmla="*/ 189 h 207"/>
                <a:gd name="T20" fmla="*/ 104 w 143"/>
                <a:gd name="T21" fmla="*/ 181 h 207"/>
                <a:gd name="T22" fmla="*/ 88 w 143"/>
                <a:gd name="T23" fmla="*/ 153 h 207"/>
                <a:gd name="T24" fmla="*/ 112 w 143"/>
                <a:gd name="T25" fmla="*/ 162 h 207"/>
                <a:gd name="T26" fmla="*/ 121 w 143"/>
                <a:gd name="T27" fmla="*/ 172 h 207"/>
                <a:gd name="T28" fmla="*/ 135 w 143"/>
                <a:gd name="T29" fmla="*/ 168 h 207"/>
                <a:gd name="T30" fmla="*/ 128 w 143"/>
                <a:gd name="T31" fmla="*/ 152 h 207"/>
                <a:gd name="T32" fmla="*/ 112 w 143"/>
                <a:gd name="T33" fmla="*/ 157 h 207"/>
                <a:gd name="T34" fmla="*/ 112 w 143"/>
                <a:gd name="T35" fmla="*/ 157 h 207"/>
                <a:gd name="T36" fmla="*/ 86 w 143"/>
                <a:gd name="T37" fmla="*/ 150 h 207"/>
                <a:gd name="T38" fmla="*/ 62 w 143"/>
                <a:gd name="T39" fmla="*/ 97 h 207"/>
                <a:gd name="T40" fmla="*/ 117 w 143"/>
                <a:gd name="T41" fmla="*/ 119 h 207"/>
                <a:gd name="T42" fmla="*/ 129 w 143"/>
                <a:gd name="T43" fmla="*/ 130 h 207"/>
                <a:gd name="T44" fmla="*/ 143 w 143"/>
                <a:gd name="T45" fmla="*/ 118 h 207"/>
                <a:gd name="T46" fmla="*/ 131 w 143"/>
                <a:gd name="T47" fmla="*/ 102 h 207"/>
                <a:gd name="T48" fmla="*/ 119 w 143"/>
                <a:gd name="T49" fmla="*/ 111 h 207"/>
                <a:gd name="T50" fmla="*/ 117 w 143"/>
                <a:gd name="T51" fmla="*/ 113 h 207"/>
                <a:gd name="T52" fmla="*/ 117 w 143"/>
                <a:gd name="T53" fmla="*/ 115 h 207"/>
                <a:gd name="T54" fmla="*/ 61 w 143"/>
                <a:gd name="T55" fmla="*/ 93 h 207"/>
                <a:gd name="T56" fmla="*/ 47 w 143"/>
                <a:gd name="T57" fmla="*/ 33 h 207"/>
                <a:gd name="T58" fmla="*/ 109 w 143"/>
                <a:gd name="T59" fmla="*/ 60 h 207"/>
                <a:gd name="T60" fmla="*/ 124 w 143"/>
                <a:gd name="T61" fmla="*/ 70 h 207"/>
                <a:gd name="T62" fmla="*/ 135 w 143"/>
                <a:gd name="T63" fmla="*/ 58 h 207"/>
                <a:gd name="T64" fmla="*/ 120 w 143"/>
                <a:gd name="T65" fmla="*/ 44 h 207"/>
                <a:gd name="T66" fmla="*/ 109 w 143"/>
                <a:gd name="T67" fmla="*/ 55 h 207"/>
                <a:gd name="T68" fmla="*/ 47 w 143"/>
                <a:gd name="T69" fmla="*/ 30 h 207"/>
                <a:gd name="T70" fmla="*/ 41 w 143"/>
                <a:gd name="T71" fmla="*/ 1 h 207"/>
                <a:gd name="T72" fmla="*/ 40 w 143"/>
                <a:gd name="T73" fmla="*/ 1 h 207"/>
                <a:gd name="T74" fmla="*/ 47 w 143"/>
                <a:gd name="T75" fmla="*/ 61 h 207"/>
                <a:gd name="T76" fmla="*/ 37 w 143"/>
                <a:gd name="T77" fmla="*/ 91 h 207"/>
                <a:gd name="T78" fmla="*/ 23 w 143"/>
                <a:gd name="T79" fmla="*/ 111 h 207"/>
                <a:gd name="T80" fmla="*/ 17 w 143"/>
                <a:gd name="T81" fmla="*/ 110 h 207"/>
                <a:gd name="T82" fmla="*/ 15 w 143"/>
                <a:gd name="T83" fmla="*/ 110 h 207"/>
                <a:gd name="T84" fmla="*/ 5 w 143"/>
                <a:gd name="T85" fmla="*/ 128 h 207"/>
                <a:gd name="T86" fmla="*/ 27 w 143"/>
                <a:gd name="T87" fmla="*/ 140 h 207"/>
                <a:gd name="T88" fmla="*/ 35 w 143"/>
                <a:gd name="T89" fmla="*/ 119 h 207"/>
                <a:gd name="T90" fmla="*/ 28 w 143"/>
                <a:gd name="T91" fmla="*/ 113 h 207"/>
                <a:gd name="T92" fmla="*/ 49 w 143"/>
                <a:gd name="T93" fmla="*/ 68 h 207"/>
                <a:gd name="T94" fmla="*/ 69 w 143"/>
                <a:gd name="T95" fmla="*/ 126 h 207"/>
                <a:gd name="T96" fmla="*/ 68 w 143"/>
                <a:gd name="T97" fmla="*/ 126 h 207"/>
                <a:gd name="T98" fmla="*/ 53 w 143"/>
                <a:gd name="T99" fmla="*/ 174 h 207"/>
                <a:gd name="T100" fmla="*/ 41 w 143"/>
                <a:gd name="T101" fmla="*/ 184 h 207"/>
                <a:gd name="T102" fmla="*/ 47 w 143"/>
                <a:gd name="T103" fmla="*/ 202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3" h="207">
                  <a:moveTo>
                    <a:pt x="47" y="202"/>
                  </a:moveTo>
                  <a:cubicBezTo>
                    <a:pt x="54" y="207"/>
                    <a:pt x="65" y="199"/>
                    <a:pt x="68" y="192"/>
                  </a:cubicBezTo>
                  <a:cubicBezTo>
                    <a:pt x="70" y="185"/>
                    <a:pt x="67" y="178"/>
                    <a:pt x="61" y="176"/>
                  </a:cubicBezTo>
                  <a:cubicBezTo>
                    <a:pt x="61" y="175"/>
                    <a:pt x="60" y="175"/>
                    <a:pt x="60" y="175"/>
                  </a:cubicBezTo>
                  <a:cubicBezTo>
                    <a:pt x="60" y="175"/>
                    <a:pt x="59" y="175"/>
                    <a:pt x="58" y="174"/>
                  </a:cubicBezTo>
                  <a:cubicBezTo>
                    <a:pt x="66" y="162"/>
                    <a:pt x="71" y="146"/>
                    <a:pt x="71" y="131"/>
                  </a:cubicBezTo>
                  <a:cubicBezTo>
                    <a:pt x="79" y="149"/>
                    <a:pt x="89" y="165"/>
                    <a:pt x="99" y="181"/>
                  </a:cubicBezTo>
                  <a:cubicBezTo>
                    <a:pt x="95" y="185"/>
                    <a:pt x="90" y="192"/>
                    <a:pt x="94" y="198"/>
                  </a:cubicBezTo>
                  <a:cubicBezTo>
                    <a:pt x="96" y="202"/>
                    <a:pt x="102" y="204"/>
                    <a:pt x="107" y="203"/>
                  </a:cubicBezTo>
                  <a:cubicBezTo>
                    <a:pt x="114" y="202"/>
                    <a:pt x="116" y="195"/>
                    <a:pt x="114" y="189"/>
                  </a:cubicBezTo>
                  <a:cubicBezTo>
                    <a:pt x="113" y="183"/>
                    <a:pt x="109" y="180"/>
                    <a:pt x="104" y="181"/>
                  </a:cubicBezTo>
                  <a:cubicBezTo>
                    <a:pt x="98" y="172"/>
                    <a:pt x="93" y="163"/>
                    <a:pt x="88" y="153"/>
                  </a:cubicBezTo>
                  <a:cubicBezTo>
                    <a:pt x="95" y="157"/>
                    <a:pt x="104" y="160"/>
                    <a:pt x="112" y="162"/>
                  </a:cubicBezTo>
                  <a:cubicBezTo>
                    <a:pt x="113" y="166"/>
                    <a:pt x="116" y="170"/>
                    <a:pt x="121" y="172"/>
                  </a:cubicBezTo>
                  <a:cubicBezTo>
                    <a:pt x="126" y="173"/>
                    <a:pt x="132" y="172"/>
                    <a:pt x="135" y="168"/>
                  </a:cubicBezTo>
                  <a:cubicBezTo>
                    <a:pt x="138" y="163"/>
                    <a:pt x="133" y="155"/>
                    <a:pt x="128" y="152"/>
                  </a:cubicBezTo>
                  <a:cubicBezTo>
                    <a:pt x="123" y="149"/>
                    <a:pt x="115" y="151"/>
                    <a:pt x="112" y="157"/>
                  </a:cubicBezTo>
                  <a:cubicBezTo>
                    <a:pt x="112" y="157"/>
                    <a:pt x="112" y="157"/>
                    <a:pt x="112" y="157"/>
                  </a:cubicBezTo>
                  <a:cubicBezTo>
                    <a:pt x="103" y="156"/>
                    <a:pt x="95" y="153"/>
                    <a:pt x="86" y="150"/>
                  </a:cubicBezTo>
                  <a:cubicBezTo>
                    <a:pt x="77" y="133"/>
                    <a:pt x="68" y="116"/>
                    <a:pt x="62" y="97"/>
                  </a:cubicBezTo>
                  <a:cubicBezTo>
                    <a:pt x="76" y="111"/>
                    <a:pt x="98" y="117"/>
                    <a:pt x="117" y="119"/>
                  </a:cubicBezTo>
                  <a:cubicBezTo>
                    <a:pt x="119" y="125"/>
                    <a:pt x="122" y="129"/>
                    <a:pt x="129" y="130"/>
                  </a:cubicBezTo>
                  <a:cubicBezTo>
                    <a:pt x="135" y="130"/>
                    <a:pt x="142" y="125"/>
                    <a:pt x="143" y="118"/>
                  </a:cubicBezTo>
                  <a:cubicBezTo>
                    <a:pt x="143" y="111"/>
                    <a:pt x="139" y="101"/>
                    <a:pt x="131" y="102"/>
                  </a:cubicBezTo>
                  <a:cubicBezTo>
                    <a:pt x="126" y="103"/>
                    <a:pt x="121" y="106"/>
                    <a:pt x="119" y="111"/>
                  </a:cubicBezTo>
                  <a:cubicBezTo>
                    <a:pt x="118" y="111"/>
                    <a:pt x="117" y="112"/>
                    <a:pt x="117" y="113"/>
                  </a:cubicBezTo>
                  <a:cubicBezTo>
                    <a:pt x="117" y="113"/>
                    <a:pt x="117" y="114"/>
                    <a:pt x="117" y="115"/>
                  </a:cubicBezTo>
                  <a:cubicBezTo>
                    <a:pt x="96" y="111"/>
                    <a:pt x="77" y="108"/>
                    <a:pt x="61" y="93"/>
                  </a:cubicBezTo>
                  <a:cubicBezTo>
                    <a:pt x="55" y="73"/>
                    <a:pt x="51" y="53"/>
                    <a:pt x="47" y="33"/>
                  </a:cubicBezTo>
                  <a:cubicBezTo>
                    <a:pt x="62" y="48"/>
                    <a:pt x="87" y="57"/>
                    <a:pt x="109" y="60"/>
                  </a:cubicBezTo>
                  <a:cubicBezTo>
                    <a:pt x="110" y="67"/>
                    <a:pt x="118" y="72"/>
                    <a:pt x="124" y="70"/>
                  </a:cubicBezTo>
                  <a:cubicBezTo>
                    <a:pt x="130" y="69"/>
                    <a:pt x="134" y="64"/>
                    <a:pt x="135" y="58"/>
                  </a:cubicBezTo>
                  <a:cubicBezTo>
                    <a:pt x="135" y="50"/>
                    <a:pt x="127" y="44"/>
                    <a:pt x="120" y="44"/>
                  </a:cubicBezTo>
                  <a:cubicBezTo>
                    <a:pt x="113" y="45"/>
                    <a:pt x="109" y="50"/>
                    <a:pt x="109" y="55"/>
                  </a:cubicBezTo>
                  <a:cubicBezTo>
                    <a:pt x="87" y="49"/>
                    <a:pt x="65" y="45"/>
                    <a:pt x="47" y="30"/>
                  </a:cubicBezTo>
                  <a:cubicBezTo>
                    <a:pt x="45" y="20"/>
                    <a:pt x="43" y="10"/>
                    <a:pt x="41" y="1"/>
                  </a:cubicBezTo>
                  <a:cubicBezTo>
                    <a:pt x="41" y="0"/>
                    <a:pt x="40" y="0"/>
                    <a:pt x="40" y="1"/>
                  </a:cubicBezTo>
                  <a:cubicBezTo>
                    <a:pt x="41" y="21"/>
                    <a:pt x="43" y="41"/>
                    <a:pt x="47" y="61"/>
                  </a:cubicBezTo>
                  <a:cubicBezTo>
                    <a:pt x="45" y="71"/>
                    <a:pt x="43" y="81"/>
                    <a:pt x="37" y="91"/>
                  </a:cubicBezTo>
                  <a:cubicBezTo>
                    <a:pt x="33" y="98"/>
                    <a:pt x="28" y="104"/>
                    <a:pt x="23" y="111"/>
                  </a:cubicBezTo>
                  <a:cubicBezTo>
                    <a:pt x="21" y="110"/>
                    <a:pt x="19" y="110"/>
                    <a:pt x="17" y="110"/>
                  </a:cubicBezTo>
                  <a:cubicBezTo>
                    <a:pt x="17" y="110"/>
                    <a:pt x="16" y="109"/>
                    <a:pt x="15" y="110"/>
                  </a:cubicBezTo>
                  <a:cubicBezTo>
                    <a:pt x="6" y="111"/>
                    <a:pt x="0" y="120"/>
                    <a:pt x="5" y="128"/>
                  </a:cubicBezTo>
                  <a:cubicBezTo>
                    <a:pt x="9" y="135"/>
                    <a:pt x="19" y="142"/>
                    <a:pt x="27" y="140"/>
                  </a:cubicBezTo>
                  <a:cubicBezTo>
                    <a:pt x="36" y="138"/>
                    <a:pt x="42" y="126"/>
                    <a:pt x="35" y="119"/>
                  </a:cubicBezTo>
                  <a:cubicBezTo>
                    <a:pt x="34" y="116"/>
                    <a:pt x="31" y="114"/>
                    <a:pt x="28" y="113"/>
                  </a:cubicBezTo>
                  <a:cubicBezTo>
                    <a:pt x="38" y="101"/>
                    <a:pt x="47" y="84"/>
                    <a:pt x="49" y="68"/>
                  </a:cubicBezTo>
                  <a:cubicBezTo>
                    <a:pt x="54" y="88"/>
                    <a:pt x="60" y="107"/>
                    <a:pt x="69" y="126"/>
                  </a:cubicBezTo>
                  <a:cubicBezTo>
                    <a:pt x="69" y="126"/>
                    <a:pt x="68" y="126"/>
                    <a:pt x="68" y="126"/>
                  </a:cubicBezTo>
                  <a:cubicBezTo>
                    <a:pt x="67" y="144"/>
                    <a:pt x="60" y="158"/>
                    <a:pt x="53" y="174"/>
                  </a:cubicBezTo>
                  <a:cubicBezTo>
                    <a:pt x="47" y="174"/>
                    <a:pt x="43" y="178"/>
                    <a:pt x="41" y="184"/>
                  </a:cubicBezTo>
                  <a:cubicBezTo>
                    <a:pt x="39" y="190"/>
                    <a:pt x="41" y="199"/>
                    <a:pt x="47" y="202"/>
                  </a:cubicBezTo>
                  <a:close/>
                </a:path>
              </a:pathLst>
            </a:custGeom>
            <a:solidFill>
              <a:srgbClr val="7F7E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9" name="Freeform 128"/>
            <p:cNvSpPr/>
            <p:nvPr/>
          </p:nvSpPr>
          <p:spPr bwMode="auto">
            <a:xfrm>
              <a:off x="4992" y="2249"/>
              <a:ext cx="145" cy="149"/>
            </a:xfrm>
            <a:custGeom>
              <a:avLst/>
              <a:gdLst>
                <a:gd name="T0" fmla="*/ 73 w 84"/>
                <a:gd name="T1" fmla="*/ 69 h 86"/>
                <a:gd name="T2" fmla="*/ 63 w 84"/>
                <a:gd name="T3" fmla="*/ 53 h 86"/>
                <a:gd name="T4" fmla="*/ 50 w 84"/>
                <a:gd name="T5" fmla="*/ 16 h 86"/>
                <a:gd name="T6" fmla="*/ 41 w 84"/>
                <a:gd name="T7" fmla="*/ 1 h 86"/>
                <a:gd name="T8" fmla="*/ 27 w 84"/>
                <a:gd name="T9" fmla="*/ 9 h 86"/>
                <a:gd name="T10" fmla="*/ 0 w 84"/>
                <a:gd name="T11" fmla="*/ 52 h 86"/>
                <a:gd name="T12" fmla="*/ 0 w 84"/>
                <a:gd name="T13" fmla="*/ 53 h 86"/>
                <a:gd name="T14" fmla="*/ 0 w 84"/>
                <a:gd name="T15" fmla="*/ 53 h 86"/>
                <a:gd name="T16" fmla="*/ 0 w 84"/>
                <a:gd name="T17" fmla="*/ 55 h 86"/>
                <a:gd name="T18" fmla="*/ 1 w 84"/>
                <a:gd name="T19" fmla="*/ 55 h 86"/>
                <a:gd name="T20" fmla="*/ 2 w 84"/>
                <a:gd name="T21" fmla="*/ 55 h 86"/>
                <a:gd name="T22" fmla="*/ 3 w 84"/>
                <a:gd name="T23" fmla="*/ 56 h 86"/>
                <a:gd name="T24" fmla="*/ 3 w 84"/>
                <a:gd name="T25" fmla="*/ 56 h 86"/>
                <a:gd name="T26" fmla="*/ 61 w 84"/>
                <a:gd name="T27" fmla="*/ 80 h 86"/>
                <a:gd name="T28" fmla="*/ 73 w 84"/>
                <a:gd name="T29" fmla="*/ 6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4" h="86">
                  <a:moveTo>
                    <a:pt x="73" y="69"/>
                  </a:moveTo>
                  <a:cubicBezTo>
                    <a:pt x="74" y="61"/>
                    <a:pt x="69" y="57"/>
                    <a:pt x="63" y="53"/>
                  </a:cubicBezTo>
                  <a:cubicBezTo>
                    <a:pt x="84" y="42"/>
                    <a:pt x="69" y="11"/>
                    <a:pt x="50" y="16"/>
                  </a:cubicBezTo>
                  <a:cubicBezTo>
                    <a:pt x="49" y="10"/>
                    <a:pt x="47" y="3"/>
                    <a:pt x="41" y="1"/>
                  </a:cubicBezTo>
                  <a:cubicBezTo>
                    <a:pt x="35" y="0"/>
                    <a:pt x="30" y="5"/>
                    <a:pt x="27" y="9"/>
                  </a:cubicBezTo>
                  <a:cubicBezTo>
                    <a:pt x="15" y="22"/>
                    <a:pt x="8" y="37"/>
                    <a:pt x="0" y="52"/>
                  </a:cubicBezTo>
                  <a:cubicBezTo>
                    <a:pt x="0" y="52"/>
                    <a:pt x="0" y="53"/>
                    <a:pt x="0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54"/>
                    <a:pt x="0" y="54"/>
                    <a:pt x="0" y="55"/>
                  </a:cubicBezTo>
                  <a:cubicBezTo>
                    <a:pt x="1" y="55"/>
                    <a:pt x="1" y="55"/>
                    <a:pt x="1" y="55"/>
                  </a:cubicBezTo>
                  <a:cubicBezTo>
                    <a:pt x="2" y="56"/>
                    <a:pt x="2" y="55"/>
                    <a:pt x="2" y="55"/>
                  </a:cubicBezTo>
                  <a:cubicBezTo>
                    <a:pt x="2" y="55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20" y="68"/>
                    <a:pt x="39" y="86"/>
                    <a:pt x="61" y="80"/>
                  </a:cubicBezTo>
                  <a:cubicBezTo>
                    <a:pt x="66" y="79"/>
                    <a:pt x="72" y="74"/>
                    <a:pt x="73" y="69"/>
                  </a:cubicBezTo>
                  <a:close/>
                </a:path>
              </a:pathLst>
            </a:custGeom>
            <a:solidFill>
              <a:srgbClr val="7F7E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0" name="Freeform 129"/>
            <p:cNvSpPr/>
            <p:nvPr/>
          </p:nvSpPr>
          <p:spPr bwMode="auto">
            <a:xfrm>
              <a:off x="4710" y="2301"/>
              <a:ext cx="332" cy="176"/>
            </a:xfrm>
            <a:custGeom>
              <a:avLst/>
              <a:gdLst>
                <a:gd name="T0" fmla="*/ 175 w 192"/>
                <a:gd name="T1" fmla="*/ 1 h 102"/>
                <a:gd name="T2" fmla="*/ 170 w 192"/>
                <a:gd name="T3" fmla="*/ 9 h 102"/>
                <a:gd name="T4" fmla="*/ 164 w 192"/>
                <a:gd name="T5" fmla="*/ 21 h 102"/>
                <a:gd name="T6" fmla="*/ 164 w 192"/>
                <a:gd name="T7" fmla="*/ 21 h 102"/>
                <a:gd name="T8" fmla="*/ 75 w 192"/>
                <a:gd name="T9" fmla="*/ 42 h 102"/>
                <a:gd name="T10" fmla="*/ 26 w 192"/>
                <a:gd name="T11" fmla="*/ 67 h 102"/>
                <a:gd name="T12" fmla="*/ 0 w 192"/>
                <a:gd name="T13" fmla="*/ 101 h 102"/>
                <a:gd name="T14" fmla="*/ 1 w 192"/>
                <a:gd name="T15" fmla="*/ 102 h 102"/>
                <a:gd name="T16" fmla="*/ 32 w 192"/>
                <a:gd name="T17" fmla="*/ 68 h 102"/>
                <a:gd name="T18" fmla="*/ 82 w 192"/>
                <a:gd name="T19" fmla="*/ 44 h 102"/>
                <a:gd name="T20" fmla="*/ 165 w 192"/>
                <a:gd name="T21" fmla="*/ 26 h 102"/>
                <a:gd name="T22" fmla="*/ 182 w 192"/>
                <a:gd name="T23" fmla="*/ 38 h 102"/>
                <a:gd name="T24" fmla="*/ 185 w 192"/>
                <a:gd name="T25" fmla="*/ 38 h 102"/>
                <a:gd name="T26" fmla="*/ 191 w 192"/>
                <a:gd name="T27" fmla="*/ 16 h 102"/>
                <a:gd name="T28" fmla="*/ 178 w 192"/>
                <a:gd name="T29" fmla="*/ 2 h 102"/>
                <a:gd name="T30" fmla="*/ 175 w 192"/>
                <a:gd name="T31" fmla="*/ 1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2" h="102">
                  <a:moveTo>
                    <a:pt x="175" y="1"/>
                  </a:moveTo>
                  <a:cubicBezTo>
                    <a:pt x="173" y="4"/>
                    <a:pt x="171" y="7"/>
                    <a:pt x="170" y="9"/>
                  </a:cubicBezTo>
                  <a:cubicBezTo>
                    <a:pt x="168" y="13"/>
                    <a:pt x="166" y="17"/>
                    <a:pt x="164" y="21"/>
                  </a:cubicBezTo>
                  <a:cubicBezTo>
                    <a:pt x="164" y="21"/>
                    <a:pt x="164" y="21"/>
                    <a:pt x="164" y="21"/>
                  </a:cubicBezTo>
                  <a:cubicBezTo>
                    <a:pt x="134" y="23"/>
                    <a:pt x="103" y="32"/>
                    <a:pt x="75" y="42"/>
                  </a:cubicBezTo>
                  <a:cubicBezTo>
                    <a:pt x="58" y="48"/>
                    <a:pt x="41" y="56"/>
                    <a:pt x="26" y="67"/>
                  </a:cubicBezTo>
                  <a:cubicBezTo>
                    <a:pt x="15" y="75"/>
                    <a:pt x="2" y="87"/>
                    <a:pt x="0" y="101"/>
                  </a:cubicBezTo>
                  <a:cubicBezTo>
                    <a:pt x="0" y="102"/>
                    <a:pt x="0" y="102"/>
                    <a:pt x="1" y="102"/>
                  </a:cubicBezTo>
                  <a:cubicBezTo>
                    <a:pt x="10" y="88"/>
                    <a:pt x="18" y="77"/>
                    <a:pt x="32" y="68"/>
                  </a:cubicBezTo>
                  <a:cubicBezTo>
                    <a:pt x="47" y="57"/>
                    <a:pt x="64" y="50"/>
                    <a:pt x="82" y="44"/>
                  </a:cubicBezTo>
                  <a:cubicBezTo>
                    <a:pt x="109" y="35"/>
                    <a:pt x="137" y="31"/>
                    <a:pt x="165" y="26"/>
                  </a:cubicBezTo>
                  <a:cubicBezTo>
                    <a:pt x="170" y="31"/>
                    <a:pt x="176" y="34"/>
                    <a:pt x="182" y="38"/>
                  </a:cubicBezTo>
                  <a:cubicBezTo>
                    <a:pt x="183" y="39"/>
                    <a:pt x="184" y="39"/>
                    <a:pt x="185" y="38"/>
                  </a:cubicBezTo>
                  <a:cubicBezTo>
                    <a:pt x="190" y="32"/>
                    <a:pt x="192" y="24"/>
                    <a:pt x="191" y="16"/>
                  </a:cubicBezTo>
                  <a:cubicBezTo>
                    <a:pt x="189" y="10"/>
                    <a:pt x="184" y="3"/>
                    <a:pt x="178" y="2"/>
                  </a:cubicBezTo>
                  <a:cubicBezTo>
                    <a:pt x="178" y="1"/>
                    <a:pt x="176" y="0"/>
                    <a:pt x="175" y="1"/>
                  </a:cubicBezTo>
                  <a:close/>
                </a:path>
              </a:pathLst>
            </a:custGeom>
            <a:solidFill>
              <a:srgbClr val="7F7E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1" name="Freeform 130"/>
            <p:cNvSpPr/>
            <p:nvPr/>
          </p:nvSpPr>
          <p:spPr bwMode="auto">
            <a:xfrm>
              <a:off x="4418" y="2211"/>
              <a:ext cx="263" cy="280"/>
            </a:xfrm>
            <a:custGeom>
              <a:avLst/>
              <a:gdLst>
                <a:gd name="T0" fmla="*/ 151 w 152"/>
                <a:gd name="T1" fmla="*/ 45 h 162"/>
                <a:gd name="T2" fmla="*/ 133 w 152"/>
                <a:gd name="T3" fmla="*/ 37 h 162"/>
                <a:gd name="T4" fmla="*/ 126 w 152"/>
                <a:gd name="T5" fmla="*/ 51 h 162"/>
                <a:gd name="T6" fmla="*/ 126 w 152"/>
                <a:gd name="T7" fmla="*/ 51 h 162"/>
                <a:gd name="T8" fmla="*/ 126 w 152"/>
                <a:gd name="T9" fmla="*/ 53 h 162"/>
                <a:gd name="T10" fmla="*/ 90 w 152"/>
                <a:gd name="T11" fmla="*/ 69 h 162"/>
                <a:gd name="T12" fmla="*/ 108 w 152"/>
                <a:gd name="T13" fmla="*/ 22 h 162"/>
                <a:gd name="T14" fmla="*/ 122 w 152"/>
                <a:gd name="T15" fmla="*/ 17 h 162"/>
                <a:gd name="T16" fmla="*/ 119 w 152"/>
                <a:gd name="T17" fmla="*/ 5 h 162"/>
                <a:gd name="T18" fmla="*/ 105 w 152"/>
                <a:gd name="T19" fmla="*/ 8 h 162"/>
                <a:gd name="T20" fmla="*/ 105 w 152"/>
                <a:gd name="T21" fmla="*/ 19 h 162"/>
                <a:gd name="T22" fmla="*/ 96 w 152"/>
                <a:gd name="T23" fmla="*/ 45 h 162"/>
                <a:gd name="T24" fmla="*/ 88 w 152"/>
                <a:gd name="T25" fmla="*/ 24 h 162"/>
                <a:gd name="T26" fmla="*/ 90 w 152"/>
                <a:gd name="T27" fmla="*/ 13 h 162"/>
                <a:gd name="T28" fmla="*/ 79 w 152"/>
                <a:gd name="T29" fmla="*/ 6 h 162"/>
                <a:gd name="T30" fmla="*/ 73 w 152"/>
                <a:gd name="T31" fmla="*/ 18 h 162"/>
                <a:gd name="T32" fmla="*/ 85 w 152"/>
                <a:gd name="T33" fmla="*/ 27 h 162"/>
                <a:gd name="T34" fmla="*/ 85 w 152"/>
                <a:gd name="T35" fmla="*/ 27 h 162"/>
                <a:gd name="T36" fmla="*/ 95 w 152"/>
                <a:gd name="T37" fmla="*/ 48 h 162"/>
                <a:gd name="T38" fmla="*/ 73 w 152"/>
                <a:gd name="T39" fmla="*/ 93 h 162"/>
                <a:gd name="T40" fmla="*/ 57 w 152"/>
                <a:gd name="T41" fmla="*/ 44 h 162"/>
                <a:gd name="T42" fmla="*/ 57 w 152"/>
                <a:gd name="T43" fmla="*/ 31 h 162"/>
                <a:gd name="T44" fmla="*/ 42 w 152"/>
                <a:gd name="T45" fmla="*/ 28 h 162"/>
                <a:gd name="T46" fmla="*/ 38 w 152"/>
                <a:gd name="T47" fmla="*/ 45 h 162"/>
                <a:gd name="T48" fmla="*/ 50 w 152"/>
                <a:gd name="T49" fmla="*/ 48 h 162"/>
                <a:gd name="T50" fmla="*/ 53 w 152"/>
                <a:gd name="T51" fmla="*/ 48 h 162"/>
                <a:gd name="T52" fmla="*/ 54 w 152"/>
                <a:gd name="T53" fmla="*/ 47 h 162"/>
                <a:gd name="T54" fmla="*/ 71 w 152"/>
                <a:gd name="T55" fmla="*/ 97 h 162"/>
                <a:gd name="T56" fmla="*/ 38 w 152"/>
                <a:gd name="T57" fmla="*/ 139 h 162"/>
                <a:gd name="T58" fmla="*/ 22 w 152"/>
                <a:gd name="T59" fmla="*/ 83 h 162"/>
                <a:gd name="T60" fmla="*/ 20 w 152"/>
                <a:gd name="T61" fmla="*/ 67 h 162"/>
                <a:gd name="T62" fmla="*/ 6 w 152"/>
                <a:gd name="T63" fmla="*/ 67 h 162"/>
                <a:gd name="T64" fmla="*/ 6 w 152"/>
                <a:gd name="T65" fmla="*/ 84 h 162"/>
                <a:gd name="T66" fmla="*/ 19 w 152"/>
                <a:gd name="T67" fmla="*/ 86 h 162"/>
                <a:gd name="T68" fmla="*/ 36 w 152"/>
                <a:gd name="T69" fmla="*/ 141 h 162"/>
                <a:gd name="T70" fmla="*/ 20 w 152"/>
                <a:gd name="T71" fmla="*/ 161 h 162"/>
                <a:gd name="T72" fmla="*/ 20 w 152"/>
                <a:gd name="T73" fmla="*/ 162 h 162"/>
                <a:gd name="T74" fmla="*/ 56 w 152"/>
                <a:gd name="T75" fmla="*/ 124 h 162"/>
                <a:gd name="T76" fmla="*/ 82 w 152"/>
                <a:gd name="T77" fmla="*/ 114 h 162"/>
                <a:gd name="T78" fmla="*/ 103 w 152"/>
                <a:gd name="T79" fmla="*/ 112 h 162"/>
                <a:gd name="T80" fmla="*/ 107 w 152"/>
                <a:gd name="T81" fmla="*/ 116 h 162"/>
                <a:gd name="T82" fmla="*/ 107 w 152"/>
                <a:gd name="T83" fmla="*/ 118 h 162"/>
                <a:gd name="T84" fmla="*/ 125 w 152"/>
                <a:gd name="T85" fmla="*/ 114 h 162"/>
                <a:gd name="T86" fmla="*/ 121 w 152"/>
                <a:gd name="T87" fmla="*/ 93 h 162"/>
                <a:gd name="T88" fmla="*/ 102 w 152"/>
                <a:gd name="T89" fmla="*/ 99 h 162"/>
                <a:gd name="T90" fmla="*/ 102 w 152"/>
                <a:gd name="T91" fmla="*/ 108 h 162"/>
                <a:gd name="T92" fmla="*/ 61 w 152"/>
                <a:gd name="T93" fmla="*/ 118 h 162"/>
                <a:gd name="T94" fmla="*/ 88 w 152"/>
                <a:gd name="T95" fmla="*/ 73 h 162"/>
                <a:gd name="T96" fmla="*/ 88 w 152"/>
                <a:gd name="T97" fmla="*/ 73 h 162"/>
                <a:gd name="T98" fmla="*/ 129 w 152"/>
                <a:gd name="T99" fmla="*/ 57 h 162"/>
                <a:gd name="T100" fmla="*/ 142 w 152"/>
                <a:gd name="T101" fmla="*/ 60 h 162"/>
                <a:gd name="T102" fmla="*/ 151 w 152"/>
                <a:gd name="T103" fmla="*/ 45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52" h="162">
                  <a:moveTo>
                    <a:pt x="151" y="45"/>
                  </a:moveTo>
                  <a:cubicBezTo>
                    <a:pt x="150" y="38"/>
                    <a:pt x="139" y="35"/>
                    <a:pt x="133" y="37"/>
                  </a:cubicBezTo>
                  <a:cubicBezTo>
                    <a:pt x="127" y="39"/>
                    <a:pt x="124" y="45"/>
                    <a:pt x="126" y="51"/>
                  </a:cubicBezTo>
                  <a:cubicBezTo>
                    <a:pt x="126" y="51"/>
                    <a:pt x="126" y="51"/>
                    <a:pt x="126" y="51"/>
                  </a:cubicBezTo>
                  <a:cubicBezTo>
                    <a:pt x="126" y="52"/>
                    <a:pt x="126" y="53"/>
                    <a:pt x="126" y="53"/>
                  </a:cubicBezTo>
                  <a:cubicBezTo>
                    <a:pt x="114" y="55"/>
                    <a:pt x="100" y="60"/>
                    <a:pt x="90" y="69"/>
                  </a:cubicBezTo>
                  <a:cubicBezTo>
                    <a:pt x="98" y="53"/>
                    <a:pt x="104" y="38"/>
                    <a:pt x="108" y="22"/>
                  </a:cubicBezTo>
                  <a:cubicBezTo>
                    <a:pt x="113" y="23"/>
                    <a:pt x="120" y="22"/>
                    <a:pt x="122" y="17"/>
                  </a:cubicBezTo>
                  <a:cubicBezTo>
                    <a:pt x="123" y="12"/>
                    <a:pt x="122" y="7"/>
                    <a:pt x="119" y="5"/>
                  </a:cubicBezTo>
                  <a:cubicBezTo>
                    <a:pt x="114" y="0"/>
                    <a:pt x="108" y="3"/>
                    <a:pt x="105" y="8"/>
                  </a:cubicBezTo>
                  <a:cubicBezTo>
                    <a:pt x="102" y="12"/>
                    <a:pt x="102" y="16"/>
                    <a:pt x="105" y="19"/>
                  </a:cubicBezTo>
                  <a:cubicBezTo>
                    <a:pt x="102" y="28"/>
                    <a:pt x="99" y="36"/>
                    <a:pt x="96" y="45"/>
                  </a:cubicBezTo>
                  <a:cubicBezTo>
                    <a:pt x="94" y="38"/>
                    <a:pt x="92" y="31"/>
                    <a:pt x="88" y="24"/>
                  </a:cubicBezTo>
                  <a:cubicBezTo>
                    <a:pt x="91" y="21"/>
                    <a:pt x="91" y="16"/>
                    <a:pt x="90" y="13"/>
                  </a:cubicBezTo>
                  <a:cubicBezTo>
                    <a:pt x="88" y="9"/>
                    <a:pt x="84" y="5"/>
                    <a:pt x="79" y="6"/>
                  </a:cubicBezTo>
                  <a:cubicBezTo>
                    <a:pt x="74" y="6"/>
                    <a:pt x="72" y="14"/>
                    <a:pt x="73" y="18"/>
                  </a:cubicBezTo>
                  <a:cubicBezTo>
                    <a:pt x="73" y="24"/>
                    <a:pt x="79" y="28"/>
                    <a:pt x="85" y="27"/>
                  </a:cubicBezTo>
                  <a:cubicBezTo>
                    <a:pt x="85" y="27"/>
                    <a:pt x="85" y="27"/>
                    <a:pt x="85" y="27"/>
                  </a:cubicBezTo>
                  <a:cubicBezTo>
                    <a:pt x="89" y="34"/>
                    <a:pt x="92" y="40"/>
                    <a:pt x="95" y="48"/>
                  </a:cubicBezTo>
                  <a:cubicBezTo>
                    <a:pt x="89" y="64"/>
                    <a:pt x="82" y="79"/>
                    <a:pt x="73" y="93"/>
                  </a:cubicBezTo>
                  <a:cubicBezTo>
                    <a:pt x="74" y="76"/>
                    <a:pt x="66" y="59"/>
                    <a:pt x="57" y="44"/>
                  </a:cubicBezTo>
                  <a:cubicBezTo>
                    <a:pt x="60" y="40"/>
                    <a:pt x="61" y="35"/>
                    <a:pt x="57" y="31"/>
                  </a:cubicBezTo>
                  <a:cubicBezTo>
                    <a:pt x="54" y="26"/>
                    <a:pt x="47" y="24"/>
                    <a:pt x="42" y="28"/>
                  </a:cubicBezTo>
                  <a:cubicBezTo>
                    <a:pt x="37" y="31"/>
                    <a:pt x="33" y="40"/>
                    <a:pt x="38" y="45"/>
                  </a:cubicBezTo>
                  <a:cubicBezTo>
                    <a:pt x="41" y="47"/>
                    <a:pt x="46" y="49"/>
                    <a:pt x="50" y="48"/>
                  </a:cubicBezTo>
                  <a:cubicBezTo>
                    <a:pt x="51" y="49"/>
                    <a:pt x="52" y="49"/>
                    <a:pt x="53" y="48"/>
                  </a:cubicBezTo>
                  <a:cubicBezTo>
                    <a:pt x="53" y="48"/>
                    <a:pt x="54" y="48"/>
                    <a:pt x="54" y="47"/>
                  </a:cubicBezTo>
                  <a:cubicBezTo>
                    <a:pt x="63" y="63"/>
                    <a:pt x="71" y="77"/>
                    <a:pt x="71" y="97"/>
                  </a:cubicBezTo>
                  <a:cubicBezTo>
                    <a:pt x="61" y="112"/>
                    <a:pt x="50" y="125"/>
                    <a:pt x="38" y="139"/>
                  </a:cubicBezTo>
                  <a:cubicBezTo>
                    <a:pt x="40" y="121"/>
                    <a:pt x="32" y="99"/>
                    <a:pt x="22" y="83"/>
                  </a:cubicBezTo>
                  <a:cubicBezTo>
                    <a:pt x="26" y="78"/>
                    <a:pt x="25" y="70"/>
                    <a:pt x="20" y="67"/>
                  </a:cubicBezTo>
                  <a:cubicBezTo>
                    <a:pt x="16" y="64"/>
                    <a:pt x="10" y="64"/>
                    <a:pt x="6" y="67"/>
                  </a:cubicBezTo>
                  <a:cubicBezTo>
                    <a:pt x="0" y="71"/>
                    <a:pt x="1" y="80"/>
                    <a:pt x="6" y="84"/>
                  </a:cubicBezTo>
                  <a:cubicBezTo>
                    <a:pt x="9" y="88"/>
                    <a:pt x="15" y="89"/>
                    <a:pt x="19" y="86"/>
                  </a:cubicBezTo>
                  <a:cubicBezTo>
                    <a:pt x="27" y="104"/>
                    <a:pt x="36" y="120"/>
                    <a:pt x="36" y="141"/>
                  </a:cubicBezTo>
                  <a:cubicBezTo>
                    <a:pt x="31" y="147"/>
                    <a:pt x="25" y="154"/>
                    <a:pt x="20" y="161"/>
                  </a:cubicBezTo>
                  <a:cubicBezTo>
                    <a:pt x="19" y="161"/>
                    <a:pt x="20" y="162"/>
                    <a:pt x="20" y="162"/>
                  </a:cubicBezTo>
                  <a:cubicBezTo>
                    <a:pt x="34" y="150"/>
                    <a:pt x="46" y="138"/>
                    <a:pt x="56" y="124"/>
                  </a:cubicBezTo>
                  <a:cubicBezTo>
                    <a:pt x="65" y="119"/>
                    <a:pt x="73" y="115"/>
                    <a:pt x="82" y="114"/>
                  </a:cubicBezTo>
                  <a:cubicBezTo>
                    <a:pt x="89" y="113"/>
                    <a:pt x="96" y="113"/>
                    <a:pt x="103" y="112"/>
                  </a:cubicBezTo>
                  <a:cubicBezTo>
                    <a:pt x="104" y="113"/>
                    <a:pt x="105" y="115"/>
                    <a:pt x="107" y="116"/>
                  </a:cubicBezTo>
                  <a:cubicBezTo>
                    <a:pt x="106" y="117"/>
                    <a:pt x="106" y="117"/>
                    <a:pt x="107" y="118"/>
                  </a:cubicBezTo>
                  <a:cubicBezTo>
                    <a:pt x="113" y="123"/>
                    <a:pt x="122" y="122"/>
                    <a:pt x="125" y="114"/>
                  </a:cubicBezTo>
                  <a:cubicBezTo>
                    <a:pt x="127" y="108"/>
                    <a:pt x="126" y="98"/>
                    <a:pt x="121" y="93"/>
                  </a:cubicBezTo>
                  <a:cubicBezTo>
                    <a:pt x="114" y="88"/>
                    <a:pt x="103" y="91"/>
                    <a:pt x="102" y="99"/>
                  </a:cubicBezTo>
                  <a:cubicBezTo>
                    <a:pt x="101" y="102"/>
                    <a:pt x="101" y="105"/>
                    <a:pt x="102" y="108"/>
                  </a:cubicBezTo>
                  <a:cubicBezTo>
                    <a:pt x="88" y="107"/>
                    <a:pt x="72" y="111"/>
                    <a:pt x="61" y="118"/>
                  </a:cubicBezTo>
                  <a:cubicBezTo>
                    <a:pt x="71" y="104"/>
                    <a:pt x="80" y="89"/>
                    <a:pt x="88" y="73"/>
                  </a:cubicBezTo>
                  <a:cubicBezTo>
                    <a:pt x="88" y="73"/>
                    <a:pt x="88" y="73"/>
                    <a:pt x="88" y="73"/>
                  </a:cubicBezTo>
                  <a:cubicBezTo>
                    <a:pt x="101" y="64"/>
                    <a:pt x="115" y="61"/>
                    <a:pt x="129" y="57"/>
                  </a:cubicBezTo>
                  <a:cubicBezTo>
                    <a:pt x="132" y="60"/>
                    <a:pt x="138" y="61"/>
                    <a:pt x="142" y="60"/>
                  </a:cubicBezTo>
                  <a:cubicBezTo>
                    <a:pt x="147" y="57"/>
                    <a:pt x="152" y="51"/>
                    <a:pt x="151" y="45"/>
                  </a:cubicBezTo>
                  <a:close/>
                </a:path>
              </a:pathLst>
            </a:custGeom>
            <a:solidFill>
              <a:srgbClr val="21B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2" name="Freeform 131"/>
            <p:cNvSpPr/>
            <p:nvPr/>
          </p:nvSpPr>
          <p:spPr bwMode="auto">
            <a:xfrm>
              <a:off x="3205" y="2914"/>
              <a:ext cx="443" cy="244"/>
            </a:xfrm>
            <a:custGeom>
              <a:avLst/>
              <a:gdLst>
                <a:gd name="T0" fmla="*/ 256 w 257"/>
                <a:gd name="T1" fmla="*/ 42 h 141"/>
                <a:gd name="T2" fmla="*/ 221 w 257"/>
                <a:gd name="T3" fmla="*/ 8 h 141"/>
                <a:gd name="T4" fmla="*/ 157 w 257"/>
                <a:gd name="T5" fmla="*/ 0 h 141"/>
                <a:gd name="T6" fmla="*/ 116 w 257"/>
                <a:gd name="T7" fmla="*/ 3 h 141"/>
                <a:gd name="T8" fmla="*/ 91 w 257"/>
                <a:gd name="T9" fmla="*/ 8 h 141"/>
                <a:gd name="T10" fmla="*/ 90 w 257"/>
                <a:gd name="T11" fmla="*/ 7 h 141"/>
                <a:gd name="T12" fmla="*/ 39 w 257"/>
                <a:gd name="T13" fmla="*/ 35 h 141"/>
                <a:gd name="T14" fmla="*/ 7 w 257"/>
                <a:gd name="T15" fmla="*/ 79 h 141"/>
                <a:gd name="T16" fmla="*/ 8 w 257"/>
                <a:gd name="T17" fmla="*/ 118 h 141"/>
                <a:gd name="T18" fmla="*/ 44 w 257"/>
                <a:gd name="T19" fmla="*/ 119 h 141"/>
                <a:gd name="T20" fmla="*/ 44 w 257"/>
                <a:gd name="T21" fmla="*/ 119 h 141"/>
                <a:gd name="T22" fmla="*/ 60 w 257"/>
                <a:gd name="T23" fmla="*/ 136 h 141"/>
                <a:gd name="T24" fmla="*/ 84 w 257"/>
                <a:gd name="T25" fmla="*/ 124 h 141"/>
                <a:gd name="T26" fmla="*/ 127 w 257"/>
                <a:gd name="T27" fmla="*/ 118 h 141"/>
                <a:gd name="T28" fmla="*/ 154 w 257"/>
                <a:gd name="T29" fmla="*/ 130 h 141"/>
                <a:gd name="T30" fmla="*/ 167 w 257"/>
                <a:gd name="T31" fmla="*/ 107 h 141"/>
                <a:gd name="T32" fmla="*/ 198 w 257"/>
                <a:gd name="T33" fmla="*/ 74 h 141"/>
                <a:gd name="T34" fmla="*/ 225 w 257"/>
                <a:gd name="T35" fmla="*/ 77 h 141"/>
                <a:gd name="T36" fmla="*/ 230 w 257"/>
                <a:gd name="T37" fmla="*/ 53 h 141"/>
                <a:gd name="T38" fmla="*/ 256 w 257"/>
                <a:gd name="T39" fmla="*/ 42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57" h="141">
                  <a:moveTo>
                    <a:pt x="256" y="42"/>
                  </a:moveTo>
                  <a:cubicBezTo>
                    <a:pt x="257" y="23"/>
                    <a:pt x="237" y="13"/>
                    <a:pt x="221" y="8"/>
                  </a:cubicBezTo>
                  <a:cubicBezTo>
                    <a:pt x="201" y="1"/>
                    <a:pt x="178" y="0"/>
                    <a:pt x="157" y="0"/>
                  </a:cubicBezTo>
                  <a:cubicBezTo>
                    <a:pt x="143" y="0"/>
                    <a:pt x="129" y="1"/>
                    <a:pt x="116" y="3"/>
                  </a:cubicBezTo>
                  <a:cubicBezTo>
                    <a:pt x="109" y="4"/>
                    <a:pt x="98" y="5"/>
                    <a:pt x="91" y="8"/>
                  </a:cubicBezTo>
                  <a:cubicBezTo>
                    <a:pt x="91" y="8"/>
                    <a:pt x="91" y="7"/>
                    <a:pt x="90" y="7"/>
                  </a:cubicBezTo>
                  <a:cubicBezTo>
                    <a:pt x="71" y="9"/>
                    <a:pt x="53" y="23"/>
                    <a:pt x="39" y="35"/>
                  </a:cubicBezTo>
                  <a:cubicBezTo>
                    <a:pt x="25" y="47"/>
                    <a:pt x="13" y="62"/>
                    <a:pt x="7" y="79"/>
                  </a:cubicBezTo>
                  <a:cubicBezTo>
                    <a:pt x="4" y="90"/>
                    <a:pt x="0" y="108"/>
                    <a:pt x="8" y="118"/>
                  </a:cubicBezTo>
                  <a:cubicBezTo>
                    <a:pt x="17" y="129"/>
                    <a:pt x="33" y="125"/>
                    <a:pt x="44" y="119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3" y="129"/>
                    <a:pt x="51" y="135"/>
                    <a:pt x="60" y="136"/>
                  </a:cubicBezTo>
                  <a:cubicBezTo>
                    <a:pt x="70" y="137"/>
                    <a:pt x="79" y="131"/>
                    <a:pt x="84" y="124"/>
                  </a:cubicBezTo>
                  <a:cubicBezTo>
                    <a:pt x="96" y="140"/>
                    <a:pt x="122" y="141"/>
                    <a:pt x="127" y="118"/>
                  </a:cubicBezTo>
                  <a:cubicBezTo>
                    <a:pt x="134" y="126"/>
                    <a:pt x="144" y="133"/>
                    <a:pt x="154" y="130"/>
                  </a:cubicBezTo>
                  <a:cubicBezTo>
                    <a:pt x="166" y="127"/>
                    <a:pt x="168" y="117"/>
                    <a:pt x="167" y="107"/>
                  </a:cubicBezTo>
                  <a:cubicBezTo>
                    <a:pt x="186" y="124"/>
                    <a:pt x="201" y="94"/>
                    <a:pt x="198" y="74"/>
                  </a:cubicBezTo>
                  <a:cubicBezTo>
                    <a:pt x="206" y="78"/>
                    <a:pt x="217" y="82"/>
                    <a:pt x="225" y="77"/>
                  </a:cubicBezTo>
                  <a:cubicBezTo>
                    <a:pt x="233" y="72"/>
                    <a:pt x="232" y="62"/>
                    <a:pt x="230" y="53"/>
                  </a:cubicBezTo>
                  <a:cubicBezTo>
                    <a:pt x="240" y="57"/>
                    <a:pt x="256" y="55"/>
                    <a:pt x="256" y="42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3" name="Freeform 132"/>
            <p:cNvSpPr/>
            <p:nvPr/>
          </p:nvSpPr>
          <p:spPr bwMode="auto">
            <a:xfrm>
              <a:off x="3248" y="2907"/>
              <a:ext cx="309" cy="175"/>
            </a:xfrm>
            <a:custGeom>
              <a:avLst/>
              <a:gdLst>
                <a:gd name="T0" fmla="*/ 163 w 179"/>
                <a:gd name="T1" fmla="*/ 15 h 101"/>
                <a:gd name="T2" fmla="*/ 64 w 179"/>
                <a:gd name="T3" fmla="*/ 6 h 101"/>
                <a:gd name="T4" fmla="*/ 62 w 179"/>
                <a:gd name="T5" fmla="*/ 9 h 101"/>
                <a:gd name="T6" fmla="*/ 2 w 179"/>
                <a:gd name="T7" fmla="*/ 71 h 101"/>
                <a:gd name="T8" fmla="*/ 11 w 179"/>
                <a:gd name="T9" fmla="*/ 94 h 101"/>
                <a:gd name="T10" fmla="*/ 37 w 179"/>
                <a:gd name="T11" fmla="*/ 85 h 101"/>
                <a:gd name="T12" fmla="*/ 68 w 179"/>
                <a:gd name="T13" fmla="*/ 78 h 101"/>
                <a:gd name="T14" fmla="*/ 106 w 179"/>
                <a:gd name="T15" fmla="*/ 70 h 101"/>
                <a:gd name="T16" fmla="*/ 132 w 179"/>
                <a:gd name="T17" fmla="*/ 53 h 101"/>
                <a:gd name="T18" fmla="*/ 152 w 179"/>
                <a:gd name="T19" fmla="*/ 38 h 101"/>
                <a:gd name="T20" fmla="*/ 172 w 179"/>
                <a:gd name="T21" fmla="*/ 36 h 101"/>
                <a:gd name="T22" fmla="*/ 163 w 179"/>
                <a:gd name="T23" fmla="*/ 15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9" h="101">
                  <a:moveTo>
                    <a:pt x="163" y="15"/>
                  </a:moveTo>
                  <a:cubicBezTo>
                    <a:pt x="133" y="0"/>
                    <a:pt x="97" y="4"/>
                    <a:pt x="64" y="6"/>
                  </a:cubicBezTo>
                  <a:cubicBezTo>
                    <a:pt x="63" y="6"/>
                    <a:pt x="62" y="8"/>
                    <a:pt x="62" y="9"/>
                  </a:cubicBezTo>
                  <a:cubicBezTo>
                    <a:pt x="37" y="22"/>
                    <a:pt x="10" y="41"/>
                    <a:pt x="2" y="71"/>
                  </a:cubicBezTo>
                  <a:cubicBezTo>
                    <a:pt x="0" y="80"/>
                    <a:pt x="1" y="90"/>
                    <a:pt x="11" y="94"/>
                  </a:cubicBezTo>
                  <a:cubicBezTo>
                    <a:pt x="20" y="98"/>
                    <a:pt x="31" y="91"/>
                    <a:pt x="37" y="85"/>
                  </a:cubicBezTo>
                  <a:cubicBezTo>
                    <a:pt x="43" y="101"/>
                    <a:pt x="60" y="90"/>
                    <a:pt x="68" y="78"/>
                  </a:cubicBezTo>
                  <a:cubicBezTo>
                    <a:pt x="81" y="94"/>
                    <a:pt x="107" y="92"/>
                    <a:pt x="106" y="70"/>
                  </a:cubicBezTo>
                  <a:cubicBezTo>
                    <a:pt x="119" y="80"/>
                    <a:pt x="137" y="66"/>
                    <a:pt x="132" y="53"/>
                  </a:cubicBezTo>
                  <a:cubicBezTo>
                    <a:pt x="143" y="58"/>
                    <a:pt x="156" y="49"/>
                    <a:pt x="152" y="38"/>
                  </a:cubicBezTo>
                  <a:cubicBezTo>
                    <a:pt x="159" y="40"/>
                    <a:pt x="167" y="41"/>
                    <a:pt x="172" y="36"/>
                  </a:cubicBezTo>
                  <a:cubicBezTo>
                    <a:pt x="179" y="29"/>
                    <a:pt x="169" y="18"/>
                    <a:pt x="163" y="15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4" name="Freeform 133"/>
            <p:cNvSpPr/>
            <p:nvPr/>
          </p:nvSpPr>
          <p:spPr bwMode="auto">
            <a:xfrm>
              <a:off x="3664" y="2753"/>
              <a:ext cx="295" cy="258"/>
            </a:xfrm>
            <a:custGeom>
              <a:avLst/>
              <a:gdLst>
                <a:gd name="T0" fmla="*/ 130 w 171"/>
                <a:gd name="T1" fmla="*/ 147 h 149"/>
                <a:gd name="T2" fmla="*/ 136 w 171"/>
                <a:gd name="T3" fmla="*/ 128 h 149"/>
                <a:gd name="T4" fmla="*/ 122 w 171"/>
                <a:gd name="T5" fmla="*/ 122 h 149"/>
                <a:gd name="T6" fmla="*/ 121 w 171"/>
                <a:gd name="T7" fmla="*/ 122 h 149"/>
                <a:gd name="T8" fmla="*/ 120 w 171"/>
                <a:gd name="T9" fmla="*/ 123 h 149"/>
                <a:gd name="T10" fmla="*/ 100 w 171"/>
                <a:gd name="T11" fmla="*/ 89 h 149"/>
                <a:gd name="T12" fmla="*/ 148 w 171"/>
                <a:gd name="T13" fmla="*/ 102 h 149"/>
                <a:gd name="T14" fmla="*/ 156 w 171"/>
                <a:gd name="T15" fmla="*/ 115 h 149"/>
                <a:gd name="T16" fmla="*/ 167 w 171"/>
                <a:gd name="T17" fmla="*/ 110 h 149"/>
                <a:gd name="T18" fmla="*/ 162 w 171"/>
                <a:gd name="T19" fmla="*/ 97 h 149"/>
                <a:gd name="T20" fmla="*/ 151 w 171"/>
                <a:gd name="T21" fmla="*/ 98 h 149"/>
                <a:gd name="T22" fmla="*/ 124 w 171"/>
                <a:gd name="T23" fmla="*/ 92 h 149"/>
                <a:gd name="T24" fmla="*/ 144 w 171"/>
                <a:gd name="T25" fmla="*/ 82 h 149"/>
                <a:gd name="T26" fmla="*/ 156 w 171"/>
                <a:gd name="T27" fmla="*/ 82 h 149"/>
                <a:gd name="T28" fmla="*/ 162 w 171"/>
                <a:gd name="T29" fmla="*/ 71 h 149"/>
                <a:gd name="T30" fmla="*/ 148 w 171"/>
                <a:gd name="T31" fmla="*/ 66 h 149"/>
                <a:gd name="T32" fmla="*/ 141 w 171"/>
                <a:gd name="T33" fmla="*/ 79 h 149"/>
                <a:gd name="T34" fmla="*/ 141 w 171"/>
                <a:gd name="T35" fmla="*/ 79 h 149"/>
                <a:gd name="T36" fmla="*/ 121 w 171"/>
                <a:gd name="T37" fmla="*/ 91 h 149"/>
                <a:gd name="T38" fmla="*/ 74 w 171"/>
                <a:gd name="T39" fmla="*/ 74 h 149"/>
                <a:gd name="T40" fmla="*/ 121 w 171"/>
                <a:gd name="T41" fmla="*/ 53 h 149"/>
                <a:gd name="T42" fmla="*/ 134 w 171"/>
                <a:gd name="T43" fmla="*/ 52 h 149"/>
                <a:gd name="T44" fmla="*/ 136 w 171"/>
                <a:gd name="T45" fmla="*/ 36 h 149"/>
                <a:gd name="T46" fmla="*/ 118 w 171"/>
                <a:gd name="T47" fmla="*/ 34 h 149"/>
                <a:gd name="T48" fmla="*/ 117 w 171"/>
                <a:gd name="T49" fmla="*/ 47 h 149"/>
                <a:gd name="T50" fmla="*/ 116 w 171"/>
                <a:gd name="T51" fmla="*/ 50 h 149"/>
                <a:gd name="T52" fmla="*/ 117 w 171"/>
                <a:gd name="T53" fmla="*/ 51 h 149"/>
                <a:gd name="T54" fmla="*/ 70 w 171"/>
                <a:gd name="T55" fmla="*/ 73 h 149"/>
                <a:gd name="T56" fmla="*/ 25 w 171"/>
                <a:gd name="T57" fmla="*/ 45 h 149"/>
                <a:gd name="T58" fmla="*/ 79 w 171"/>
                <a:gd name="T59" fmla="*/ 23 h 149"/>
                <a:gd name="T60" fmla="*/ 94 w 171"/>
                <a:gd name="T61" fmla="*/ 20 h 149"/>
                <a:gd name="T62" fmla="*/ 93 w 171"/>
                <a:gd name="T63" fmla="*/ 5 h 149"/>
                <a:gd name="T64" fmla="*/ 75 w 171"/>
                <a:gd name="T65" fmla="*/ 7 h 149"/>
                <a:gd name="T66" fmla="*/ 76 w 171"/>
                <a:gd name="T67" fmla="*/ 20 h 149"/>
                <a:gd name="T68" fmla="*/ 23 w 171"/>
                <a:gd name="T69" fmla="*/ 43 h 149"/>
                <a:gd name="T70" fmla="*/ 1 w 171"/>
                <a:gd name="T71" fmla="*/ 29 h 149"/>
                <a:gd name="T72" fmla="*/ 0 w 171"/>
                <a:gd name="T73" fmla="*/ 30 h 149"/>
                <a:gd name="T74" fmla="*/ 42 w 171"/>
                <a:gd name="T75" fmla="*/ 61 h 149"/>
                <a:gd name="T76" fmla="*/ 54 w 171"/>
                <a:gd name="T77" fmla="*/ 86 h 149"/>
                <a:gd name="T78" fmla="*/ 59 w 171"/>
                <a:gd name="T79" fmla="*/ 107 h 149"/>
                <a:gd name="T80" fmla="*/ 55 w 171"/>
                <a:gd name="T81" fmla="*/ 111 h 149"/>
                <a:gd name="T82" fmla="*/ 53 w 171"/>
                <a:gd name="T83" fmla="*/ 111 h 149"/>
                <a:gd name="T84" fmla="*/ 59 w 171"/>
                <a:gd name="T85" fmla="*/ 129 h 149"/>
                <a:gd name="T86" fmla="*/ 79 w 171"/>
                <a:gd name="T87" fmla="*/ 122 h 149"/>
                <a:gd name="T88" fmla="*/ 71 w 171"/>
                <a:gd name="T89" fmla="*/ 104 h 149"/>
                <a:gd name="T90" fmla="*/ 63 w 171"/>
                <a:gd name="T91" fmla="*/ 105 h 149"/>
                <a:gd name="T92" fmla="*/ 48 w 171"/>
                <a:gd name="T93" fmla="*/ 65 h 149"/>
                <a:gd name="T94" fmla="*/ 95 w 171"/>
                <a:gd name="T95" fmla="*/ 87 h 149"/>
                <a:gd name="T96" fmla="*/ 96 w 171"/>
                <a:gd name="T97" fmla="*/ 88 h 149"/>
                <a:gd name="T98" fmla="*/ 116 w 171"/>
                <a:gd name="T99" fmla="*/ 126 h 149"/>
                <a:gd name="T100" fmla="*/ 115 w 171"/>
                <a:gd name="T101" fmla="*/ 140 h 149"/>
                <a:gd name="T102" fmla="*/ 130 w 171"/>
                <a:gd name="T103" fmla="*/ 147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71" h="149">
                  <a:moveTo>
                    <a:pt x="130" y="147"/>
                  </a:moveTo>
                  <a:cubicBezTo>
                    <a:pt x="138" y="145"/>
                    <a:pt x="139" y="134"/>
                    <a:pt x="136" y="128"/>
                  </a:cubicBezTo>
                  <a:cubicBezTo>
                    <a:pt x="134" y="122"/>
                    <a:pt x="127" y="120"/>
                    <a:pt x="122" y="122"/>
                  </a:cubicBezTo>
                  <a:cubicBezTo>
                    <a:pt x="122" y="122"/>
                    <a:pt x="121" y="122"/>
                    <a:pt x="121" y="122"/>
                  </a:cubicBezTo>
                  <a:cubicBezTo>
                    <a:pt x="121" y="123"/>
                    <a:pt x="120" y="123"/>
                    <a:pt x="120" y="123"/>
                  </a:cubicBezTo>
                  <a:cubicBezTo>
                    <a:pt x="116" y="111"/>
                    <a:pt x="109" y="98"/>
                    <a:pt x="100" y="89"/>
                  </a:cubicBezTo>
                  <a:cubicBezTo>
                    <a:pt x="116" y="95"/>
                    <a:pt x="132" y="99"/>
                    <a:pt x="148" y="102"/>
                  </a:cubicBezTo>
                  <a:cubicBezTo>
                    <a:pt x="148" y="107"/>
                    <a:pt x="150" y="114"/>
                    <a:pt x="156" y="115"/>
                  </a:cubicBezTo>
                  <a:cubicBezTo>
                    <a:pt x="160" y="116"/>
                    <a:pt x="165" y="114"/>
                    <a:pt x="167" y="110"/>
                  </a:cubicBezTo>
                  <a:cubicBezTo>
                    <a:pt x="171" y="105"/>
                    <a:pt x="167" y="100"/>
                    <a:pt x="162" y="97"/>
                  </a:cubicBezTo>
                  <a:cubicBezTo>
                    <a:pt x="158" y="94"/>
                    <a:pt x="154" y="95"/>
                    <a:pt x="151" y="98"/>
                  </a:cubicBezTo>
                  <a:cubicBezTo>
                    <a:pt x="142" y="97"/>
                    <a:pt x="133" y="94"/>
                    <a:pt x="124" y="92"/>
                  </a:cubicBezTo>
                  <a:cubicBezTo>
                    <a:pt x="131" y="90"/>
                    <a:pt x="138" y="86"/>
                    <a:pt x="144" y="82"/>
                  </a:cubicBezTo>
                  <a:cubicBezTo>
                    <a:pt x="147" y="84"/>
                    <a:pt x="152" y="84"/>
                    <a:pt x="156" y="82"/>
                  </a:cubicBezTo>
                  <a:cubicBezTo>
                    <a:pt x="159" y="80"/>
                    <a:pt x="163" y="76"/>
                    <a:pt x="162" y="71"/>
                  </a:cubicBezTo>
                  <a:cubicBezTo>
                    <a:pt x="161" y="66"/>
                    <a:pt x="153" y="65"/>
                    <a:pt x="148" y="66"/>
                  </a:cubicBezTo>
                  <a:cubicBezTo>
                    <a:pt x="143" y="67"/>
                    <a:pt x="140" y="74"/>
                    <a:pt x="141" y="79"/>
                  </a:cubicBezTo>
                  <a:cubicBezTo>
                    <a:pt x="141" y="79"/>
                    <a:pt x="141" y="79"/>
                    <a:pt x="141" y="79"/>
                  </a:cubicBezTo>
                  <a:cubicBezTo>
                    <a:pt x="135" y="84"/>
                    <a:pt x="128" y="88"/>
                    <a:pt x="121" y="91"/>
                  </a:cubicBezTo>
                  <a:cubicBezTo>
                    <a:pt x="105" y="87"/>
                    <a:pt x="89" y="82"/>
                    <a:pt x="74" y="74"/>
                  </a:cubicBezTo>
                  <a:cubicBezTo>
                    <a:pt x="91" y="74"/>
                    <a:pt x="108" y="64"/>
                    <a:pt x="121" y="53"/>
                  </a:cubicBezTo>
                  <a:cubicBezTo>
                    <a:pt x="125" y="56"/>
                    <a:pt x="130" y="56"/>
                    <a:pt x="134" y="52"/>
                  </a:cubicBezTo>
                  <a:cubicBezTo>
                    <a:pt x="138" y="48"/>
                    <a:pt x="139" y="41"/>
                    <a:pt x="136" y="36"/>
                  </a:cubicBezTo>
                  <a:cubicBezTo>
                    <a:pt x="132" y="32"/>
                    <a:pt x="123" y="29"/>
                    <a:pt x="118" y="34"/>
                  </a:cubicBezTo>
                  <a:cubicBezTo>
                    <a:pt x="116" y="38"/>
                    <a:pt x="115" y="43"/>
                    <a:pt x="117" y="47"/>
                  </a:cubicBezTo>
                  <a:cubicBezTo>
                    <a:pt x="116" y="48"/>
                    <a:pt x="116" y="49"/>
                    <a:pt x="116" y="50"/>
                  </a:cubicBezTo>
                  <a:cubicBezTo>
                    <a:pt x="117" y="50"/>
                    <a:pt x="117" y="50"/>
                    <a:pt x="117" y="51"/>
                  </a:cubicBezTo>
                  <a:cubicBezTo>
                    <a:pt x="103" y="61"/>
                    <a:pt x="89" y="71"/>
                    <a:pt x="70" y="73"/>
                  </a:cubicBezTo>
                  <a:cubicBezTo>
                    <a:pt x="54" y="65"/>
                    <a:pt x="39" y="55"/>
                    <a:pt x="25" y="45"/>
                  </a:cubicBezTo>
                  <a:cubicBezTo>
                    <a:pt x="43" y="45"/>
                    <a:pt x="64" y="34"/>
                    <a:pt x="79" y="23"/>
                  </a:cubicBezTo>
                  <a:cubicBezTo>
                    <a:pt x="84" y="26"/>
                    <a:pt x="91" y="24"/>
                    <a:pt x="94" y="20"/>
                  </a:cubicBezTo>
                  <a:cubicBezTo>
                    <a:pt x="97" y="15"/>
                    <a:pt x="96" y="9"/>
                    <a:pt x="93" y="5"/>
                  </a:cubicBezTo>
                  <a:cubicBezTo>
                    <a:pt x="88" y="0"/>
                    <a:pt x="80" y="2"/>
                    <a:pt x="75" y="7"/>
                  </a:cubicBezTo>
                  <a:cubicBezTo>
                    <a:pt x="72" y="11"/>
                    <a:pt x="72" y="16"/>
                    <a:pt x="76" y="20"/>
                  </a:cubicBezTo>
                  <a:cubicBezTo>
                    <a:pt x="58" y="30"/>
                    <a:pt x="43" y="41"/>
                    <a:pt x="23" y="43"/>
                  </a:cubicBezTo>
                  <a:cubicBezTo>
                    <a:pt x="15" y="39"/>
                    <a:pt x="8" y="34"/>
                    <a:pt x="1" y="29"/>
                  </a:cubicBezTo>
                  <a:cubicBezTo>
                    <a:pt x="0" y="29"/>
                    <a:pt x="0" y="29"/>
                    <a:pt x="0" y="30"/>
                  </a:cubicBezTo>
                  <a:cubicBezTo>
                    <a:pt x="13" y="42"/>
                    <a:pt x="27" y="52"/>
                    <a:pt x="42" y="61"/>
                  </a:cubicBezTo>
                  <a:cubicBezTo>
                    <a:pt x="47" y="69"/>
                    <a:pt x="52" y="77"/>
                    <a:pt x="54" y="86"/>
                  </a:cubicBezTo>
                  <a:cubicBezTo>
                    <a:pt x="56" y="93"/>
                    <a:pt x="57" y="100"/>
                    <a:pt x="59" y="107"/>
                  </a:cubicBezTo>
                  <a:cubicBezTo>
                    <a:pt x="57" y="108"/>
                    <a:pt x="56" y="109"/>
                    <a:pt x="55" y="111"/>
                  </a:cubicBezTo>
                  <a:cubicBezTo>
                    <a:pt x="54" y="110"/>
                    <a:pt x="54" y="110"/>
                    <a:pt x="53" y="111"/>
                  </a:cubicBezTo>
                  <a:cubicBezTo>
                    <a:pt x="49" y="118"/>
                    <a:pt x="51" y="127"/>
                    <a:pt x="59" y="129"/>
                  </a:cubicBezTo>
                  <a:cubicBezTo>
                    <a:pt x="66" y="130"/>
                    <a:pt x="75" y="128"/>
                    <a:pt x="79" y="122"/>
                  </a:cubicBezTo>
                  <a:cubicBezTo>
                    <a:pt x="83" y="115"/>
                    <a:pt x="80" y="105"/>
                    <a:pt x="71" y="104"/>
                  </a:cubicBezTo>
                  <a:cubicBezTo>
                    <a:pt x="68" y="104"/>
                    <a:pt x="66" y="104"/>
                    <a:pt x="63" y="105"/>
                  </a:cubicBezTo>
                  <a:cubicBezTo>
                    <a:pt x="62" y="91"/>
                    <a:pt x="57" y="76"/>
                    <a:pt x="48" y="65"/>
                  </a:cubicBezTo>
                  <a:cubicBezTo>
                    <a:pt x="63" y="74"/>
                    <a:pt x="79" y="81"/>
                    <a:pt x="95" y="87"/>
                  </a:cubicBezTo>
                  <a:cubicBezTo>
                    <a:pt x="95" y="88"/>
                    <a:pt x="95" y="88"/>
                    <a:pt x="96" y="88"/>
                  </a:cubicBezTo>
                  <a:cubicBezTo>
                    <a:pt x="106" y="99"/>
                    <a:pt x="111" y="112"/>
                    <a:pt x="116" y="126"/>
                  </a:cubicBezTo>
                  <a:cubicBezTo>
                    <a:pt x="113" y="130"/>
                    <a:pt x="113" y="135"/>
                    <a:pt x="115" y="140"/>
                  </a:cubicBezTo>
                  <a:cubicBezTo>
                    <a:pt x="118" y="145"/>
                    <a:pt x="124" y="149"/>
                    <a:pt x="130" y="147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5" name="Freeform 134"/>
            <p:cNvSpPr/>
            <p:nvPr/>
          </p:nvSpPr>
          <p:spPr bwMode="auto">
            <a:xfrm>
              <a:off x="4834" y="2219"/>
              <a:ext cx="664" cy="371"/>
            </a:xfrm>
            <a:custGeom>
              <a:avLst/>
              <a:gdLst>
                <a:gd name="T0" fmla="*/ 309 w 384"/>
                <a:gd name="T1" fmla="*/ 175 h 214"/>
                <a:gd name="T2" fmla="*/ 254 w 384"/>
                <a:gd name="T3" fmla="*/ 134 h 214"/>
                <a:gd name="T4" fmla="*/ 204 w 384"/>
                <a:gd name="T5" fmla="*/ 129 h 214"/>
                <a:gd name="T6" fmla="*/ 186 w 384"/>
                <a:gd name="T7" fmla="*/ 130 h 214"/>
                <a:gd name="T8" fmla="*/ 220 w 384"/>
                <a:gd name="T9" fmla="*/ 112 h 214"/>
                <a:gd name="T10" fmla="*/ 220 w 384"/>
                <a:gd name="T11" fmla="*/ 111 h 214"/>
                <a:gd name="T12" fmla="*/ 221 w 384"/>
                <a:gd name="T13" fmla="*/ 112 h 214"/>
                <a:gd name="T14" fmla="*/ 222 w 384"/>
                <a:gd name="T15" fmla="*/ 112 h 214"/>
                <a:gd name="T16" fmla="*/ 353 w 384"/>
                <a:gd name="T17" fmla="*/ 93 h 214"/>
                <a:gd name="T18" fmla="*/ 380 w 384"/>
                <a:gd name="T19" fmla="*/ 57 h 214"/>
                <a:gd name="T20" fmla="*/ 359 w 384"/>
                <a:gd name="T21" fmla="*/ 19 h 214"/>
                <a:gd name="T22" fmla="*/ 271 w 384"/>
                <a:gd name="T23" fmla="*/ 32 h 214"/>
                <a:gd name="T24" fmla="*/ 220 w 384"/>
                <a:gd name="T25" fmla="*/ 109 h 214"/>
                <a:gd name="T26" fmla="*/ 219 w 384"/>
                <a:gd name="T27" fmla="*/ 109 h 214"/>
                <a:gd name="T28" fmla="*/ 171 w 384"/>
                <a:gd name="T29" fmla="*/ 131 h 214"/>
                <a:gd name="T30" fmla="*/ 117 w 384"/>
                <a:gd name="T31" fmla="*/ 153 h 214"/>
                <a:gd name="T32" fmla="*/ 1 w 384"/>
                <a:gd name="T33" fmla="*/ 160 h 214"/>
                <a:gd name="T34" fmla="*/ 1 w 384"/>
                <a:gd name="T35" fmla="*/ 161 h 214"/>
                <a:gd name="T36" fmla="*/ 112 w 384"/>
                <a:gd name="T37" fmla="*/ 159 h 214"/>
                <a:gd name="T38" fmla="*/ 167 w 384"/>
                <a:gd name="T39" fmla="*/ 138 h 214"/>
                <a:gd name="T40" fmla="*/ 174 w 384"/>
                <a:gd name="T41" fmla="*/ 135 h 214"/>
                <a:gd name="T42" fmla="*/ 238 w 384"/>
                <a:gd name="T43" fmla="*/ 204 h 214"/>
                <a:gd name="T44" fmla="*/ 309 w 384"/>
                <a:gd name="T45" fmla="*/ 175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84" h="214">
                  <a:moveTo>
                    <a:pt x="309" y="175"/>
                  </a:moveTo>
                  <a:cubicBezTo>
                    <a:pt x="314" y="149"/>
                    <a:pt x="272" y="138"/>
                    <a:pt x="254" y="134"/>
                  </a:cubicBezTo>
                  <a:cubicBezTo>
                    <a:pt x="238" y="130"/>
                    <a:pt x="221" y="129"/>
                    <a:pt x="204" y="129"/>
                  </a:cubicBezTo>
                  <a:cubicBezTo>
                    <a:pt x="198" y="129"/>
                    <a:pt x="192" y="129"/>
                    <a:pt x="186" y="130"/>
                  </a:cubicBezTo>
                  <a:cubicBezTo>
                    <a:pt x="198" y="124"/>
                    <a:pt x="209" y="118"/>
                    <a:pt x="220" y="112"/>
                  </a:cubicBezTo>
                  <a:cubicBezTo>
                    <a:pt x="220" y="112"/>
                    <a:pt x="220" y="111"/>
                    <a:pt x="220" y="111"/>
                  </a:cubicBezTo>
                  <a:cubicBezTo>
                    <a:pt x="220" y="111"/>
                    <a:pt x="221" y="112"/>
                    <a:pt x="221" y="112"/>
                  </a:cubicBezTo>
                  <a:cubicBezTo>
                    <a:pt x="221" y="112"/>
                    <a:pt x="221" y="112"/>
                    <a:pt x="222" y="112"/>
                  </a:cubicBezTo>
                  <a:cubicBezTo>
                    <a:pt x="267" y="120"/>
                    <a:pt x="314" y="120"/>
                    <a:pt x="353" y="93"/>
                  </a:cubicBezTo>
                  <a:cubicBezTo>
                    <a:pt x="365" y="84"/>
                    <a:pt x="377" y="72"/>
                    <a:pt x="380" y="57"/>
                  </a:cubicBezTo>
                  <a:cubicBezTo>
                    <a:pt x="384" y="40"/>
                    <a:pt x="372" y="27"/>
                    <a:pt x="359" y="19"/>
                  </a:cubicBezTo>
                  <a:cubicBezTo>
                    <a:pt x="331" y="0"/>
                    <a:pt x="296" y="14"/>
                    <a:pt x="271" y="32"/>
                  </a:cubicBezTo>
                  <a:cubicBezTo>
                    <a:pt x="248" y="50"/>
                    <a:pt x="223" y="79"/>
                    <a:pt x="220" y="109"/>
                  </a:cubicBezTo>
                  <a:cubicBezTo>
                    <a:pt x="220" y="109"/>
                    <a:pt x="220" y="109"/>
                    <a:pt x="219" y="109"/>
                  </a:cubicBezTo>
                  <a:cubicBezTo>
                    <a:pt x="202" y="115"/>
                    <a:pt x="187" y="124"/>
                    <a:pt x="171" y="131"/>
                  </a:cubicBezTo>
                  <a:cubicBezTo>
                    <a:pt x="153" y="139"/>
                    <a:pt x="135" y="147"/>
                    <a:pt x="117" y="153"/>
                  </a:cubicBezTo>
                  <a:cubicBezTo>
                    <a:pt x="78" y="165"/>
                    <a:pt x="41" y="166"/>
                    <a:pt x="1" y="160"/>
                  </a:cubicBezTo>
                  <a:cubicBezTo>
                    <a:pt x="0" y="160"/>
                    <a:pt x="0" y="161"/>
                    <a:pt x="1" y="161"/>
                  </a:cubicBezTo>
                  <a:cubicBezTo>
                    <a:pt x="37" y="173"/>
                    <a:pt x="76" y="169"/>
                    <a:pt x="112" y="159"/>
                  </a:cubicBezTo>
                  <a:cubicBezTo>
                    <a:pt x="131" y="153"/>
                    <a:pt x="149" y="146"/>
                    <a:pt x="167" y="138"/>
                  </a:cubicBezTo>
                  <a:cubicBezTo>
                    <a:pt x="169" y="137"/>
                    <a:pt x="172" y="136"/>
                    <a:pt x="174" y="135"/>
                  </a:cubicBezTo>
                  <a:cubicBezTo>
                    <a:pt x="180" y="167"/>
                    <a:pt x="209" y="193"/>
                    <a:pt x="238" y="204"/>
                  </a:cubicBezTo>
                  <a:cubicBezTo>
                    <a:pt x="263" y="214"/>
                    <a:pt x="302" y="206"/>
                    <a:pt x="309" y="175"/>
                  </a:cubicBezTo>
                  <a:close/>
                </a:path>
              </a:pathLst>
            </a:custGeom>
            <a:solidFill>
              <a:srgbClr val="21B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6" name="Freeform 135"/>
            <p:cNvSpPr/>
            <p:nvPr/>
          </p:nvSpPr>
          <p:spPr bwMode="auto">
            <a:xfrm>
              <a:off x="-7" y="2134"/>
              <a:ext cx="288" cy="354"/>
            </a:xfrm>
            <a:custGeom>
              <a:avLst/>
              <a:gdLst>
                <a:gd name="T0" fmla="*/ 164 w 167"/>
                <a:gd name="T1" fmla="*/ 42 h 204"/>
                <a:gd name="T2" fmla="*/ 141 w 167"/>
                <a:gd name="T3" fmla="*/ 36 h 204"/>
                <a:gd name="T4" fmla="*/ 136 w 167"/>
                <a:gd name="T5" fmla="*/ 54 h 204"/>
                <a:gd name="T6" fmla="*/ 137 w 167"/>
                <a:gd name="T7" fmla="*/ 55 h 204"/>
                <a:gd name="T8" fmla="*/ 138 w 167"/>
                <a:gd name="T9" fmla="*/ 56 h 204"/>
                <a:gd name="T10" fmla="*/ 101 w 167"/>
                <a:gd name="T11" fmla="*/ 82 h 204"/>
                <a:gd name="T12" fmla="*/ 110 w 167"/>
                <a:gd name="T13" fmla="*/ 26 h 204"/>
                <a:gd name="T14" fmla="*/ 124 w 167"/>
                <a:gd name="T15" fmla="*/ 16 h 204"/>
                <a:gd name="T16" fmla="*/ 118 w 167"/>
                <a:gd name="T17" fmla="*/ 3 h 204"/>
                <a:gd name="T18" fmla="*/ 103 w 167"/>
                <a:gd name="T19" fmla="*/ 10 h 204"/>
                <a:gd name="T20" fmla="*/ 106 w 167"/>
                <a:gd name="T21" fmla="*/ 23 h 204"/>
                <a:gd name="T22" fmla="*/ 102 w 167"/>
                <a:gd name="T23" fmla="*/ 54 h 204"/>
                <a:gd name="T24" fmla="*/ 88 w 167"/>
                <a:gd name="T25" fmla="*/ 33 h 204"/>
                <a:gd name="T26" fmla="*/ 87 w 167"/>
                <a:gd name="T27" fmla="*/ 19 h 204"/>
                <a:gd name="T28" fmla="*/ 74 w 167"/>
                <a:gd name="T29" fmla="*/ 14 h 204"/>
                <a:gd name="T30" fmla="*/ 69 w 167"/>
                <a:gd name="T31" fmla="*/ 30 h 204"/>
                <a:gd name="T32" fmla="*/ 85 w 167"/>
                <a:gd name="T33" fmla="*/ 37 h 204"/>
                <a:gd name="T34" fmla="*/ 85 w 167"/>
                <a:gd name="T35" fmla="*/ 36 h 204"/>
                <a:gd name="T36" fmla="*/ 101 w 167"/>
                <a:gd name="T37" fmla="*/ 58 h 204"/>
                <a:gd name="T38" fmla="*/ 87 w 167"/>
                <a:gd name="T39" fmla="*/ 114 h 204"/>
                <a:gd name="T40" fmla="*/ 57 w 167"/>
                <a:gd name="T41" fmla="*/ 63 h 204"/>
                <a:gd name="T42" fmla="*/ 55 w 167"/>
                <a:gd name="T43" fmla="*/ 47 h 204"/>
                <a:gd name="T44" fmla="*/ 37 w 167"/>
                <a:gd name="T45" fmla="*/ 48 h 204"/>
                <a:gd name="T46" fmla="*/ 36 w 167"/>
                <a:gd name="T47" fmla="*/ 67 h 204"/>
                <a:gd name="T48" fmla="*/ 51 w 167"/>
                <a:gd name="T49" fmla="*/ 68 h 204"/>
                <a:gd name="T50" fmla="*/ 54 w 167"/>
                <a:gd name="T51" fmla="*/ 68 h 204"/>
                <a:gd name="T52" fmla="*/ 55 w 167"/>
                <a:gd name="T53" fmla="*/ 67 h 204"/>
                <a:gd name="T54" fmla="*/ 85 w 167"/>
                <a:gd name="T55" fmla="*/ 118 h 204"/>
                <a:gd name="T56" fmla="*/ 58 w 167"/>
                <a:gd name="T57" fmla="*/ 174 h 204"/>
                <a:gd name="T58" fmla="*/ 27 w 167"/>
                <a:gd name="T59" fmla="*/ 114 h 204"/>
                <a:gd name="T60" fmla="*/ 22 w 167"/>
                <a:gd name="T61" fmla="*/ 97 h 204"/>
                <a:gd name="T62" fmla="*/ 5 w 167"/>
                <a:gd name="T63" fmla="*/ 100 h 204"/>
                <a:gd name="T64" fmla="*/ 9 w 167"/>
                <a:gd name="T65" fmla="*/ 120 h 204"/>
                <a:gd name="T66" fmla="*/ 24 w 167"/>
                <a:gd name="T67" fmla="*/ 118 h 204"/>
                <a:gd name="T68" fmla="*/ 57 w 167"/>
                <a:gd name="T69" fmla="*/ 176 h 204"/>
                <a:gd name="T70" fmla="*/ 43 w 167"/>
                <a:gd name="T71" fmla="*/ 203 h 204"/>
                <a:gd name="T72" fmla="*/ 44 w 167"/>
                <a:gd name="T73" fmla="*/ 204 h 204"/>
                <a:gd name="T74" fmla="*/ 75 w 167"/>
                <a:gd name="T75" fmla="*/ 152 h 204"/>
                <a:gd name="T76" fmla="*/ 102 w 167"/>
                <a:gd name="T77" fmla="*/ 135 h 204"/>
                <a:gd name="T78" fmla="*/ 126 w 167"/>
                <a:gd name="T79" fmla="*/ 128 h 204"/>
                <a:gd name="T80" fmla="*/ 130 w 167"/>
                <a:gd name="T81" fmla="*/ 132 h 204"/>
                <a:gd name="T82" fmla="*/ 131 w 167"/>
                <a:gd name="T83" fmla="*/ 134 h 204"/>
                <a:gd name="T84" fmla="*/ 151 w 167"/>
                <a:gd name="T85" fmla="*/ 125 h 204"/>
                <a:gd name="T86" fmla="*/ 141 w 167"/>
                <a:gd name="T87" fmla="*/ 103 h 204"/>
                <a:gd name="T88" fmla="*/ 121 w 167"/>
                <a:gd name="T89" fmla="*/ 114 h 204"/>
                <a:gd name="T90" fmla="*/ 123 w 167"/>
                <a:gd name="T91" fmla="*/ 123 h 204"/>
                <a:gd name="T92" fmla="*/ 79 w 167"/>
                <a:gd name="T93" fmla="*/ 145 h 204"/>
                <a:gd name="T94" fmla="*/ 99 w 167"/>
                <a:gd name="T95" fmla="*/ 88 h 204"/>
                <a:gd name="T96" fmla="*/ 100 w 167"/>
                <a:gd name="T97" fmla="*/ 88 h 204"/>
                <a:gd name="T98" fmla="*/ 142 w 167"/>
                <a:gd name="T99" fmla="*/ 60 h 204"/>
                <a:gd name="T100" fmla="*/ 157 w 167"/>
                <a:gd name="T101" fmla="*/ 60 h 204"/>
                <a:gd name="T102" fmla="*/ 164 w 167"/>
                <a:gd name="T103" fmla="*/ 42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67" h="204">
                  <a:moveTo>
                    <a:pt x="164" y="42"/>
                  </a:moveTo>
                  <a:cubicBezTo>
                    <a:pt x="161" y="33"/>
                    <a:pt x="148" y="33"/>
                    <a:pt x="141" y="36"/>
                  </a:cubicBezTo>
                  <a:cubicBezTo>
                    <a:pt x="135" y="40"/>
                    <a:pt x="133" y="48"/>
                    <a:pt x="136" y="54"/>
                  </a:cubicBezTo>
                  <a:cubicBezTo>
                    <a:pt x="136" y="54"/>
                    <a:pt x="136" y="54"/>
                    <a:pt x="137" y="55"/>
                  </a:cubicBezTo>
                  <a:cubicBezTo>
                    <a:pt x="137" y="55"/>
                    <a:pt x="137" y="56"/>
                    <a:pt x="138" y="56"/>
                  </a:cubicBezTo>
                  <a:cubicBezTo>
                    <a:pt x="124" y="61"/>
                    <a:pt x="110" y="71"/>
                    <a:pt x="101" y="82"/>
                  </a:cubicBezTo>
                  <a:cubicBezTo>
                    <a:pt x="105" y="63"/>
                    <a:pt x="108" y="45"/>
                    <a:pt x="110" y="26"/>
                  </a:cubicBezTo>
                  <a:cubicBezTo>
                    <a:pt x="116" y="25"/>
                    <a:pt x="124" y="23"/>
                    <a:pt x="124" y="16"/>
                  </a:cubicBezTo>
                  <a:cubicBezTo>
                    <a:pt x="125" y="11"/>
                    <a:pt x="122" y="6"/>
                    <a:pt x="118" y="3"/>
                  </a:cubicBezTo>
                  <a:cubicBezTo>
                    <a:pt x="111" y="0"/>
                    <a:pt x="106" y="4"/>
                    <a:pt x="103" y="10"/>
                  </a:cubicBezTo>
                  <a:cubicBezTo>
                    <a:pt x="100" y="15"/>
                    <a:pt x="102" y="20"/>
                    <a:pt x="106" y="23"/>
                  </a:cubicBezTo>
                  <a:cubicBezTo>
                    <a:pt x="105" y="33"/>
                    <a:pt x="103" y="44"/>
                    <a:pt x="102" y="54"/>
                  </a:cubicBezTo>
                  <a:cubicBezTo>
                    <a:pt x="98" y="47"/>
                    <a:pt x="93" y="39"/>
                    <a:pt x="88" y="33"/>
                  </a:cubicBezTo>
                  <a:cubicBezTo>
                    <a:pt x="90" y="29"/>
                    <a:pt x="90" y="23"/>
                    <a:pt x="87" y="19"/>
                  </a:cubicBezTo>
                  <a:cubicBezTo>
                    <a:pt x="84" y="15"/>
                    <a:pt x="79" y="12"/>
                    <a:pt x="74" y="14"/>
                  </a:cubicBezTo>
                  <a:cubicBezTo>
                    <a:pt x="68" y="16"/>
                    <a:pt x="67" y="25"/>
                    <a:pt x="69" y="30"/>
                  </a:cubicBezTo>
                  <a:cubicBezTo>
                    <a:pt x="71" y="36"/>
                    <a:pt x="79" y="39"/>
                    <a:pt x="85" y="37"/>
                  </a:cubicBezTo>
                  <a:cubicBezTo>
                    <a:pt x="85" y="37"/>
                    <a:pt x="85" y="37"/>
                    <a:pt x="85" y="36"/>
                  </a:cubicBezTo>
                  <a:cubicBezTo>
                    <a:pt x="91" y="43"/>
                    <a:pt x="96" y="50"/>
                    <a:pt x="101" y="58"/>
                  </a:cubicBezTo>
                  <a:cubicBezTo>
                    <a:pt x="98" y="77"/>
                    <a:pt x="93" y="96"/>
                    <a:pt x="87" y="114"/>
                  </a:cubicBezTo>
                  <a:cubicBezTo>
                    <a:pt x="84" y="95"/>
                    <a:pt x="71" y="77"/>
                    <a:pt x="57" y="63"/>
                  </a:cubicBezTo>
                  <a:cubicBezTo>
                    <a:pt x="60" y="57"/>
                    <a:pt x="59" y="52"/>
                    <a:pt x="55" y="47"/>
                  </a:cubicBezTo>
                  <a:cubicBezTo>
                    <a:pt x="50" y="43"/>
                    <a:pt x="41" y="43"/>
                    <a:pt x="37" y="48"/>
                  </a:cubicBezTo>
                  <a:cubicBezTo>
                    <a:pt x="32" y="53"/>
                    <a:pt x="29" y="63"/>
                    <a:pt x="36" y="67"/>
                  </a:cubicBezTo>
                  <a:cubicBezTo>
                    <a:pt x="40" y="70"/>
                    <a:pt x="46" y="70"/>
                    <a:pt x="51" y="68"/>
                  </a:cubicBezTo>
                  <a:cubicBezTo>
                    <a:pt x="52" y="69"/>
                    <a:pt x="53" y="69"/>
                    <a:pt x="54" y="68"/>
                  </a:cubicBezTo>
                  <a:cubicBezTo>
                    <a:pt x="54" y="68"/>
                    <a:pt x="54" y="67"/>
                    <a:pt x="55" y="67"/>
                  </a:cubicBezTo>
                  <a:cubicBezTo>
                    <a:pt x="68" y="82"/>
                    <a:pt x="81" y="97"/>
                    <a:pt x="85" y="118"/>
                  </a:cubicBezTo>
                  <a:cubicBezTo>
                    <a:pt x="78" y="138"/>
                    <a:pt x="68" y="156"/>
                    <a:pt x="58" y="174"/>
                  </a:cubicBezTo>
                  <a:cubicBezTo>
                    <a:pt x="56" y="153"/>
                    <a:pt x="42" y="130"/>
                    <a:pt x="27" y="114"/>
                  </a:cubicBezTo>
                  <a:cubicBezTo>
                    <a:pt x="30" y="108"/>
                    <a:pt x="27" y="100"/>
                    <a:pt x="22" y="97"/>
                  </a:cubicBezTo>
                  <a:cubicBezTo>
                    <a:pt x="16" y="94"/>
                    <a:pt x="9" y="96"/>
                    <a:pt x="5" y="100"/>
                  </a:cubicBezTo>
                  <a:cubicBezTo>
                    <a:pt x="0" y="106"/>
                    <a:pt x="3" y="115"/>
                    <a:pt x="9" y="120"/>
                  </a:cubicBezTo>
                  <a:cubicBezTo>
                    <a:pt x="14" y="124"/>
                    <a:pt x="21" y="123"/>
                    <a:pt x="24" y="118"/>
                  </a:cubicBezTo>
                  <a:cubicBezTo>
                    <a:pt x="37" y="137"/>
                    <a:pt x="52" y="153"/>
                    <a:pt x="57" y="176"/>
                  </a:cubicBezTo>
                  <a:cubicBezTo>
                    <a:pt x="52" y="185"/>
                    <a:pt x="47" y="194"/>
                    <a:pt x="43" y="203"/>
                  </a:cubicBezTo>
                  <a:cubicBezTo>
                    <a:pt x="42" y="204"/>
                    <a:pt x="43" y="204"/>
                    <a:pt x="44" y="204"/>
                  </a:cubicBezTo>
                  <a:cubicBezTo>
                    <a:pt x="56" y="188"/>
                    <a:pt x="66" y="170"/>
                    <a:pt x="75" y="152"/>
                  </a:cubicBezTo>
                  <a:cubicBezTo>
                    <a:pt x="84" y="145"/>
                    <a:pt x="92" y="139"/>
                    <a:pt x="102" y="135"/>
                  </a:cubicBezTo>
                  <a:cubicBezTo>
                    <a:pt x="110" y="132"/>
                    <a:pt x="118" y="131"/>
                    <a:pt x="126" y="128"/>
                  </a:cubicBezTo>
                  <a:cubicBezTo>
                    <a:pt x="127" y="130"/>
                    <a:pt x="129" y="131"/>
                    <a:pt x="130" y="132"/>
                  </a:cubicBezTo>
                  <a:cubicBezTo>
                    <a:pt x="130" y="133"/>
                    <a:pt x="130" y="133"/>
                    <a:pt x="131" y="134"/>
                  </a:cubicBezTo>
                  <a:cubicBezTo>
                    <a:pt x="139" y="138"/>
                    <a:pt x="149" y="135"/>
                    <a:pt x="151" y="125"/>
                  </a:cubicBezTo>
                  <a:cubicBezTo>
                    <a:pt x="152" y="117"/>
                    <a:pt x="148" y="107"/>
                    <a:pt x="141" y="103"/>
                  </a:cubicBezTo>
                  <a:cubicBezTo>
                    <a:pt x="133" y="99"/>
                    <a:pt x="121" y="104"/>
                    <a:pt x="121" y="114"/>
                  </a:cubicBezTo>
                  <a:cubicBezTo>
                    <a:pt x="121" y="117"/>
                    <a:pt x="122" y="120"/>
                    <a:pt x="123" y="123"/>
                  </a:cubicBezTo>
                  <a:cubicBezTo>
                    <a:pt x="108" y="126"/>
                    <a:pt x="90" y="134"/>
                    <a:pt x="79" y="145"/>
                  </a:cubicBezTo>
                  <a:cubicBezTo>
                    <a:pt x="87" y="127"/>
                    <a:pt x="94" y="107"/>
                    <a:pt x="99" y="88"/>
                  </a:cubicBezTo>
                  <a:cubicBezTo>
                    <a:pt x="99" y="88"/>
                    <a:pt x="100" y="88"/>
                    <a:pt x="100" y="88"/>
                  </a:cubicBezTo>
                  <a:cubicBezTo>
                    <a:pt x="112" y="74"/>
                    <a:pt x="126" y="68"/>
                    <a:pt x="142" y="60"/>
                  </a:cubicBezTo>
                  <a:cubicBezTo>
                    <a:pt x="146" y="63"/>
                    <a:pt x="152" y="63"/>
                    <a:pt x="157" y="60"/>
                  </a:cubicBezTo>
                  <a:cubicBezTo>
                    <a:pt x="163" y="56"/>
                    <a:pt x="167" y="48"/>
                    <a:pt x="164" y="42"/>
                  </a:cubicBezTo>
                  <a:close/>
                </a:path>
              </a:pathLst>
            </a:custGeom>
            <a:solidFill>
              <a:srgbClr val="21B3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7" name="Freeform 136"/>
            <p:cNvSpPr/>
            <p:nvPr/>
          </p:nvSpPr>
          <p:spPr bwMode="auto">
            <a:xfrm>
              <a:off x="2992" y="2677"/>
              <a:ext cx="154" cy="228"/>
            </a:xfrm>
            <a:custGeom>
              <a:avLst/>
              <a:gdLst>
                <a:gd name="T0" fmla="*/ 86 w 89"/>
                <a:gd name="T1" fmla="*/ 88 h 132"/>
                <a:gd name="T2" fmla="*/ 34 w 89"/>
                <a:gd name="T3" fmla="*/ 82 h 132"/>
                <a:gd name="T4" fmla="*/ 17 w 89"/>
                <a:gd name="T5" fmla="*/ 44 h 132"/>
                <a:gd name="T6" fmla="*/ 3 w 89"/>
                <a:gd name="T7" fmla="*/ 2 h 132"/>
                <a:gd name="T8" fmla="*/ 1 w 89"/>
                <a:gd name="T9" fmla="*/ 2 h 132"/>
                <a:gd name="T10" fmla="*/ 15 w 89"/>
                <a:gd name="T11" fmla="*/ 48 h 132"/>
                <a:gd name="T12" fmla="*/ 32 w 89"/>
                <a:gd name="T13" fmla="*/ 84 h 132"/>
                <a:gd name="T14" fmla="*/ 32 w 89"/>
                <a:gd name="T15" fmla="*/ 87 h 132"/>
                <a:gd name="T16" fmla="*/ 29 w 89"/>
                <a:gd name="T17" fmla="*/ 123 h 132"/>
                <a:gd name="T18" fmla="*/ 48 w 89"/>
                <a:gd name="T19" fmla="*/ 112 h 132"/>
                <a:gd name="T20" fmla="*/ 68 w 89"/>
                <a:gd name="T21" fmla="*/ 121 h 132"/>
                <a:gd name="T22" fmla="*/ 71 w 89"/>
                <a:gd name="T23" fmla="*/ 118 h 132"/>
                <a:gd name="T24" fmla="*/ 69 w 89"/>
                <a:gd name="T25" fmla="*/ 103 h 132"/>
                <a:gd name="T26" fmla="*/ 83 w 89"/>
                <a:gd name="T27" fmla="*/ 104 h 132"/>
                <a:gd name="T28" fmla="*/ 86 w 89"/>
                <a:gd name="T29" fmla="*/ 88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9" h="132">
                  <a:moveTo>
                    <a:pt x="86" y="88"/>
                  </a:moveTo>
                  <a:cubicBezTo>
                    <a:pt x="75" y="71"/>
                    <a:pt x="49" y="68"/>
                    <a:pt x="34" y="82"/>
                  </a:cubicBezTo>
                  <a:cubicBezTo>
                    <a:pt x="29" y="69"/>
                    <a:pt x="23" y="57"/>
                    <a:pt x="17" y="44"/>
                  </a:cubicBezTo>
                  <a:cubicBezTo>
                    <a:pt x="12" y="30"/>
                    <a:pt x="8" y="16"/>
                    <a:pt x="3" y="2"/>
                  </a:cubicBezTo>
                  <a:cubicBezTo>
                    <a:pt x="2" y="0"/>
                    <a:pt x="0" y="1"/>
                    <a:pt x="1" y="2"/>
                  </a:cubicBezTo>
                  <a:cubicBezTo>
                    <a:pt x="3" y="18"/>
                    <a:pt x="9" y="34"/>
                    <a:pt x="15" y="48"/>
                  </a:cubicBezTo>
                  <a:cubicBezTo>
                    <a:pt x="20" y="61"/>
                    <a:pt x="25" y="73"/>
                    <a:pt x="32" y="84"/>
                  </a:cubicBezTo>
                  <a:cubicBezTo>
                    <a:pt x="32" y="85"/>
                    <a:pt x="32" y="86"/>
                    <a:pt x="32" y="87"/>
                  </a:cubicBezTo>
                  <a:cubicBezTo>
                    <a:pt x="21" y="95"/>
                    <a:pt x="18" y="113"/>
                    <a:pt x="29" y="123"/>
                  </a:cubicBezTo>
                  <a:cubicBezTo>
                    <a:pt x="38" y="132"/>
                    <a:pt x="45" y="122"/>
                    <a:pt x="48" y="112"/>
                  </a:cubicBezTo>
                  <a:cubicBezTo>
                    <a:pt x="53" y="118"/>
                    <a:pt x="60" y="121"/>
                    <a:pt x="68" y="121"/>
                  </a:cubicBezTo>
                  <a:cubicBezTo>
                    <a:pt x="70" y="121"/>
                    <a:pt x="71" y="120"/>
                    <a:pt x="71" y="118"/>
                  </a:cubicBezTo>
                  <a:cubicBezTo>
                    <a:pt x="70" y="113"/>
                    <a:pt x="70" y="108"/>
                    <a:pt x="69" y="103"/>
                  </a:cubicBezTo>
                  <a:cubicBezTo>
                    <a:pt x="73" y="106"/>
                    <a:pt x="78" y="107"/>
                    <a:pt x="83" y="104"/>
                  </a:cubicBezTo>
                  <a:cubicBezTo>
                    <a:pt x="88" y="101"/>
                    <a:pt x="89" y="93"/>
                    <a:pt x="86" y="88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8" name="Freeform 137"/>
            <p:cNvSpPr/>
            <p:nvPr/>
          </p:nvSpPr>
          <p:spPr bwMode="auto">
            <a:xfrm>
              <a:off x="66" y="2446"/>
              <a:ext cx="5642" cy="456"/>
            </a:xfrm>
            <a:custGeom>
              <a:avLst/>
              <a:gdLst>
                <a:gd name="T0" fmla="*/ 3265 w 3268"/>
                <a:gd name="T1" fmla="*/ 202 h 263"/>
                <a:gd name="T2" fmla="*/ 3076 w 3268"/>
                <a:gd name="T3" fmla="*/ 176 h 263"/>
                <a:gd name="T4" fmla="*/ 2918 w 3268"/>
                <a:gd name="T5" fmla="*/ 100 h 263"/>
                <a:gd name="T6" fmla="*/ 2760 w 3268"/>
                <a:gd name="T7" fmla="*/ 29 h 263"/>
                <a:gd name="T8" fmla="*/ 2568 w 3268"/>
                <a:gd name="T9" fmla="*/ 17 h 263"/>
                <a:gd name="T10" fmla="*/ 2403 w 3268"/>
                <a:gd name="T11" fmla="*/ 56 h 263"/>
                <a:gd name="T12" fmla="*/ 2265 w 3268"/>
                <a:gd name="T13" fmla="*/ 118 h 263"/>
                <a:gd name="T14" fmla="*/ 2263 w 3268"/>
                <a:gd name="T15" fmla="*/ 118 h 263"/>
                <a:gd name="T16" fmla="*/ 1912 w 3268"/>
                <a:gd name="T17" fmla="*/ 222 h 263"/>
                <a:gd name="T18" fmla="*/ 1636 w 3268"/>
                <a:gd name="T19" fmla="*/ 95 h 263"/>
                <a:gd name="T20" fmla="*/ 1430 w 3268"/>
                <a:gd name="T21" fmla="*/ 17 h 263"/>
                <a:gd name="T22" fmla="*/ 1222 w 3268"/>
                <a:gd name="T23" fmla="*/ 41 h 263"/>
                <a:gd name="T24" fmla="*/ 1174 w 3268"/>
                <a:gd name="T25" fmla="*/ 65 h 263"/>
                <a:gd name="T26" fmla="*/ 1173 w 3268"/>
                <a:gd name="T27" fmla="*/ 66 h 263"/>
                <a:gd name="T28" fmla="*/ 886 w 3268"/>
                <a:gd name="T29" fmla="*/ 230 h 263"/>
                <a:gd name="T30" fmla="*/ 725 w 3268"/>
                <a:gd name="T31" fmla="*/ 240 h 263"/>
                <a:gd name="T32" fmla="*/ 555 w 3268"/>
                <a:gd name="T33" fmla="*/ 166 h 263"/>
                <a:gd name="T34" fmla="*/ 430 w 3268"/>
                <a:gd name="T35" fmla="*/ 85 h 263"/>
                <a:gd name="T36" fmla="*/ 298 w 3268"/>
                <a:gd name="T37" fmla="*/ 17 h 263"/>
                <a:gd name="T38" fmla="*/ 144 w 3268"/>
                <a:gd name="T39" fmla="*/ 7 h 263"/>
                <a:gd name="T40" fmla="*/ 144 w 3268"/>
                <a:gd name="T41" fmla="*/ 7 h 263"/>
                <a:gd name="T42" fmla="*/ 141 w 3268"/>
                <a:gd name="T43" fmla="*/ 7 h 263"/>
                <a:gd name="T44" fmla="*/ 141 w 3268"/>
                <a:gd name="T45" fmla="*/ 7 h 263"/>
                <a:gd name="T46" fmla="*/ 8 w 3268"/>
                <a:gd name="T47" fmla="*/ 21 h 263"/>
                <a:gd name="T48" fmla="*/ 9 w 3268"/>
                <a:gd name="T49" fmla="*/ 21 h 263"/>
                <a:gd name="T50" fmla="*/ 2 w 3268"/>
                <a:gd name="T51" fmla="*/ 21 h 263"/>
                <a:gd name="T52" fmla="*/ 2 w 3268"/>
                <a:gd name="T53" fmla="*/ 21 h 263"/>
                <a:gd name="T54" fmla="*/ 1 w 3268"/>
                <a:gd name="T55" fmla="*/ 21 h 263"/>
                <a:gd name="T56" fmla="*/ 1 w 3268"/>
                <a:gd name="T57" fmla="*/ 23 h 263"/>
                <a:gd name="T58" fmla="*/ 185 w 3268"/>
                <a:gd name="T59" fmla="*/ 8 h 263"/>
                <a:gd name="T60" fmla="*/ 281 w 3268"/>
                <a:gd name="T61" fmla="*/ 17 h 263"/>
                <a:gd name="T62" fmla="*/ 371 w 3268"/>
                <a:gd name="T63" fmla="*/ 55 h 263"/>
                <a:gd name="T64" fmla="*/ 690 w 3268"/>
                <a:gd name="T65" fmla="*/ 237 h 263"/>
                <a:gd name="T66" fmla="*/ 940 w 3268"/>
                <a:gd name="T67" fmla="*/ 215 h 263"/>
                <a:gd name="T68" fmla="*/ 1173 w 3268"/>
                <a:gd name="T69" fmla="*/ 70 h 263"/>
                <a:gd name="T70" fmla="*/ 1346 w 3268"/>
                <a:gd name="T71" fmla="*/ 19 h 263"/>
                <a:gd name="T72" fmla="*/ 1510 w 3268"/>
                <a:gd name="T73" fmla="*/ 40 h 263"/>
                <a:gd name="T74" fmla="*/ 1778 w 3268"/>
                <a:gd name="T75" fmla="*/ 183 h 263"/>
                <a:gd name="T76" fmla="*/ 2007 w 3268"/>
                <a:gd name="T77" fmla="*/ 228 h 263"/>
                <a:gd name="T78" fmla="*/ 2260 w 3268"/>
                <a:gd name="T79" fmla="*/ 124 h 263"/>
                <a:gd name="T80" fmla="*/ 2434 w 3268"/>
                <a:gd name="T81" fmla="*/ 52 h 263"/>
                <a:gd name="T82" fmla="*/ 2631 w 3268"/>
                <a:gd name="T83" fmla="*/ 18 h 263"/>
                <a:gd name="T84" fmla="*/ 2822 w 3268"/>
                <a:gd name="T85" fmla="*/ 58 h 263"/>
                <a:gd name="T86" fmla="*/ 2976 w 3268"/>
                <a:gd name="T87" fmla="*/ 138 h 263"/>
                <a:gd name="T88" fmla="*/ 3265 w 3268"/>
                <a:gd name="T89" fmla="*/ 206 h 263"/>
                <a:gd name="T90" fmla="*/ 3265 w 3268"/>
                <a:gd name="T91" fmla="*/ 202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268" h="263">
                  <a:moveTo>
                    <a:pt x="3265" y="202"/>
                  </a:moveTo>
                  <a:cubicBezTo>
                    <a:pt x="3200" y="206"/>
                    <a:pt x="3137" y="197"/>
                    <a:pt x="3076" y="176"/>
                  </a:cubicBezTo>
                  <a:cubicBezTo>
                    <a:pt x="3020" y="158"/>
                    <a:pt x="2969" y="128"/>
                    <a:pt x="2918" y="100"/>
                  </a:cubicBezTo>
                  <a:cubicBezTo>
                    <a:pt x="2867" y="72"/>
                    <a:pt x="2816" y="46"/>
                    <a:pt x="2760" y="29"/>
                  </a:cubicBezTo>
                  <a:cubicBezTo>
                    <a:pt x="2698" y="11"/>
                    <a:pt x="2632" y="9"/>
                    <a:pt x="2568" y="17"/>
                  </a:cubicBezTo>
                  <a:cubicBezTo>
                    <a:pt x="2512" y="24"/>
                    <a:pt x="2456" y="38"/>
                    <a:pt x="2403" y="56"/>
                  </a:cubicBezTo>
                  <a:cubicBezTo>
                    <a:pt x="2356" y="73"/>
                    <a:pt x="2308" y="92"/>
                    <a:pt x="2265" y="118"/>
                  </a:cubicBezTo>
                  <a:cubicBezTo>
                    <a:pt x="2265" y="118"/>
                    <a:pt x="2264" y="118"/>
                    <a:pt x="2263" y="118"/>
                  </a:cubicBezTo>
                  <a:cubicBezTo>
                    <a:pt x="2155" y="175"/>
                    <a:pt x="2040" y="241"/>
                    <a:pt x="1912" y="222"/>
                  </a:cubicBezTo>
                  <a:cubicBezTo>
                    <a:pt x="1810" y="207"/>
                    <a:pt x="1723" y="146"/>
                    <a:pt x="1636" y="95"/>
                  </a:cubicBezTo>
                  <a:cubicBezTo>
                    <a:pt x="1572" y="57"/>
                    <a:pt x="1505" y="25"/>
                    <a:pt x="1430" y="17"/>
                  </a:cubicBezTo>
                  <a:cubicBezTo>
                    <a:pt x="1359" y="9"/>
                    <a:pt x="1287" y="14"/>
                    <a:pt x="1222" y="41"/>
                  </a:cubicBezTo>
                  <a:cubicBezTo>
                    <a:pt x="1205" y="46"/>
                    <a:pt x="1189" y="56"/>
                    <a:pt x="1174" y="65"/>
                  </a:cubicBezTo>
                  <a:cubicBezTo>
                    <a:pt x="1173" y="65"/>
                    <a:pt x="1173" y="65"/>
                    <a:pt x="1173" y="66"/>
                  </a:cubicBezTo>
                  <a:cubicBezTo>
                    <a:pt x="1081" y="125"/>
                    <a:pt x="992" y="197"/>
                    <a:pt x="886" y="230"/>
                  </a:cubicBezTo>
                  <a:cubicBezTo>
                    <a:pt x="833" y="247"/>
                    <a:pt x="779" y="251"/>
                    <a:pt x="725" y="240"/>
                  </a:cubicBezTo>
                  <a:cubicBezTo>
                    <a:pt x="663" y="229"/>
                    <a:pt x="608" y="198"/>
                    <a:pt x="555" y="166"/>
                  </a:cubicBezTo>
                  <a:cubicBezTo>
                    <a:pt x="513" y="139"/>
                    <a:pt x="472" y="111"/>
                    <a:pt x="430" y="85"/>
                  </a:cubicBezTo>
                  <a:cubicBezTo>
                    <a:pt x="389" y="58"/>
                    <a:pt x="345" y="32"/>
                    <a:pt x="298" y="17"/>
                  </a:cubicBezTo>
                  <a:cubicBezTo>
                    <a:pt x="247" y="0"/>
                    <a:pt x="195" y="1"/>
                    <a:pt x="144" y="7"/>
                  </a:cubicBezTo>
                  <a:cubicBezTo>
                    <a:pt x="144" y="7"/>
                    <a:pt x="144" y="7"/>
                    <a:pt x="144" y="7"/>
                  </a:cubicBezTo>
                  <a:cubicBezTo>
                    <a:pt x="141" y="7"/>
                    <a:pt x="141" y="7"/>
                    <a:pt x="141" y="7"/>
                  </a:cubicBezTo>
                  <a:cubicBezTo>
                    <a:pt x="141" y="7"/>
                    <a:pt x="141" y="7"/>
                    <a:pt x="141" y="7"/>
                  </a:cubicBezTo>
                  <a:cubicBezTo>
                    <a:pt x="97" y="12"/>
                    <a:pt x="53" y="19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7" y="21"/>
                    <a:pt x="4" y="21"/>
                    <a:pt x="2" y="21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0" y="21"/>
                    <a:pt x="0" y="23"/>
                    <a:pt x="1" y="23"/>
                  </a:cubicBezTo>
                  <a:cubicBezTo>
                    <a:pt x="63" y="23"/>
                    <a:pt x="124" y="11"/>
                    <a:pt x="185" y="8"/>
                  </a:cubicBezTo>
                  <a:cubicBezTo>
                    <a:pt x="218" y="7"/>
                    <a:pt x="250" y="9"/>
                    <a:pt x="281" y="17"/>
                  </a:cubicBezTo>
                  <a:cubicBezTo>
                    <a:pt x="313" y="25"/>
                    <a:pt x="342" y="40"/>
                    <a:pt x="371" y="55"/>
                  </a:cubicBezTo>
                  <a:cubicBezTo>
                    <a:pt x="478" y="113"/>
                    <a:pt x="572" y="201"/>
                    <a:pt x="690" y="237"/>
                  </a:cubicBezTo>
                  <a:cubicBezTo>
                    <a:pt x="774" y="263"/>
                    <a:pt x="861" y="251"/>
                    <a:pt x="940" y="215"/>
                  </a:cubicBezTo>
                  <a:cubicBezTo>
                    <a:pt x="1024" y="178"/>
                    <a:pt x="1097" y="121"/>
                    <a:pt x="1173" y="70"/>
                  </a:cubicBezTo>
                  <a:cubicBezTo>
                    <a:pt x="1225" y="38"/>
                    <a:pt x="1285" y="22"/>
                    <a:pt x="1346" y="19"/>
                  </a:cubicBezTo>
                  <a:cubicBezTo>
                    <a:pt x="1401" y="16"/>
                    <a:pt x="1458" y="22"/>
                    <a:pt x="1510" y="40"/>
                  </a:cubicBezTo>
                  <a:cubicBezTo>
                    <a:pt x="1607" y="73"/>
                    <a:pt x="1688" y="138"/>
                    <a:pt x="1778" y="183"/>
                  </a:cubicBezTo>
                  <a:cubicBezTo>
                    <a:pt x="1850" y="219"/>
                    <a:pt x="1927" y="239"/>
                    <a:pt x="2007" y="228"/>
                  </a:cubicBezTo>
                  <a:cubicBezTo>
                    <a:pt x="2098" y="215"/>
                    <a:pt x="2182" y="170"/>
                    <a:pt x="2260" y="124"/>
                  </a:cubicBezTo>
                  <a:cubicBezTo>
                    <a:pt x="2317" y="96"/>
                    <a:pt x="2373" y="71"/>
                    <a:pt x="2434" y="52"/>
                  </a:cubicBezTo>
                  <a:cubicBezTo>
                    <a:pt x="2498" y="33"/>
                    <a:pt x="2564" y="19"/>
                    <a:pt x="2631" y="18"/>
                  </a:cubicBezTo>
                  <a:cubicBezTo>
                    <a:pt x="2697" y="17"/>
                    <a:pt x="2762" y="32"/>
                    <a:pt x="2822" y="58"/>
                  </a:cubicBezTo>
                  <a:cubicBezTo>
                    <a:pt x="2875" y="81"/>
                    <a:pt x="2925" y="111"/>
                    <a:pt x="2976" y="138"/>
                  </a:cubicBezTo>
                  <a:cubicBezTo>
                    <a:pt x="3064" y="185"/>
                    <a:pt x="3163" y="217"/>
                    <a:pt x="3265" y="206"/>
                  </a:cubicBezTo>
                  <a:cubicBezTo>
                    <a:pt x="3267" y="206"/>
                    <a:pt x="3268" y="202"/>
                    <a:pt x="3265" y="202"/>
                  </a:cubicBezTo>
                  <a:close/>
                </a:path>
              </a:pathLst>
            </a:custGeom>
            <a:solidFill>
              <a:srgbClr val="B3AE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9" name="Freeform 138"/>
            <p:cNvSpPr/>
            <p:nvPr/>
          </p:nvSpPr>
          <p:spPr bwMode="auto">
            <a:xfrm>
              <a:off x="3272" y="2810"/>
              <a:ext cx="192" cy="210"/>
            </a:xfrm>
            <a:custGeom>
              <a:avLst/>
              <a:gdLst>
                <a:gd name="T0" fmla="*/ 109 w 111"/>
                <a:gd name="T1" fmla="*/ 75 h 121"/>
                <a:gd name="T2" fmla="*/ 49 w 111"/>
                <a:gd name="T3" fmla="*/ 63 h 121"/>
                <a:gd name="T4" fmla="*/ 3 w 111"/>
                <a:gd name="T5" fmla="*/ 0 h 121"/>
                <a:gd name="T6" fmla="*/ 0 w 111"/>
                <a:gd name="T7" fmla="*/ 2 h 121"/>
                <a:gd name="T8" fmla="*/ 46 w 111"/>
                <a:gd name="T9" fmla="*/ 64 h 121"/>
                <a:gd name="T10" fmla="*/ 5 w 111"/>
                <a:gd name="T11" fmla="*/ 111 h 121"/>
                <a:gd name="T12" fmla="*/ 6 w 111"/>
                <a:gd name="T13" fmla="*/ 112 h 121"/>
                <a:gd name="T14" fmla="*/ 38 w 111"/>
                <a:gd name="T15" fmla="*/ 109 h 121"/>
                <a:gd name="T16" fmla="*/ 38 w 111"/>
                <a:gd name="T17" fmla="*/ 109 h 121"/>
                <a:gd name="T18" fmla="*/ 53 w 111"/>
                <a:gd name="T19" fmla="*/ 114 h 121"/>
                <a:gd name="T20" fmla="*/ 65 w 111"/>
                <a:gd name="T21" fmla="*/ 100 h 121"/>
                <a:gd name="T22" fmla="*/ 81 w 111"/>
                <a:gd name="T23" fmla="*/ 104 h 121"/>
                <a:gd name="T24" fmla="*/ 89 w 111"/>
                <a:gd name="T25" fmla="*/ 90 h 121"/>
                <a:gd name="T26" fmla="*/ 106 w 111"/>
                <a:gd name="T27" fmla="*/ 89 h 121"/>
                <a:gd name="T28" fmla="*/ 109 w 111"/>
                <a:gd name="T29" fmla="*/ 75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1" h="121">
                  <a:moveTo>
                    <a:pt x="109" y="75"/>
                  </a:moveTo>
                  <a:cubicBezTo>
                    <a:pt x="101" y="53"/>
                    <a:pt x="66" y="58"/>
                    <a:pt x="49" y="63"/>
                  </a:cubicBezTo>
                  <a:cubicBezTo>
                    <a:pt x="41" y="38"/>
                    <a:pt x="21" y="18"/>
                    <a:pt x="3" y="0"/>
                  </a:cubicBezTo>
                  <a:cubicBezTo>
                    <a:pt x="2" y="0"/>
                    <a:pt x="1" y="1"/>
                    <a:pt x="0" y="2"/>
                  </a:cubicBezTo>
                  <a:cubicBezTo>
                    <a:pt x="18" y="21"/>
                    <a:pt x="35" y="40"/>
                    <a:pt x="46" y="64"/>
                  </a:cubicBezTo>
                  <a:cubicBezTo>
                    <a:pt x="28" y="72"/>
                    <a:pt x="6" y="89"/>
                    <a:pt x="5" y="111"/>
                  </a:cubicBezTo>
                  <a:cubicBezTo>
                    <a:pt x="5" y="111"/>
                    <a:pt x="5" y="112"/>
                    <a:pt x="6" y="112"/>
                  </a:cubicBezTo>
                  <a:cubicBezTo>
                    <a:pt x="14" y="121"/>
                    <a:pt x="31" y="117"/>
                    <a:pt x="38" y="109"/>
                  </a:cubicBezTo>
                  <a:cubicBezTo>
                    <a:pt x="38" y="109"/>
                    <a:pt x="38" y="109"/>
                    <a:pt x="38" y="109"/>
                  </a:cubicBezTo>
                  <a:cubicBezTo>
                    <a:pt x="41" y="114"/>
                    <a:pt x="47" y="117"/>
                    <a:pt x="53" y="114"/>
                  </a:cubicBezTo>
                  <a:cubicBezTo>
                    <a:pt x="58" y="111"/>
                    <a:pt x="64" y="106"/>
                    <a:pt x="65" y="100"/>
                  </a:cubicBezTo>
                  <a:cubicBezTo>
                    <a:pt x="70" y="103"/>
                    <a:pt x="75" y="106"/>
                    <a:pt x="81" y="104"/>
                  </a:cubicBezTo>
                  <a:cubicBezTo>
                    <a:pt x="86" y="101"/>
                    <a:pt x="89" y="96"/>
                    <a:pt x="89" y="90"/>
                  </a:cubicBezTo>
                  <a:cubicBezTo>
                    <a:pt x="95" y="93"/>
                    <a:pt x="101" y="93"/>
                    <a:pt x="106" y="89"/>
                  </a:cubicBezTo>
                  <a:cubicBezTo>
                    <a:pt x="110" y="86"/>
                    <a:pt x="111" y="79"/>
                    <a:pt x="109" y="75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0" name="Freeform 139"/>
            <p:cNvSpPr/>
            <p:nvPr/>
          </p:nvSpPr>
          <p:spPr bwMode="auto">
            <a:xfrm>
              <a:off x="3847" y="2360"/>
              <a:ext cx="311" cy="360"/>
            </a:xfrm>
            <a:custGeom>
              <a:avLst/>
              <a:gdLst>
                <a:gd name="T0" fmla="*/ 175 w 180"/>
                <a:gd name="T1" fmla="*/ 36 h 208"/>
                <a:gd name="T2" fmla="*/ 159 w 180"/>
                <a:gd name="T3" fmla="*/ 35 h 208"/>
                <a:gd name="T4" fmla="*/ 151 w 180"/>
                <a:gd name="T5" fmla="*/ 21 h 208"/>
                <a:gd name="T6" fmla="*/ 135 w 180"/>
                <a:gd name="T7" fmla="*/ 24 h 208"/>
                <a:gd name="T8" fmla="*/ 124 w 180"/>
                <a:gd name="T9" fmla="*/ 10 h 208"/>
                <a:gd name="T10" fmla="*/ 109 w 180"/>
                <a:gd name="T11" fmla="*/ 14 h 208"/>
                <a:gd name="T12" fmla="*/ 108 w 180"/>
                <a:gd name="T13" fmla="*/ 14 h 208"/>
                <a:gd name="T14" fmla="*/ 76 w 180"/>
                <a:gd name="T15" fmla="*/ 10 h 208"/>
                <a:gd name="T16" fmla="*/ 75 w 180"/>
                <a:gd name="T17" fmla="*/ 11 h 208"/>
                <a:gd name="T18" fmla="*/ 115 w 180"/>
                <a:gd name="T19" fmla="*/ 59 h 208"/>
                <a:gd name="T20" fmla="*/ 46 w 180"/>
                <a:gd name="T21" fmla="*/ 138 h 208"/>
                <a:gd name="T22" fmla="*/ 0 w 180"/>
                <a:gd name="T23" fmla="*/ 208 h 208"/>
                <a:gd name="T24" fmla="*/ 0 w 180"/>
                <a:gd name="T25" fmla="*/ 208 h 208"/>
                <a:gd name="T26" fmla="*/ 1 w 180"/>
                <a:gd name="T27" fmla="*/ 208 h 208"/>
                <a:gd name="T28" fmla="*/ 2 w 180"/>
                <a:gd name="T29" fmla="*/ 207 h 208"/>
                <a:gd name="T30" fmla="*/ 4 w 180"/>
                <a:gd name="T31" fmla="*/ 206 h 208"/>
                <a:gd name="T32" fmla="*/ 58 w 180"/>
                <a:gd name="T33" fmla="*/ 131 h 208"/>
                <a:gd name="T34" fmla="*/ 117 w 180"/>
                <a:gd name="T35" fmla="*/ 61 h 208"/>
                <a:gd name="T36" fmla="*/ 177 w 180"/>
                <a:gd name="T37" fmla="*/ 51 h 208"/>
                <a:gd name="T38" fmla="*/ 175 w 180"/>
                <a:gd name="T39" fmla="*/ 36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0" h="208">
                  <a:moveTo>
                    <a:pt x="175" y="36"/>
                  </a:moveTo>
                  <a:cubicBezTo>
                    <a:pt x="171" y="32"/>
                    <a:pt x="164" y="32"/>
                    <a:pt x="159" y="35"/>
                  </a:cubicBezTo>
                  <a:cubicBezTo>
                    <a:pt x="159" y="29"/>
                    <a:pt x="156" y="23"/>
                    <a:pt x="151" y="21"/>
                  </a:cubicBezTo>
                  <a:cubicBezTo>
                    <a:pt x="146" y="19"/>
                    <a:pt x="140" y="21"/>
                    <a:pt x="135" y="24"/>
                  </a:cubicBezTo>
                  <a:cubicBezTo>
                    <a:pt x="134" y="18"/>
                    <a:pt x="129" y="13"/>
                    <a:pt x="124" y="10"/>
                  </a:cubicBezTo>
                  <a:cubicBezTo>
                    <a:pt x="118" y="7"/>
                    <a:pt x="112" y="9"/>
                    <a:pt x="109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02" y="6"/>
                    <a:pt x="85" y="0"/>
                    <a:pt x="76" y="10"/>
                  </a:cubicBezTo>
                  <a:cubicBezTo>
                    <a:pt x="76" y="10"/>
                    <a:pt x="75" y="10"/>
                    <a:pt x="75" y="11"/>
                  </a:cubicBezTo>
                  <a:cubicBezTo>
                    <a:pt x="75" y="32"/>
                    <a:pt x="97" y="50"/>
                    <a:pt x="115" y="59"/>
                  </a:cubicBezTo>
                  <a:cubicBezTo>
                    <a:pt x="98" y="91"/>
                    <a:pt x="72" y="113"/>
                    <a:pt x="46" y="138"/>
                  </a:cubicBezTo>
                  <a:cubicBezTo>
                    <a:pt x="26" y="157"/>
                    <a:pt x="4" y="180"/>
                    <a:pt x="0" y="208"/>
                  </a:cubicBezTo>
                  <a:cubicBezTo>
                    <a:pt x="0" y="208"/>
                    <a:pt x="0" y="208"/>
                    <a:pt x="0" y="208"/>
                  </a:cubicBezTo>
                  <a:cubicBezTo>
                    <a:pt x="1" y="208"/>
                    <a:pt x="1" y="208"/>
                    <a:pt x="1" y="208"/>
                  </a:cubicBezTo>
                  <a:cubicBezTo>
                    <a:pt x="1" y="208"/>
                    <a:pt x="2" y="208"/>
                    <a:pt x="2" y="207"/>
                  </a:cubicBezTo>
                  <a:cubicBezTo>
                    <a:pt x="3" y="207"/>
                    <a:pt x="3" y="206"/>
                    <a:pt x="4" y="206"/>
                  </a:cubicBezTo>
                  <a:cubicBezTo>
                    <a:pt x="13" y="175"/>
                    <a:pt x="35" y="153"/>
                    <a:pt x="58" y="131"/>
                  </a:cubicBezTo>
                  <a:cubicBezTo>
                    <a:pt x="80" y="111"/>
                    <a:pt x="106" y="89"/>
                    <a:pt x="117" y="61"/>
                  </a:cubicBezTo>
                  <a:cubicBezTo>
                    <a:pt x="134" y="66"/>
                    <a:pt x="169" y="72"/>
                    <a:pt x="177" y="51"/>
                  </a:cubicBezTo>
                  <a:cubicBezTo>
                    <a:pt x="180" y="46"/>
                    <a:pt x="179" y="40"/>
                    <a:pt x="175" y="36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1" name="Freeform 140"/>
            <p:cNvSpPr/>
            <p:nvPr/>
          </p:nvSpPr>
          <p:spPr bwMode="auto">
            <a:xfrm>
              <a:off x="5401" y="2412"/>
              <a:ext cx="88" cy="216"/>
            </a:xfrm>
            <a:custGeom>
              <a:avLst/>
              <a:gdLst>
                <a:gd name="T0" fmla="*/ 19 w 51"/>
                <a:gd name="T1" fmla="*/ 3 h 125"/>
                <a:gd name="T2" fmla="*/ 17 w 51"/>
                <a:gd name="T3" fmla="*/ 4 h 125"/>
                <a:gd name="T4" fmla="*/ 33 w 51"/>
                <a:gd name="T5" fmla="*/ 124 h 125"/>
                <a:gd name="T6" fmla="*/ 33 w 51"/>
                <a:gd name="T7" fmla="*/ 124 h 125"/>
                <a:gd name="T8" fmla="*/ 34 w 51"/>
                <a:gd name="T9" fmla="*/ 125 h 125"/>
                <a:gd name="T10" fmla="*/ 35 w 51"/>
                <a:gd name="T11" fmla="*/ 124 h 125"/>
                <a:gd name="T12" fmla="*/ 34 w 51"/>
                <a:gd name="T13" fmla="*/ 123 h 125"/>
                <a:gd name="T14" fmla="*/ 48 w 51"/>
                <a:gd name="T15" fmla="*/ 66 h 125"/>
                <a:gd name="T16" fmla="*/ 23 w 51"/>
                <a:gd name="T17" fmla="*/ 2 h 125"/>
                <a:gd name="T18" fmla="*/ 19 w 51"/>
                <a:gd name="T19" fmla="*/ 3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" h="125">
                  <a:moveTo>
                    <a:pt x="19" y="3"/>
                  </a:moveTo>
                  <a:cubicBezTo>
                    <a:pt x="18" y="3"/>
                    <a:pt x="17" y="3"/>
                    <a:pt x="17" y="4"/>
                  </a:cubicBezTo>
                  <a:cubicBezTo>
                    <a:pt x="1" y="43"/>
                    <a:pt x="0" y="93"/>
                    <a:pt x="33" y="124"/>
                  </a:cubicBezTo>
                  <a:cubicBezTo>
                    <a:pt x="33" y="124"/>
                    <a:pt x="33" y="124"/>
                    <a:pt x="33" y="124"/>
                  </a:cubicBezTo>
                  <a:cubicBezTo>
                    <a:pt x="33" y="124"/>
                    <a:pt x="33" y="125"/>
                    <a:pt x="34" y="125"/>
                  </a:cubicBezTo>
                  <a:cubicBezTo>
                    <a:pt x="34" y="125"/>
                    <a:pt x="35" y="124"/>
                    <a:pt x="35" y="124"/>
                  </a:cubicBezTo>
                  <a:cubicBezTo>
                    <a:pt x="34" y="124"/>
                    <a:pt x="34" y="124"/>
                    <a:pt x="34" y="123"/>
                  </a:cubicBezTo>
                  <a:cubicBezTo>
                    <a:pt x="51" y="112"/>
                    <a:pt x="50" y="83"/>
                    <a:pt x="48" y="66"/>
                  </a:cubicBezTo>
                  <a:cubicBezTo>
                    <a:pt x="45" y="43"/>
                    <a:pt x="37" y="19"/>
                    <a:pt x="23" y="2"/>
                  </a:cubicBezTo>
                  <a:cubicBezTo>
                    <a:pt x="21" y="0"/>
                    <a:pt x="19" y="1"/>
                    <a:pt x="19" y="3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2" name="Freeform 141"/>
            <p:cNvSpPr/>
            <p:nvPr/>
          </p:nvSpPr>
          <p:spPr bwMode="auto">
            <a:xfrm>
              <a:off x="5344" y="2441"/>
              <a:ext cx="350" cy="334"/>
            </a:xfrm>
            <a:custGeom>
              <a:avLst/>
              <a:gdLst>
                <a:gd name="T0" fmla="*/ 181 w 203"/>
                <a:gd name="T1" fmla="*/ 65 h 193"/>
                <a:gd name="T2" fmla="*/ 176 w 203"/>
                <a:gd name="T3" fmla="*/ 40 h 193"/>
                <a:gd name="T4" fmla="*/ 151 w 203"/>
                <a:gd name="T5" fmla="*/ 32 h 193"/>
                <a:gd name="T6" fmla="*/ 118 w 203"/>
                <a:gd name="T7" fmla="*/ 21 h 193"/>
                <a:gd name="T8" fmla="*/ 121 w 203"/>
                <a:gd name="T9" fmla="*/ 47 h 193"/>
                <a:gd name="T10" fmla="*/ 131 w 203"/>
                <a:gd name="T11" fmla="*/ 70 h 193"/>
                <a:gd name="T12" fmla="*/ 62 w 203"/>
                <a:gd name="T13" fmla="*/ 110 h 193"/>
                <a:gd name="T14" fmla="*/ 47 w 203"/>
                <a:gd name="T15" fmla="*/ 124 h 193"/>
                <a:gd name="T16" fmla="*/ 46 w 203"/>
                <a:gd name="T17" fmla="*/ 126 h 193"/>
                <a:gd name="T18" fmla="*/ 1 w 203"/>
                <a:gd name="T19" fmla="*/ 174 h 193"/>
                <a:gd name="T20" fmla="*/ 2 w 203"/>
                <a:gd name="T21" fmla="*/ 175 h 193"/>
                <a:gd name="T22" fmla="*/ 26 w 203"/>
                <a:gd name="T23" fmla="*/ 154 h 193"/>
                <a:gd name="T24" fmla="*/ 46 w 203"/>
                <a:gd name="T25" fmla="*/ 131 h 193"/>
                <a:gd name="T26" fmla="*/ 89 w 203"/>
                <a:gd name="T27" fmla="*/ 176 h 193"/>
                <a:gd name="T28" fmla="*/ 152 w 203"/>
                <a:gd name="T29" fmla="*/ 188 h 193"/>
                <a:gd name="T30" fmla="*/ 152 w 203"/>
                <a:gd name="T31" fmla="*/ 185 h 193"/>
                <a:gd name="T32" fmla="*/ 111 w 203"/>
                <a:gd name="T33" fmla="*/ 136 h 193"/>
                <a:gd name="T34" fmla="*/ 54 w 203"/>
                <a:gd name="T35" fmla="*/ 123 h 193"/>
                <a:gd name="T36" fmla="*/ 57 w 203"/>
                <a:gd name="T37" fmla="*/ 120 h 193"/>
                <a:gd name="T38" fmla="*/ 94 w 203"/>
                <a:gd name="T39" fmla="*/ 92 h 193"/>
                <a:gd name="T40" fmla="*/ 133 w 203"/>
                <a:gd name="T41" fmla="*/ 73 h 193"/>
                <a:gd name="T42" fmla="*/ 133 w 203"/>
                <a:gd name="T43" fmla="*/ 73 h 193"/>
                <a:gd name="T44" fmla="*/ 134 w 203"/>
                <a:gd name="T45" fmla="*/ 74 h 193"/>
                <a:gd name="T46" fmla="*/ 187 w 203"/>
                <a:gd name="T47" fmla="*/ 95 h 193"/>
                <a:gd name="T48" fmla="*/ 181 w 203"/>
                <a:gd name="T49" fmla="*/ 65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03" h="193">
                  <a:moveTo>
                    <a:pt x="181" y="65"/>
                  </a:moveTo>
                  <a:cubicBezTo>
                    <a:pt x="183" y="57"/>
                    <a:pt x="181" y="48"/>
                    <a:pt x="176" y="40"/>
                  </a:cubicBezTo>
                  <a:cubicBezTo>
                    <a:pt x="171" y="33"/>
                    <a:pt x="160" y="28"/>
                    <a:pt x="151" y="32"/>
                  </a:cubicBezTo>
                  <a:cubicBezTo>
                    <a:pt x="147" y="19"/>
                    <a:pt x="126" y="0"/>
                    <a:pt x="118" y="21"/>
                  </a:cubicBezTo>
                  <a:cubicBezTo>
                    <a:pt x="115" y="29"/>
                    <a:pt x="118" y="40"/>
                    <a:pt x="121" y="47"/>
                  </a:cubicBezTo>
                  <a:cubicBezTo>
                    <a:pt x="123" y="55"/>
                    <a:pt x="126" y="63"/>
                    <a:pt x="131" y="70"/>
                  </a:cubicBezTo>
                  <a:cubicBezTo>
                    <a:pt x="106" y="77"/>
                    <a:pt x="81" y="93"/>
                    <a:pt x="62" y="110"/>
                  </a:cubicBezTo>
                  <a:cubicBezTo>
                    <a:pt x="56" y="115"/>
                    <a:pt x="52" y="119"/>
                    <a:pt x="47" y="124"/>
                  </a:cubicBezTo>
                  <a:cubicBezTo>
                    <a:pt x="46" y="124"/>
                    <a:pt x="46" y="125"/>
                    <a:pt x="46" y="126"/>
                  </a:cubicBezTo>
                  <a:cubicBezTo>
                    <a:pt x="31" y="142"/>
                    <a:pt x="17" y="159"/>
                    <a:pt x="1" y="174"/>
                  </a:cubicBezTo>
                  <a:cubicBezTo>
                    <a:pt x="0" y="175"/>
                    <a:pt x="1" y="176"/>
                    <a:pt x="2" y="175"/>
                  </a:cubicBezTo>
                  <a:cubicBezTo>
                    <a:pt x="11" y="170"/>
                    <a:pt x="19" y="162"/>
                    <a:pt x="26" y="154"/>
                  </a:cubicBezTo>
                  <a:cubicBezTo>
                    <a:pt x="33" y="146"/>
                    <a:pt x="39" y="138"/>
                    <a:pt x="46" y="131"/>
                  </a:cubicBezTo>
                  <a:cubicBezTo>
                    <a:pt x="52" y="151"/>
                    <a:pt x="71" y="166"/>
                    <a:pt x="89" y="176"/>
                  </a:cubicBezTo>
                  <a:cubicBezTo>
                    <a:pt x="107" y="185"/>
                    <a:pt x="132" y="193"/>
                    <a:pt x="152" y="188"/>
                  </a:cubicBezTo>
                  <a:cubicBezTo>
                    <a:pt x="154" y="187"/>
                    <a:pt x="154" y="185"/>
                    <a:pt x="152" y="185"/>
                  </a:cubicBezTo>
                  <a:cubicBezTo>
                    <a:pt x="147" y="164"/>
                    <a:pt x="128" y="146"/>
                    <a:pt x="111" y="136"/>
                  </a:cubicBezTo>
                  <a:cubicBezTo>
                    <a:pt x="96" y="127"/>
                    <a:pt x="72" y="119"/>
                    <a:pt x="54" y="123"/>
                  </a:cubicBezTo>
                  <a:cubicBezTo>
                    <a:pt x="55" y="122"/>
                    <a:pt x="56" y="121"/>
                    <a:pt x="57" y="120"/>
                  </a:cubicBezTo>
                  <a:cubicBezTo>
                    <a:pt x="68" y="109"/>
                    <a:pt x="80" y="100"/>
                    <a:pt x="94" y="92"/>
                  </a:cubicBezTo>
                  <a:cubicBezTo>
                    <a:pt x="106" y="85"/>
                    <a:pt x="120" y="80"/>
                    <a:pt x="133" y="73"/>
                  </a:cubicBezTo>
                  <a:cubicBezTo>
                    <a:pt x="133" y="73"/>
                    <a:pt x="133" y="73"/>
                    <a:pt x="133" y="73"/>
                  </a:cubicBezTo>
                  <a:cubicBezTo>
                    <a:pt x="133" y="74"/>
                    <a:pt x="134" y="74"/>
                    <a:pt x="134" y="74"/>
                  </a:cubicBezTo>
                  <a:cubicBezTo>
                    <a:pt x="148" y="88"/>
                    <a:pt x="167" y="104"/>
                    <a:pt x="187" y="95"/>
                  </a:cubicBezTo>
                  <a:cubicBezTo>
                    <a:pt x="203" y="88"/>
                    <a:pt x="193" y="70"/>
                    <a:pt x="181" y="65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59AF5-EF36-4F21-887F-7A877F937721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9B4AC-B2A5-48F4-A5C5-DC31374EFE7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59AF5-EF36-4F21-887F-7A877F937721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9B4AC-B2A5-48F4-A5C5-DC31374EFE7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 userDrawn="1"/>
        </p:nvGrpSpPr>
        <p:grpSpPr>
          <a:xfrm flipH="1">
            <a:off x="5948945" y="3843759"/>
            <a:ext cx="3279754" cy="1396812"/>
            <a:chOff x="-25400" y="-351206"/>
            <a:chExt cx="4521456" cy="1925639"/>
          </a:xfrm>
        </p:grpSpPr>
        <p:sp>
          <p:nvSpPr>
            <p:cNvPr id="11" name="Freeform 6"/>
            <p:cNvSpPr/>
            <p:nvPr/>
          </p:nvSpPr>
          <p:spPr bwMode="auto">
            <a:xfrm>
              <a:off x="3384550" y="-65456"/>
              <a:ext cx="350838" cy="338138"/>
            </a:xfrm>
            <a:custGeom>
              <a:avLst/>
              <a:gdLst>
                <a:gd name="T0" fmla="*/ 125 w 128"/>
                <a:gd name="T1" fmla="*/ 55 h 123"/>
                <a:gd name="T2" fmla="*/ 95 w 128"/>
                <a:gd name="T3" fmla="*/ 48 h 123"/>
                <a:gd name="T4" fmla="*/ 65 w 128"/>
                <a:gd name="T5" fmla="*/ 22 h 123"/>
                <a:gd name="T6" fmla="*/ 44 w 128"/>
                <a:gd name="T7" fmla="*/ 2 h 123"/>
                <a:gd name="T8" fmla="*/ 12 w 128"/>
                <a:gd name="T9" fmla="*/ 26 h 123"/>
                <a:gd name="T10" fmla="*/ 3 w 128"/>
                <a:gd name="T11" fmla="*/ 70 h 123"/>
                <a:gd name="T12" fmla="*/ 19 w 128"/>
                <a:gd name="T13" fmla="*/ 106 h 123"/>
                <a:gd name="T14" fmla="*/ 58 w 128"/>
                <a:gd name="T15" fmla="*/ 122 h 123"/>
                <a:gd name="T16" fmla="*/ 109 w 128"/>
                <a:gd name="T17" fmla="*/ 100 h 123"/>
                <a:gd name="T18" fmla="*/ 125 w 128"/>
                <a:gd name="T19" fmla="*/ 55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8" h="123">
                  <a:moveTo>
                    <a:pt x="125" y="55"/>
                  </a:moveTo>
                  <a:cubicBezTo>
                    <a:pt x="122" y="39"/>
                    <a:pt x="106" y="40"/>
                    <a:pt x="95" y="48"/>
                  </a:cubicBezTo>
                  <a:cubicBezTo>
                    <a:pt x="98" y="30"/>
                    <a:pt x="82" y="13"/>
                    <a:pt x="65" y="22"/>
                  </a:cubicBezTo>
                  <a:cubicBezTo>
                    <a:pt x="62" y="12"/>
                    <a:pt x="56" y="0"/>
                    <a:pt x="44" y="2"/>
                  </a:cubicBezTo>
                  <a:cubicBezTo>
                    <a:pt x="30" y="4"/>
                    <a:pt x="19" y="16"/>
                    <a:pt x="12" y="26"/>
                  </a:cubicBezTo>
                  <a:cubicBezTo>
                    <a:pt x="2" y="40"/>
                    <a:pt x="0" y="54"/>
                    <a:pt x="3" y="70"/>
                  </a:cubicBezTo>
                  <a:cubicBezTo>
                    <a:pt x="5" y="78"/>
                    <a:pt x="10" y="98"/>
                    <a:pt x="19" y="106"/>
                  </a:cubicBezTo>
                  <a:cubicBezTo>
                    <a:pt x="23" y="122"/>
                    <a:pt x="44" y="123"/>
                    <a:pt x="58" y="122"/>
                  </a:cubicBezTo>
                  <a:cubicBezTo>
                    <a:pt x="76" y="120"/>
                    <a:pt x="97" y="113"/>
                    <a:pt x="109" y="100"/>
                  </a:cubicBezTo>
                  <a:cubicBezTo>
                    <a:pt x="120" y="89"/>
                    <a:pt x="128" y="70"/>
                    <a:pt x="125" y="55"/>
                  </a:cubicBezTo>
                  <a:close/>
                </a:path>
              </a:pathLst>
            </a:custGeom>
            <a:solidFill>
              <a:srgbClr val="FF9D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7"/>
            <p:cNvSpPr/>
            <p:nvPr/>
          </p:nvSpPr>
          <p:spPr bwMode="auto">
            <a:xfrm>
              <a:off x="287338" y="787032"/>
              <a:ext cx="260350" cy="298450"/>
            </a:xfrm>
            <a:custGeom>
              <a:avLst/>
              <a:gdLst>
                <a:gd name="T0" fmla="*/ 40 w 95"/>
                <a:gd name="T1" fmla="*/ 1 h 108"/>
                <a:gd name="T2" fmla="*/ 39 w 95"/>
                <a:gd name="T3" fmla="*/ 2 h 108"/>
                <a:gd name="T4" fmla="*/ 39 w 95"/>
                <a:gd name="T5" fmla="*/ 2 h 108"/>
                <a:gd name="T6" fmla="*/ 38 w 95"/>
                <a:gd name="T7" fmla="*/ 3 h 108"/>
                <a:gd name="T8" fmla="*/ 37 w 95"/>
                <a:gd name="T9" fmla="*/ 3 h 108"/>
                <a:gd name="T10" fmla="*/ 3 w 95"/>
                <a:gd name="T11" fmla="*/ 76 h 108"/>
                <a:gd name="T12" fmla="*/ 11 w 95"/>
                <a:gd name="T13" fmla="*/ 102 h 108"/>
                <a:gd name="T14" fmla="*/ 27 w 95"/>
                <a:gd name="T15" fmla="*/ 95 h 108"/>
                <a:gd name="T16" fmla="*/ 36 w 95"/>
                <a:gd name="T17" fmla="*/ 103 h 108"/>
                <a:gd name="T18" fmla="*/ 52 w 95"/>
                <a:gd name="T19" fmla="*/ 97 h 108"/>
                <a:gd name="T20" fmla="*/ 66 w 95"/>
                <a:gd name="T21" fmla="*/ 105 h 108"/>
                <a:gd name="T22" fmla="*/ 78 w 95"/>
                <a:gd name="T23" fmla="*/ 95 h 108"/>
                <a:gd name="T24" fmla="*/ 78 w 95"/>
                <a:gd name="T25" fmla="*/ 93 h 108"/>
                <a:gd name="T26" fmla="*/ 40 w 95"/>
                <a:gd name="T27" fmla="*/ 1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5" h="108">
                  <a:moveTo>
                    <a:pt x="40" y="1"/>
                  </a:moveTo>
                  <a:cubicBezTo>
                    <a:pt x="39" y="0"/>
                    <a:pt x="38" y="1"/>
                    <a:pt x="39" y="2"/>
                  </a:cubicBezTo>
                  <a:cubicBezTo>
                    <a:pt x="39" y="2"/>
                    <a:pt x="39" y="2"/>
                    <a:pt x="39" y="2"/>
                  </a:cubicBezTo>
                  <a:cubicBezTo>
                    <a:pt x="39" y="2"/>
                    <a:pt x="38" y="3"/>
                    <a:pt x="38" y="3"/>
                  </a:cubicBezTo>
                  <a:cubicBezTo>
                    <a:pt x="38" y="3"/>
                    <a:pt x="37" y="2"/>
                    <a:pt x="37" y="3"/>
                  </a:cubicBezTo>
                  <a:cubicBezTo>
                    <a:pt x="9" y="15"/>
                    <a:pt x="0" y="48"/>
                    <a:pt x="3" y="76"/>
                  </a:cubicBezTo>
                  <a:cubicBezTo>
                    <a:pt x="4" y="84"/>
                    <a:pt x="4" y="96"/>
                    <a:pt x="11" y="102"/>
                  </a:cubicBezTo>
                  <a:cubicBezTo>
                    <a:pt x="16" y="108"/>
                    <a:pt x="23" y="100"/>
                    <a:pt x="27" y="95"/>
                  </a:cubicBezTo>
                  <a:cubicBezTo>
                    <a:pt x="29" y="99"/>
                    <a:pt x="31" y="103"/>
                    <a:pt x="36" y="103"/>
                  </a:cubicBezTo>
                  <a:cubicBezTo>
                    <a:pt x="42" y="103"/>
                    <a:pt x="44" y="95"/>
                    <a:pt x="52" y="97"/>
                  </a:cubicBezTo>
                  <a:cubicBezTo>
                    <a:pt x="57" y="98"/>
                    <a:pt x="61" y="105"/>
                    <a:pt x="66" y="105"/>
                  </a:cubicBezTo>
                  <a:cubicBezTo>
                    <a:pt x="72" y="105"/>
                    <a:pt x="75" y="100"/>
                    <a:pt x="78" y="95"/>
                  </a:cubicBezTo>
                  <a:cubicBezTo>
                    <a:pt x="79" y="95"/>
                    <a:pt x="78" y="94"/>
                    <a:pt x="78" y="93"/>
                  </a:cubicBezTo>
                  <a:cubicBezTo>
                    <a:pt x="95" y="61"/>
                    <a:pt x="71" y="15"/>
                    <a:pt x="40" y="1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8"/>
            <p:cNvSpPr/>
            <p:nvPr/>
          </p:nvSpPr>
          <p:spPr bwMode="auto">
            <a:xfrm>
              <a:off x="690563" y="721945"/>
              <a:ext cx="182563" cy="195263"/>
            </a:xfrm>
            <a:custGeom>
              <a:avLst/>
              <a:gdLst>
                <a:gd name="T0" fmla="*/ 13 w 67"/>
                <a:gd name="T1" fmla="*/ 0 h 71"/>
                <a:gd name="T2" fmla="*/ 11 w 67"/>
                <a:gd name="T3" fmla="*/ 0 h 71"/>
                <a:gd name="T4" fmla="*/ 11 w 67"/>
                <a:gd name="T5" fmla="*/ 0 h 71"/>
                <a:gd name="T6" fmla="*/ 10 w 67"/>
                <a:gd name="T7" fmla="*/ 1 h 71"/>
                <a:gd name="T8" fmla="*/ 11 w 67"/>
                <a:gd name="T9" fmla="*/ 0 h 71"/>
                <a:gd name="T10" fmla="*/ 10 w 67"/>
                <a:gd name="T11" fmla="*/ 0 h 71"/>
                <a:gd name="T12" fmla="*/ 9 w 67"/>
                <a:gd name="T13" fmla="*/ 3 h 71"/>
                <a:gd name="T14" fmla="*/ 9 w 67"/>
                <a:gd name="T15" fmla="*/ 4 h 71"/>
                <a:gd name="T16" fmla="*/ 4 w 67"/>
                <a:gd name="T17" fmla="*/ 53 h 71"/>
                <a:gd name="T18" fmla="*/ 38 w 67"/>
                <a:gd name="T19" fmla="*/ 65 h 71"/>
                <a:gd name="T20" fmla="*/ 13 w 67"/>
                <a:gd name="T21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71">
                  <a:moveTo>
                    <a:pt x="13" y="0"/>
                  </a:moveTo>
                  <a:cubicBezTo>
                    <a:pt x="12" y="0"/>
                    <a:pt x="11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1"/>
                    <a:pt x="10" y="1"/>
                  </a:cubicBezTo>
                  <a:cubicBezTo>
                    <a:pt x="10" y="1"/>
                    <a:pt x="11" y="0"/>
                    <a:pt x="11" y="0"/>
                  </a:cubicBezTo>
                  <a:cubicBezTo>
                    <a:pt x="11" y="0"/>
                    <a:pt x="10" y="0"/>
                    <a:pt x="10" y="0"/>
                  </a:cubicBezTo>
                  <a:cubicBezTo>
                    <a:pt x="10" y="1"/>
                    <a:pt x="10" y="2"/>
                    <a:pt x="9" y="3"/>
                  </a:cubicBezTo>
                  <a:cubicBezTo>
                    <a:pt x="9" y="3"/>
                    <a:pt x="9" y="4"/>
                    <a:pt x="9" y="4"/>
                  </a:cubicBezTo>
                  <a:cubicBezTo>
                    <a:pt x="4" y="20"/>
                    <a:pt x="0" y="37"/>
                    <a:pt x="4" y="53"/>
                  </a:cubicBezTo>
                  <a:cubicBezTo>
                    <a:pt x="8" y="67"/>
                    <a:pt x="25" y="71"/>
                    <a:pt x="38" y="65"/>
                  </a:cubicBezTo>
                  <a:cubicBezTo>
                    <a:pt x="67" y="51"/>
                    <a:pt x="32" y="7"/>
                    <a:pt x="13" y="0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12"/>
            <p:cNvSpPr/>
            <p:nvPr/>
          </p:nvSpPr>
          <p:spPr bwMode="auto">
            <a:xfrm>
              <a:off x="1811338" y="1337895"/>
              <a:ext cx="234950" cy="236538"/>
            </a:xfrm>
            <a:custGeom>
              <a:avLst/>
              <a:gdLst>
                <a:gd name="T0" fmla="*/ 79 w 86"/>
                <a:gd name="T1" fmla="*/ 34 h 86"/>
                <a:gd name="T2" fmla="*/ 39 w 86"/>
                <a:gd name="T3" fmla="*/ 0 h 86"/>
                <a:gd name="T4" fmla="*/ 37 w 86"/>
                <a:gd name="T5" fmla="*/ 1 h 86"/>
                <a:gd name="T6" fmla="*/ 37 w 86"/>
                <a:gd name="T7" fmla="*/ 2 h 86"/>
                <a:gd name="T8" fmla="*/ 36 w 86"/>
                <a:gd name="T9" fmla="*/ 3 h 86"/>
                <a:gd name="T10" fmla="*/ 36 w 86"/>
                <a:gd name="T11" fmla="*/ 3 h 86"/>
                <a:gd name="T12" fmla="*/ 3 w 86"/>
                <a:gd name="T13" fmla="*/ 56 h 86"/>
                <a:gd name="T14" fmla="*/ 12 w 86"/>
                <a:gd name="T15" fmla="*/ 70 h 86"/>
                <a:gd name="T16" fmla="*/ 29 w 86"/>
                <a:gd name="T17" fmla="*/ 63 h 86"/>
                <a:gd name="T18" fmla="*/ 68 w 86"/>
                <a:gd name="T19" fmla="*/ 55 h 86"/>
                <a:gd name="T20" fmla="*/ 84 w 86"/>
                <a:gd name="T21" fmla="*/ 49 h 86"/>
                <a:gd name="T22" fmla="*/ 79 w 86"/>
                <a:gd name="T23" fmla="*/ 3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6" h="86">
                  <a:moveTo>
                    <a:pt x="79" y="34"/>
                  </a:moveTo>
                  <a:cubicBezTo>
                    <a:pt x="68" y="20"/>
                    <a:pt x="53" y="10"/>
                    <a:pt x="39" y="0"/>
                  </a:cubicBezTo>
                  <a:cubicBezTo>
                    <a:pt x="38" y="0"/>
                    <a:pt x="37" y="0"/>
                    <a:pt x="37" y="1"/>
                  </a:cubicBezTo>
                  <a:cubicBezTo>
                    <a:pt x="37" y="1"/>
                    <a:pt x="37" y="2"/>
                    <a:pt x="37" y="2"/>
                  </a:cubicBezTo>
                  <a:cubicBezTo>
                    <a:pt x="37" y="2"/>
                    <a:pt x="36" y="3"/>
                    <a:pt x="36" y="3"/>
                  </a:cubicBezTo>
                  <a:cubicBezTo>
                    <a:pt x="36" y="3"/>
                    <a:pt x="36" y="3"/>
                    <a:pt x="36" y="3"/>
                  </a:cubicBezTo>
                  <a:cubicBezTo>
                    <a:pt x="22" y="18"/>
                    <a:pt x="0" y="33"/>
                    <a:pt x="3" y="56"/>
                  </a:cubicBezTo>
                  <a:cubicBezTo>
                    <a:pt x="3" y="61"/>
                    <a:pt x="7" y="68"/>
                    <a:pt x="12" y="70"/>
                  </a:cubicBezTo>
                  <a:cubicBezTo>
                    <a:pt x="19" y="72"/>
                    <a:pt x="25" y="68"/>
                    <a:pt x="29" y="63"/>
                  </a:cubicBezTo>
                  <a:cubicBezTo>
                    <a:pt x="37" y="86"/>
                    <a:pt x="70" y="76"/>
                    <a:pt x="68" y="55"/>
                  </a:cubicBezTo>
                  <a:cubicBezTo>
                    <a:pt x="74" y="55"/>
                    <a:pt x="81" y="55"/>
                    <a:pt x="84" y="49"/>
                  </a:cubicBezTo>
                  <a:cubicBezTo>
                    <a:pt x="86" y="44"/>
                    <a:pt x="82" y="38"/>
                    <a:pt x="79" y="34"/>
                  </a:cubicBezTo>
                  <a:close/>
                </a:path>
              </a:pathLst>
            </a:custGeom>
            <a:solidFill>
              <a:srgbClr val="B287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3"/>
            <p:cNvSpPr/>
            <p:nvPr/>
          </p:nvSpPr>
          <p:spPr bwMode="auto">
            <a:xfrm>
              <a:off x="2346325" y="290144"/>
              <a:ext cx="360363" cy="373063"/>
            </a:xfrm>
            <a:custGeom>
              <a:avLst/>
              <a:gdLst>
                <a:gd name="T0" fmla="*/ 67 w 132"/>
                <a:gd name="T1" fmla="*/ 125 h 136"/>
                <a:gd name="T2" fmla="*/ 15 w 132"/>
                <a:gd name="T3" fmla="*/ 125 h 136"/>
                <a:gd name="T4" fmla="*/ 0 w 132"/>
                <a:gd name="T5" fmla="*/ 85 h 136"/>
                <a:gd name="T6" fmla="*/ 16 w 132"/>
                <a:gd name="T7" fmla="*/ 37 h 136"/>
                <a:gd name="T8" fmla="*/ 16 w 132"/>
                <a:gd name="T9" fmla="*/ 36 h 136"/>
                <a:gd name="T10" fmla="*/ 39 w 132"/>
                <a:gd name="T11" fmla="*/ 13 h 136"/>
                <a:gd name="T12" fmla="*/ 61 w 132"/>
                <a:gd name="T13" fmla="*/ 1 h 136"/>
                <a:gd name="T14" fmla="*/ 71 w 132"/>
                <a:gd name="T15" fmla="*/ 25 h 136"/>
                <a:gd name="T16" fmla="*/ 76 w 132"/>
                <a:gd name="T17" fmla="*/ 26 h 136"/>
                <a:gd name="T18" fmla="*/ 76 w 132"/>
                <a:gd name="T19" fmla="*/ 24 h 136"/>
                <a:gd name="T20" fmla="*/ 76 w 132"/>
                <a:gd name="T21" fmla="*/ 24 h 136"/>
                <a:gd name="T22" fmla="*/ 82 w 132"/>
                <a:gd name="T23" fmla="*/ 17 h 136"/>
                <a:gd name="T24" fmla="*/ 92 w 132"/>
                <a:gd name="T25" fmla="*/ 12 h 136"/>
                <a:gd name="T26" fmla="*/ 104 w 132"/>
                <a:gd name="T27" fmla="*/ 32 h 136"/>
                <a:gd name="T28" fmla="*/ 107 w 132"/>
                <a:gd name="T29" fmla="*/ 34 h 136"/>
                <a:gd name="T30" fmla="*/ 107 w 132"/>
                <a:gd name="T31" fmla="*/ 34 h 136"/>
                <a:gd name="T32" fmla="*/ 109 w 132"/>
                <a:gd name="T33" fmla="*/ 33 h 136"/>
                <a:gd name="T34" fmla="*/ 123 w 132"/>
                <a:gd name="T35" fmla="*/ 29 h 136"/>
                <a:gd name="T36" fmla="*/ 130 w 132"/>
                <a:gd name="T37" fmla="*/ 41 h 136"/>
                <a:gd name="T38" fmla="*/ 127 w 132"/>
                <a:gd name="T39" fmla="*/ 66 h 136"/>
                <a:gd name="T40" fmla="*/ 115 w 132"/>
                <a:gd name="T41" fmla="*/ 87 h 136"/>
                <a:gd name="T42" fmla="*/ 115 w 132"/>
                <a:gd name="T43" fmla="*/ 87 h 136"/>
                <a:gd name="T44" fmla="*/ 67 w 132"/>
                <a:gd name="T45" fmla="*/ 125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32" h="136">
                  <a:moveTo>
                    <a:pt x="67" y="125"/>
                  </a:moveTo>
                  <a:cubicBezTo>
                    <a:pt x="51" y="131"/>
                    <a:pt x="31" y="136"/>
                    <a:pt x="15" y="125"/>
                  </a:cubicBezTo>
                  <a:cubicBezTo>
                    <a:pt x="3" y="116"/>
                    <a:pt x="0" y="99"/>
                    <a:pt x="0" y="85"/>
                  </a:cubicBezTo>
                  <a:cubicBezTo>
                    <a:pt x="0" y="67"/>
                    <a:pt x="8" y="53"/>
                    <a:pt x="16" y="37"/>
                  </a:cubicBezTo>
                  <a:cubicBezTo>
                    <a:pt x="16" y="37"/>
                    <a:pt x="16" y="36"/>
                    <a:pt x="16" y="36"/>
                  </a:cubicBezTo>
                  <a:cubicBezTo>
                    <a:pt x="23" y="28"/>
                    <a:pt x="31" y="20"/>
                    <a:pt x="39" y="13"/>
                  </a:cubicBezTo>
                  <a:cubicBezTo>
                    <a:pt x="46" y="8"/>
                    <a:pt x="53" y="3"/>
                    <a:pt x="61" y="1"/>
                  </a:cubicBezTo>
                  <a:cubicBezTo>
                    <a:pt x="73" y="0"/>
                    <a:pt x="72" y="18"/>
                    <a:pt x="71" y="25"/>
                  </a:cubicBezTo>
                  <a:cubicBezTo>
                    <a:pt x="71" y="28"/>
                    <a:pt x="76" y="28"/>
                    <a:pt x="76" y="26"/>
                  </a:cubicBezTo>
                  <a:cubicBezTo>
                    <a:pt x="76" y="25"/>
                    <a:pt x="76" y="24"/>
                    <a:pt x="76" y="24"/>
                  </a:cubicBezTo>
                  <a:cubicBezTo>
                    <a:pt x="76" y="24"/>
                    <a:pt x="76" y="24"/>
                    <a:pt x="76" y="24"/>
                  </a:cubicBezTo>
                  <a:cubicBezTo>
                    <a:pt x="79" y="22"/>
                    <a:pt x="80" y="19"/>
                    <a:pt x="82" y="17"/>
                  </a:cubicBezTo>
                  <a:cubicBezTo>
                    <a:pt x="85" y="14"/>
                    <a:pt x="89" y="13"/>
                    <a:pt x="92" y="12"/>
                  </a:cubicBezTo>
                  <a:cubicBezTo>
                    <a:pt x="104" y="10"/>
                    <a:pt x="105" y="24"/>
                    <a:pt x="104" y="32"/>
                  </a:cubicBezTo>
                  <a:cubicBezTo>
                    <a:pt x="104" y="33"/>
                    <a:pt x="105" y="34"/>
                    <a:pt x="107" y="34"/>
                  </a:cubicBezTo>
                  <a:cubicBezTo>
                    <a:pt x="107" y="34"/>
                    <a:pt x="107" y="34"/>
                    <a:pt x="107" y="34"/>
                  </a:cubicBezTo>
                  <a:cubicBezTo>
                    <a:pt x="108" y="34"/>
                    <a:pt x="109" y="33"/>
                    <a:pt x="109" y="33"/>
                  </a:cubicBezTo>
                  <a:cubicBezTo>
                    <a:pt x="113" y="29"/>
                    <a:pt x="118" y="25"/>
                    <a:pt x="123" y="29"/>
                  </a:cubicBezTo>
                  <a:cubicBezTo>
                    <a:pt x="127" y="32"/>
                    <a:pt x="128" y="37"/>
                    <a:pt x="130" y="41"/>
                  </a:cubicBezTo>
                  <a:cubicBezTo>
                    <a:pt x="132" y="49"/>
                    <a:pt x="130" y="58"/>
                    <a:pt x="127" y="66"/>
                  </a:cubicBezTo>
                  <a:cubicBezTo>
                    <a:pt x="124" y="73"/>
                    <a:pt x="119" y="80"/>
                    <a:pt x="115" y="87"/>
                  </a:cubicBezTo>
                  <a:cubicBezTo>
                    <a:pt x="115" y="87"/>
                    <a:pt x="115" y="87"/>
                    <a:pt x="115" y="87"/>
                  </a:cubicBezTo>
                  <a:cubicBezTo>
                    <a:pt x="103" y="106"/>
                    <a:pt x="89" y="117"/>
                    <a:pt x="67" y="125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4"/>
            <p:cNvSpPr/>
            <p:nvPr/>
          </p:nvSpPr>
          <p:spPr bwMode="auto">
            <a:xfrm>
              <a:off x="461963" y="-351206"/>
              <a:ext cx="750888" cy="585788"/>
            </a:xfrm>
            <a:custGeom>
              <a:avLst/>
              <a:gdLst>
                <a:gd name="T0" fmla="*/ 267 w 274"/>
                <a:gd name="T1" fmla="*/ 142 h 213"/>
                <a:gd name="T2" fmla="*/ 236 w 274"/>
                <a:gd name="T3" fmla="*/ 131 h 213"/>
                <a:gd name="T4" fmla="*/ 233 w 274"/>
                <a:gd name="T5" fmla="*/ 99 h 213"/>
                <a:gd name="T6" fmla="*/ 210 w 274"/>
                <a:gd name="T7" fmla="*/ 92 h 213"/>
                <a:gd name="T8" fmla="*/ 200 w 274"/>
                <a:gd name="T9" fmla="*/ 52 h 213"/>
                <a:gd name="T10" fmla="*/ 166 w 274"/>
                <a:gd name="T11" fmla="*/ 52 h 213"/>
                <a:gd name="T12" fmla="*/ 162 w 274"/>
                <a:gd name="T13" fmla="*/ 19 h 213"/>
                <a:gd name="T14" fmla="*/ 111 w 274"/>
                <a:gd name="T15" fmla="*/ 36 h 213"/>
                <a:gd name="T16" fmla="*/ 56 w 274"/>
                <a:gd name="T17" fmla="*/ 26 h 213"/>
                <a:gd name="T18" fmla="*/ 26 w 274"/>
                <a:gd name="T19" fmla="*/ 19 h 213"/>
                <a:gd name="T20" fmla="*/ 0 w 274"/>
                <a:gd name="T21" fmla="*/ 75 h 213"/>
                <a:gd name="T22" fmla="*/ 25 w 274"/>
                <a:gd name="T23" fmla="*/ 139 h 213"/>
                <a:gd name="T24" fmla="*/ 79 w 274"/>
                <a:gd name="T25" fmla="*/ 182 h 213"/>
                <a:gd name="T26" fmla="*/ 79 w 274"/>
                <a:gd name="T27" fmla="*/ 183 h 213"/>
                <a:gd name="T28" fmla="*/ 143 w 274"/>
                <a:gd name="T29" fmla="*/ 204 h 213"/>
                <a:gd name="T30" fmla="*/ 221 w 274"/>
                <a:gd name="T31" fmla="*/ 209 h 213"/>
                <a:gd name="T32" fmla="*/ 269 w 274"/>
                <a:gd name="T33" fmla="*/ 176 h 213"/>
                <a:gd name="T34" fmla="*/ 267 w 274"/>
                <a:gd name="T35" fmla="*/ 142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4" h="213">
                  <a:moveTo>
                    <a:pt x="267" y="142"/>
                  </a:moveTo>
                  <a:cubicBezTo>
                    <a:pt x="260" y="132"/>
                    <a:pt x="248" y="130"/>
                    <a:pt x="236" y="131"/>
                  </a:cubicBezTo>
                  <a:cubicBezTo>
                    <a:pt x="242" y="122"/>
                    <a:pt x="237" y="107"/>
                    <a:pt x="233" y="99"/>
                  </a:cubicBezTo>
                  <a:cubicBezTo>
                    <a:pt x="228" y="90"/>
                    <a:pt x="219" y="88"/>
                    <a:pt x="210" y="92"/>
                  </a:cubicBezTo>
                  <a:cubicBezTo>
                    <a:pt x="213" y="78"/>
                    <a:pt x="210" y="63"/>
                    <a:pt x="200" y="52"/>
                  </a:cubicBezTo>
                  <a:cubicBezTo>
                    <a:pt x="191" y="42"/>
                    <a:pt x="176" y="44"/>
                    <a:pt x="166" y="52"/>
                  </a:cubicBezTo>
                  <a:cubicBezTo>
                    <a:pt x="171" y="41"/>
                    <a:pt x="173" y="27"/>
                    <a:pt x="162" y="19"/>
                  </a:cubicBezTo>
                  <a:cubicBezTo>
                    <a:pt x="144" y="6"/>
                    <a:pt x="123" y="23"/>
                    <a:pt x="111" y="36"/>
                  </a:cubicBezTo>
                  <a:cubicBezTo>
                    <a:pt x="102" y="12"/>
                    <a:pt x="69" y="0"/>
                    <a:pt x="56" y="26"/>
                  </a:cubicBezTo>
                  <a:cubicBezTo>
                    <a:pt x="51" y="14"/>
                    <a:pt x="39" y="12"/>
                    <a:pt x="26" y="19"/>
                  </a:cubicBezTo>
                  <a:cubicBezTo>
                    <a:pt x="7" y="29"/>
                    <a:pt x="0" y="54"/>
                    <a:pt x="0" y="75"/>
                  </a:cubicBezTo>
                  <a:cubicBezTo>
                    <a:pt x="0" y="97"/>
                    <a:pt x="11" y="121"/>
                    <a:pt x="25" y="139"/>
                  </a:cubicBezTo>
                  <a:cubicBezTo>
                    <a:pt x="38" y="158"/>
                    <a:pt x="58" y="172"/>
                    <a:pt x="79" y="182"/>
                  </a:cubicBezTo>
                  <a:cubicBezTo>
                    <a:pt x="79" y="182"/>
                    <a:pt x="79" y="183"/>
                    <a:pt x="79" y="183"/>
                  </a:cubicBezTo>
                  <a:cubicBezTo>
                    <a:pt x="97" y="195"/>
                    <a:pt x="122" y="200"/>
                    <a:pt x="143" y="204"/>
                  </a:cubicBezTo>
                  <a:cubicBezTo>
                    <a:pt x="168" y="210"/>
                    <a:pt x="195" y="213"/>
                    <a:pt x="221" y="209"/>
                  </a:cubicBezTo>
                  <a:cubicBezTo>
                    <a:pt x="242" y="206"/>
                    <a:pt x="261" y="196"/>
                    <a:pt x="269" y="176"/>
                  </a:cubicBezTo>
                  <a:cubicBezTo>
                    <a:pt x="273" y="166"/>
                    <a:pt x="274" y="151"/>
                    <a:pt x="267" y="142"/>
                  </a:cubicBezTo>
                  <a:close/>
                </a:path>
              </a:pathLst>
            </a:custGeom>
            <a:solidFill>
              <a:srgbClr val="E540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5"/>
            <p:cNvSpPr/>
            <p:nvPr/>
          </p:nvSpPr>
          <p:spPr bwMode="auto">
            <a:xfrm>
              <a:off x="476250" y="-213093"/>
              <a:ext cx="657225" cy="444500"/>
            </a:xfrm>
            <a:custGeom>
              <a:avLst/>
              <a:gdLst>
                <a:gd name="T0" fmla="*/ 214 w 240"/>
                <a:gd name="T1" fmla="*/ 117 h 162"/>
                <a:gd name="T2" fmla="*/ 214 w 240"/>
                <a:gd name="T3" fmla="*/ 93 h 162"/>
                <a:gd name="T4" fmla="*/ 187 w 240"/>
                <a:gd name="T5" fmla="*/ 91 h 162"/>
                <a:gd name="T6" fmla="*/ 164 w 240"/>
                <a:gd name="T7" fmla="*/ 52 h 162"/>
                <a:gd name="T8" fmla="*/ 156 w 240"/>
                <a:gd name="T9" fmla="*/ 27 h 162"/>
                <a:gd name="T10" fmla="*/ 127 w 240"/>
                <a:gd name="T11" fmla="*/ 33 h 162"/>
                <a:gd name="T12" fmla="*/ 86 w 240"/>
                <a:gd name="T13" fmla="*/ 19 h 162"/>
                <a:gd name="T14" fmla="*/ 65 w 240"/>
                <a:gd name="T15" fmla="*/ 2 h 162"/>
                <a:gd name="T16" fmla="*/ 46 w 240"/>
                <a:gd name="T17" fmla="*/ 15 h 162"/>
                <a:gd name="T18" fmla="*/ 46 w 240"/>
                <a:gd name="T19" fmla="*/ 15 h 162"/>
                <a:gd name="T20" fmla="*/ 10 w 240"/>
                <a:gd name="T21" fmla="*/ 9 h 162"/>
                <a:gd name="T22" fmla="*/ 2 w 240"/>
                <a:gd name="T23" fmla="*/ 47 h 162"/>
                <a:gd name="T24" fmla="*/ 24 w 240"/>
                <a:gd name="T25" fmla="*/ 96 h 162"/>
                <a:gd name="T26" fmla="*/ 68 w 240"/>
                <a:gd name="T27" fmla="*/ 134 h 162"/>
                <a:gd name="T28" fmla="*/ 69 w 240"/>
                <a:gd name="T29" fmla="*/ 133 h 162"/>
                <a:gd name="T30" fmla="*/ 92 w 240"/>
                <a:gd name="T31" fmla="*/ 143 h 162"/>
                <a:gd name="T32" fmla="*/ 132 w 240"/>
                <a:gd name="T33" fmla="*/ 155 h 162"/>
                <a:gd name="T34" fmla="*/ 197 w 240"/>
                <a:gd name="T35" fmla="*/ 160 h 162"/>
                <a:gd name="T36" fmla="*/ 238 w 240"/>
                <a:gd name="T37" fmla="*/ 134 h 162"/>
                <a:gd name="T38" fmla="*/ 214 w 240"/>
                <a:gd name="T39" fmla="*/ 117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40" h="162">
                  <a:moveTo>
                    <a:pt x="214" y="117"/>
                  </a:moveTo>
                  <a:cubicBezTo>
                    <a:pt x="219" y="109"/>
                    <a:pt x="221" y="100"/>
                    <a:pt x="214" y="93"/>
                  </a:cubicBezTo>
                  <a:cubicBezTo>
                    <a:pt x="207" y="87"/>
                    <a:pt x="196" y="88"/>
                    <a:pt x="187" y="91"/>
                  </a:cubicBezTo>
                  <a:cubicBezTo>
                    <a:pt x="195" y="71"/>
                    <a:pt x="185" y="39"/>
                    <a:pt x="164" y="52"/>
                  </a:cubicBezTo>
                  <a:cubicBezTo>
                    <a:pt x="167" y="43"/>
                    <a:pt x="167" y="32"/>
                    <a:pt x="156" y="27"/>
                  </a:cubicBezTo>
                  <a:cubicBezTo>
                    <a:pt x="147" y="22"/>
                    <a:pt x="135" y="26"/>
                    <a:pt x="127" y="33"/>
                  </a:cubicBezTo>
                  <a:cubicBezTo>
                    <a:pt x="127" y="9"/>
                    <a:pt x="101" y="5"/>
                    <a:pt x="86" y="19"/>
                  </a:cubicBezTo>
                  <a:cubicBezTo>
                    <a:pt x="82" y="10"/>
                    <a:pt x="75" y="3"/>
                    <a:pt x="65" y="2"/>
                  </a:cubicBezTo>
                  <a:cubicBezTo>
                    <a:pt x="56" y="0"/>
                    <a:pt x="47" y="5"/>
                    <a:pt x="46" y="15"/>
                  </a:cubicBezTo>
                  <a:cubicBezTo>
                    <a:pt x="46" y="15"/>
                    <a:pt x="46" y="15"/>
                    <a:pt x="46" y="15"/>
                  </a:cubicBezTo>
                  <a:cubicBezTo>
                    <a:pt x="36" y="7"/>
                    <a:pt x="22" y="0"/>
                    <a:pt x="10" y="9"/>
                  </a:cubicBezTo>
                  <a:cubicBezTo>
                    <a:pt x="0" y="17"/>
                    <a:pt x="0" y="35"/>
                    <a:pt x="2" y="47"/>
                  </a:cubicBezTo>
                  <a:cubicBezTo>
                    <a:pt x="4" y="65"/>
                    <a:pt x="13" y="82"/>
                    <a:pt x="24" y="96"/>
                  </a:cubicBezTo>
                  <a:cubicBezTo>
                    <a:pt x="35" y="111"/>
                    <a:pt x="50" y="128"/>
                    <a:pt x="68" y="134"/>
                  </a:cubicBezTo>
                  <a:cubicBezTo>
                    <a:pt x="69" y="134"/>
                    <a:pt x="69" y="134"/>
                    <a:pt x="69" y="133"/>
                  </a:cubicBezTo>
                  <a:cubicBezTo>
                    <a:pt x="75" y="138"/>
                    <a:pt x="86" y="141"/>
                    <a:pt x="92" y="143"/>
                  </a:cubicBezTo>
                  <a:cubicBezTo>
                    <a:pt x="105" y="148"/>
                    <a:pt x="119" y="152"/>
                    <a:pt x="132" y="155"/>
                  </a:cubicBezTo>
                  <a:cubicBezTo>
                    <a:pt x="153" y="159"/>
                    <a:pt x="175" y="162"/>
                    <a:pt x="197" y="160"/>
                  </a:cubicBezTo>
                  <a:cubicBezTo>
                    <a:pt x="213" y="158"/>
                    <a:pt x="235" y="152"/>
                    <a:pt x="238" y="134"/>
                  </a:cubicBezTo>
                  <a:cubicBezTo>
                    <a:pt x="240" y="120"/>
                    <a:pt x="225" y="115"/>
                    <a:pt x="214" y="117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6"/>
            <p:cNvSpPr/>
            <p:nvPr/>
          </p:nvSpPr>
          <p:spPr bwMode="auto">
            <a:xfrm>
              <a:off x="539750" y="-111493"/>
              <a:ext cx="452438" cy="327025"/>
            </a:xfrm>
            <a:custGeom>
              <a:avLst/>
              <a:gdLst>
                <a:gd name="T0" fmla="*/ 160 w 165"/>
                <a:gd name="T1" fmla="*/ 91 h 119"/>
                <a:gd name="T2" fmla="*/ 140 w 165"/>
                <a:gd name="T3" fmla="*/ 86 h 119"/>
                <a:gd name="T4" fmla="*/ 124 w 165"/>
                <a:gd name="T5" fmla="*/ 66 h 119"/>
                <a:gd name="T6" fmla="*/ 102 w 165"/>
                <a:gd name="T7" fmla="*/ 44 h 119"/>
                <a:gd name="T8" fmla="*/ 66 w 165"/>
                <a:gd name="T9" fmla="*/ 29 h 119"/>
                <a:gd name="T10" fmla="*/ 38 w 165"/>
                <a:gd name="T11" fmla="*/ 16 h 119"/>
                <a:gd name="T12" fmla="*/ 14 w 165"/>
                <a:gd name="T13" fmla="*/ 2 h 119"/>
                <a:gd name="T14" fmla="*/ 1 w 165"/>
                <a:gd name="T15" fmla="*/ 23 h 119"/>
                <a:gd name="T16" fmla="*/ 47 w 165"/>
                <a:gd name="T17" fmla="*/ 96 h 119"/>
                <a:gd name="T18" fmla="*/ 48 w 165"/>
                <a:gd name="T19" fmla="*/ 98 h 119"/>
                <a:gd name="T20" fmla="*/ 147 w 165"/>
                <a:gd name="T21" fmla="*/ 110 h 119"/>
                <a:gd name="T22" fmla="*/ 160 w 165"/>
                <a:gd name="T23" fmla="*/ 91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5" h="119">
                  <a:moveTo>
                    <a:pt x="160" y="91"/>
                  </a:moveTo>
                  <a:cubicBezTo>
                    <a:pt x="155" y="85"/>
                    <a:pt x="147" y="84"/>
                    <a:pt x="140" y="86"/>
                  </a:cubicBezTo>
                  <a:cubicBezTo>
                    <a:pt x="147" y="75"/>
                    <a:pt x="136" y="63"/>
                    <a:pt x="124" y="66"/>
                  </a:cubicBezTo>
                  <a:cubicBezTo>
                    <a:pt x="131" y="55"/>
                    <a:pt x="117" y="38"/>
                    <a:pt x="102" y="44"/>
                  </a:cubicBezTo>
                  <a:cubicBezTo>
                    <a:pt x="107" y="23"/>
                    <a:pt x="82" y="16"/>
                    <a:pt x="66" y="29"/>
                  </a:cubicBezTo>
                  <a:cubicBezTo>
                    <a:pt x="61" y="16"/>
                    <a:pt x="47" y="1"/>
                    <a:pt x="38" y="16"/>
                  </a:cubicBezTo>
                  <a:cubicBezTo>
                    <a:pt x="32" y="9"/>
                    <a:pt x="23" y="0"/>
                    <a:pt x="14" y="2"/>
                  </a:cubicBezTo>
                  <a:cubicBezTo>
                    <a:pt x="3" y="4"/>
                    <a:pt x="0" y="13"/>
                    <a:pt x="1" y="23"/>
                  </a:cubicBezTo>
                  <a:cubicBezTo>
                    <a:pt x="2" y="53"/>
                    <a:pt x="25" y="77"/>
                    <a:pt x="47" y="96"/>
                  </a:cubicBezTo>
                  <a:cubicBezTo>
                    <a:pt x="46" y="97"/>
                    <a:pt x="46" y="98"/>
                    <a:pt x="48" y="98"/>
                  </a:cubicBezTo>
                  <a:cubicBezTo>
                    <a:pt x="79" y="107"/>
                    <a:pt x="114" y="119"/>
                    <a:pt x="147" y="110"/>
                  </a:cubicBezTo>
                  <a:cubicBezTo>
                    <a:pt x="153" y="108"/>
                    <a:pt x="165" y="99"/>
                    <a:pt x="160" y="91"/>
                  </a:cubicBezTo>
                  <a:close/>
                </a:path>
              </a:pathLst>
            </a:custGeom>
            <a:solidFill>
              <a:srgbClr val="FF9D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7"/>
            <p:cNvSpPr/>
            <p:nvPr/>
          </p:nvSpPr>
          <p:spPr bwMode="auto">
            <a:xfrm>
              <a:off x="404813" y="-21006"/>
              <a:ext cx="441325" cy="387350"/>
            </a:xfrm>
            <a:custGeom>
              <a:avLst/>
              <a:gdLst>
                <a:gd name="T0" fmla="*/ 157 w 161"/>
                <a:gd name="T1" fmla="*/ 50 h 141"/>
                <a:gd name="T2" fmla="*/ 141 w 161"/>
                <a:gd name="T3" fmla="*/ 46 h 141"/>
                <a:gd name="T4" fmla="*/ 135 w 161"/>
                <a:gd name="T5" fmla="*/ 31 h 141"/>
                <a:gd name="T6" fmla="*/ 119 w 161"/>
                <a:gd name="T7" fmla="*/ 32 h 141"/>
                <a:gd name="T8" fmla="*/ 110 w 161"/>
                <a:gd name="T9" fmla="*/ 16 h 141"/>
                <a:gd name="T10" fmla="*/ 95 w 161"/>
                <a:gd name="T11" fmla="*/ 18 h 141"/>
                <a:gd name="T12" fmla="*/ 95 w 161"/>
                <a:gd name="T13" fmla="*/ 17 h 141"/>
                <a:gd name="T14" fmla="*/ 64 w 161"/>
                <a:gd name="T15" fmla="*/ 8 h 141"/>
                <a:gd name="T16" fmla="*/ 63 w 161"/>
                <a:gd name="T17" fmla="*/ 9 h 141"/>
                <a:gd name="T18" fmla="*/ 94 w 161"/>
                <a:gd name="T19" fmla="*/ 63 h 141"/>
                <a:gd name="T20" fmla="*/ 13 w 161"/>
                <a:gd name="T21" fmla="*/ 129 h 141"/>
                <a:gd name="T22" fmla="*/ 0 w 161"/>
                <a:gd name="T23" fmla="*/ 138 h 141"/>
                <a:gd name="T24" fmla="*/ 3 w 161"/>
                <a:gd name="T25" fmla="*/ 141 h 141"/>
                <a:gd name="T26" fmla="*/ 26 w 161"/>
                <a:gd name="T27" fmla="*/ 125 h 141"/>
                <a:gd name="T28" fmla="*/ 96 w 161"/>
                <a:gd name="T29" fmla="*/ 65 h 141"/>
                <a:gd name="T30" fmla="*/ 157 w 161"/>
                <a:gd name="T31" fmla="*/ 65 h 141"/>
                <a:gd name="T32" fmla="*/ 157 w 161"/>
                <a:gd name="T33" fmla="*/ 5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1" h="141">
                  <a:moveTo>
                    <a:pt x="157" y="50"/>
                  </a:moveTo>
                  <a:cubicBezTo>
                    <a:pt x="153" y="46"/>
                    <a:pt x="147" y="45"/>
                    <a:pt x="141" y="46"/>
                  </a:cubicBezTo>
                  <a:cubicBezTo>
                    <a:pt x="142" y="41"/>
                    <a:pt x="140" y="34"/>
                    <a:pt x="135" y="31"/>
                  </a:cubicBezTo>
                  <a:cubicBezTo>
                    <a:pt x="131" y="28"/>
                    <a:pt x="124" y="29"/>
                    <a:pt x="119" y="32"/>
                  </a:cubicBezTo>
                  <a:cubicBezTo>
                    <a:pt x="119" y="26"/>
                    <a:pt x="115" y="19"/>
                    <a:pt x="110" y="16"/>
                  </a:cubicBezTo>
                  <a:cubicBezTo>
                    <a:pt x="105" y="12"/>
                    <a:pt x="99" y="13"/>
                    <a:pt x="95" y="18"/>
                  </a:cubicBezTo>
                  <a:cubicBezTo>
                    <a:pt x="95" y="18"/>
                    <a:pt x="95" y="17"/>
                    <a:pt x="95" y="17"/>
                  </a:cubicBezTo>
                  <a:cubicBezTo>
                    <a:pt x="89" y="8"/>
                    <a:pt x="74" y="0"/>
                    <a:pt x="64" y="8"/>
                  </a:cubicBezTo>
                  <a:cubicBezTo>
                    <a:pt x="63" y="8"/>
                    <a:pt x="63" y="8"/>
                    <a:pt x="63" y="9"/>
                  </a:cubicBezTo>
                  <a:cubicBezTo>
                    <a:pt x="59" y="30"/>
                    <a:pt x="78" y="51"/>
                    <a:pt x="94" y="63"/>
                  </a:cubicBezTo>
                  <a:cubicBezTo>
                    <a:pt x="72" y="92"/>
                    <a:pt x="42" y="110"/>
                    <a:pt x="13" y="129"/>
                  </a:cubicBezTo>
                  <a:cubicBezTo>
                    <a:pt x="9" y="132"/>
                    <a:pt x="5" y="135"/>
                    <a:pt x="0" y="138"/>
                  </a:cubicBezTo>
                  <a:cubicBezTo>
                    <a:pt x="1" y="140"/>
                    <a:pt x="2" y="141"/>
                    <a:pt x="3" y="141"/>
                  </a:cubicBezTo>
                  <a:cubicBezTo>
                    <a:pt x="10" y="136"/>
                    <a:pt x="18" y="130"/>
                    <a:pt x="26" y="125"/>
                  </a:cubicBezTo>
                  <a:cubicBezTo>
                    <a:pt x="51" y="109"/>
                    <a:pt x="81" y="92"/>
                    <a:pt x="96" y="65"/>
                  </a:cubicBezTo>
                  <a:cubicBezTo>
                    <a:pt x="112" y="72"/>
                    <a:pt x="145" y="85"/>
                    <a:pt x="157" y="65"/>
                  </a:cubicBezTo>
                  <a:cubicBezTo>
                    <a:pt x="160" y="61"/>
                    <a:pt x="161" y="54"/>
                    <a:pt x="157" y="50"/>
                  </a:cubicBezTo>
                  <a:close/>
                </a:path>
              </a:pathLst>
            </a:custGeom>
            <a:solidFill>
              <a:srgbClr val="F6C1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8"/>
            <p:cNvSpPr/>
            <p:nvPr/>
          </p:nvSpPr>
          <p:spPr bwMode="auto">
            <a:xfrm>
              <a:off x="268288" y="369519"/>
              <a:ext cx="227013" cy="528638"/>
            </a:xfrm>
            <a:custGeom>
              <a:avLst/>
              <a:gdLst>
                <a:gd name="T0" fmla="*/ 49 w 83"/>
                <a:gd name="T1" fmla="*/ 152 h 192"/>
                <a:gd name="T2" fmla="*/ 50 w 83"/>
                <a:gd name="T3" fmla="*/ 113 h 192"/>
                <a:gd name="T4" fmla="*/ 45 w 83"/>
                <a:gd name="T5" fmla="*/ 65 h 192"/>
                <a:gd name="T6" fmla="*/ 1 w 83"/>
                <a:gd name="T7" fmla="*/ 0 h 192"/>
                <a:gd name="T8" fmla="*/ 0 w 83"/>
                <a:gd name="T9" fmla="*/ 1 h 192"/>
                <a:gd name="T10" fmla="*/ 42 w 83"/>
                <a:gd name="T11" fmla="*/ 71 h 192"/>
                <a:gd name="T12" fmla="*/ 46 w 83"/>
                <a:gd name="T13" fmla="*/ 116 h 192"/>
                <a:gd name="T14" fmla="*/ 45 w 83"/>
                <a:gd name="T15" fmla="*/ 153 h 192"/>
                <a:gd name="T16" fmla="*/ 18 w 83"/>
                <a:gd name="T17" fmla="*/ 181 h 192"/>
                <a:gd name="T18" fmla="*/ 21 w 83"/>
                <a:gd name="T19" fmla="*/ 184 h 192"/>
                <a:gd name="T20" fmla="*/ 34 w 83"/>
                <a:gd name="T21" fmla="*/ 177 h 192"/>
                <a:gd name="T22" fmla="*/ 41 w 83"/>
                <a:gd name="T23" fmla="*/ 187 h 192"/>
                <a:gd name="T24" fmla="*/ 45 w 83"/>
                <a:gd name="T25" fmla="*/ 187 h 192"/>
                <a:gd name="T26" fmla="*/ 49 w 83"/>
                <a:gd name="T27" fmla="*/ 181 h 192"/>
                <a:gd name="T28" fmla="*/ 54 w 83"/>
                <a:gd name="T29" fmla="*/ 187 h 192"/>
                <a:gd name="T30" fmla="*/ 58 w 83"/>
                <a:gd name="T31" fmla="*/ 187 h 192"/>
                <a:gd name="T32" fmla="*/ 61 w 83"/>
                <a:gd name="T33" fmla="*/ 180 h 192"/>
                <a:gd name="T34" fmla="*/ 78 w 83"/>
                <a:gd name="T35" fmla="*/ 182 h 192"/>
                <a:gd name="T36" fmla="*/ 49 w 83"/>
                <a:gd name="T37" fmla="*/ 15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3" h="192">
                  <a:moveTo>
                    <a:pt x="49" y="152"/>
                  </a:moveTo>
                  <a:cubicBezTo>
                    <a:pt x="52" y="140"/>
                    <a:pt x="51" y="126"/>
                    <a:pt x="50" y="113"/>
                  </a:cubicBezTo>
                  <a:cubicBezTo>
                    <a:pt x="50" y="97"/>
                    <a:pt x="48" y="81"/>
                    <a:pt x="45" y="65"/>
                  </a:cubicBezTo>
                  <a:cubicBezTo>
                    <a:pt x="40" y="40"/>
                    <a:pt x="28" y="8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27" y="16"/>
                    <a:pt x="37" y="43"/>
                    <a:pt x="42" y="71"/>
                  </a:cubicBezTo>
                  <a:cubicBezTo>
                    <a:pt x="45" y="86"/>
                    <a:pt x="46" y="101"/>
                    <a:pt x="46" y="116"/>
                  </a:cubicBezTo>
                  <a:cubicBezTo>
                    <a:pt x="46" y="128"/>
                    <a:pt x="44" y="141"/>
                    <a:pt x="45" y="153"/>
                  </a:cubicBezTo>
                  <a:cubicBezTo>
                    <a:pt x="31" y="157"/>
                    <a:pt x="21" y="168"/>
                    <a:pt x="18" y="181"/>
                  </a:cubicBezTo>
                  <a:cubicBezTo>
                    <a:pt x="17" y="183"/>
                    <a:pt x="19" y="185"/>
                    <a:pt x="21" y="184"/>
                  </a:cubicBezTo>
                  <a:cubicBezTo>
                    <a:pt x="25" y="181"/>
                    <a:pt x="30" y="180"/>
                    <a:pt x="34" y="177"/>
                  </a:cubicBezTo>
                  <a:cubicBezTo>
                    <a:pt x="36" y="181"/>
                    <a:pt x="40" y="183"/>
                    <a:pt x="41" y="187"/>
                  </a:cubicBezTo>
                  <a:cubicBezTo>
                    <a:pt x="42" y="189"/>
                    <a:pt x="44" y="188"/>
                    <a:pt x="45" y="187"/>
                  </a:cubicBezTo>
                  <a:cubicBezTo>
                    <a:pt x="46" y="185"/>
                    <a:pt x="48" y="183"/>
                    <a:pt x="49" y="181"/>
                  </a:cubicBezTo>
                  <a:cubicBezTo>
                    <a:pt x="51" y="183"/>
                    <a:pt x="52" y="185"/>
                    <a:pt x="54" y="187"/>
                  </a:cubicBezTo>
                  <a:cubicBezTo>
                    <a:pt x="55" y="189"/>
                    <a:pt x="57" y="189"/>
                    <a:pt x="58" y="187"/>
                  </a:cubicBezTo>
                  <a:cubicBezTo>
                    <a:pt x="59" y="185"/>
                    <a:pt x="60" y="182"/>
                    <a:pt x="61" y="180"/>
                  </a:cubicBezTo>
                  <a:cubicBezTo>
                    <a:pt x="65" y="186"/>
                    <a:pt x="75" y="192"/>
                    <a:pt x="78" y="182"/>
                  </a:cubicBezTo>
                  <a:cubicBezTo>
                    <a:pt x="83" y="166"/>
                    <a:pt x="60" y="155"/>
                    <a:pt x="49" y="152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19"/>
            <p:cNvSpPr/>
            <p:nvPr/>
          </p:nvSpPr>
          <p:spPr bwMode="auto">
            <a:xfrm>
              <a:off x="563563" y="342532"/>
              <a:ext cx="241300" cy="485775"/>
            </a:xfrm>
            <a:custGeom>
              <a:avLst/>
              <a:gdLst>
                <a:gd name="T0" fmla="*/ 60 w 88"/>
                <a:gd name="T1" fmla="*/ 136 h 177"/>
                <a:gd name="T2" fmla="*/ 59 w 88"/>
                <a:gd name="T3" fmla="*/ 136 h 177"/>
                <a:gd name="T4" fmla="*/ 56 w 88"/>
                <a:gd name="T5" fmla="*/ 102 h 177"/>
                <a:gd name="T6" fmla="*/ 48 w 88"/>
                <a:gd name="T7" fmla="*/ 57 h 177"/>
                <a:gd name="T8" fmla="*/ 1 w 88"/>
                <a:gd name="T9" fmla="*/ 0 h 177"/>
                <a:gd name="T10" fmla="*/ 1 w 88"/>
                <a:gd name="T11" fmla="*/ 2 h 177"/>
                <a:gd name="T12" fmla="*/ 47 w 88"/>
                <a:gd name="T13" fmla="*/ 65 h 177"/>
                <a:gd name="T14" fmla="*/ 53 w 88"/>
                <a:gd name="T15" fmla="*/ 107 h 177"/>
                <a:gd name="T16" fmla="*/ 55 w 88"/>
                <a:gd name="T17" fmla="*/ 136 h 177"/>
                <a:gd name="T18" fmla="*/ 53 w 88"/>
                <a:gd name="T19" fmla="*/ 168 h 177"/>
                <a:gd name="T20" fmla="*/ 59 w 88"/>
                <a:gd name="T21" fmla="*/ 177 h 177"/>
                <a:gd name="T22" fmla="*/ 72 w 88"/>
                <a:gd name="T23" fmla="*/ 174 h 177"/>
                <a:gd name="T24" fmla="*/ 60 w 88"/>
                <a:gd name="T25" fmla="*/ 136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8" h="177">
                  <a:moveTo>
                    <a:pt x="60" y="136"/>
                  </a:moveTo>
                  <a:cubicBezTo>
                    <a:pt x="59" y="136"/>
                    <a:pt x="59" y="136"/>
                    <a:pt x="59" y="136"/>
                  </a:cubicBezTo>
                  <a:cubicBezTo>
                    <a:pt x="59" y="125"/>
                    <a:pt x="57" y="113"/>
                    <a:pt x="56" y="102"/>
                  </a:cubicBezTo>
                  <a:cubicBezTo>
                    <a:pt x="55" y="87"/>
                    <a:pt x="52" y="72"/>
                    <a:pt x="48" y="57"/>
                  </a:cubicBezTo>
                  <a:cubicBezTo>
                    <a:pt x="42" y="32"/>
                    <a:pt x="28" y="7"/>
                    <a:pt x="1" y="0"/>
                  </a:cubicBezTo>
                  <a:cubicBezTo>
                    <a:pt x="0" y="0"/>
                    <a:pt x="0" y="2"/>
                    <a:pt x="1" y="2"/>
                  </a:cubicBezTo>
                  <a:cubicBezTo>
                    <a:pt x="28" y="13"/>
                    <a:pt x="40" y="38"/>
                    <a:pt x="47" y="65"/>
                  </a:cubicBezTo>
                  <a:cubicBezTo>
                    <a:pt x="50" y="79"/>
                    <a:pt x="52" y="93"/>
                    <a:pt x="53" y="107"/>
                  </a:cubicBezTo>
                  <a:cubicBezTo>
                    <a:pt x="54" y="116"/>
                    <a:pt x="53" y="127"/>
                    <a:pt x="55" y="136"/>
                  </a:cubicBezTo>
                  <a:cubicBezTo>
                    <a:pt x="52" y="147"/>
                    <a:pt x="50" y="158"/>
                    <a:pt x="53" y="168"/>
                  </a:cubicBezTo>
                  <a:cubicBezTo>
                    <a:pt x="54" y="170"/>
                    <a:pt x="56" y="176"/>
                    <a:pt x="59" y="177"/>
                  </a:cubicBezTo>
                  <a:cubicBezTo>
                    <a:pt x="64" y="177"/>
                    <a:pt x="68" y="176"/>
                    <a:pt x="72" y="174"/>
                  </a:cubicBezTo>
                  <a:cubicBezTo>
                    <a:pt x="88" y="167"/>
                    <a:pt x="66" y="142"/>
                    <a:pt x="60" y="136"/>
                  </a:cubicBezTo>
                  <a:close/>
                </a:path>
              </a:pathLst>
            </a:custGeom>
            <a:solidFill>
              <a:srgbClr val="1986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20"/>
            <p:cNvSpPr/>
            <p:nvPr/>
          </p:nvSpPr>
          <p:spPr bwMode="auto">
            <a:xfrm>
              <a:off x="525463" y="418732"/>
              <a:ext cx="166688" cy="382588"/>
            </a:xfrm>
            <a:custGeom>
              <a:avLst/>
              <a:gdLst>
                <a:gd name="T0" fmla="*/ 48 w 61"/>
                <a:gd name="T1" fmla="*/ 3 h 139"/>
                <a:gd name="T2" fmla="*/ 49 w 61"/>
                <a:gd name="T3" fmla="*/ 1 h 139"/>
                <a:gd name="T4" fmla="*/ 48 w 61"/>
                <a:gd name="T5" fmla="*/ 1 h 139"/>
                <a:gd name="T6" fmla="*/ 47 w 61"/>
                <a:gd name="T7" fmla="*/ 3 h 139"/>
                <a:gd name="T8" fmla="*/ 47 w 61"/>
                <a:gd name="T9" fmla="*/ 3 h 139"/>
                <a:gd name="T10" fmla="*/ 4 w 61"/>
                <a:gd name="T11" fmla="*/ 138 h 139"/>
                <a:gd name="T12" fmla="*/ 6 w 61"/>
                <a:gd name="T13" fmla="*/ 139 h 139"/>
                <a:gd name="T14" fmla="*/ 7 w 61"/>
                <a:gd name="T15" fmla="*/ 139 h 139"/>
                <a:gd name="T16" fmla="*/ 50 w 61"/>
                <a:gd name="T17" fmla="*/ 79 h 139"/>
                <a:gd name="T18" fmla="*/ 48 w 61"/>
                <a:gd name="T19" fmla="*/ 3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1" h="139">
                  <a:moveTo>
                    <a:pt x="48" y="3"/>
                  </a:moveTo>
                  <a:cubicBezTo>
                    <a:pt x="49" y="2"/>
                    <a:pt x="49" y="2"/>
                    <a:pt x="49" y="1"/>
                  </a:cubicBezTo>
                  <a:cubicBezTo>
                    <a:pt x="49" y="1"/>
                    <a:pt x="49" y="0"/>
                    <a:pt x="48" y="1"/>
                  </a:cubicBezTo>
                  <a:cubicBezTo>
                    <a:pt x="48" y="1"/>
                    <a:pt x="48" y="2"/>
                    <a:pt x="47" y="3"/>
                  </a:cubicBezTo>
                  <a:cubicBezTo>
                    <a:pt x="47" y="3"/>
                    <a:pt x="47" y="3"/>
                    <a:pt x="47" y="3"/>
                  </a:cubicBezTo>
                  <a:cubicBezTo>
                    <a:pt x="22" y="43"/>
                    <a:pt x="0" y="89"/>
                    <a:pt x="4" y="138"/>
                  </a:cubicBezTo>
                  <a:cubicBezTo>
                    <a:pt x="4" y="139"/>
                    <a:pt x="5" y="139"/>
                    <a:pt x="6" y="139"/>
                  </a:cubicBezTo>
                  <a:cubicBezTo>
                    <a:pt x="6" y="139"/>
                    <a:pt x="7" y="139"/>
                    <a:pt x="7" y="139"/>
                  </a:cubicBezTo>
                  <a:cubicBezTo>
                    <a:pt x="29" y="126"/>
                    <a:pt x="42" y="102"/>
                    <a:pt x="50" y="79"/>
                  </a:cubicBezTo>
                  <a:cubicBezTo>
                    <a:pt x="58" y="55"/>
                    <a:pt x="61" y="26"/>
                    <a:pt x="48" y="3"/>
                  </a:cubicBezTo>
                  <a:close/>
                </a:path>
              </a:pathLst>
            </a:custGeom>
            <a:solidFill>
              <a:srgbClr val="21B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21"/>
            <p:cNvSpPr/>
            <p:nvPr/>
          </p:nvSpPr>
          <p:spPr bwMode="auto">
            <a:xfrm>
              <a:off x="890588" y="374282"/>
              <a:ext cx="112713" cy="400050"/>
            </a:xfrm>
            <a:custGeom>
              <a:avLst/>
              <a:gdLst>
                <a:gd name="T0" fmla="*/ 36 w 41"/>
                <a:gd name="T1" fmla="*/ 61 h 145"/>
                <a:gd name="T2" fmla="*/ 1 w 41"/>
                <a:gd name="T3" fmla="*/ 0 h 145"/>
                <a:gd name="T4" fmla="*/ 0 w 41"/>
                <a:gd name="T5" fmla="*/ 0 h 145"/>
                <a:gd name="T6" fmla="*/ 34 w 41"/>
                <a:gd name="T7" fmla="*/ 68 h 145"/>
                <a:gd name="T8" fmla="*/ 37 w 41"/>
                <a:gd name="T9" fmla="*/ 143 h 145"/>
                <a:gd name="T10" fmla="*/ 40 w 41"/>
                <a:gd name="T11" fmla="*/ 143 h 145"/>
                <a:gd name="T12" fmla="*/ 36 w 41"/>
                <a:gd name="T13" fmla="*/ 61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45">
                  <a:moveTo>
                    <a:pt x="36" y="61"/>
                  </a:moveTo>
                  <a:cubicBezTo>
                    <a:pt x="32" y="39"/>
                    <a:pt x="24" y="9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2" y="16"/>
                    <a:pt x="30" y="42"/>
                    <a:pt x="34" y="68"/>
                  </a:cubicBezTo>
                  <a:cubicBezTo>
                    <a:pt x="38" y="92"/>
                    <a:pt x="38" y="118"/>
                    <a:pt x="37" y="143"/>
                  </a:cubicBezTo>
                  <a:cubicBezTo>
                    <a:pt x="37" y="145"/>
                    <a:pt x="40" y="145"/>
                    <a:pt x="40" y="143"/>
                  </a:cubicBezTo>
                  <a:cubicBezTo>
                    <a:pt x="41" y="116"/>
                    <a:pt x="41" y="88"/>
                    <a:pt x="36" y="61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22"/>
            <p:cNvSpPr/>
            <p:nvPr/>
          </p:nvSpPr>
          <p:spPr bwMode="auto">
            <a:xfrm>
              <a:off x="882650" y="752107"/>
              <a:ext cx="223838" cy="219075"/>
            </a:xfrm>
            <a:custGeom>
              <a:avLst/>
              <a:gdLst>
                <a:gd name="T0" fmla="*/ 44 w 82"/>
                <a:gd name="T1" fmla="*/ 2 h 80"/>
                <a:gd name="T2" fmla="*/ 43 w 82"/>
                <a:gd name="T3" fmla="*/ 1 h 80"/>
                <a:gd name="T4" fmla="*/ 40 w 82"/>
                <a:gd name="T5" fmla="*/ 3 h 80"/>
                <a:gd name="T6" fmla="*/ 0 w 82"/>
                <a:gd name="T7" fmla="*/ 55 h 80"/>
                <a:gd name="T8" fmla="*/ 7 w 82"/>
                <a:gd name="T9" fmla="*/ 68 h 80"/>
                <a:gd name="T10" fmla="*/ 22 w 82"/>
                <a:gd name="T11" fmla="*/ 59 h 80"/>
                <a:gd name="T12" fmla="*/ 29 w 82"/>
                <a:gd name="T13" fmla="*/ 79 h 80"/>
                <a:gd name="T14" fmla="*/ 31 w 82"/>
                <a:gd name="T15" fmla="*/ 79 h 80"/>
                <a:gd name="T16" fmla="*/ 45 w 82"/>
                <a:gd name="T17" fmla="*/ 63 h 80"/>
                <a:gd name="T18" fmla="*/ 56 w 82"/>
                <a:gd name="T19" fmla="*/ 76 h 80"/>
                <a:gd name="T20" fmla="*/ 70 w 82"/>
                <a:gd name="T21" fmla="*/ 66 h 80"/>
                <a:gd name="T22" fmla="*/ 44 w 82"/>
                <a:gd name="T23" fmla="*/ 2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2" h="80">
                  <a:moveTo>
                    <a:pt x="44" y="2"/>
                  </a:moveTo>
                  <a:cubicBezTo>
                    <a:pt x="44" y="1"/>
                    <a:pt x="43" y="0"/>
                    <a:pt x="43" y="1"/>
                  </a:cubicBezTo>
                  <a:cubicBezTo>
                    <a:pt x="41" y="0"/>
                    <a:pt x="40" y="1"/>
                    <a:pt x="40" y="3"/>
                  </a:cubicBezTo>
                  <a:cubicBezTo>
                    <a:pt x="22" y="15"/>
                    <a:pt x="2" y="32"/>
                    <a:pt x="0" y="55"/>
                  </a:cubicBezTo>
                  <a:cubicBezTo>
                    <a:pt x="0" y="60"/>
                    <a:pt x="2" y="66"/>
                    <a:pt x="7" y="68"/>
                  </a:cubicBezTo>
                  <a:cubicBezTo>
                    <a:pt x="13" y="70"/>
                    <a:pt x="18" y="64"/>
                    <a:pt x="22" y="59"/>
                  </a:cubicBezTo>
                  <a:cubicBezTo>
                    <a:pt x="22" y="67"/>
                    <a:pt x="24" y="73"/>
                    <a:pt x="29" y="79"/>
                  </a:cubicBezTo>
                  <a:cubicBezTo>
                    <a:pt x="29" y="80"/>
                    <a:pt x="31" y="80"/>
                    <a:pt x="31" y="79"/>
                  </a:cubicBezTo>
                  <a:cubicBezTo>
                    <a:pt x="37" y="75"/>
                    <a:pt x="42" y="69"/>
                    <a:pt x="45" y="63"/>
                  </a:cubicBezTo>
                  <a:cubicBezTo>
                    <a:pt x="47" y="69"/>
                    <a:pt x="50" y="74"/>
                    <a:pt x="56" y="76"/>
                  </a:cubicBezTo>
                  <a:cubicBezTo>
                    <a:pt x="62" y="77"/>
                    <a:pt x="68" y="71"/>
                    <a:pt x="70" y="66"/>
                  </a:cubicBezTo>
                  <a:cubicBezTo>
                    <a:pt x="82" y="42"/>
                    <a:pt x="60" y="16"/>
                    <a:pt x="44" y="2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23"/>
            <p:cNvSpPr/>
            <p:nvPr/>
          </p:nvSpPr>
          <p:spPr bwMode="auto">
            <a:xfrm>
              <a:off x="1155700" y="528269"/>
              <a:ext cx="425450" cy="1038226"/>
            </a:xfrm>
            <a:custGeom>
              <a:avLst/>
              <a:gdLst>
                <a:gd name="T0" fmla="*/ 155 w 155"/>
                <a:gd name="T1" fmla="*/ 245 h 377"/>
                <a:gd name="T2" fmla="*/ 154 w 155"/>
                <a:gd name="T3" fmla="*/ 245 h 377"/>
                <a:gd name="T4" fmla="*/ 143 w 155"/>
                <a:gd name="T5" fmla="*/ 217 h 377"/>
                <a:gd name="T6" fmla="*/ 118 w 155"/>
                <a:gd name="T7" fmla="*/ 202 h 377"/>
                <a:gd name="T8" fmla="*/ 138 w 155"/>
                <a:gd name="T9" fmla="*/ 200 h 377"/>
                <a:gd name="T10" fmla="*/ 138 w 155"/>
                <a:gd name="T11" fmla="*/ 199 h 377"/>
                <a:gd name="T12" fmla="*/ 139 w 155"/>
                <a:gd name="T13" fmla="*/ 198 h 377"/>
                <a:gd name="T14" fmla="*/ 119 w 155"/>
                <a:gd name="T15" fmla="*/ 163 h 377"/>
                <a:gd name="T16" fmla="*/ 119 w 155"/>
                <a:gd name="T17" fmla="*/ 161 h 377"/>
                <a:gd name="T18" fmla="*/ 81 w 155"/>
                <a:gd name="T19" fmla="*/ 153 h 377"/>
                <a:gd name="T20" fmla="*/ 107 w 155"/>
                <a:gd name="T21" fmla="*/ 148 h 377"/>
                <a:gd name="T22" fmla="*/ 107 w 155"/>
                <a:gd name="T23" fmla="*/ 148 h 377"/>
                <a:gd name="T24" fmla="*/ 109 w 155"/>
                <a:gd name="T25" fmla="*/ 147 h 377"/>
                <a:gd name="T26" fmla="*/ 80 w 155"/>
                <a:gd name="T27" fmla="*/ 113 h 377"/>
                <a:gd name="T28" fmla="*/ 47 w 155"/>
                <a:gd name="T29" fmla="*/ 77 h 377"/>
                <a:gd name="T30" fmla="*/ 20 w 155"/>
                <a:gd name="T31" fmla="*/ 1 h 377"/>
                <a:gd name="T32" fmla="*/ 20 w 155"/>
                <a:gd name="T33" fmla="*/ 1 h 377"/>
                <a:gd name="T34" fmla="*/ 44 w 155"/>
                <a:gd name="T35" fmla="*/ 78 h 377"/>
                <a:gd name="T36" fmla="*/ 17 w 155"/>
                <a:gd name="T37" fmla="*/ 156 h 377"/>
                <a:gd name="T38" fmla="*/ 19 w 155"/>
                <a:gd name="T39" fmla="*/ 159 h 377"/>
                <a:gd name="T40" fmla="*/ 29 w 155"/>
                <a:gd name="T41" fmla="*/ 163 h 377"/>
                <a:gd name="T42" fmla="*/ 8 w 155"/>
                <a:gd name="T43" fmla="*/ 225 h 377"/>
                <a:gd name="T44" fmla="*/ 10 w 155"/>
                <a:gd name="T45" fmla="*/ 227 h 377"/>
                <a:gd name="T46" fmla="*/ 17 w 155"/>
                <a:gd name="T47" fmla="*/ 227 h 377"/>
                <a:gd name="T48" fmla="*/ 9 w 155"/>
                <a:gd name="T49" fmla="*/ 284 h 377"/>
                <a:gd name="T50" fmla="*/ 12 w 155"/>
                <a:gd name="T51" fmla="*/ 284 h 377"/>
                <a:gd name="T52" fmla="*/ 24 w 155"/>
                <a:gd name="T53" fmla="*/ 274 h 377"/>
                <a:gd name="T54" fmla="*/ 45 w 155"/>
                <a:gd name="T55" fmla="*/ 347 h 377"/>
                <a:gd name="T56" fmla="*/ 48 w 155"/>
                <a:gd name="T57" fmla="*/ 346 h 377"/>
                <a:gd name="T58" fmla="*/ 48 w 155"/>
                <a:gd name="T59" fmla="*/ 346 h 377"/>
                <a:gd name="T60" fmla="*/ 59 w 155"/>
                <a:gd name="T61" fmla="*/ 339 h 377"/>
                <a:gd name="T62" fmla="*/ 104 w 155"/>
                <a:gd name="T63" fmla="*/ 377 h 377"/>
                <a:gd name="T64" fmla="*/ 105 w 155"/>
                <a:gd name="T65" fmla="*/ 374 h 377"/>
                <a:gd name="T66" fmla="*/ 135 w 155"/>
                <a:gd name="T67" fmla="*/ 338 h 377"/>
                <a:gd name="T68" fmla="*/ 135 w 155"/>
                <a:gd name="T69" fmla="*/ 338 h 377"/>
                <a:gd name="T70" fmla="*/ 135 w 155"/>
                <a:gd name="T71" fmla="*/ 338 h 377"/>
                <a:gd name="T72" fmla="*/ 135 w 155"/>
                <a:gd name="T73" fmla="*/ 338 h 377"/>
                <a:gd name="T74" fmla="*/ 134 w 155"/>
                <a:gd name="T75" fmla="*/ 337 h 377"/>
                <a:gd name="T76" fmla="*/ 110 w 155"/>
                <a:gd name="T77" fmla="*/ 315 h 377"/>
                <a:gd name="T78" fmla="*/ 137 w 155"/>
                <a:gd name="T79" fmla="*/ 326 h 377"/>
                <a:gd name="T80" fmla="*/ 139 w 155"/>
                <a:gd name="T81" fmla="*/ 325 h 377"/>
                <a:gd name="T82" fmla="*/ 150 w 155"/>
                <a:gd name="T83" fmla="*/ 264 h 377"/>
                <a:gd name="T84" fmla="*/ 150 w 155"/>
                <a:gd name="T85" fmla="*/ 264 h 377"/>
                <a:gd name="T86" fmla="*/ 135 w 155"/>
                <a:gd name="T87" fmla="*/ 242 h 377"/>
                <a:gd name="T88" fmla="*/ 153 w 155"/>
                <a:gd name="T89" fmla="*/ 248 h 377"/>
                <a:gd name="T90" fmla="*/ 155 w 155"/>
                <a:gd name="T91" fmla="*/ 248 h 377"/>
                <a:gd name="T92" fmla="*/ 155 w 155"/>
                <a:gd name="T93" fmla="*/ 248 h 377"/>
                <a:gd name="T94" fmla="*/ 155 w 155"/>
                <a:gd name="T95" fmla="*/ 245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55" h="377">
                  <a:moveTo>
                    <a:pt x="155" y="245"/>
                  </a:moveTo>
                  <a:cubicBezTo>
                    <a:pt x="154" y="245"/>
                    <a:pt x="154" y="245"/>
                    <a:pt x="154" y="245"/>
                  </a:cubicBezTo>
                  <a:cubicBezTo>
                    <a:pt x="151" y="235"/>
                    <a:pt x="149" y="225"/>
                    <a:pt x="143" y="217"/>
                  </a:cubicBezTo>
                  <a:cubicBezTo>
                    <a:pt x="137" y="209"/>
                    <a:pt x="128" y="205"/>
                    <a:pt x="118" y="202"/>
                  </a:cubicBezTo>
                  <a:cubicBezTo>
                    <a:pt x="125" y="200"/>
                    <a:pt x="131" y="200"/>
                    <a:pt x="138" y="200"/>
                  </a:cubicBezTo>
                  <a:cubicBezTo>
                    <a:pt x="138" y="200"/>
                    <a:pt x="138" y="200"/>
                    <a:pt x="138" y="199"/>
                  </a:cubicBezTo>
                  <a:cubicBezTo>
                    <a:pt x="139" y="199"/>
                    <a:pt x="139" y="199"/>
                    <a:pt x="139" y="198"/>
                  </a:cubicBezTo>
                  <a:cubicBezTo>
                    <a:pt x="135" y="185"/>
                    <a:pt x="129" y="172"/>
                    <a:pt x="119" y="163"/>
                  </a:cubicBezTo>
                  <a:cubicBezTo>
                    <a:pt x="120" y="163"/>
                    <a:pt x="120" y="162"/>
                    <a:pt x="119" y="161"/>
                  </a:cubicBezTo>
                  <a:cubicBezTo>
                    <a:pt x="108" y="156"/>
                    <a:pt x="94" y="154"/>
                    <a:pt x="81" y="153"/>
                  </a:cubicBezTo>
                  <a:cubicBezTo>
                    <a:pt x="89" y="150"/>
                    <a:pt x="98" y="150"/>
                    <a:pt x="107" y="148"/>
                  </a:cubicBezTo>
                  <a:cubicBezTo>
                    <a:pt x="107" y="148"/>
                    <a:pt x="107" y="148"/>
                    <a:pt x="107" y="148"/>
                  </a:cubicBezTo>
                  <a:cubicBezTo>
                    <a:pt x="108" y="149"/>
                    <a:pt x="110" y="148"/>
                    <a:pt x="109" y="147"/>
                  </a:cubicBezTo>
                  <a:cubicBezTo>
                    <a:pt x="100" y="135"/>
                    <a:pt x="90" y="124"/>
                    <a:pt x="80" y="113"/>
                  </a:cubicBezTo>
                  <a:cubicBezTo>
                    <a:pt x="70" y="100"/>
                    <a:pt x="60" y="87"/>
                    <a:pt x="47" y="77"/>
                  </a:cubicBezTo>
                  <a:cubicBezTo>
                    <a:pt x="46" y="53"/>
                    <a:pt x="44" y="13"/>
                    <a:pt x="20" y="1"/>
                  </a:cubicBezTo>
                  <a:cubicBezTo>
                    <a:pt x="20" y="0"/>
                    <a:pt x="20" y="1"/>
                    <a:pt x="20" y="1"/>
                  </a:cubicBezTo>
                  <a:cubicBezTo>
                    <a:pt x="41" y="21"/>
                    <a:pt x="40" y="51"/>
                    <a:pt x="44" y="78"/>
                  </a:cubicBezTo>
                  <a:cubicBezTo>
                    <a:pt x="46" y="106"/>
                    <a:pt x="31" y="132"/>
                    <a:pt x="17" y="156"/>
                  </a:cubicBezTo>
                  <a:cubicBezTo>
                    <a:pt x="17" y="157"/>
                    <a:pt x="17" y="158"/>
                    <a:pt x="19" y="159"/>
                  </a:cubicBezTo>
                  <a:cubicBezTo>
                    <a:pt x="22" y="160"/>
                    <a:pt x="25" y="162"/>
                    <a:pt x="29" y="163"/>
                  </a:cubicBezTo>
                  <a:cubicBezTo>
                    <a:pt x="11" y="179"/>
                    <a:pt x="8" y="202"/>
                    <a:pt x="8" y="225"/>
                  </a:cubicBezTo>
                  <a:cubicBezTo>
                    <a:pt x="8" y="226"/>
                    <a:pt x="8" y="226"/>
                    <a:pt x="10" y="227"/>
                  </a:cubicBezTo>
                  <a:cubicBezTo>
                    <a:pt x="12" y="227"/>
                    <a:pt x="15" y="227"/>
                    <a:pt x="17" y="227"/>
                  </a:cubicBezTo>
                  <a:cubicBezTo>
                    <a:pt x="0" y="238"/>
                    <a:pt x="2" y="266"/>
                    <a:pt x="9" y="284"/>
                  </a:cubicBezTo>
                  <a:cubicBezTo>
                    <a:pt x="10" y="284"/>
                    <a:pt x="11" y="284"/>
                    <a:pt x="12" y="284"/>
                  </a:cubicBezTo>
                  <a:cubicBezTo>
                    <a:pt x="15" y="280"/>
                    <a:pt x="20" y="277"/>
                    <a:pt x="24" y="274"/>
                  </a:cubicBezTo>
                  <a:cubicBezTo>
                    <a:pt x="15" y="302"/>
                    <a:pt x="25" y="325"/>
                    <a:pt x="45" y="347"/>
                  </a:cubicBezTo>
                  <a:cubicBezTo>
                    <a:pt x="46" y="347"/>
                    <a:pt x="47" y="347"/>
                    <a:pt x="48" y="346"/>
                  </a:cubicBezTo>
                  <a:cubicBezTo>
                    <a:pt x="48" y="346"/>
                    <a:pt x="48" y="346"/>
                    <a:pt x="48" y="346"/>
                  </a:cubicBezTo>
                  <a:cubicBezTo>
                    <a:pt x="52" y="344"/>
                    <a:pt x="56" y="342"/>
                    <a:pt x="59" y="339"/>
                  </a:cubicBezTo>
                  <a:cubicBezTo>
                    <a:pt x="58" y="363"/>
                    <a:pt x="83" y="375"/>
                    <a:pt x="104" y="377"/>
                  </a:cubicBezTo>
                  <a:cubicBezTo>
                    <a:pt x="105" y="377"/>
                    <a:pt x="106" y="375"/>
                    <a:pt x="105" y="374"/>
                  </a:cubicBezTo>
                  <a:cubicBezTo>
                    <a:pt x="119" y="367"/>
                    <a:pt x="130" y="353"/>
                    <a:pt x="135" y="338"/>
                  </a:cubicBezTo>
                  <a:cubicBezTo>
                    <a:pt x="135" y="338"/>
                    <a:pt x="135" y="338"/>
                    <a:pt x="135" y="338"/>
                  </a:cubicBezTo>
                  <a:cubicBezTo>
                    <a:pt x="135" y="338"/>
                    <a:pt x="135" y="338"/>
                    <a:pt x="135" y="338"/>
                  </a:cubicBezTo>
                  <a:cubicBezTo>
                    <a:pt x="135" y="338"/>
                    <a:pt x="135" y="338"/>
                    <a:pt x="135" y="338"/>
                  </a:cubicBezTo>
                  <a:cubicBezTo>
                    <a:pt x="135" y="337"/>
                    <a:pt x="135" y="337"/>
                    <a:pt x="134" y="337"/>
                  </a:cubicBezTo>
                  <a:cubicBezTo>
                    <a:pt x="129" y="328"/>
                    <a:pt x="120" y="321"/>
                    <a:pt x="110" y="315"/>
                  </a:cubicBezTo>
                  <a:cubicBezTo>
                    <a:pt x="120" y="317"/>
                    <a:pt x="128" y="320"/>
                    <a:pt x="137" y="326"/>
                  </a:cubicBezTo>
                  <a:cubicBezTo>
                    <a:pt x="138" y="326"/>
                    <a:pt x="139" y="326"/>
                    <a:pt x="139" y="325"/>
                  </a:cubicBezTo>
                  <a:cubicBezTo>
                    <a:pt x="148" y="307"/>
                    <a:pt x="154" y="284"/>
                    <a:pt x="150" y="264"/>
                  </a:cubicBezTo>
                  <a:cubicBezTo>
                    <a:pt x="150" y="264"/>
                    <a:pt x="150" y="264"/>
                    <a:pt x="150" y="264"/>
                  </a:cubicBezTo>
                  <a:cubicBezTo>
                    <a:pt x="149" y="255"/>
                    <a:pt x="142" y="247"/>
                    <a:pt x="135" y="242"/>
                  </a:cubicBezTo>
                  <a:cubicBezTo>
                    <a:pt x="141" y="243"/>
                    <a:pt x="147" y="245"/>
                    <a:pt x="153" y="248"/>
                  </a:cubicBezTo>
                  <a:cubicBezTo>
                    <a:pt x="153" y="249"/>
                    <a:pt x="154" y="249"/>
                    <a:pt x="155" y="248"/>
                  </a:cubicBezTo>
                  <a:cubicBezTo>
                    <a:pt x="155" y="248"/>
                    <a:pt x="155" y="248"/>
                    <a:pt x="155" y="248"/>
                  </a:cubicBezTo>
                  <a:cubicBezTo>
                    <a:pt x="155" y="247"/>
                    <a:pt x="155" y="246"/>
                    <a:pt x="155" y="245"/>
                  </a:cubicBezTo>
                  <a:close/>
                </a:path>
              </a:pathLst>
            </a:custGeom>
            <a:solidFill>
              <a:srgbClr val="0C67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24"/>
            <p:cNvSpPr/>
            <p:nvPr/>
          </p:nvSpPr>
          <p:spPr bwMode="auto">
            <a:xfrm>
              <a:off x="84138" y="369519"/>
              <a:ext cx="173038" cy="382588"/>
            </a:xfrm>
            <a:custGeom>
              <a:avLst/>
              <a:gdLst>
                <a:gd name="T0" fmla="*/ 61 w 63"/>
                <a:gd name="T1" fmla="*/ 135 h 139"/>
                <a:gd name="T2" fmla="*/ 3 w 63"/>
                <a:gd name="T3" fmla="*/ 6 h 139"/>
                <a:gd name="T4" fmla="*/ 3 w 63"/>
                <a:gd name="T5" fmla="*/ 7 h 139"/>
                <a:gd name="T6" fmla="*/ 2 w 63"/>
                <a:gd name="T7" fmla="*/ 8 h 139"/>
                <a:gd name="T8" fmla="*/ 58 w 63"/>
                <a:gd name="T9" fmla="*/ 137 h 139"/>
                <a:gd name="T10" fmla="*/ 58 w 63"/>
                <a:gd name="T11" fmla="*/ 137 h 139"/>
                <a:gd name="T12" fmla="*/ 61 w 63"/>
                <a:gd name="T13" fmla="*/ 137 h 139"/>
                <a:gd name="T14" fmla="*/ 61 w 63"/>
                <a:gd name="T15" fmla="*/ 136 h 139"/>
                <a:gd name="T16" fmla="*/ 61 w 63"/>
                <a:gd name="T17" fmla="*/ 135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3" h="139">
                  <a:moveTo>
                    <a:pt x="61" y="135"/>
                  </a:moveTo>
                  <a:cubicBezTo>
                    <a:pt x="63" y="96"/>
                    <a:pt x="62" y="0"/>
                    <a:pt x="3" y="6"/>
                  </a:cubicBezTo>
                  <a:cubicBezTo>
                    <a:pt x="3" y="6"/>
                    <a:pt x="3" y="7"/>
                    <a:pt x="3" y="7"/>
                  </a:cubicBezTo>
                  <a:cubicBezTo>
                    <a:pt x="2" y="7"/>
                    <a:pt x="2" y="7"/>
                    <a:pt x="2" y="8"/>
                  </a:cubicBezTo>
                  <a:cubicBezTo>
                    <a:pt x="0" y="56"/>
                    <a:pt x="22" y="104"/>
                    <a:pt x="58" y="137"/>
                  </a:cubicBezTo>
                  <a:cubicBezTo>
                    <a:pt x="58" y="137"/>
                    <a:pt x="58" y="137"/>
                    <a:pt x="58" y="137"/>
                  </a:cubicBezTo>
                  <a:cubicBezTo>
                    <a:pt x="58" y="139"/>
                    <a:pt x="61" y="139"/>
                    <a:pt x="61" y="137"/>
                  </a:cubicBezTo>
                  <a:cubicBezTo>
                    <a:pt x="61" y="137"/>
                    <a:pt x="61" y="136"/>
                    <a:pt x="61" y="136"/>
                  </a:cubicBezTo>
                  <a:cubicBezTo>
                    <a:pt x="61" y="136"/>
                    <a:pt x="61" y="136"/>
                    <a:pt x="61" y="135"/>
                  </a:cubicBezTo>
                  <a:close/>
                </a:path>
              </a:pathLst>
            </a:custGeom>
            <a:solidFill>
              <a:srgbClr val="21B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25"/>
            <p:cNvSpPr/>
            <p:nvPr/>
          </p:nvSpPr>
          <p:spPr bwMode="auto">
            <a:xfrm>
              <a:off x="1038225" y="-59106"/>
              <a:ext cx="954088" cy="541338"/>
            </a:xfrm>
            <a:custGeom>
              <a:avLst/>
              <a:gdLst>
                <a:gd name="T0" fmla="*/ 323 w 348"/>
                <a:gd name="T1" fmla="*/ 51 h 197"/>
                <a:gd name="T2" fmla="*/ 323 w 348"/>
                <a:gd name="T3" fmla="*/ 52 h 197"/>
                <a:gd name="T4" fmla="*/ 289 w 348"/>
                <a:gd name="T5" fmla="*/ 55 h 197"/>
                <a:gd name="T6" fmla="*/ 327 w 348"/>
                <a:gd name="T7" fmla="*/ 27 h 197"/>
                <a:gd name="T8" fmla="*/ 318 w 348"/>
                <a:gd name="T9" fmla="*/ 5 h 197"/>
                <a:gd name="T10" fmla="*/ 314 w 348"/>
                <a:gd name="T11" fmla="*/ 15 h 197"/>
                <a:gd name="T12" fmla="*/ 257 w 348"/>
                <a:gd name="T13" fmla="*/ 71 h 197"/>
                <a:gd name="T14" fmla="*/ 276 w 348"/>
                <a:gd name="T15" fmla="*/ 25 h 197"/>
                <a:gd name="T16" fmla="*/ 249 w 348"/>
                <a:gd name="T17" fmla="*/ 25 h 197"/>
                <a:gd name="T18" fmla="*/ 261 w 348"/>
                <a:gd name="T19" fmla="*/ 36 h 197"/>
                <a:gd name="T20" fmla="*/ 255 w 348"/>
                <a:gd name="T21" fmla="*/ 73 h 197"/>
                <a:gd name="T22" fmla="*/ 178 w 348"/>
                <a:gd name="T23" fmla="*/ 117 h 197"/>
                <a:gd name="T24" fmla="*/ 218 w 348"/>
                <a:gd name="T25" fmla="*/ 64 h 197"/>
                <a:gd name="T26" fmla="*/ 200 w 348"/>
                <a:gd name="T27" fmla="*/ 44 h 197"/>
                <a:gd name="T28" fmla="*/ 200 w 348"/>
                <a:gd name="T29" fmla="*/ 61 h 197"/>
                <a:gd name="T30" fmla="*/ 175 w 348"/>
                <a:gd name="T31" fmla="*/ 118 h 197"/>
                <a:gd name="T32" fmla="*/ 95 w 348"/>
                <a:gd name="T33" fmla="*/ 152 h 197"/>
                <a:gd name="T34" fmla="*/ 156 w 348"/>
                <a:gd name="T35" fmla="*/ 103 h 197"/>
                <a:gd name="T36" fmla="*/ 136 w 348"/>
                <a:gd name="T37" fmla="*/ 87 h 197"/>
                <a:gd name="T38" fmla="*/ 134 w 348"/>
                <a:gd name="T39" fmla="*/ 102 h 197"/>
                <a:gd name="T40" fmla="*/ 50 w 348"/>
                <a:gd name="T41" fmla="*/ 168 h 197"/>
                <a:gd name="T42" fmla="*/ 38 w 348"/>
                <a:gd name="T43" fmla="*/ 154 h 197"/>
                <a:gd name="T44" fmla="*/ 61 w 348"/>
                <a:gd name="T45" fmla="*/ 134 h 197"/>
                <a:gd name="T46" fmla="*/ 43 w 348"/>
                <a:gd name="T47" fmla="*/ 115 h 197"/>
                <a:gd name="T48" fmla="*/ 46 w 348"/>
                <a:gd name="T49" fmla="*/ 134 h 197"/>
                <a:gd name="T50" fmla="*/ 0 w 348"/>
                <a:gd name="T51" fmla="*/ 181 h 197"/>
                <a:gd name="T52" fmla="*/ 44 w 348"/>
                <a:gd name="T53" fmla="*/ 174 h 197"/>
                <a:gd name="T54" fmla="*/ 104 w 348"/>
                <a:gd name="T55" fmla="*/ 181 h 197"/>
                <a:gd name="T56" fmla="*/ 121 w 348"/>
                <a:gd name="T57" fmla="*/ 196 h 197"/>
                <a:gd name="T58" fmla="*/ 112 w 348"/>
                <a:gd name="T59" fmla="*/ 169 h 197"/>
                <a:gd name="T60" fmla="*/ 106 w 348"/>
                <a:gd name="T61" fmla="*/ 177 h 197"/>
                <a:gd name="T62" fmla="*/ 58 w 348"/>
                <a:gd name="T63" fmla="*/ 170 h 197"/>
                <a:gd name="T64" fmla="*/ 143 w 348"/>
                <a:gd name="T65" fmla="*/ 138 h 197"/>
                <a:gd name="T66" fmla="*/ 188 w 348"/>
                <a:gd name="T67" fmla="*/ 170 h 197"/>
                <a:gd name="T68" fmla="*/ 203 w 348"/>
                <a:gd name="T69" fmla="*/ 179 h 197"/>
                <a:gd name="T70" fmla="*/ 198 w 348"/>
                <a:gd name="T71" fmla="*/ 154 h 197"/>
                <a:gd name="T72" fmla="*/ 145 w 348"/>
                <a:gd name="T73" fmla="*/ 137 h 197"/>
                <a:gd name="T74" fmla="*/ 221 w 348"/>
                <a:gd name="T75" fmla="*/ 100 h 197"/>
                <a:gd name="T76" fmla="*/ 256 w 348"/>
                <a:gd name="T77" fmla="*/ 123 h 197"/>
                <a:gd name="T78" fmla="*/ 277 w 348"/>
                <a:gd name="T79" fmla="*/ 113 h 197"/>
                <a:gd name="T80" fmla="*/ 267 w 348"/>
                <a:gd name="T81" fmla="*/ 107 h 197"/>
                <a:gd name="T82" fmla="*/ 262 w 348"/>
                <a:gd name="T83" fmla="*/ 108 h 197"/>
                <a:gd name="T84" fmla="*/ 259 w 348"/>
                <a:gd name="T85" fmla="*/ 111 h 197"/>
                <a:gd name="T86" fmla="*/ 288 w 348"/>
                <a:gd name="T87" fmla="*/ 57 h 197"/>
                <a:gd name="T88" fmla="*/ 324 w 348"/>
                <a:gd name="T89" fmla="*/ 57 h 197"/>
                <a:gd name="T90" fmla="*/ 347 w 348"/>
                <a:gd name="T91" fmla="*/ 55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48" h="197">
                  <a:moveTo>
                    <a:pt x="336" y="40"/>
                  </a:moveTo>
                  <a:cubicBezTo>
                    <a:pt x="330" y="41"/>
                    <a:pt x="325" y="46"/>
                    <a:pt x="323" y="51"/>
                  </a:cubicBezTo>
                  <a:cubicBezTo>
                    <a:pt x="323" y="51"/>
                    <a:pt x="323" y="51"/>
                    <a:pt x="323" y="52"/>
                  </a:cubicBezTo>
                  <a:cubicBezTo>
                    <a:pt x="323" y="52"/>
                    <a:pt x="323" y="52"/>
                    <a:pt x="323" y="52"/>
                  </a:cubicBezTo>
                  <a:cubicBezTo>
                    <a:pt x="323" y="53"/>
                    <a:pt x="322" y="54"/>
                    <a:pt x="322" y="54"/>
                  </a:cubicBezTo>
                  <a:cubicBezTo>
                    <a:pt x="311" y="54"/>
                    <a:pt x="300" y="54"/>
                    <a:pt x="289" y="55"/>
                  </a:cubicBezTo>
                  <a:cubicBezTo>
                    <a:pt x="300" y="46"/>
                    <a:pt x="310" y="37"/>
                    <a:pt x="319" y="26"/>
                  </a:cubicBezTo>
                  <a:cubicBezTo>
                    <a:pt x="321" y="28"/>
                    <a:pt x="324" y="28"/>
                    <a:pt x="327" y="27"/>
                  </a:cubicBezTo>
                  <a:cubicBezTo>
                    <a:pt x="333" y="25"/>
                    <a:pt x="338" y="19"/>
                    <a:pt x="336" y="12"/>
                  </a:cubicBezTo>
                  <a:cubicBezTo>
                    <a:pt x="335" y="5"/>
                    <a:pt x="324" y="0"/>
                    <a:pt x="318" y="5"/>
                  </a:cubicBezTo>
                  <a:cubicBezTo>
                    <a:pt x="316" y="7"/>
                    <a:pt x="314" y="10"/>
                    <a:pt x="315" y="14"/>
                  </a:cubicBezTo>
                  <a:cubicBezTo>
                    <a:pt x="314" y="14"/>
                    <a:pt x="314" y="14"/>
                    <a:pt x="314" y="15"/>
                  </a:cubicBezTo>
                  <a:cubicBezTo>
                    <a:pt x="314" y="18"/>
                    <a:pt x="315" y="21"/>
                    <a:pt x="317" y="24"/>
                  </a:cubicBezTo>
                  <a:cubicBezTo>
                    <a:pt x="298" y="41"/>
                    <a:pt x="278" y="57"/>
                    <a:pt x="257" y="71"/>
                  </a:cubicBezTo>
                  <a:cubicBezTo>
                    <a:pt x="261" y="60"/>
                    <a:pt x="263" y="48"/>
                    <a:pt x="264" y="36"/>
                  </a:cubicBezTo>
                  <a:cubicBezTo>
                    <a:pt x="270" y="36"/>
                    <a:pt x="275" y="31"/>
                    <a:pt x="276" y="25"/>
                  </a:cubicBezTo>
                  <a:cubicBezTo>
                    <a:pt x="277" y="18"/>
                    <a:pt x="272" y="13"/>
                    <a:pt x="266" y="12"/>
                  </a:cubicBezTo>
                  <a:cubicBezTo>
                    <a:pt x="259" y="11"/>
                    <a:pt x="247" y="16"/>
                    <a:pt x="249" y="25"/>
                  </a:cubicBezTo>
                  <a:cubicBezTo>
                    <a:pt x="250" y="30"/>
                    <a:pt x="255" y="34"/>
                    <a:pt x="260" y="35"/>
                  </a:cubicBezTo>
                  <a:cubicBezTo>
                    <a:pt x="260" y="35"/>
                    <a:pt x="260" y="36"/>
                    <a:pt x="261" y="36"/>
                  </a:cubicBezTo>
                  <a:cubicBezTo>
                    <a:pt x="261" y="36"/>
                    <a:pt x="261" y="36"/>
                    <a:pt x="261" y="36"/>
                  </a:cubicBezTo>
                  <a:cubicBezTo>
                    <a:pt x="260" y="49"/>
                    <a:pt x="257" y="61"/>
                    <a:pt x="255" y="73"/>
                  </a:cubicBezTo>
                  <a:cubicBezTo>
                    <a:pt x="231" y="89"/>
                    <a:pt x="206" y="104"/>
                    <a:pt x="179" y="117"/>
                  </a:cubicBezTo>
                  <a:cubicBezTo>
                    <a:pt x="178" y="117"/>
                    <a:pt x="178" y="117"/>
                    <a:pt x="178" y="117"/>
                  </a:cubicBezTo>
                  <a:cubicBezTo>
                    <a:pt x="185" y="99"/>
                    <a:pt x="195" y="83"/>
                    <a:pt x="205" y="67"/>
                  </a:cubicBezTo>
                  <a:cubicBezTo>
                    <a:pt x="209" y="69"/>
                    <a:pt x="215" y="69"/>
                    <a:pt x="218" y="64"/>
                  </a:cubicBezTo>
                  <a:cubicBezTo>
                    <a:pt x="223" y="59"/>
                    <a:pt x="225" y="49"/>
                    <a:pt x="221" y="43"/>
                  </a:cubicBezTo>
                  <a:cubicBezTo>
                    <a:pt x="216" y="36"/>
                    <a:pt x="205" y="37"/>
                    <a:pt x="200" y="44"/>
                  </a:cubicBezTo>
                  <a:cubicBezTo>
                    <a:pt x="197" y="48"/>
                    <a:pt x="197" y="55"/>
                    <a:pt x="200" y="60"/>
                  </a:cubicBezTo>
                  <a:cubicBezTo>
                    <a:pt x="200" y="60"/>
                    <a:pt x="200" y="60"/>
                    <a:pt x="200" y="61"/>
                  </a:cubicBezTo>
                  <a:cubicBezTo>
                    <a:pt x="201" y="63"/>
                    <a:pt x="202" y="64"/>
                    <a:pt x="203" y="65"/>
                  </a:cubicBezTo>
                  <a:cubicBezTo>
                    <a:pt x="193" y="82"/>
                    <a:pt x="181" y="99"/>
                    <a:pt x="175" y="118"/>
                  </a:cubicBezTo>
                  <a:cubicBezTo>
                    <a:pt x="150" y="130"/>
                    <a:pt x="125" y="141"/>
                    <a:pt x="99" y="151"/>
                  </a:cubicBezTo>
                  <a:cubicBezTo>
                    <a:pt x="97" y="151"/>
                    <a:pt x="96" y="152"/>
                    <a:pt x="95" y="152"/>
                  </a:cubicBezTo>
                  <a:cubicBezTo>
                    <a:pt x="107" y="134"/>
                    <a:pt x="121" y="119"/>
                    <a:pt x="135" y="104"/>
                  </a:cubicBezTo>
                  <a:cubicBezTo>
                    <a:pt x="141" y="109"/>
                    <a:pt x="151" y="109"/>
                    <a:pt x="156" y="103"/>
                  </a:cubicBezTo>
                  <a:cubicBezTo>
                    <a:pt x="160" y="98"/>
                    <a:pt x="160" y="89"/>
                    <a:pt x="156" y="84"/>
                  </a:cubicBezTo>
                  <a:cubicBezTo>
                    <a:pt x="151" y="77"/>
                    <a:pt x="141" y="81"/>
                    <a:pt x="136" y="87"/>
                  </a:cubicBezTo>
                  <a:cubicBezTo>
                    <a:pt x="136" y="87"/>
                    <a:pt x="136" y="87"/>
                    <a:pt x="136" y="88"/>
                  </a:cubicBezTo>
                  <a:cubicBezTo>
                    <a:pt x="133" y="92"/>
                    <a:pt x="131" y="97"/>
                    <a:pt x="134" y="102"/>
                  </a:cubicBezTo>
                  <a:cubicBezTo>
                    <a:pt x="117" y="116"/>
                    <a:pt x="103" y="133"/>
                    <a:pt x="93" y="153"/>
                  </a:cubicBezTo>
                  <a:cubicBezTo>
                    <a:pt x="79" y="158"/>
                    <a:pt x="65" y="163"/>
                    <a:pt x="50" y="168"/>
                  </a:cubicBezTo>
                  <a:cubicBezTo>
                    <a:pt x="43" y="170"/>
                    <a:pt x="36" y="171"/>
                    <a:pt x="29" y="173"/>
                  </a:cubicBezTo>
                  <a:cubicBezTo>
                    <a:pt x="32" y="167"/>
                    <a:pt x="35" y="160"/>
                    <a:pt x="38" y="154"/>
                  </a:cubicBezTo>
                  <a:cubicBezTo>
                    <a:pt x="42" y="148"/>
                    <a:pt x="45" y="142"/>
                    <a:pt x="49" y="136"/>
                  </a:cubicBezTo>
                  <a:cubicBezTo>
                    <a:pt x="53" y="138"/>
                    <a:pt x="57" y="137"/>
                    <a:pt x="61" y="134"/>
                  </a:cubicBezTo>
                  <a:cubicBezTo>
                    <a:pt x="67" y="130"/>
                    <a:pt x="69" y="120"/>
                    <a:pt x="64" y="114"/>
                  </a:cubicBezTo>
                  <a:cubicBezTo>
                    <a:pt x="58" y="107"/>
                    <a:pt x="48" y="107"/>
                    <a:pt x="43" y="115"/>
                  </a:cubicBezTo>
                  <a:cubicBezTo>
                    <a:pt x="40" y="119"/>
                    <a:pt x="40" y="127"/>
                    <a:pt x="44" y="130"/>
                  </a:cubicBezTo>
                  <a:cubicBezTo>
                    <a:pt x="44" y="132"/>
                    <a:pt x="45" y="133"/>
                    <a:pt x="46" y="134"/>
                  </a:cubicBezTo>
                  <a:cubicBezTo>
                    <a:pt x="37" y="145"/>
                    <a:pt x="31" y="160"/>
                    <a:pt x="26" y="174"/>
                  </a:cubicBezTo>
                  <a:cubicBezTo>
                    <a:pt x="17" y="175"/>
                    <a:pt x="8" y="177"/>
                    <a:pt x="0" y="181"/>
                  </a:cubicBezTo>
                  <a:cubicBezTo>
                    <a:pt x="0" y="181"/>
                    <a:pt x="0" y="181"/>
                    <a:pt x="0" y="182"/>
                  </a:cubicBezTo>
                  <a:cubicBezTo>
                    <a:pt x="14" y="183"/>
                    <a:pt x="30" y="178"/>
                    <a:pt x="44" y="174"/>
                  </a:cubicBezTo>
                  <a:cubicBezTo>
                    <a:pt x="47" y="173"/>
                    <a:pt x="51" y="172"/>
                    <a:pt x="55" y="171"/>
                  </a:cubicBezTo>
                  <a:cubicBezTo>
                    <a:pt x="70" y="177"/>
                    <a:pt x="88" y="181"/>
                    <a:pt x="104" y="181"/>
                  </a:cubicBezTo>
                  <a:cubicBezTo>
                    <a:pt x="104" y="182"/>
                    <a:pt x="104" y="183"/>
                    <a:pt x="104" y="185"/>
                  </a:cubicBezTo>
                  <a:cubicBezTo>
                    <a:pt x="104" y="194"/>
                    <a:pt x="113" y="197"/>
                    <a:pt x="121" y="196"/>
                  </a:cubicBezTo>
                  <a:cubicBezTo>
                    <a:pt x="128" y="195"/>
                    <a:pt x="132" y="189"/>
                    <a:pt x="131" y="181"/>
                  </a:cubicBezTo>
                  <a:cubicBezTo>
                    <a:pt x="129" y="174"/>
                    <a:pt x="120" y="166"/>
                    <a:pt x="112" y="169"/>
                  </a:cubicBezTo>
                  <a:cubicBezTo>
                    <a:pt x="112" y="169"/>
                    <a:pt x="111" y="170"/>
                    <a:pt x="112" y="171"/>
                  </a:cubicBezTo>
                  <a:cubicBezTo>
                    <a:pt x="109" y="172"/>
                    <a:pt x="107" y="174"/>
                    <a:pt x="106" y="177"/>
                  </a:cubicBezTo>
                  <a:cubicBezTo>
                    <a:pt x="98" y="176"/>
                    <a:pt x="90" y="176"/>
                    <a:pt x="82" y="175"/>
                  </a:cubicBezTo>
                  <a:cubicBezTo>
                    <a:pt x="74" y="174"/>
                    <a:pt x="66" y="172"/>
                    <a:pt x="58" y="170"/>
                  </a:cubicBezTo>
                  <a:cubicBezTo>
                    <a:pt x="71" y="166"/>
                    <a:pt x="83" y="161"/>
                    <a:pt x="96" y="157"/>
                  </a:cubicBezTo>
                  <a:cubicBezTo>
                    <a:pt x="112" y="151"/>
                    <a:pt x="128" y="145"/>
                    <a:pt x="143" y="138"/>
                  </a:cubicBezTo>
                  <a:cubicBezTo>
                    <a:pt x="157" y="148"/>
                    <a:pt x="171" y="157"/>
                    <a:pt x="188" y="162"/>
                  </a:cubicBezTo>
                  <a:cubicBezTo>
                    <a:pt x="187" y="165"/>
                    <a:pt x="187" y="167"/>
                    <a:pt x="188" y="170"/>
                  </a:cubicBezTo>
                  <a:cubicBezTo>
                    <a:pt x="188" y="170"/>
                    <a:pt x="188" y="171"/>
                    <a:pt x="189" y="171"/>
                  </a:cubicBezTo>
                  <a:cubicBezTo>
                    <a:pt x="191" y="176"/>
                    <a:pt x="197" y="180"/>
                    <a:pt x="203" y="179"/>
                  </a:cubicBezTo>
                  <a:cubicBezTo>
                    <a:pt x="211" y="178"/>
                    <a:pt x="219" y="170"/>
                    <a:pt x="216" y="161"/>
                  </a:cubicBezTo>
                  <a:cubicBezTo>
                    <a:pt x="213" y="155"/>
                    <a:pt x="204" y="153"/>
                    <a:pt x="198" y="154"/>
                  </a:cubicBezTo>
                  <a:cubicBezTo>
                    <a:pt x="194" y="154"/>
                    <a:pt x="191" y="156"/>
                    <a:pt x="189" y="159"/>
                  </a:cubicBezTo>
                  <a:cubicBezTo>
                    <a:pt x="173" y="154"/>
                    <a:pt x="159" y="146"/>
                    <a:pt x="145" y="137"/>
                  </a:cubicBezTo>
                  <a:cubicBezTo>
                    <a:pt x="155" y="133"/>
                    <a:pt x="165" y="128"/>
                    <a:pt x="175" y="123"/>
                  </a:cubicBezTo>
                  <a:cubicBezTo>
                    <a:pt x="190" y="116"/>
                    <a:pt x="206" y="109"/>
                    <a:pt x="221" y="100"/>
                  </a:cubicBezTo>
                  <a:cubicBezTo>
                    <a:pt x="231" y="108"/>
                    <a:pt x="244" y="112"/>
                    <a:pt x="257" y="114"/>
                  </a:cubicBezTo>
                  <a:cubicBezTo>
                    <a:pt x="256" y="117"/>
                    <a:pt x="255" y="120"/>
                    <a:pt x="256" y="123"/>
                  </a:cubicBezTo>
                  <a:cubicBezTo>
                    <a:pt x="258" y="130"/>
                    <a:pt x="269" y="134"/>
                    <a:pt x="275" y="129"/>
                  </a:cubicBezTo>
                  <a:cubicBezTo>
                    <a:pt x="279" y="125"/>
                    <a:pt x="280" y="118"/>
                    <a:pt x="277" y="113"/>
                  </a:cubicBezTo>
                  <a:cubicBezTo>
                    <a:pt x="275" y="109"/>
                    <a:pt x="271" y="107"/>
                    <a:pt x="266" y="107"/>
                  </a:cubicBezTo>
                  <a:cubicBezTo>
                    <a:pt x="266" y="107"/>
                    <a:pt x="267" y="107"/>
                    <a:pt x="267" y="107"/>
                  </a:cubicBezTo>
                  <a:cubicBezTo>
                    <a:pt x="267" y="107"/>
                    <a:pt x="267" y="106"/>
                    <a:pt x="266" y="107"/>
                  </a:cubicBezTo>
                  <a:cubicBezTo>
                    <a:pt x="265" y="107"/>
                    <a:pt x="264" y="108"/>
                    <a:pt x="262" y="108"/>
                  </a:cubicBezTo>
                  <a:cubicBezTo>
                    <a:pt x="261" y="109"/>
                    <a:pt x="260" y="109"/>
                    <a:pt x="259" y="110"/>
                  </a:cubicBezTo>
                  <a:cubicBezTo>
                    <a:pt x="259" y="110"/>
                    <a:pt x="259" y="111"/>
                    <a:pt x="259" y="111"/>
                  </a:cubicBezTo>
                  <a:cubicBezTo>
                    <a:pt x="246" y="108"/>
                    <a:pt x="235" y="105"/>
                    <a:pt x="223" y="99"/>
                  </a:cubicBezTo>
                  <a:cubicBezTo>
                    <a:pt x="246" y="87"/>
                    <a:pt x="268" y="73"/>
                    <a:pt x="288" y="57"/>
                  </a:cubicBezTo>
                  <a:cubicBezTo>
                    <a:pt x="300" y="57"/>
                    <a:pt x="312" y="58"/>
                    <a:pt x="324" y="57"/>
                  </a:cubicBezTo>
                  <a:cubicBezTo>
                    <a:pt x="324" y="57"/>
                    <a:pt x="324" y="57"/>
                    <a:pt x="324" y="57"/>
                  </a:cubicBezTo>
                  <a:cubicBezTo>
                    <a:pt x="326" y="61"/>
                    <a:pt x="330" y="64"/>
                    <a:pt x="334" y="65"/>
                  </a:cubicBezTo>
                  <a:cubicBezTo>
                    <a:pt x="340" y="65"/>
                    <a:pt x="346" y="62"/>
                    <a:pt x="347" y="55"/>
                  </a:cubicBezTo>
                  <a:cubicBezTo>
                    <a:pt x="348" y="48"/>
                    <a:pt x="344" y="39"/>
                    <a:pt x="336" y="40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26"/>
            <p:cNvSpPr/>
            <p:nvPr/>
          </p:nvSpPr>
          <p:spPr bwMode="auto">
            <a:xfrm>
              <a:off x="1309688" y="185369"/>
              <a:ext cx="1027113" cy="657225"/>
            </a:xfrm>
            <a:custGeom>
              <a:avLst/>
              <a:gdLst>
                <a:gd name="T0" fmla="*/ 372 w 375"/>
                <a:gd name="T1" fmla="*/ 33 h 239"/>
                <a:gd name="T2" fmla="*/ 331 w 375"/>
                <a:gd name="T3" fmla="*/ 50 h 239"/>
                <a:gd name="T4" fmla="*/ 291 w 375"/>
                <a:gd name="T5" fmla="*/ 64 h 239"/>
                <a:gd name="T6" fmla="*/ 235 w 375"/>
                <a:gd name="T7" fmla="*/ 113 h 239"/>
                <a:gd name="T8" fmla="*/ 211 w 375"/>
                <a:gd name="T9" fmla="*/ 121 h 239"/>
                <a:gd name="T10" fmla="*/ 137 w 375"/>
                <a:gd name="T11" fmla="*/ 138 h 239"/>
                <a:gd name="T12" fmla="*/ 162 w 375"/>
                <a:gd name="T13" fmla="*/ 117 h 239"/>
                <a:gd name="T14" fmla="*/ 171 w 375"/>
                <a:gd name="T15" fmla="*/ 108 h 239"/>
                <a:gd name="T16" fmla="*/ 241 w 375"/>
                <a:gd name="T17" fmla="*/ 5 h 239"/>
                <a:gd name="T18" fmla="*/ 243 w 375"/>
                <a:gd name="T19" fmla="*/ 3 h 239"/>
                <a:gd name="T20" fmla="*/ 241 w 375"/>
                <a:gd name="T21" fmla="*/ 1 h 239"/>
                <a:gd name="T22" fmla="*/ 218 w 375"/>
                <a:gd name="T23" fmla="*/ 26 h 239"/>
                <a:gd name="T24" fmla="*/ 191 w 375"/>
                <a:gd name="T25" fmla="*/ 51 h 239"/>
                <a:gd name="T26" fmla="*/ 167 w 375"/>
                <a:gd name="T27" fmla="*/ 106 h 239"/>
                <a:gd name="T28" fmla="*/ 167 w 375"/>
                <a:gd name="T29" fmla="*/ 106 h 239"/>
                <a:gd name="T30" fmla="*/ 162 w 375"/>
                <a:gd name="T31" fmla="*/ 112 h 239"/>
                <a:gd name="T32" fmla="*/ 131 w 375"/>
                <a:gd name="T33" fmla="*/ 139 h 239"/>
                <a:gd name="T34" fmla="*/ 90 w 375"/>
                <a:gd name="T35" fmla="*/ 146 h 239"/>
                <a:gd name="T36" fmla="*/ 90 w 375"/>
                <a:gd name="T37" fmla="*/ 146 h 239"/>
                <a:gd name="T38" fmla="*/ 89 w 375"/>
                <a:gd name="T39" fmla="*/ 146 h 239"/>
                <a:gd name="T40" fmla="*/ 67 w 375"/>
                <a:gd name="T41" fmla="*/ 149 h 239"/>
                <a:gd name="T42" fmla="*/ 1 w 375"/>
                <a:gd name="T43" fmla="*/ 148 h 239"/>
                <a:gd name="T44" fmla="*/ 1 w 375"/>
                <a:gd name="T45" fmla="*/ 149 h 239"/>
                <a:gd name="T46" fmla="*/ 58 w 375"/>
                <a:gd name="T47" fmla="*/ 154 h 239"/>
                <a:gd name="T48" fmla="*/ 90 w 375"/>
                <a:gd name="T49" fmla="*/ 150 h 239"/>
                <a:gd name="T50" fmla="*/ 144 w 375"/>
                <a:gd name="T51" fmla="*/ 186 h 239"/>
                <a:gd name="T52" fmla="*/ 193 w 375"/>
                <a:gd name="T53" fmla="*/ 202 h 239"/>
                <a:gd name="T54" fmla="*/ 296 w 375"/>
                <a:gd name="T55" fmla="*/ 185 h 239"/>
                <a:gd name="T56" fmla="*/ 296 w 375"/>
                <a:gd name="T57" fmla="*/ 184 h 239"/>
                <a:gd name="T58" fmla="*/ 297 w 375"/>
                <a:gd name="T59" fmla="*/ 184 h 239"/>
                <a:gd name="T60" fmla="*/ 297 w 375"/>
                <a:gd name="T61" fmla="*/ 181 h 239"/>
                <a:gd name="T62" fmla="*/ 192 w 375"/>
                <a:gd name="T63" fmla="*/ 197 h 239"/>
                <a:gd name="T64" fmla="*/ 192 w 375"/>
                <a:gd name="T65" fmla="*/ 198 h 239"/>
                <a:gd name="T66" fmla="*/ 150 w 375"/>
                <a:gd name="T67" fmla="*/ 185 h 239"/>
                <a:gd name="T68" fmla="*/ 92 w 375"/>
                <a:gd name="T69" fmla="*/ 149 h 239"/>
                <a:gd name="T70" fmla="*/ 127 w 375"/>
                <a:gd name="T71" fmla="*/ 144 h 239"/>
                <a:gd name="T72" fmla="*/ 235 w 375"/>
                <a:gd name="T73" fmla="*/ 119 h 239"/>
                <a:gd name="T74" fmla="*/ 235 w 375"/>
                <a:gd name="T75" fmla="*/ 119 h 239"/>
                <a:gd name="T76" fmla="*/ 313 w 375"/>
                <a:gd name="T77" fmla="*/ 123 h 239"/>
                <a:gd name="T78" fmla="*/ 350 w 375"/>
                <a:gd name="T79" fmla="*/ 87 h 239"/>
                <a:gd name="T80" fmla="*/ 372 w 375"/>
                <a:gd name="T81" fmla="*/ 36 h 239"/>
                <a:gd name="T82" fmla="*/ 374 w 375"/>
                <a:gd name="T83" fmla="*/ 35 h 239"/>
                <a:gd name="T84" fmla="*/ 372 w 375"/>
                <a:gd name="T85" fmla="*/ 33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75" h="239">
                  <a:moveTo>
                    <a:pt x="372" y="33"/>
                  </a:moveTo>
                  <a:cubicBezTo>
                    <a:pt x="359" y="39"/>
                    <a:pt x="346" y="45"/>
                    <a:pt x="331" y="50"/>
                  </a:cubicBezTo>
                  <a:cubicBezTo>
                    <a:pt x="317" y="54"/>
                    <a:pt x="304" y="58"/>
                    <a:pt x="291" y="64"/>
                  </a:cubicBezTo>
                  <a:cubicBezTo>
                    <a:pt x="267" y="74"/>
                    <a:pt x="249" y="93"/>
                    <a:pt x="235" y="113"/>
                  </a:cubicBezTo>
                  <a:cubicBezTo>
                    <a:pt x="227" y="116"/>
                    <a:pt x="219" y="119"/>
                    <a:pt x="211" y="121"/>
                  </a:cubicBezTo>
                  <a:cubicBezTo>
                    <a:pt x="187" y="129"/>
                    <a:pt x="162" y="134"/>
                    <a:pt x="137" y="138"/>
                  </a:cubicBezTo>
                  <a:cubicBezTo>
                    <a:pt x="146" y="133"/>
                    <a:pt x="155" y="124"/>
                    <a:pt x="162" y="117"/>
                  </a:cubicBezTo>
                  <a:cubicBezTo>
                    <a:pt x="165" y="114"/>
                    <a:pt x="168" y="111"/>
                    <a:pt x="171" y="108"/>
                  </a:cubicBezTo>
                  <a:cubicBezTo>
                    <a:pt x="226" y="117"/>
                    <a:pt x="233" y="44"/>
                    <a:pt x="241" y="5"/>
                  </a:cubicBezTo>
                  <a:cubicBezTo>
                    <a:pt x="242" y="4"/>
                    <a:pt x="242" y="3"/>
                    <a:pt x="243" y="3"/>
                  </a:cubicBezTo>
                  <a:cubicBezTo>
                    <a:pt x="244" y="1"/>
                    <a:pt x="242" y="0"/>
                    <a:pt x="241" y="1"/>
                  </a:cubicBezTo>
                  <a:cubicBezTo>
                    <a:pt x="233" y="10"/>
                    <a:pt x="226" y="18"/>
                    <a:pt x="218" y="26"/>
                  </a:cubicBezTo>
                  <a:cubicBezTo>
                    <a:pt x="209" y="34"/>
                    <a:pt x="199" y="42"/>
                    <a:pt x="191" y="51"/>
                  </a:cubicBezTo>
                  <a:cubicBezTo>
                    <a:pt x="176" y="65"/>
                    <a:pt x="164" y="85"/>
                    <a:pt x="167" y="106"/>
                  </a:cubicBezTo>
                  <a:cubicBezTo>
                    <a:pt x="167" y="106"/>
                    <a:pt x="167" y="106"/>
                    <a:pt x="167" y="106"/>
                  </a:cubicBezTo>
                  <a:cubicBezTo>
                    <a:pt x="165" y="108"/>
                    <a:pt x="164" y="110"/>
                    <a:pt x="162" y="112"/>
                  </a:cubicBezTo>
                  <a:cubicBezTo>
                    <a:pt x="153" y="123"/>
                    <a:pt x="142" y="131"/>
                    <a:pt x="131" y="139"/>
                  </a:cubicBezTo>
                  <a:cubicBezTo>
                    <a:pt x="117" y="142"/>
                    <a:pt x="103" y="144"/>
                    <a:pt x="90" y="146"/>
                  </a:cubicBezTo>
                  <a:cubicBezTo>
                    <a:pt x="90" y="146"/>
                    <a:pt x="90" y="146"/>
                    <a:pt x="90" y="146"/>
                  </a:cubicBezTo>
                  <a:cubicBezTo>
                    <a:pt x="89" y="145"/>
                    <a:pt x="89" y="146"/>
                    <a:pt x="89" y="146"/>
                  </a:cubicBezTo>
                  <a:cubicBezTo>
                    <a:pt x="82" y="147"/>
                    <a:pt x="74" y="148"/>
                    <a:pt x="67" y="149"/>
                  </a:cubicBezTo>
                  <a:cubicBezTo>
                    <a:pt x="45" y="153"/>
                    <a:pt x="23" y="154"/>
                    <a:pt x="1" y="148"/>
                  </a:cubicBezTo>
                  <a:cubicBezTo>
                    <a:pt x="1" y="147"/>
                    <a:pt x="0" y="148"/>
                    <a:pt x="1" y="149"/>
                  </a:cubicBezTo>
                  <a:cubicBezTo>
                    <a:pt x="17" y="159"/>
                    <a:pt x="41" y="156"/>
                    <a:pt x="58" y="154"/>
                  </a:cubicBezTo>
                  <a:cubicBezTo>
                    <a:pt x="69" y="153"/>
                    <a:pt x="80" y="151"/>
                    <a:pt x="90" y="150"/>
                  </a:cubicBezTo>
                  <a:cubicBezTo>
                    <a:pt x="101" y="168"/>
                    <a:pt x="126" y="179"/>
                    <a:pt x="144" y="186"/>
                  </a:cubicBezTo>
                  <a:cubicBezTo>
                    <a:pt x="159" y="193"/>
                    <a:pt x="176" y="199"/>
                    <a:pt x="193" y="202"/>
                  </a:cubicBezTo>
                  <a:cubicBezTo>
                    <a:pt x="214" y="239"/>
                    <a:pt x="285" y="223"/>
                    <a:pt x="296" y="185"/>
                  </a:cubicBezTo>
                  <a:cubicBezTo>
                    <a:pt x="296" y="184"/>
                    <a:pt x="296" y="184"/>
                    <a:pt x="296" y="184"/>
                  </a:cubicBezTo>
                  <a:cubicBezTo>
                    <a:pt x="297" y="184"/>
                    <a:pt x="297" y="184"/>
                    <a:pt x="297" y="184"/>
                  </a:cubicBezTo>
                  <a:cubicBezTo>
                    <a:pt x="299" y="183"/>
                    <a:pt x="299" y="180"/>
                    <a:pt x="297" y="181"/>
                  </a:cubicBezTo>
                  <a:cubicBezTo>
                    <a:pt x="263" y="184"/>
                    <a:pt x="218" y="166"/>
                    <a:pt x="192" y="197"/>
                  </a:cubicBezTo>
                  <a:cubicBezTo>
                    <a:pt x="192" y="198"/>
                    <a:pt x="192" y="198"/>
                    <a:pt x="192" y="198"/>
                  </a:cubicBezTo>
                  <a:cubicBezTo>
                    <a:pt x="178" y="195"/>
                    <a:pt x="164" y="190"/>
                    <a:pt x="150" y="185"/>
                  </a:cubicBezTo>
                  <a:cubicBezTo>
                    <a:pt x="130" y="178"/>
                    <a:pt x="106" y="167"/>
                    <a:pt x="92" y="149"/>
                  </a:cubicBezTo>
                  <a:cubicBezTo>
                    <a:pt x="104" y="148"/>
                    <a:pt x="115" y="146"/>
                    <a:pt x="127" y="144"/>
                  </a:cubicBezTo>
                  <a:cubicBezTo>
                    <a:pt x="162" y="138"/>
                    <a:pt x="200" y="131"/>
                    <a:pt x="235" y="119"/>
                  </a:cubicBezTo>
                  <a:cubicBezTo>
                    <a:pt x="235" y="119"/>
                    <a:pt x="235" y="119"/>
                    <a:pt x="235" y="119"/>
                  </a:cubicBezTo>
                  <a:cubicBezTo>
                    <a:pt x="253" y="141"/>
                    <a:pt x="291" y="133"/>
                    <a:pt x="313" y="123"/>
                  </a:cubicBezTo>
                  <a:cubicBezTo>
                    <a:pt x="329" y="116"/>
                    <a:pt x="340" y="101"/>
                    <a:pt x="350" y="87"/>
                  </a:cubicBezTo>
                  <a:cubicBezTo>
                    <a:pt x="360" y="73"/>
                    <a:pt x="370" y="54"/>
                    <a:pt x="372" y="36"/>
                  </a:cubicBezTo>
                  <a:cubicBezTo>
                    <a:pt x="373" y="36"/>
                    <a:pt x="373" y="35"/>
                    <a:pt x="374" y="35"/>
                  </a:cubicBezTo>
                  <a:cubicBezTo>
                    <a:pt x="375" y="34"/>
                    <a:pt x="374" y="32"/>
                    <a:pt x="372" y="33"/>
                  </a:cubicBezTo>
                  <a:close/>
                </a:path>
              </a:pathLst>
            </a:custGeom>
            <a:solidFill>
              <a:srgbClr val="B287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27"/>
            <p:cNvSpPr/>
            <p:nvPr/>
          </p:nvSpPr>
          <p:spPr bwMode="auto">
            <a:xfrm>
              <a:off x="1731963" y="861645"/>
              <a:ext cx="241300" cy="544513"/>
            </a:xfrm>
            <a:custGeom>
              <a:avLst/>
              <a:gdLst>
                <a:gd name="T0" fmla="*/ 87 w 88"/>
                <a:gd name="T1" fmla="*/ 183 h 198"/>
                <a:gd name="T2" fmla="*/ 79 w 88"/>
                <a:gd name="T3" fmla="*/ 177 h 198"/>
                <a:gd name="T4" fmla="*/ 68 w 88"/>
                <a:gd name="T5" fmla="*/ 170 h 198"/>
                <a:gd name="T6" fmla="*/ 68 w 88"/>
                <a:gd name="T7" fmla="*/ 170 h 198"/>
                <a:gd name="T8" fmla="*/ 54 w 88"/>
                <a:gd name="T9" fmla="*/ 80 h 198"/>
                <a:gd name="T10" fmla="*/ 33 w 88"/>
                <a:gd name="T11" fmla="*/ 29 h 198"/>
                <a:gd name="T12" fmla="*/ 1 w 88"/>
                <a:gd name="T13" fmla="*/ 0 h 198"/>
                <a:gd name="T14" fmla="*/ 0 w 88"/>
                <a:gd name="T15" fmla="*/ 1 h 198"/>
                <a:gd name="T16" fmla="*/ 32 w 88"/>
                <a:gd name="T17" fmla="*/ 35 h 198"/>
                <a:gd name="T18" fmla="*/ 51 w 88"/>
                <a:gd name="T19" fmla="*/ 86 h 198"/>
                <a:gd name="T20" fmla="*/ 63 w 88"/>
                <a:gd name="T21" fmla="*/ 171 h 198"/>
                <a:gd name="T22" fmla="*/ 49 w 88"/>
                <a:gd name="T23" fmla="*/ 187 h 198"/>
                <a:gd name="T24" fmla="*/ 49 w 88"/>
                <a:gd name="T25" fmla="*/ 190 h 198"/>
                <a:gd name="T26" fmla="*/ 70 w 88"/>
                <a:gd name="T27" fmla="*/ 197 h 198"/>
                <a:gd name="T28" fmla="*/ 86 w 88"/>
                <a:gd name="T29" fmla="*/ 186 h 198"/>
                <a:gd name="T30" fmla="*/ 87 w 88"/>
                <a:gd name="T31" fmla="*/ 183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8" h="198">
                  <a:moveTo>
                    <a:pt x="87" y="183"/>
                  </a:moveTo>
                  <a:cubicBezTo>
                    <a:pt x="85" y="181"/>
                    <a:pt x="82" y="179"/>
                    <a:pt x="79" y="177"/>
                  </a:cubicBezTo>
                  <a:cubicBezTo>
                    <a:pt x="75" y="175"/>
                    <a:pt x="72" y="172"/>
                    <a:pt x="68" y="170"/>
                  </a:cubicBezTo>
                  <a:cubicBezTo>
                    <a:pt x="68" y="170"/>
                    <a:pt x="68" y="170"/>
                    <a:pt x="68" y="170"/>
                  </a:cubicBezTo>
                  <a:cubicBezTo>
                    <a:pt x="68" y="140"/>
                    <a:pt x="62" y="108"/>
                    <a:pt x="54" y="80"/>
                  </a:cubicBezTo>
                  <a:cubicBezTo>
                    <a:pt x="50" y="62"/>
                    <a:pt x="43" y="45"/>
                    <a:pt x="33" y="29"/>
                  </a:cubicBezTo>
                  <a:cubicBezTo>
                    <a:pt x="26" y="18"/>
                    <a:pt x="15" y="4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13" y="12"/>
                    <a:pt x="23" y="20"/>
                    <a:pt x="32" y="35"/>
                  </a:cubicBezTo>
                  <a:cubicBezTo>
                    <a:pt x="41" y="51"/>
                    <a:pt x="47" y="69"/>
                    <a:pt x="51" y="86"/>
                  </a:cubicBezTo>
                  <a:cubicBezTo>
                    <a:pt x="58" y="114"/>
                    <a:pt x="60" y="142"/>
                    <a:pt x="63" y="171"/>
                  </a:cubicBezTo>
                  <a:cubicBezTo>
                    <a:pt x="58" y="176"/>
                    <a:pt x="54" y="182"/>
                    <a:pt x="49" y="187"/>
                  </a:cubicBezTo>
                  <a:cubicBezTo>
                    <a:pt x="49" y="188"/>
                    <a:pt x="49" y="189"/>
                    <a:pt x="49" y="190"/>
                  </a:cubicBezTo>
                  <a:cubicBezTo>
                    <a:pt x="55" y="196"/>
                    <a:pt x="62" y="198"/>
                    <a:pt x="70" y="197"/>
                  </a:cubicBezTo>
                  <a:cubicBezTo>
                    <a:pt x="77" y="196"/>
                    <a:pt x="84" y="192"/>
                    <a:pt x="86" y="186"/>
                  </a:cubicBezTo>
                  <a:cubicBezTo>
                    <a:pt x="87" y="185"/>
                    <a:pt x="88" y="184"/>
                    <a:pt x="87" y="183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28"/>
            <p:cNvSpPr/>
            <p:nvPr/>
          </p:nvSpPr>
          <p:spPr bwMode="auto">
            <a:xfrm>
              <a:off x="2008188" y="985470"/>
              <a:ext cx="417513" cy="446088"/>
            </a:xfrm>
            <a:custGeom>
              <a:avLst/>
              <a:gdLst>
                <a:gd name="T0" fmla="*/ 142 w 152"/>
                <a:gd name="T1" fmla="*/ 103 h 162"/>
                <a:gd name="T2" fmla="*/ 129 w 152"/>
                <a:gd name="T3" fmla="*/ 105 h 162"/>
                <a:gd name="T4" fmla="*/ 88 w 152"/>
                <a:gd name="T5" fmla="*/ 89 h 162"/>
                <a:gd name="T6" fmla="*/ 88 w 152"/>
                <a:gd name="T7" fmla="*/ 89 h 162"/>
                <a:gd name="T8" fmla="*/ 60 w 152"/>
                <a:gd name="T9" fmla="*/ 45 h 162"/>
                <a:gd name="T10" fmla="*/ 102 w 152"/>
                <a:gd name="T11" fmla="*/ 55 h 162"/>
                <a:gd name="T12" fmla="*/ 101 w 152"/>
                <a:gd name="T13" fmla="*/ 63 h 162"/>
                <a:gd name="T14" fmla="*/ 120 w 152"/>
                <a:gd name="T15" fmla="*/ 69 h 162"/>
                <a:gd name="T16" fmla="*/ 125 w 152"/>
                <a:gd name="T17" fmla="*/ 49 h 162"/>
                <a:gd name="T18" fmla="*/ 106 w 152"/>
                <a:gd name="T19" fmla="*/ 45 h 162"/>
                <a:gd name="T20" fmla="*/ 106 w 152"/>
                <a:gd name="T21" fmla="*/ 46 h 162"/>
                <a:gd name="T22" fmla="*/ 103 w 152"/>
                <a:gd name="T23" fmla="*/ 51 h 162"/>
                <a:gd name="T24" fmla="*/ 82 w 152"/>
                <a:gd name="T25" fmla="*/ 49 h 162"/>
                <a:gd name="T26" fmla="*/ 56 w 152"/>
                <a:gd name="T27" fmla="*/ 39 h 162"/>
                <a:gd name="T28" fmla="*/ 20 w 152"/>
                <a:gd name="T29" fmla="*/ 1 h 162"/>
                <a:gd name="T30" fmla="*/ 19 w 152"/>
                <a:gd name="T31" fmla="*/ 2 h 162"/>
                <a:gd name="T32" fmla="*/ 36 w 152"/>
                <a:gd name="T33" fmla="*/ 22 h 162"/>
                <a:gd name="T34" fmla="*/ 19 w 152"/>
                <a:gd name="T35" fmla="*/ 77 h 162"/>
                <a:gd name="T36" fmla="*/ 5 w 152"/>
                <a:gd name="T37" fmla="*/ 78 h 162"/>
                <a:gd name="T38" fmla="*/ 6 w 152"/>
                <a:gd name="T39" fmla="*/ 96 h 162"/>
                <a:gd name="T40" fmla="*/ 20 w 152"/>
                <a:gd name="T41" fmla="*/ 96 h 162"/>
                <a:gd name="T42" fmla="*/ 22 w 152"/>
                <a:gd name="T43" fmla="*/ 80 h 162"/>
                <a:gd name="T44" fmla="*/ 38 w 152"/>
                <a:gd name="T45" fmla="*/ 24 h 162"/>
                <a:gd name="T46" fmla="*/ 70 w 152"/>
                <a:gd name="T47" fmla="*/ 66 h 162"/>
                <a:gd name="T48" fmla="*/ 54 w 152"/>
                <a:gd name="T49" fmla="*/ 115 h 162"/>
                <a:gd name="T50" fmla="*/ 52 w 152"/>
                <a:gd name="T51" fmla="*/ 114 h 162"/>
                <a:gd name="T52" fmla="*/ 50 w 152"/>
                <a:gd name="T53" fmla="*/ 115 h 162"/>
                <a:gd name="T54" fmla="*/ 37 w 152"/>
                <a:gd name="T55" fmla="*/ 118 h 162"/>
                <a:gd name="T56" fmla="*/ 41 w 152"/>
                <a:gd name="T57" fmla="*/ 135 h 162"/>
                <a:gd name="T58" fmla="*/ 57 w 152"/>
                <a:gd name="T59" fmla="*/ 132 h 162"/>
                <a:gd name="T60" fmla="*/ 56 w 152"/>
                <a:gd name="T61" fmla="*/ 118 h 162"/>
                <a:gd name="T62" fmla="*/ 72 w 152"/>
                <a:gd name="T63" fmla="*/ 69 h 162"/>
                <a:gd name="T64" fmla="*/ 94 w 152"/>
                <a:gd name="T65" fmla="*/ 115 h 162"/>
                <a:gd name="T66" fmla="*/ 85 w 152"/>
                <a:gd name="T67" fmla="*/ 136 h 162"/>
                <a:gd name="T68" fmla="*/ 84 w 152"/>
                <a:gd name="T69" fmla="*/ 135 h 162"/>
                <a:gd name="T70" fmla="*/ 72 w 152"/>
                <a:gd name="T71" fmla="*/ 144 h 162"/>
                <a:gd name="T72" fmla="*/ 79 w 152"/>
                <a:gd name="T73" fmla="*/ 157 h 162"/>
                <a:gd name="T74" fmla="*/ 89 w 152"/>
                <a:gd name="T75" fmla="*/ 150 h 162"/>
                <a:gd name="T76" fmla="*/ 87 w 152"/>
                <a:gd name="T77" fmla="*/ 138 h 162"/>
                <a:gd name="T78" fmla="*/ 96 w 152"/>
                <a:gd name="T79" fmla="*/ 118 h 162"/>
                <a:gd name="T80" fmla="*/ 105 w 152"/>
                <a:gd name="T81" fmla="*/ 144 h 162"/>
                <a:gd name="T82" fmla="*/ 104 w 152"/>
                <a:gd name="T83" fmla="*/ 155 h 162"/>
                <a:gd name="T84" fmla="*/ 118 w 152"/>
                <a:gd name="T85" fmla="*/ 158 h 162"/>
                <a:gd name="T86" fmla="*/ 122 w 152"/>
                <a:gd name="T87" fmla="*/ 146 h 162"/>
                <a:gd name="T88" fmla="*/ 108 w 152"/>
                <a:gd name="T89" fmla="*/ 141 h 162"/>
                <a:gd name="T90" fmla="*/ 90 w 152"/>
                <a:gd name="T91" fmla="*/ 94 h 162"/>
                <a:gd name="T92" fmla="*/ 126 w 152"/>
                <a:gd name="T93" fmla="*/ 110 h 162"/>
                <a:gd name="T94" fmla="*/ 125 w 152"/>
                <a:gd name="T95" fmla="*/ 111 h 162"/>
                <a:gd name="T96" fmla="*/ 125 w 152"/>
                <a:gd name="T97" fmla="*/ 112 h 162"/>
                <a:gd name="T98" fmla="*/ 132 w 152"/>
                <a:gd name="T99" fmla="*/ 126 h 162"/>
                <a:gd name="T100" fmla="*/ 151 w 152"/>
                <a:gd name="T101" fmla="*/ 117 h 162"/>
                <a:gd name="T102" fmla="*/ 142 w 152"/>
                <a:gd name="T103" fmla="*/ 103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52" h="162">
                  <a:moveTo>
                    <a:pt x="142" y="103"/>
                  </a:moveTo>
                  <a:cubicBezTo>
                    <a:pt x="137" y="101"/>
                    <a:pt x="132" y="102"/>
                    <a:pt x="129" y="105"/>
                  </a:cubicBezTo>
                  <a:cubicBezTo>
                    <a:pt x="114" y="102"/>
                    <a:pt x="101" y="99"/>
                    <a:pt x="88" y="89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0" y="74"/>
                    <a:pt x="71" y="59"/>
                    <a:pt x="60" y="45"/>
                  </a:cubicBezTo>
                  <a:cubicBezTo>
                    <a:pt x="72" y="52"/>
                    <a:pt x="88" y="55"/>
                    <a:pt x="102" y="55"/>
                  </a:cubicBezTo>
                  <a:cubicBezTo>
                    <a:pt x="101" y="58"/>
                    <a:pt x="101" y="61"/>
                    <a:pt x="101" y="63"/>
                  </a:cubicBezTo>
                  <a:cubicBezTo>
                    <a:pt x="103" y="72"/>
                    <a:pt x="114" y="74"/>
                    <a:pt x="120" y="69"/>
                  </a:cubicBezTo>
                  <a:cubicBezTo>
                    <a:pt x="126" y="65"/>
                    <a:pt x="127" y="55"/>
                    <a:pt x="125" y="49"/>
                  </a:cubicBezTo>
                  <a:cubicBezTo>
                    <a:pt x="122" y="41"/>
                    <a:pt x="113" y="39"/>
                    <a:pt x="106" y="45"/>
                  </a:cubicBezTo>
                  <a:cubicBezTo>
                    <a:pt x="106" y="45"/>
                    <a:pt x="106" y="46"/>
                    <a:pt x="106" y="46"/>
                  </a:cubicBezTo>
                  <a:cubicBezTo>
                    <a:pt x="105" y="48"/>
                    <a:pt x="104" y="49"/>
                    <a:pt x="103" y="51"/>
                  </a:cubicBezTo>
                  <a:cubicBezTo>
                    <a:pt x="96" y="50"/>
                    <a:pt x="89" y="50"/>
                    <a:pt x="82" y="49"/>
                  </a:cubicBezTo>
                  <a:cubicBezTo>
                    <a:pt x="72" y="47"/>
                    <a:pt x="64" y="44"/>
                    <a:pt x="56" y="39"/>
                  </a:cubicBezTo>
                  <a:cubicBezTo>
                    <a:pt x="45" y="25"/>
                    <a:pt x="33" y="12"/>
                    <a:pt x="20" y="1"/>
                  </a:cubicBezTo>
                  <a:cubicBezTo>
                    <a:pt x="19" y="0"/>
                    <a:pt x="19" y="1"/>
                    <a:pt x="19" y="2"/>
                  </a:cubicBezTo>
                  <a:cubicBezTo>
                    <a:pt x="25" y="9"/>
                    <a:pt x="30" y="15"/>
                    <a:pt x="36" y="22"/>
                  </a:cubicBezTo>
                  <a:cubicBezTo>
                    <a:pt x="36" y="42"/>
                    <a:pt x="26" y="59"/>
                    <a:pt x="19" y="77"/>
                  </a:cubicBezTo>
                  <a:cubicBezTo>
                    <a:pt x="15" y="74"/>
                    <a:pt x="9" y="74"/>
                    <a:pt x="5" y="78"/>
                  </a:cubicBezTo>
                  <a:cubicBezTo>
                    <a:pt x="1" y="83"/>
                    <a:pt x="0" y="92"/>
                    <a:pt x="6" y="96"/>
                  </a:cubicBezTo>
                  <a:cubicBezTo>
                    <a:pt x="10" y="99"/>
                    <a:pt x="16" y="99"/>
                    <a:pt x="20" y="96"/>
                  </a:cubicBezTo>
                  <a:cubicBezTo>
                    <a:pt x="24" y="92"/>
                    <a:pt x="25" y="84"/>
                    <a:pt x="22" y="80"/>
                  </a:cubicBezTo>
                  <a:cubicBezTo>
                    <a:pt x="31" y="64"/>
                    <a:pt x="39" y="42"/>
                    <a:pt x="38" y="24"/>
                  </a:cubicBezTo>
                  <a:cubicBezTo>
                    <a:pt x="49" y="37"/>
                    <a:pt x="60" y="51"/>
                    <a:pt x="70" y="66"/>
                  </a:cubicBezTo>
                  <a:cubicBezTo>
                    <a:pt x="71" y="85"/>
                    <a:pt x="62" y="100"/>
                    <a:pt x="54" y="115"/>
                  </a:cubicBezTo>
                  <a:cubicBezTo>
                    <a:pt x="53" y="115"/>
                    <a:pt x="53" y="115"/>
                    <a:pt x="52" y="114"/>
                  </a:cubicBezTo>
                  <a:cubicBezTo>
                    <a:pt x="51" y="114"/>
                    <a:pt x="51" y="114"/>
                    <a:pt x="50" y="115"/>
                  </a:cubicBezTo>
                  <a:cubicBezTo>
                    <a:pt x="46" y="114"/>
                    <a:pt x="40" y="115"/>
                    <a:pt x="37" y="118"/>
                  </a:cubicBezTo>
                  <a:cubicBezTo>
                    <a:pt x="32" y="123"/>
                    <a:pt x="37" y="131"/>
                    <a:pt x="41" y="135"/>
                  </a:cubicBezTo>
                  <a:cubicBezTo>
                    <a:pt x="46" y="138"/>
                    <a:pt x="53" y="136"/>
                    <a:pt x="57" y="132"/>
                  </a:cubicBezTo>
                  <a:cubicBezTo>
                    <a:pt x="60" y="127"/>
                    <a:pt x="59" y="122"/>
                    <a:pt x="56" y="118"/>
                  </a:cubicBezTo>
                  <a:cubicBezTo>
                    <a:pt x="66" y="104"/>
                    <a:pt x="74" y="86"/>
                    <a:pt x="72" y="69"/>
                  </a:cubicBezTo>
                  <a:cubicBezTo>
                    <a:pt x="81" y="84"/>
                    <a:pt x="88" y="99"/>
                    <a:pt x="94" y="115"/>
                  </a:cubicBezTo>
                  <a:cubicBezTo>
                    <a:pt x="92" y="122"/>
                    <a:pt x="88" y="129"/>
                    <a:pt x="85" y="136"/>
                  </a:cubicBezTo>
                  <a:cubicBezTo>
                    <a:pt x="85" y="136"/>
                    <a:pt x="85" y="135"/>
                    <a:pt x="84" y="135"/>
                  </a:cubicBezTo>
                  <a:cubicBezTo>
                    <a:pt x="79" y="135"/>
                    <a:pt x="73" y="139"/>
                    <a:pt x="72" y="144"/>
                  </a:cubicBezTo>
                  <a:cubicBezTo>
                    <a:pt x="72" y="149"/>
                    <a:pt x="74" y="156"/>
                    <a:pt x="79" y="157"/>
                  </a:cubicBezTo>
                  <a:cubicBezTo>
                    <a:pt x="83" y="157"/>
                    <a:pt x="87" y="154"/>
                    <a:pt x="89" y="150"/>
                  </a:cubicBezTo>
                  <a:cubicBezTo>
                    <a:pt x="91" y="146"/>
                    <a:pt x="90" y="141"/>
                    <a:pt x="87" y="138"/>
                  </a:cubicBezTo>
                  <a:cubicBezTo>
                    <a:pt x="91" y="132"/>
                    <a:pt x="94" y="125"/>
                    <a:pt x="96" y="118"/>
                  </a:cubicBezTo>
                  <a:cubicBezTo>
                    <a:pt x="99" y="126"/>
                    <a:pt x="102" y="135"/>
                    <a:pt x="105" y="144"/>
                  </a:cubicBezTo>
                  <a:cubicBezTo>
                    <a:pt x="102" y="147"/>
                    <a:pt x="101" y="151"/>
                    <a:pt x="104" y="155"/>
                  </a:cubicBezTo>
                  <a:cubicBezTo>
                    <a:pt x="108" y="160"/>
                    <a:pt x="113" y="162"/>
                    <a:pt x="118" y="158"/>
                  </a:cubicBezTo>
                  <a:cubicBezTo>
                    <a:pt x="121" y="155"/>
                    <a:pt x="123" y="150"/>
                    <a:pt x="122" y="146"/>
                  </a:cubicBezTo>
                  <a:cubicBezTo>
                    <a:pt x="120" y="140"/>
                    <a:pt x="113" y="140"/>
                    <a:pt x="108" y="141"/>
                  </a:cubicBezTo>
                  <a:cubicBezTo>
                    <a:pt x="103" y="125"/>
                    <a:pt x="97" y="109"/>
                    <a:pt x="90" y="94"/>
                  </a:cubicBezTo>
                  <a:cubicBezTo>
                    <a:pt x="100" y="102"/>
                    <a:pt x="113" y="108"/>
                    <a:pt x="126" y="110"/>
                  </a:cubicBezTo>
                  <a:cubicBezTo>
                    <a:pt x="126" y="110"/>
                    <a:pt x="125" y="111"/>
                    <a:pt x="125" y="111"/>
                  </a:cubicBezTo>
                  <a:cubicBezTo>
                    <a:pt x="125" y="111"/>
                    <a:pt x="125" y="112"/>
                    <a:pt x="125" y="112"/>
                  </a:cubicBezTo>
                  <a:cubicBezTo>
                    <a:pt x="124" y="118"/>
                    <a:pt x="126" y="124"/>
                    <a:pt x="132" y="126"/>
                  </a:cubicBezTo>
                  <a:cubicBezTo>
                    <a:pt x="139" y="128"/>
                    <a:pt x="150" y="125"/>
                    <a:pt x="151" y="117"/>
                  </a:cubicBezTo>
                  <a:cubicBezTo>
                    <a:pt x="152" y="111"/>
                    <a:pt x="147" y="105"/>
                    <a:pt x="142" y="103"/>
                  </a:cubicBezTo>
                  <a:close/>
                </a:path>
              </a:pathLst>
            </a:custGeom>
            <a:solidFill>
              <a:srgbClr val="7F7E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29"/>
            <p:cNvSpPr/>
            <p:nvPr/>
          </p:nvSpPr>
          <p:spPr bwMode="auto">
            <a:xfrm>
              <a:off x="1985963" y="437782"/>
              <a:ext cx="655638" cy="533400"/>
            </a:xfrm>
            <a:custGeom>
              <a:avLst/>
              <a:gdLst>
                <a:gd name="T0" fmla="*/ 237 w 239"/>
                <a:gd name="T1" fmla="*/ 42 h 194"/>
                <a:gd name="T2" fmla="*/ 188 w 239"/>
                <a:gd name="T3" fmla="*/ 43 h 194"/>
                <a:gd name="T4" fmla="*/ 153 w 239"/>
                <a:gd name="T5" fmla="*/ 64 h 194"/>
                <a:gd name="T6" fmla="*/ 140 w 239"/>
                <a:gd name="T7" fmla="*/ 1 h 194"/>
                <a:gd name="T8" fmla="*/ 137 w 239"/>
                <a:gd name="T9" fmla="*/ 1 h 194"/>
                <a:gd name="T10" fmla="*/ 143 w 239"/>
                <a:gd name="T11" fmla="*/ 79 h 194"/>
                <a:gd name="T12" fmla="*/ 143 w 239"/>
                <a:gd name="T13" fmla="*/ 81 h 194"/>
                <a:gd name="T14" fmla="*/ 142 w 239"/>
                <a:gd name="T15" fmla="*/ 82 h 194"/>
                <a:gd name="T16" fmla="*/ 115 w 239"/>
                <a:gd name="T17" fmla="*/ 115 h 194"/>
                <a:gd name="T18" fmla="*/ 83 w 239"/>
                <a:gd name="T19" fmla="*/ 147 h 194"/>
                <a:gd name="T20" fmla="*/ 1 w 239"/>
                <a:gd name="T21" fmla="*/ 192 h 194"/>
                <a:gd name="T22" fmla="*/ 1 w 239"/>
                <a:gd name="T23" fmla="*/ 194 h 194"/>
                <a:gd name="T24" fmla="*/ 81 w 239"/>
                <a:gd name="T25" fmla="*/ 155 h 194"/>
                <a:gd name="T26" fmla="*/ 116 w 239"/>
                <a:gd name="T27" fmla="*/ 120 h 194"/>
                <a:gd name="T28" fmla="*/ 145 w 239"/>
                <a:gd name="T29" fmla="*/ 83 h 194"/>
                <a:gd name="T30" fmla="*/ 146 w 239"/>
                <a:gd name="T31" fmla="*/ 83 h 194"/>
                <a:gd name="T32" fmla="*/ 146 w 239"/>
                <a:gd name="T33" fmla="*/ 83 h 194"/>
                <a:gd name="T34" fmla="*/ 147 w 239"/>
                <a:gd name="T35" fmla="*/ 81 h 194"/>
                <a:gd name="T36" fmla="*/ 200 w 239"/>
                <a:gd name="T37" fmla="*/ 79 h 194"/>
                <a:gd name="T38" fmla="*/ 239 w 239"/>
                <a:gd name="T39" fmla="*/ 44 h 194"/>
                <a:gd name="T40" fmla="*/ 237 w 239"/>
                <a:gd name="T41" fmla="*/ 42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9" h="194">
                  <a:moveTo>
                    <a:pt x="237" y="42"/>
                  </a:moveTo>
                  <a:cubicBezTo>
                    <a:pt x="223" y="34"/>
                    <a:pt x="202" y="38"/>
                    <a:pt x="188" y="43"/>
                  </a:cubicBezTo>
                  <a:cubicBezTo>
                    <a:pt x="175" y="47"/>
                    <a:pt x="163" y="55"/>
                    <a:pt x="153" y="64"/>
                  </a:cubicBezTo>
                  <a:cubicBezTo>
                    <a:pt x="158" y="42"/>
                    <a:pt x="154" y="15"/>
                    <a:pt x="140" y="1"/>
                  </a:cubicBezTo>
                  <a:cubicBezTo>
                    <a:pt x="139" y="0"/>
                    <a:pt x="138" y="0"/>
                    <a:pt x="137" y="1"/>
                  </a:cubicBezTo>
                  <a:cubicBezTo>
                    <a:pt x="123" y="22"/>
                    <a:pt x="123" y="62"/>
                    <a:pt x="143" y="79"/>
                  </a:cubicBezTo>
                  <a:cubicBezTo>
                    <a:pt x="143" y="80"/>
                    <a:pt x="143" y="80"/>
                    <a:pt x="143" y="81"/>
                  </a:cubicBezTo>
                  <a:cubicBezTo>
                    <a:pt x="142" y="81"/>
                    <a:pt x="142" y="82"/>
                    <a:pt x="142" y="82"/>
                  </a:cubicBezTo>
                  <a:cubicBezTo>
                    <a:pt x="133" y="93"/>
                    <a:pt x="125" y="104"/>
                    <a:pt x="115" y="115"/>
                  </a:cubicBezTo>
                  <a:cubicBezTo>
                    <a:pt x="105" y="126"/>
                    <a:pt x="94" y="137"/>
                    <a:pt x="83" y="147"/>
                  </a:cubicBezTo>
                  <a:cubicBezTo>
                    <a:pt x="58" y="169"/>
                    <a:pt x="32" y="183"/>
                    <a:pt x="1" y="192"/>
                  </a:cubicBezTo>
                  <a:cubicBezTo>
                    <a:pt x="0" y="192"/>
                    <a:pt x="0" y="194"/>
                    <a:pt x="1" y="194"/>
                  </a:cubicBezTo>
                  <a:cubicBezTo>
                    <a:pt x="31" y="192"/>
                    <a:pt x="59" y="173"/>
                    <a:pt x="81" y="155"/>
                  </a:cubicBezTo>
                  <a:cubicBezTo>
                    <a:pt x="93" y="144"/>
                    <a:pt x="105" y="132"/>
                    <a:pt x="116" y="120"/>
                  </a:cubicBezTo>
                  <a:cubicBezTo>
                    <a:pt x="126" y="109"/>
                    <a:pt x="137" y="97"/>
                    <a:pt x="145" y="83"/>
                  </a:cubicBezTo>
                  <a:cubicBezTo>
                    <a:pt x="146" y="83"/>
                    <a:pt x="146" y="83"/>
                    <a:pt x="146" y="83"/>
                  </a:cubicBezTo>
                  <a:cubicBezTo>
                    <a:pt x="146" y="83"/>
                    <a:pt x="146" y="83"/>
                    <a:pt x="146" y="83"/>
                  </a:cubicBezTo>
                  <a:cubicBezTo>
                    <a:pt x="146" y="82"/>
                    <a:pt x="146" y="81"/>
                    <a:pt x="147" y="81"/>
                  </a:cubicBezTo>
                  <a:cubicBezTo>
                    <a:pt x="164" y="87"/>
                    <a:pt x="183" y="86"/>
                    <a:pt x="200" y="79"/>
                  </a:cubicBezTo>
                  <a:cubicBezTo>
                    <a:pt x="215" y="73"/>
                    <a:pt x="233" y="60"/>
                    <a:pt x="239" y="44"/>
                  </a:cubicBezTo>
                  <a:cubicBezTo>
                    <a:pt x="239" y="43"/>
                    <a:pt x="238" y="42"/>
                    <a:pt x="237" y="42"/>
                  </a:cubicBezTo>
                  <a:close/>
                </a:path>
              </a:pathLst>
            </a:custGeom>
            <a:solidFill>
              <a:srgbClr val="7F7E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30"/>
            <p:cNvSpPr/>
            <p:nvPr/>
          </p:nvSpPr>
          <p:spPr bwMode="auto">
            <a:xfrm>
              <a:off x="2566988" y="-17831"/>
              <a:ext cx="693738" cy="965200"/>
            </a:xfrm>
            <a:custGeom>
              <a:avLst/>
              <a:gdLst>
                <a:gd name="T0" fmla="*/ 236 w 253"/>
                <a:gd name="T1" fmla="*/ 151 h 351"/>
                <a:gd name="T2" fmla="*/ 169 w 253"/>
                <a:gd name="T3" fmla="*/ 159 h 351"/>
                <a:gd name="T4" fmla="*/ 128 w 253"/>
                <a:gd name="T5" fmla="*/ 189 h 351"/>
                <a:gd name="T6" fmla="*/ 116 w 253"/>
                <a:gd name="T7" fmla="*/ 202 h 351"/>
                <a:gd name="T8" fmla="*/ 128 w 253"/>
                <a:gd name="T9" fmla="*/ 165 h 351"/>
                <a:gd name="T10" fmla="*/ 128 w 253"/>
                <a:gd name="T11" fmla="*/ 165 h 351"/>
                <a:gd name="T12" fmla="*/ 129 w 253"/>
                <a:gd name="T13" fmla="*/ 165 h 351"/>
                <a:gd name="T14" fmla="*/ 130 w 253"/>
                <a:gd name="T15" fmla="*/ 165 h 351"/>
                <a:gd name="T16" fmla="*/ 213 w 253"/>
                <a:gd name="T17" fmla="*/ 62 h 351"/>
                <a:gd name="T18" fmla="*/ 208 w 253"/>
                <a:gd name="T19" fmla="*/ 16 h 351"/>
                <a:gd name="T20" fmla="*/ 167 w 253"/>
                <a:gd name="T21" fmla="*/ 3 h 351"/>
                <a:gd name="T22" fmla="*/ 112 w 253"/>
                <a:gd name="T23" fmla="*/ 72 h 351"/>
                <a:gd name="T24" fmla="*/ 127 w 253"/>
                <a:gd name="T25" fmla="*/ 164 h 351"/>
                <a:gd name="T26" fmla="*/ 126 w 253"/>
                <a:gd name="T27" fmla="*/ 164 h 351"/>
                <a:gd name="T28" fmla="*/ 105 w 253"/>
                <a:gd name="T29" fmla="*/ 213 h 351"/>
                <a:gd name="T30" fmla="*/ 80 w 253"/>
                <a:gd name="T31" fmla="*/ 266 h 351"/>
                <a:gd name="T32" fmla="*/ 1 w 253"/>
                <a:gd name="T33" fmla="*/ 350 h 351"/>
                <a:gd name="T34" fmla="*/ 1 w 253"/>
                <a:gd name="T35" fmla="*/ 351 h 351"/>
                <a:gd name="T36" fmla="*/ 81 w 253"/>
                <a:gd name="T37" fmla="*/ 273 h 351"/>
                <a:gd name="T38" fmla="*/ 107 w 253"/>
                <a:gd name="T39" fmla="*/ 221 h 351"/>
                <a:gd name="T40" fmla="*/ 110 w 253"/>
                <a:gd name="T41" fmla="*/ 214 h 351"/>
                <a:gd name="T42" fmla="*/ 204 w 253"/>
                <a:gd name="T43" fmla="*/ 221 h 351"/>
                <a:gd name="T44" fmla="*/ 236 w 253"/>
                <a:gd name="T45" fmla="*/ 151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53" h="351">
                  <a:moveTo>
                    <a:pt x="236" y="151"/>
                  </a:moveTo>
                  <a:cubicBezTo>
                    <a:pt x="222" y="129"/>
                    <a:pt x="184" y="150"/>
                    <a:pt x="169" y="159"/>
                  </a:cubicBezTo>
                  <a:cubicBezTo>
                    <a:pt x="154" y="167"/>
                    <a:pt x="140" y="177"/>
                    <a:pt x="128" y="189"/>
                  </a:cubicBezTo>
                  <a:cubicBezTo>
                    <a:pt x="124" y="193"/>
                    <a:pt x="119" y="197"/>
                    <a:pt x="116" y="202"/>
                  </a:cubicBezTo>
                  <a:cubicBezTo>
                    <a:pt x="121" y="190"/>
                    <a:pt x="125" y="178"/>
                    <a:pt x="128" y="165"/>
                  </a:cubicBezTo>
                  <a:cubicBezTo>
                    <a:pt x="128" y="165"/>
                    <a:pt x="128" y="165"/>
                    <a:pt x="128" y="165"/>
                  </a:cubicBezTo>
                  <a:cubicBezTo>
                    <a:pt x="128" y="165"/>
                    <a:pt x="129" y="165"/>
                    <a:pt x="129" y="165"/>
                  </a:cubicBezTo>
                  <a:cubicBezTo>
                    <a:pt x="129" y="165"/>
                    <a:pt x="130" y="165"/>
                    <a:pt x="130" y="165"/>
                  </a:cubicBezTo>
                  <a:cubicBezTo>
                    <a:pt x="168" y="139"/>
                    <a:pt x="203" y="108"/>
                    <a:pt x="213" y="62"/>
                  </a:cubicBezTo>
                  <a:cubicBezTo>
                    <a:pt x="216" y="47"/>
                    <a:pt x="216" y="30"/>
                    <a:pt x="208" y="16"/>
                  </a:cubicBezTo>
                  <a:cubicBezTo>
                    <a:pt x="199" y="2"/>
                    <a:pt x="182" y="0"/>
                    <a:pt x="167" y="3"/>
                  </a:cubicBezTo>
                  <a:cubicBezTo>
                    <a:pt x="133" y="8"/>
                    <a:pt x="117" y="42"/>
                    <a:pt x="112" y="72"/>
                  </a:cubicBezTo>
                  <a:cubicBezTo>
                    <a:pt x="107" y="101"/>
                    <a:pt x="108" y="139"/>
                    <a:pt x="127" y="164"/>
                  </a:cubicBezTo>
                  <a:cubicBezTo>
                    <a:pt x="126" y="164"/>
                    <a:pt x="126" y="164"/>
                    <a:pt x="126" y="164"/>
                  </a:cubicBezTo>
                  <a:cubicBezTo>
                    <a:pt x="118" y="180"/>
                    <a:pt x="112" y="197"/>
                    <a:pt x="105" y="213"/>
                  </a:cubicBezTo>
                  <a:cubicBezTo>
                    <a:pt x="98" y="231"/>
                    <a:pt x="90" y="249"/>
                    <a:pt x="80" y="266"/>
                  </a:cubicBezTo>
                  <a:cubicBezTo>
                    <a:pt x="61" y="301"/>
                    <a:pt x="34" y="328"/>
                    <a:pt x="1" y="350"/>
                  </a:cubicBezTo>
                  <a:cubicBezTo>
                    <a:pt x="0" y="350"/>
                    <a:pt x="1" y="351"/>
                    <a:pt x="1" y="351"/>
                  </a:cubicBezTo>
                  <a:cubicBezTo>
                    <a:pt x="36" y="335"/>
                    <a:pt x="62" y="305"/>
                    <a:pt x="81" y="273"/>
                  </a:cubicBezTo>
                  <a:cubicBezTo>
                    <a:pt x="91" y="257"/>
                    <a:pt x="100" y="239"/>
                    <a:pt x="107" y="221"/>
                  </a:cubicBezTo>
                  <a:cubicBezTo>
                    <a:pt x="108" y="219"/>
                    <a:pt x="109" y="216"/>
                    <a:pt x="110" y="214"/>
                  </a:cubicBezTo>
                  <a:cubicBezTo>
                    <a:pt x="136" y="233"/>
                    <a:pt x="176" y="233"/>
                    <a:pt x="204" y="221"/>
                  </a:cubicBezTo>
                  <a:cubicBezTo>
                    <a:pt x="229" y="211"/>
                    <a:pt x="253" y="178"/>
                    <a:pt x="236" y="151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31"/>
            <p:cNvSpPr/>
            <p:nvPr/>
          </p:nvSpPr>
          <p:spPr bwMode="auto">
            <a:xfrm>
              <a:off x="2644775" y="1041032"/>
              <a:ext cx="0" cy="3175"/>
            </a:xfrm>
            <a:custGeom>
              <a:avLst/>
              <a:gdLst>
                <a:gd name="T0" fmla="*/ 0 h 2"/>
                <a:gd name="T1" fmla="*/ 2 h 2"/>
                <a:gd name="T2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32"/>
            <p:cNvSpPr/>
            <p:nvPr/>
          </p:nvSpPr>
          <p:spPr bwMode="auto">
            <a:xfrm>
              <a:off x="2792413" y="1063257"/>
              <a:ext cx="406400" cy="466725"/>
            </a:xfrm>
            <a:custGeom>
              <a:avLst/>
              <a:gdLst>
                <a:gd name="T0" fmla="*/ 129 w 148"/>
                <a:gd name="T1" fmla="*/ 39 h 170"/>
                <a:gd name="T2" fmla="*/ 140 w 148"/>
                <a:gd name="T3" fmla="*/ 9 h 170"/>
                <a:gd name="T4" fmla="*/ 116 w 148"/>
                <a:gd name="T5" fmla="*/ 1 h 170"/>
                <a:gd name="T6" fmla="*/ 75 w 148"/>
                <a:gd name="T7" fmla="*/ 20 h 170"/>
                <a:gd name="T8" fmla="*/ 31 w 148"/>
                <a:gd name="T9" fmla="*/ 60 h 170"/>
                <a:gd name="T10" fmla="*/ 31 w 148"/>
                <a:gd name="T11" fmla="*/ 60 h 170"/>
                <a:gd name="T12" fmla="*/ 32 w 148"/>
                <a:gd name="T13" fmla="*/ 60 h 170"/>
                <a:gd name="T14" fmla="*/ 38 w 148"/>
                <a:gd name="T15" fmla="*/ 164 h 170"/>
                <a:gd name="T16" fmla="*/ 67 w 148"/>
                <a:gd name="T17" fmla="*/ 149 h 170"/>
                <a:gd name="T18" fmla="*/ 76 w 148"/>
                <a:gd name="T19" fmla="*/ 146 h 170"/>
                <a:gd name="T20" fmla="*/ 88 w 148"/>
                <a:gd name="T21" fmla="*/ 142 h 170"/>
                <a:gd name="T22" fmla="*/ 99 w 148"/>
                <a:gd name="T23" fmla="*/ 121 h 170"/>
                <a:gd name="T24" fmla="*/ 99 w 148"/>
                <a:gd name="T25" fmla="*/ 121 h 170"/>
                <a:gd name="T26" fmla="*/ 120 w 148"/>
                <a:gd name="T27" fmla="*/ 88 h 170"/>
                <a:gd name="T28" fmla="*/ 144 w 148"/>
                <a:gd name="T29" fmla="*/ 69 h 170"/>
                <a:gd name="T30" fmla="*/ 129 w 148"/>
                <a:gd name="T31" fmla="*/ 39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8" h="170">
                  <a:moveTo>
                    <a:pt x="129" y="39"/>
                  </a:moveTo>
                  <a:cubicBezTo>
                    <a:pt x="135" y="31"/>
                    <a:pt x="144" y="20"/>
                    <a:pt x="140" y="9"/>
                  </a:cubicBezTo>
                  <a:cubicBezTo>
                    <a:pt x="137" y="0"/>
                    <a:pt x="124" y="0"/>
                    <a:pt x="116" y="1"/>
                  </a:cubicBezTo>
                  <a:cubicBezTo>
                    <a:pt x="101" y="3"/>
                    <a:pt x="87" y="11"/>
                    <a:pt x="75" y="20"/>
                  </a:cubicBezTo>
                  <a:cubicBezTo>
                    <a:pt x="60" y="33"/>
                    <a:pt x="48" y="50"/>
                    <a:pt x="31" y="60"/>
                  </a:cubicBezTo>
                  <a:cubicBezTo>
                    <a:pt x="30" y="60"/>
                    <a:pt x="31" y="61"/>
                    <a:pt x="31" y="60"/>
                  </a:cubicBezTo>
                  <a:cubicBezTo>
                    <a:pt x="32" y="60"/>
                    <a:pt x="32" y="60"/>
                    <a:pt x="32" y="60"/>
                  </a:cubicBezTo>
                  <a:cubicBezTo>
                    <a:pt x="14" y="86"/>
                    <a:pt x="0" y="147"/>
                    <a:pt x="38" y="164"/>
                  </a:cubicBezTo>
                  <a:cubicBezTo>
                    <a:pt x="51" y="170"/>
                    <a:pt x="61" y="161"/>
                    <a:pt x="67" y="149"/>
                  </a:cubicBezTo>
                  <a:cubicBezTo>
                    <a:pt x="69" y="144"/>
                    <a:pt x="71" y="146"/>
                    <a:pt x="76" y="146"/>
                  </a:cubicBezTo>
                  <a:cubicBezTo>
                    <a:pt x="80" y="146"/>
                    <a:pt x="84" y="144"/>
                    <a:pt x="88" y="142"/>
                  </a:cubicBezTo>
                  <a:cubicBezTo>
                    <a:pt x="94" y="138"/>
                    <a:pt x="100" y="129"/>
                    <a:pt x="99" y="121"/>
                  </a:cubicBezTo>
                  <a:cubicBezTo>
                    <a:pt x="99" y="121"/>
                    <a:pt x="99" y="121"/>
                    <a:pt x="99" y="121"/>
                  </a:cubicBezTo>
                  <a:cubicBezTo>
                    <a:pt x="112" y="120"/>
                    <a:pt x="127" y="100"/>
                    <a:pt x="120" y="88"/>
                  </a:cubicBezTo>
                  <a:cubicBezTo>
                    <a:pt x="131" y="88"/>
                    <a:pt x="141" y="80"/>
                    <a:pt x="144" y="69"/>
                  </a:cubicBezTo>
                  <a:cubicBezTo>
                    <a:pt x="148" y="56"/>
                    <a:pt x="140" y="44"/>
                    <a:pt x="129" y="39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33"/>
            <p:cNvSpPr/>
            <p:nvPr/>
          </p:nvSpPr>
          <p:spPr bwMode="auto">
            <a:xfrm>
              <a:off x="2479675" y="971182"/>
              <a:ext cx="573088" cy="442913"/>
            </a:xfrm>
            <a:custGeom>
              <a:avLst/>
              <a:gdLst>
                <a:gd name="T0" fmla="*/ 186 w 209"/>
                <a:gd name="T1" fmla="*/ 57 h 161"/>
                <a:gd name="T2" fmla="*/ 162 w 209"/>
                <a:gd name="T3" fmla="*/ 69 h 161"/>
                <a:gd name="T4" fmla="*/ 144 w 209"/>
                <a:gd name="T5" fmla="*/ 86 h 161"/>
                <a:gd name="T6" fmla="*/ 82 w 209"/>
                <a:gd name="T7" fmla="*/ 35 h 161"/>
                <a:gd name="T8" fmla="*/ 2 w 209"/>
                <a:gd name="T9" fmla="*/ 0 h 161"/>
                <a:gd name="T10" fmla="*/ 1 w 209"/>
                <a:gd name="T11" fmla="*/ 2 h 161"/>
                <a:gd name="T12" fmla="*/ 29 w 209"/>
                <a:gd name="T13" fmla="*/ 17 h 161"/>
                <a:gd name="T14" fmla="*/ 71 w 209"/>
                <a:gd name="T15" fmla="*/ 34 h 161"/>
                <a:gd name="T16" fmla="*/ 110 w 209"/>
                <a:gd name="T17" fmla="*/ 59 h 161"/>
                <a:gd name="T18" fmla="*/ 142 w 209"/>
                <a:gd name="T19" fmla="*/ 89 h 161"/>
                <a:gd name="T20" fmla="*/ 142 w 209"/>
                <a:gd name="T21" fmla="*/ 89 h 161"/>
                <a:gd name="T22" fmla="*/ 141 w 209"/>
                <a:gd name="T23" fmla="*/ 91 h 161"/>
                <a:gd name="T24" fmla="*/ 140 w 209"/>
                <a:gd name="T25" fmla="*/ 148 h 161"/>
                <a:gd name="T26" fmla="*/ 166 w 209"/>
                <a:gd name="T27" fmla="*/ 131 h 161"/>
                <a:gd name="T28" fmla="*/ 187 w 209"/>
                <a:gd name="T29" fmla="*/ 118 h 161"/>
                <a:gd name="T30" fmla="*/ 187 w 209"/>
                <a:gd name="T31" fmla="*/ 92 h 161"/>
                <a:gd name="T32" fmla="*/ 186 w 209"/>
                <a:gd name="T33" fmla="*/ 57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9" h="161">
                  <a:moveTo>
                    <a:pt x="186" y="57"/>
                  </a:moveTo>
                  <a:cubicBezTo>
                    <a:pt x="177" y="57"/>
                    <a:pt x="168" y="64"/>
                    <a:pt x="162" y="69"/>
                  </a:cubicBezTo>
                  <a:cubicBezTo>
                    <a:pt x="156" y="74"/>
                    <a:pt x="149" y="80"/>
                    <a:pt x="144" y="86"/>
                  </a:cubicBezTo>
                  <a:cubicBezTo>
                    <a:pt x="129" y="65"/>
                    <a:pt x="105" y="48"/>
                    <a:pt x="82" y="35"/>
                  </a:cubicBezTo>
                  <a:cubicBezTo>
                    <a:pt x="57" y="21"/>
                    <a:pt x="28" y="14"/>
                    <a:pt x="2" y="0"/>
                  </a:cubicBezTo>
                  <a:cubicBezTo>
                    <a:pt x="1" y="0"/>
                    <a:pt x="0" y="1"/>
                    <a:pt x="1" y="2"/>
                  </a:cubicBezTo>
                  <a:cubicBezTo>
                    <a:pt x="9" y="9"/>
                    <a:pt x="19" y="13"/>
                    <a:pt x="29" y="17"/>
                  </a:cubicBezTo>
                  <a:cubicBezTo>
                    <a:pt x="43" y="22"/>
                    <a:pt x="58" y="27"/>
                    <a:pt x="71" y="34"/>
                  </a:cubicBezTo>
                  <a:cubicBezTo>
                    <a:pt x="85" y="41"/>
                    <a:pt x="98" y="49"/>
                    <a:pt x="110" y="59"/>
                  </a:cubicBezTo>
                  <a:cubicBezTo>
                    <a:pt x="122" y="68"/>
                    <a:pt x="131" y="79"/>
                    <a:pt x="142" y="89"/>
                  </a:cubicBezTo>
                  <a:cubicBezTo>
                    <a:pt x="142" y="89"/>
                    <a:pt x="142" y="89"/>
                    <a:pt x="142" y="89"/>
                  </a:cubicBezTo>
                  <a:cubicBezTo>
                    <a:pt x="141" y="90"/>
                    <a:pt x="141" y="90"/>
                    <a:pt x="141" y="91"/>
                  </a:cubicBezTo>
                  <a:cubicBezTo>
                    <a:pt x="133" y="109"/>
                    <a:pt x="125" y="132"/>
                    <a:pt x="140" y="148"/>
                  </a:cubicBezTo>
                  <a:cubicBezTo>
                    <a:pt x="152" y="161"/>
                    <a:pt x="166" y="144"/>
                    <a:pt x="166" y="131"/>
                  </a:cubicBezTo>
                  <a:cubicBezTo>
                    <a:pt x="175" y="131"/>
                    <a:pt x="182" y="125"/>
                    <a:pt x="187" y="118"/>
                  </a:cubicBezTo>
                  <a:cubicBezTo>
                    <a:pt x="192" y="111"/>
                    <a:pt x="194" y="99"/>
                    <a:pt x="187" y="92"/>
                  </a:cubicBezTo>
                  <a:cubicBezTo>
                    <a:pt x="197" y="83"/>
                    <a:pt x="209" y="57"/>
                    <a:pt x="186" y="57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34"/>
            <p:cNvSpPr/>
            <p:nvPr/>
          </p:nvSpPr>
          <p:spPr bwMode="auto">
            <a:xfrm>
              <a:off x="2557463" y="1041032"/>
              <a:ext cx="139700" cy="341313"/>
            </a:xfrm>
            <a:custGeom>
              <a:avLst/>
              <a:gdLst>
                <a:gd name="T0" fmla="*/ 35 w 51"/>
                <a:gd name="T1" fmla="*/ 2 h 124"/>
                <a:gd name="T2" fmla="*/ 34 w 51"/>
                <a:gd name="T3" fmla="*/ 0 h 124"/>
                <a:gd name="T4" fmla="*/ 32 w 51"/>
                <a:gd name="T5" fmla="*/ 2 h 124"/>
                <a:gd name="T6" fmla="*/ 2 w 51"/>
                <a:gd name="T7" fmla="*/ 58 h 124"/>
                <a:gd name="T8" fmla="*/ 13 w 51"/>
                <a:gd name="T9" fmla="*/ 122 h 124"/>
                <a:gd name="T10" fmla="*/ 16 w 51"/>
                <a:gd name="T11" fmla="*/ 121 h 124"/>
                <a:gd name="T12" fmla="*/ 48 w 51"/>
                <a:gd name="T13" fmla="*/ 65 h 124"/>
                <a:gd name="T14" fmla="*/ 35 w 51"/>
                <a:gd name="T15" fmla="*/ 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124">
                  <a:moveTo>
                    <a:pt x="35" y="2"/>
                  </a:moveTo>
                  <a:cubicBezTo>
                    <a:pt x="35" y="1"/>
                    <a:pt x="35" y="0"/>
                    <a:pt x="34" y="0"/>
                  </a:cubicBezTo>
                  <a:cubicBezTo>
                    <a:pt x="32" y="0"/>
                    <a:pt x="32" y="1"/>
                    <a:pt x="32" y="2"/>
                  </a:cubicBezTo>
                  <a:cubicBezTo>
                    <a:pt x="13" y="14"/>
                    <a:pt x="5" y="37"/>
                    <a:pt x="2" y="58"/>
                  </a:cubicBezTo>
                  <a:cubicBezTo>
                    <a:pt x="0" y="79"/>
                    <a:pt x="1" y="105"/>
                    <a:pt x="13" y="122"/>
                  </a:cubicBezTo>
                  <a:cubicBezTo>
                    <a:pt x="14" y="124"/>
                    <a:pt x="17" y="122"/>
                    <a:pt x="16" y="121"/>
                  </a:cubicBezTo>
                  <a:cubicBezTo>
                    <a:pt x="34" y="109"/>
                    <a:pt x="44" y="85"/>
                    <a:pt x="48" y="65"/>
                  </a:cubicBezTo>
                  <a:cubicBezTo>
                    <a:pt x="51" y="46"/>
                    <a:pt x="50" y="17"/>
                    <a:pt x="35" y="2"/>
                  </a:cubicBezTo>
                  <a:close/>
                </a:path>
              </a:pathLst>
            </a:custGeom>
            <a:solidFill>
              <a:srgbClr val="7F7E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35"/>
            <p:cNvSpPr/>
            <p:nvPr/>
          </p:nvSpPr>
          <p:spPr bwMode="auto">
            <a:xfrm>
              <a:off x="2716213" y="917207"/>
              <a:ext cx="309563" cy="195263"/>
            </a:xfrm>
            <a:custGeom>
              <a:avLst/>
              <a:gdLst>
                <a:gd name="T0" fmla="*/ 110 w 113"/>
                <a:gd name="T1" fmla="*/ 3 h 71"/>
                <a:gd name="T2" fmla="*/ 108 w 113"/>
                <a:gd name="T3" fmla="*/ 1 h 71"/>
                <a:gd name="T4" fmla="*/ 1 w 113"/>
                <a:gd name="T5" fmla="*/ 58 h 71"/>
                <a:gd name="T6" fmla="*/ 1 w 113"/>
                <a:gd name="T7" fmla="*/ 58 h 71"/>
                <a:gd name="T8" fmla="*/ 0 w 113"/>
                <a:gd name="T9" fmla="*/ 59 h 71"/>
                <a:gd name="T10" fmla="*/ 2 w 113"/>
                <a:gd name="T11" fmla="*/ 60 h 71"/>
                <a:gd name="T12" fmla="*/ 2 w 113"/>
                <a:gd name="T13" fmla="*/ 59 h 71"/>
                <a:gd name="T14" fmla="*/ 61 w 113"/>
                <a:gd name="T15" fmla="*/ 52 h 71"/>
                <a:gd name="T16" fmla="*/ 112 w 113"/>
                <a:gd name="T17" fmla="*/ 6 h 71"/>
                <a:gd name="T18" fmla="*/ 110 w 113"/>
                <a:gd name="T19" fmla="*/ 3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3" h="71">
                  <a:moveTo>
                    <a:pt x="110" y="3"/>
                  </a:moveTo>
                  <a:cubicBezTo>
                    <a:pt x="110" y="2"/>
                    <a:pt x="109" y="1"/>
                    <a:pt x="108" y="1"/>
                  </a:cubicBezTo>
                  <a:cubicBezTo>
                    <a:pt x="66" y="0"/>
                    <a:pt x="18" y="16"/>
                    <a:pt x="1" y="58"/>
                  </a:cubicBezTo>
                  <a:cubicBezTo>
                    <a:pt x="1" y="58"/>
                    <a:pt x="1" y="58"/>
                    <a:pt x="1" y="58"/>
                  </a:cubicBezTo>
                  <a:cubicBezTo>
                    <a:pt x="1" y="58"/>
                    <a:pt x="1" y="59"/>
                    <a:pt x="0" y="59"/>
                  </a:cubicBezTo>
                  <a:cubicBezTo>
                    <a:pt x="0" y="60"/>
                    <a:pt x="1" y="60"/>
                    <a:pt x="2" y="60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19" y="71"/>
                    <a:pt x="45" y="60"/>
                    <a:pt x="61" y="52"/>
                  </a:cubicBezTo>
                  <a:cubicBezTo>
                    <a:pt x="81" y="42"/>
                    <a:pt x="101" y="26"/>
                    <a:pt x="112" y="6"/>
                  </a:cubicBezTo>
                  <a:cubicBezTo>
                    <a:pt x="113" y="4"/>
                    <a:pt x="111" y="3"/>
                    <a:pt x="110" y="3"/>
                  </a:cubicBezTo>
                  <a:close/>
                </a:path>
              </a:pathLst>
            </a:custGeom>
            <a:solidFill>
              <a:srgbClr val="7F7E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36"/>
            <p:cNvSpPr/>
            <p:nvPr/>
          </p:nvSpPr>
          <p:spPr bwMode="auto">
            <a:xfrm>
              <a:off x="3349625" y="113932"/>
              <a:ext cx="239713" cy="363538"/>
            </a:xfrm>
            <a:custGeom>
              <a:avLst/>
              <a:gdLst>
                <a:gd name="T0" fmla="*/ 83 w 88"/>
                <a:gd name="T1" fmla="*/ 29 h 132"/>
                <a:gd name="T2" fmla="*/ 68 w 88"/>
                <a:gd name="T3" fmla="*/ 29 h 132"/>
                <a:gd name="T4" fmla="*/ 70 w 88"/>
                <a:gd name="T5" fmla="*/ 14 h 132"/>
                <a:gd name="T6" fmla="*/ 68 w 88"/>
                <a:gd name="T7" fmla="*/ 12 h 132"/>
                <a:gd name="T8" fmla="*/ 47 w 88"/>
                <a:gd name="T9" fmla="*/ 20 h 132"/>
                <a:gd name="T10" fmla="*/ 28 w 88"/>
                <a:gd name="T11" fmla="*/ 9 h 132"/>
                <a:gd name="T12" fmla="*/ 32 w 88"/>
                <a:gd name="T13" fmla="*/ 46 h 132"/>
                <a:gd name="T14" fmla="*/ 32 w 88"/>
                <a:gd name="T15" fmla="*/ 48 h 132"/>
                <a:gd name="T16" fmla="*/ 15 w 88"/>
                <a:gd name="T17" fmla="*/ 84 h 132"/>
                <a:gd name="T18" fmla="*/ 0 w 88"/>
                <a:gd name="T19" fmla="*/ 131 h 132"/>
                <a:gd name="T20" fmla="*/ 2 w 88"/>
                <a:gd name="T21" fmla="*/ 131 h 132"/>
                <a:gd name="T22" fmla="*/ 17 w 88"/>
                <a:gd name="T23" fmla="*/ 89 h 132"/>
                <a:gd name="T24" fmla="*/ 34 w 88"/>
                <a:gd name="T25" fmla="*/ 51 h 132"/>
                <a:gd name="T26" fmla="*/ 85 w 88"/>
                <a:gd name="T27" fmla="*/ 44 h 132"/>
                <a:gd name="T28" fmla="*/ 83 w 88"/>
                <a:gd name="T29" fmla="*/ 29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8" h="132">
                  <a:moveTo>
                    <a:pt x="83" y="29"/>
                  </a:moveTo>
                  <a:cubicBezTo>
                    <a:pt x="78" y="26"/>
                    <a:pt x="73" y="27"/>
                    <a:pt x="68" y="29"/>
                  </a:cubicBezTo>
                  <a:cubicBezTo>
                    <a:pt x="70" y="24"/>
                    <a:pt x="70" y="20"/>
                    <a:pt x="70" y="14"/>
                  </a:cubicBezTo>
                  <a:cubicBezTo>
                    <a:pt x="71" y="13"/>
                    <a:pt x="69" y="12"/>
                    <a:pt x="68" y="12"/>
                  </a:cubicBezTo>
                  <a:cubicBezTo>
                    <a:pt x="59" y="11"/>
                    <a:pt x="52" y="14"/>
                    <a:pt x="47" y="20"/>
                  </a:cubicBezTo>
                  <a:cubicBezTo>
                    <a:pt x="45" y="11"/>
                    <a:pt x="38" y="0"/>
                    <a:pt x="28" y="9"/>
                  </a:cubicBezTo>
                  <a:cubicBezTo>
                    <a:pt x="17" y="19"/>
                    <a:pt x="21" y="37"/>
                    <a:pt x="32" y="46"/>
                  </a:cubicBezTo>
                  <a:cubicBezTo>
                    <a:pt x="31" y="47"/>
                    <a:pt x="31" y="48"/>
                    <a:pt x="32" y="48"/>
                  </a:cubicBezTo>
                  <a:cubicBezTo>
                    <a:pt x="25" y="60"/>
                    <a:pt x="20" y="72"/>
                    <a:pt x="15" y="84"/>
                  </a:cubicBezTo>
                  <a:cubicBezTo>
                    <a:pt x="9" y="99"/>
                    <a:pt x="3" y="115"/>
                    <a:pt x="0" y="131"/>
                  </a:cubicBezTo>
                  <a:cubicBezTo>
                    <a:pt x="0" y="132"/>
                    <a:pt x="2" y="132"/>
                    <a:pt x="2" y="131"/>
                  </a:cubicBezTo>
                  <a:cubicBezTo>
                    <a:pt x="7" y="117"/>
                    <a:pt x="11" y="103"/>
                    <a:pt x="17" y="89"/>
                  </a:cubicBezTo>
                  <a:cubicBezTo>
                    <a:pt x="22" y="76"/>
                    <a:pt x="29" y="64"/>
                    <a:pt x="34" y="51"/>
                  </a:cubicBezTo>
                  <a:cubicBezTo>
                    <a:pt x="48" y="65"/>
                    <a:pt x="74" y="62"/>
                    <a:pt x="85" y="44"/>
                  </a:cubicBezTo>
                  <a:cubicBezTo>
                    <a:pt x="88" y="40"/>
                    <a:pt x="88" y="32"/>
                    <a:pt x="83" y="29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45"/>
            <p:cNvSpPr/>
            <p:nvPr/>
          </p:nvSpPr>
          <p:spPr bwMode="auto">
            <a:xfrm rot="1800000">
              <a:off x="4250178" y="138671"/>
              <a:ext cx="135547" cy="325921"/>
            </a:xfrm>
            <a:custGeom>
              <a:avLst/>
              <a:gdLst>
                <a:gd name="T0" fmla="*/ 16 w 52"/>
                <a:gd name="T1" fmla="*/ 2 h 124"/>
                <a:gd name="T2" fmla="*/ 13 w 52"/>
                <a:gd name="T3" fmla="*/ 3 h 124"/>
                <a:gd name="T4" fmla="*/ 35 w 52"/>
                <a:gd name="T5" fmla="*/ 123 h 124"/>
                <a:gd name="T6" fmla="*/ 35 w 52"/>
                <a:gd name="T7" fmla="*/ 123 h 124"/>
                <a:gd name="T8" fmla="*/ 36 w 52"/>
                <a:gd name="T9" fmla="*/ 123 h 124"/>
                <a:gd name="T10" fmla="*/ 36 w 52"/>
                <a:gd name="T11" fmla="*/ 122 h 124"/>
                <a:gd name="T12" fmla="*/ 36 w 52"/>
                <a:gd name="T13" fmla="*/ 122 h 124"/>
                <a:gd name="T14" fmla="*/ 47 w 52"/>
                <a:gd name="T15" fmla="*/ 64 h 124"/>
                <a:gd name="T16" fmla="*/ 19 w 52"/>
                <a:gd name="T17" fmla="*/ 1 h 124"/>
                <a:gd name="T18" fmla="*/ 16 w 52"/>
                <a:gd name="T19" fmla="*/ 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124">
                  <a:moveTo>
                    <a:pt x="16" y="2"/>
                  </a:moveTo>
                  <a:cubicBezTo>
                    <a:pt x="15" y="2"/>
                    <a:pt x="14" y="2"/>
                    <a:pt x="13" y="3"/>
                  </a:cubicBezTo>
                  <a:cubicBezTo>
                    <a:pt x="0" y="43"/>
                    <a:pt x="0" y="94"/>
                    <a:pt x="35" y="123"/>
                  </a:cubicBezTo>
                  <a:cubicBezTo>
                    <a:pt x="35" y="123"/>
                    <a:pt x="35" y="123"/>
                    <a:pt x="35" y="123"/>
                  </a:cubicBezTo>
                  <a:cubicBezTo>
                    <a:pt x="35" y="123"/>
                    <a:pt x="35" y="123"/>
                    <a:pt x="36" y="123"/>
                  </a:cubicBezTo>
                  <a:cubicBezTo>
                    <a:pt x="36" y="124"/>
                    <a:pt x="37" y="123"/>
                    <a:pt x="36" y="122"/>
                  </a:cubicBezTo>
                  <a:cubicBezTo>
                    <a:pt x="36" y="122"/>
                    <a:pt x="36" y="122"/>
                    <a:pt x="36" y="122"/>
                  </a:cubicBezTo>
                  <a:cubicBezTo>
                    <a:pt x="52" y="109"/>
                    <a:pt x="50" y="81"/>
                    <a:pt x="47" y="64"/>
                  </a:cubicBezTo>
                  <a:cubicBezTo>
                    <a:pt x="44" y="42"/>
                    <a:pt x="35" y="18"/>
                    <a:pt x="19" y="1"/>
                  </a:cubicBezTo>
                  <a:cubicBezTo>
                    <a:pt x="18" y="0"/>
                    <a:pt x="16" y="1"/>
                    <a:pt x="16" y="2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47"/>
            <p:cNvSpPr/>
            <p:nvPr/>
          </p:nvSpPr>
          <p:spPr bwMode="auto">
            <a:xfrm>
              <a:off x="3819525" y="-141656"/>
              <a:ext cx="417513" cy="514350"/>
            </a:xfrm>
            <a:custGeom>
              <a:avLst/>
              <a:gdLst>
                <a:gd name="T0" fmla="*/ 70 w 152"/>
                <a:gd name="T1" fmla="*/ 16 h 187"/>
                <a:gd name="T2" fmla="*/ 77 w 152"/>
                <a:gd name="T3" fmla="*/ 30 h 187"/>
                <a:gd name="T4" fmla="*/ 74 w 152"/>
                <a:gd name="T5" fmla="*/ 80 h 187"/>
                <a:gd name="T6" fmla="*/ 74 w 152"/>
                <a:gd name="T7" fmla="*/ 80 h 187"/>
                <a:gd name="T8" fmla="*/ 34 w 152"/>
                <a:gd name="T9" fmla="*/ 126 h 187"/>
                <a:gd name="T10" fmla="*/ 31 w 152"/>
                <a:gd name="T11" fmla="*/ 77 h 187"/>
                <a:gd name="T12" fmla="*/ 40 w 152"/>
                <a:gd name="T13" fmla="*/ 74 h 187"/>
                <a:gd name="T14" fmla="*/ 40 w 152"/>
                <a:gd name="T15" fmla="*/ 52 h 187"/>
                <a:gd name="T16" fmla="*/ 16 w 152"/>
                <a:gd name="T17" fmla="*/ 54 h 187"/>
                <a:gd name="T18" fmla="*/ 18 w 152"/>
                <a:gd name="T19" fmla="*/ 75 h 187"/>
                <a:gd name="T20" fmla="*/ 20 w 152"/>
                <a:gd name="T21" fmla="*/ 75 h 187"/>
                <a:gd name="T22" fmla="*/ 26 w 152"/>
                <a:gd name="T23" fmla="*/ 77 h 187"/>
                <a:gd name="T24" fmla="*/ 31 w 152"/>
                <a:gd name="T25" fmla="*/ 101 h 187"/>
                <a:gd name="T26" fmla="*/ 30 w 152"/>
                <a:gd name="T27" fmla="*/ 133 h 187"/>
                <a:gd name="T28" fmla="*/ 0 w 152"/>
                <a:gd name="T29" fmla="*/ 185 h 187"/>
                <a:gd name="T30" fmla="*/ 2 w 152"/>
                <a:gd name="T31" fmla="*/ 186 h 187"/>
                <a:gd name="T32" fmla="*/ 18 w 152"/>
                <a:gd name="T33" fmla="*/ 161 h 187"/>
                <a:gd name="T34" fmla="*/ 84 w 152"/>
                <a:gd name="T35" fmla="*/ 160 h 187"/>
                <a:gd name="T36" fmla="*/ 91 w 152"/>
                <a:gd name="T37" fmla="*/ 175 h 187"/>
                <a:gd name="T38" fmla="*/ 109 w 152"/>
                <a:gd name="T39" fmla="*/ 168 h 187"/>
                <a:gd name="T40" fmla="*/ 104 w 152"/>
                <a:gd name="T41" fmla="*/ 152 h 187"/>
                <a:gd name="T42" fmla="*/ 86 w 152"/>
                <a:gd name="T43" fmla="*/ 156 h 187"/>
                <a:gd name="T44" fmla="*/ 19 w 152"/>
                <a:gd name="T45" fmla="*/ 158 h 187"/>
                <a:gd name="T46" fmla="*/ 54 w 152"/>
                <a:gd name="T47" fmla="*/ 108 h 187"/>
                <a:gd name="T48" fmla="*/ 114 w 152"/>
                <a:gd name="T49" fmla="*/ 109 h 187"/>
                <a:gd name="T50" fmla="*/ 113 w 152"/>
                <a:gd name="T51" fmla="*/ 110 h 187"/>
                <a:gd name="T52" fmla="*/ 115 w 152"/>
                <a:gd name="T53" fmla="*/ 113 h 187"/>
                <a:gd name="T54" fmla="*/ 123 w 152"/>
                <a:gd name="T55" fmla="*/ 125 h 187"/>
                <a:gd name="T56" fmla="*/ 140 w 152"/>
                <a:gd name="T57" fmla="*/ 115 h 187"/>
                <a:gd name="T58" fmla="*/ 131 w 152"/>
                <a:gd name="T59" fmla="*/ 99 h 187"/>
                <a:gd name="T60" fmla="*/ 117 w 152"/>
                <a:gd name="T61" fmla="*/ 104 h 187"/>
                <a:gd name="T62" fmla="*/ 57 w 152"/>
                <a:gd name="T63" fmla="*/ 104 h 187"/>
                <a:gd name="T64" fmla="*/ 99 w 152"/>
                <a:gd name="T65" fmla="*/ 64 h 187"/>
                <a:gd name="T66" fmla="*/ 126 w 152"/>
                <a:gd name="T67" fmla="*/ 67 h 187"/>
                <a:gd name="T68" fmla="*/ 125 w 152"/>
                <a:gd name="T69" fmla="*/ 68 h 187"/>
                <a:gd name="T70" fmla="*/ 139 w 152"/>
                <a:gd name="T71" fmla="*/ 78 h 187"/>
                <a:gd name="T72" fmla="*/ 151 w 152"/>
                <a:gd name="T73" fmla="*/ 66 h 187"/>
                <a:gd name="T74" fmla="*/ 140 w 152"/>
                <a:gd name="T75" fmla="*/ 57 h 187"/>
                <a:gd name="T76" fmla="*/ 127 w 152"/>
                <a:gd name="T77" fmla="*/ 63 h 187"/>
                <a:gd name="T78" fmla="*/ 102 w 152"/>
                <a:gd name="T79" fmla="*/ 62 h 187"/>
                <a:gd name="T80" fmla="*/ 127 w 152"/>
                <a:gd name="T81" fmla="*/ 42 h 187"/>
                <a:gd name="T82" fmla="*/ 140 w 152"/>
                <a:gd name="T83" fmla="*/ 39 h 187"/>
                <a:gd name="T84" fmla="*/ 138 w 152"/>
                <a:gd name="T85" fmla="*/ 23 h 187"/>
                <a:gd name="T86" fmla="*/ 124 w 152"/>
                <a:gd name="T87" fmla="*/ 23 h 187"/>
                <a:gd name="T88" fmla="*/ 123 w 152"/>
                <a:gd name="T89" fmla="*/ 40 h 187"/>
                <a:gd name="T90" fmla="*/ 78 w 152"/>
                <a:gd name="T91" fmla="*/ 76 h 187"/>
                <a:gd name="T92" fmla="*/ 82 w 152"/>
                <a:gd name="T93" fmla="*/ 31 h 187"/>
                <a:gd name="T94" fmla="*/ 84 w 152"/>
                <a:gd name="T95" fmla="*/ 31 h 187"/>
                <a:gd name="T96" fmla="*/ 85 w 152"/>
                <a:gd name="T97" fmla="*/ 31 h 187"/>
                <a:gd name="T98" fmla="*/ 98 w 152"/>
                <a:gd name="T99" fmla="*/ 18 h 187"/>
                <a:gd name="T100" fmla="*/ 82 w 152"/>
                <a:gd name="T101" fmla="*/ 1 h 187"/>
                <a:gd name="T102" fmla="*/ 70 w 152"/>
                <a:gd name="T103" fmla="*/ 1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52" h="187">
                  <a:moveTo>
                    <a:pt x="70" y="16"/>
                  </a:moveTo>
                  <a:cubicBezTo>
                    <a:pt x="69" y="22"/>
                    <a:pt x="72" y="27"/>
                    <a:pt x="77" y="30"/>
                  </a:cubicBezTo>
                  <a:cubicBezTo>
                    <a:pt x="78" y="47"/>
                    <a:pt x="79" y="63"/>
                    <a:pt x="74" y="80"/>
                  </a:cubicBezTo>
                  <a:cubicBezTo>
                    <a:pt x="74" y="80"/>
                    <a:pt x="74" y="80"/>
                    <a:pt x="74" y="80"/>
                  </a:cubicBezTo>
                  <a:cubicBezTo>
                    <a:pt x="59" y="94"/>
                    <a:pt x="46" y="110"/>
                    <a:pt x="34" y="126"/>
                  </a:cubicBezTo>
                  <a:cubicBezTo>
                    <a:pt x="38" y="111"/>
                    <a:pt x="36" y="92"/>
                    <a:pt x="31" y="77"/>
                  </a:cubicBezTo>
                  <a:cubicBezTo>
                    <a:pt x="35" y="77"/>
                    <a:pt x="38" y="76"/>
                    <a:pt x="40" y="74"/>
                  </a:cubicBezTo>
                  <a:cubicBezTo>
                    <a:pt x="49" y="70"/>
                    <a:pt x="48" y="57"/>
                    <a:pt x="40" y="52"/>
                  </a:cubicBezTo>
                  <a:cubicBezTo>
                    <a:pt x="33" y="47"/>
                    <a:pt x="22" y="49"/>
                    <a:pt x="16" y="54"/>
                  </a:cubicBezTo>
                  <a:cubicBezTo>
                    <a:pt x="8" y="60"/>
                    <a:pt x="10" y="70"/>
                    <a:pt x="18" y="75"/>
                  </a:cubicBezTo>
                  <a:cubicBezTo>
                    <a:pt x="19" y="76"/>
                    <a:pt x="20" y="75"/>
                    <a:pt x="20" y="75"/>
                  </a:cubicBezTo>
                  <a:cubicBezTo>
                    <a:pt x="22" y="76"/>
                    <a:pt x="24" y="77"/>
                    <a:pt x="26" y="77"/>
                  </a:cubicBezTo>
                  <a:cubicBezTo>
                    <a:pt x="28" y="85"/>
                    <a:pt x="30" y="93"/>
                    <a:pt x="31" y="101"/>
                  </a:cubicBezTo>
                  <a:cubicBezTo>
                    <a:pt x="33" y="112"/>
                    <a:pt x="32" y="122"/>
                    <a:pt x="30" y="133"/>
                  </a:cubicBezTo>
                  <a:cubicBezTo>
                    <a:pt x="18" y="149"/>
                    <a:pt x="8" y="167"/>
                    <a:pt x="0" y="185"/>
                  </a:cubicBezTo>
                  <a:cubicBezTo>
                    <a:pt x="0" y="186"/>
                    <a:pt x="1" y="187"/>
                    <a:pt x="2" y="186"/>
                  </a:cubicBezTo>
                  <a:cubicBezTo>
                    <a:pt x="7" y="178"/>
                    <a:pt x="12" y="169"/>
                    <a:pt x="18" y="161"/>
                  </a:cubicBezTo>
                  <a:cubicBezTo>
                    <a:pt x="40" y="153"/>
                    <a:pt x="62" y="158"/>
                    <a:pt x="84" y="160"/>
                  </a:cubicBezTo>
                  <a:cubicBezTo>
                    <a:pt x="83" y="166"/>
                    <a:pt x="85" y="172"/>
                    <a:pt x="91" y="175"/>
                  </a:cubicBezTo>
                  <a:cubicBezTo>
                    <a:pt x="97" y="178"/>
                    <a:pt x="107" y="176"/>
                    <a:pt x="109" y="168"/>
                  </a:cubicBezTo>
                  <a:cubicBezTo>
                    <a:pt x="111" y="162"/>
                    <a:pt x="109" y="156"/>
                    <a:pt x="104" y="152"/>
                  </a:cubicBezTo>
                  <a:cubicBezTo>
                    <a:pt x="99" y="148"/>
                    <a:pt x="90" y="151"/>
                    <a:pt x="86" y="156"/>
                  </a:cubicBezTo>
                  <a:cubicBezTo>
                    <a:pt x="65" y="151"/>
                    <a:pt x="39" y="150"/>
                    <a:pt x="19" y="158"/>
                  </a:cubicBezTo>
                  <a:cubicBezTo>
                    <a:pt x="30" y="141"/>
                    <a:pt x="41" y="124"/>
                    <a:pt x="54" y="108"/>
                  </a:cubicBezTo>
                  <a:cubicBezTo>
                    <a:pt x="75" y="100"/>
                    <a:pt x="94" y="104"/>
                    <a:pt x="114" y="109"/>
                  </a:cubicBezTo>
                  <a:cubicBezTo>
                    <a:pt x="114" y="109"/>
                    <a:pt x="114" y="110"/>
                    <a:pt x="113" y="110"/>
                  </a:cubicBezTo>
                  <a:cubicBezTo>
                    <a:pt x="113" y="111"/>
                    <a:pt x="114" y="112"/>
                    <a:pt x="115" y="113"/>
                  </a:cubicBezTo>
                  <a:cubicBezTo>
                    <a:pt x="115" y="118"/>
                    <a:pt x="119" y="123"/>
                    <a:pt x="123" y="125"/>
                  </a:cubicBezTo>
                  <a:cubicBezTo>
                    <a:pt x="130" y="129"/>
                    <a:pt x="138" y="121"/>
                    <a:pt x="140" y="115"/>
                  </a:cubicBezTo>
                  <a:cubicBezTo>
                    <a:pt x="142" y="108"/>
                    <a:pt x="137" y="101"/>
                    <a:pt x="131" y="99"/>
                  </a:cubicBezTo>
                  <a:cubicBezTo>
                    <a:pt x="125" y="97"/>
                    <a:pt x="120" y="100"/>
                    <a:pt x="117" y="104"/>
                  </a:cubicBezTo>
                  <a:cubicBezTo>
                    <a:pt x="97" y="99"/>
                    <a:pt x="75" y="97"/>
                    <a:pt x="57" y="104"/>
                  </a:cubicBezTo>
                  <a:cubicBezTo>
                    <a:pt x="70" y="89"/>
                    <a:pt x="84" y="76"/>
                    <a:pt x="99" y="64"/>
                  </a:cubicBezTo>
                  <a:cubicBezTo>
                    <a:pt x="108" y="64"/>
                    <a:pt x="117" y="66"/>
                    <a:pt x="126" y="67"/>
                  </a:cubicBezTo>
                  <a:cubicBezTo>
                    <a:pt x="126" y="67"/>
                    <a:pt x="125" y="67"/>
                    <a:pt x="125" y="68"/>
                  </a:cubicBezTo>
                  <a:cubicBezTo>
                    <a:pt x="127" y="74"/>
                    <a:pt x="133" y="79"/>
                    <a:pt x="139" y="78"/>
                  </a:cubicBezTo>
                  <a:cubicBezTo>
                    <a:pt x="144" y="77"/>
                    <a:pt x="152" y="72"/>
                    <a:pt x="151" y="66"/>
                  </a:cubicBezTo>
                  <a:cubicBezTo>
                    <a:pt x="150" y="61"/>
                    <a:pt x="144" y="58"/>
                    <a:pt x="140" y="57"/>
                  </a:cubicBezTo>
                  <a:cubicBezTo>
                    <a:pt x="135" y="57"/>
                    <a:pt x="130" y="59"/>
                    <a:pt x="127" y="63"/>
                  </a:cubicBezTo>
                  <a:cubicBezTo>
                    <a:pt x="119" y="61"/>
                    <a:pt x="110" y="61"/>
                    <a:pt x="102" y="62"/>
                  </a:cubicBezTo>
                  <a:cubicBezTo>
                    <a:pt x="110" y="55"/>
                    <a:pt x="119" y="49"/>
                    <a:pt x="127" y="42"/>
                  </a:cubicBezTo>
                  <a:cubicBezTo>
                    <a:pt x="131" y="44"/>
                    <a:pt x="137" y="43"/>
                    <a:pt x="140" y="39"/>
                  </a:cubicBezTo>
                  <a:cubicBezTo>
                    <a:pt x="144" y="33"/>
                    <a:pt x="145" y="27"/>
                    <a:pt x="138" y="23"/>
                  </a:cubicBezTo>
                  <a:cubicBezTo>
                    <a:pt x="134" y="20"/>
                    <a:pt x="128" y="20"/>
                    <a:pt x="124" y="23"/>
                  </a:cubicBezTo>
                  <a:cubicBezTo>
                    <a:pt x="118" y="27"/>
                    <a:pt x="120" y="35"/>
                    <a:pt x="123" y="40"/>
                  </a:cubicBezTo>
                  <a:cubicBezTo>
                    <a:pt x="107" y="51"/>
                    <a:pt x="92" y="63"/>
                    <a:pt x="78" y="76"/>
                  </a:cubicBezTo>
                  <a:cubicBezTo>
                    <a:pt x="84" y="63"/>
                    <a:pt x="85" y="46"/>
                    <a:pt x="82" y="31"/>
                  </a:cubicBezTo>
                  <a:cubicBezTo>
                    <a:pt x="83" y="31"/>
                    <a:pt x="84" y="31"/>
                    <a:pt x="84" y="31"/>
                  </a:cubicBezTo>
                  <a:cubicBezTo>
                    <a:pt x="85" y="31"/>
                    <a:pt x="85" y="31"/>
                    <a:pt x="85" y="31"/>
                  </a:cubicBezTo>
                  <a:cubicBezTo>
                    <a:pt x="92" y="31"/>
                    <a:pt x="98" y="26"/>
                    <a:pt x="98" y="18"/>
                  </a:cubicBezTo>
                  <a:cubicBezTo>
                    <a:pt x="98" y="11"/>
                    <a:pt x="91" y="0"/>
                    <a:pt x="82" y="1"/>
                  </a:cubicBezTo>
                  <a:cubicBezTo>
                    <a:pt x="75" y="2"/>
                    <a:pt x="70" y="9"/>
                    <a:pt x="70" y="16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48"/>
            <p:cNvSpPr/>
            <p:nvPr/>
          </p:nvSpPr>
          <p:spPr bwMode="auto">
            <a:xfrm>
              <a:off x="2909888" y="528269"/>
              <a:ext cx="1028700" cy="658813"/>
            </a:xfrm>
            <a:custGeom>
              <a:avLst/>
              <a:gdLst>
                <a:gd name="T0" fmla="*/ 373 w 375"/>
                <a:gd name="T1" fmla="*/ 204 h 239"/>
                <a:gd name="T2" fmla="*/ 372 w 375"/>
                <a:gd name="T3" fmla="*/ 203 h 239"/>
                <a:gd name="T4" fmla="*/ 349 w 375"/>
                <a:gd name="T5" fmla="*/ 152 h 239"/>
                <a:gd name="T6" fmla="*/ 313 w 375"/>
                <a:gd name="T7" fmla="*/ 116 h 239"/>
                <a:gd name="T8" fmla="*/ 235 w 375"/>
                <a:gd name="T9" fmla="*/ 120 h 239"/>
                <a:gd name="T10" fmla="*/ 235 w 375"/>
                <a:gd name="T11" fmla="*/ 121 h 239"/>
                <a:gd name="T12" fmla="*/ 126 w 375"/>
                <a:gd name="T13" fmla="*/ 95 h 239"/>
                <a:gd name="T14" fmla="*/ 92 w 375"/>
                <a:gd name="T15" fmla="*/ 90 h 239"/>
                <a:gd name="T16" fmla="*/ 150 w 375"/>
                <a:gd name="T17" fmla="*/ 54 h 239"/>
                <a:gd name="T18" fmla="*/ 192 w 375"/>
                <a:gd name="T19" fmla="*/ 41 h 239"/>
                <a:gd name="T20" fmla="*/ 192 w 375"/>
                <a:gd name="T21" fmla="*/ 42 h 239"/>
                <a:gd name="T22" fmla="*/ 296 w 375"/>
                <a:gd name="T23" fmla="*/ 59 h 239"/>
                <a:gd name="T24" fmla="*/ 297 w 375"/>
                <a:gd name="T25" fmla="*/ 56 h 239"/>
                <a:gd name="T26" fmla="*/ 296 w 375"/>
                <a:gd name="T27" fmla="*/ 55 h 239"/>
                <a:gd name="T28" fmla="*/ 296 w 375"/>
                <a:gd name="T29" fmla="*/ 55 h 239"/>
                <a:gd name="T30" fmla="*/ 193 w 375"/>
                <a:gd name="T31" fmla="*/ 37 h 239"/>
                <a:gd name="T32" fmla="*/ 144 w 375"/>
                <a:gd name="T33" fmla="*/ 53 h 239"/>
                <a:gd name="T34" fmla="*/ 90 w 375"/>
                <a:gd name="T35" fmla="*/ 90 h 239"/>
                <a:gd name="T36" fmla="*/ 58 w 375"/>
                <a:gd name="T37" fmla="*/ 85 h 239"/>
                <a:gd name="T38" fmla="*/ 0 w 375"/>
                <a:gd name="T39" fmla="*/ 90 h 239"/>
                <a:gd name="T40" fmla="*/ 1 w 375"/>
                <a:gd name="T41" fmla="*/ 92 h 239"/>
                <a:gd name="T42" fmla="*/ 67 w 375"/>
                <a:gd name="T43" fmla="*/ 90 h 239"/>
                <a:gd name="T44" fmla="*/ 88 w 375"/>
                <a:gd name="T45" fmla="*/ 93 h 239"/>
                <a:gd name="T46" fmla="*/ 89 w 375"/>
                <a:gd name="T47" fmla="*/ 93 h 239"/>
                <a:gd name="T48" fmla="*/ 89 w 375"/>
                <a:gd name="T49" fmla="*/ 93 h 239"/>
                <a:gd name="T50" fmla="*/ 131 w 375"/>
                <a:gd name="T51" fmla="*/ 100 h 239"/>
                <a:gd name="T52" fmla="*/ 161 w 375"/>
                <a:gd name="T53" fmla="*/ 127 h 239"/>
                <a:gd name="T54" fmla="*/ 166 w 375"/>
                <a:gd name="T55" fmla="*/ 133 h 239"/>
                <a:gd name="T56" fmla="*/ 166 w 375"/>
                <a:gd name="T57" fmla="*/ 133 h 239"/>
                <a:gd name="T58" fmla="*/ 190 w 375"/>
                <a:gd name="T59" fmla="*/ 189 h 239"/>
                <a:gd name="T60" fmla="*/ 217 w 375"/>
                <a:gd name="T61" fmla="*/ 213 h 239"/>
                <a:gd name="T62" fmla="*/ 240 w 375"/>
                <a:gd name="T63" fmla="*/ 238 h 239"/>
                <a:gd name="T64" fmla="*/ 242 w 375"/>
                <a:gd name="T65" fmla="*/ 237 h 239"/>
                <a:gd name="T66" fmla="*/ 241 w 375"/>
                <a:gd name="T67" fmla="*/ 234 h 239"/>
                <a:gd name="T68" fmla="*/ 170 w 375"/>
                <a:gd name="T69" fmla="*/ 132 h 239"/>
                <a:gd name="T70" fmla="*/ 162 w 375"/>
                <a:gd name="T71" fmla="*/ 122 h 239"/>
                <a:gd name="T72" fmla="*/ 136 w 375"/>
                <a:gd name="T73" fmla="*/ 101 h 239"/>
                <a:gd name="T74" fmla="*/ 211 w 375"/>
                <a:gd name="T75" fmla="*/ 118 h 239"/>
                <a:gd name="T76" fmla="*/ 235 w 375"/>
                <a:gd name="T77" fmla="*/ 126 h 239"/>
                <a:gd name="T78" fmla="*/ 290 w 375"/>
                <a:gd name="T79" fmla="*/ 175 h 239"/>
                <a:gd name="T80" fmla="*/ 330 w 375"/>
                <a:gd name="T81" fmla="*/ 189 h 239"/>
                <a:gd name="T82" fmla="*/ 372 w 375"/>
                <a:gd name="T83" fmla="*/ 207 h 239"/>
                <a:gd name="T84" fmla="*/ 373 w 375"/>
                <a:gd name="T85" fmla="*/ 204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75" h="239">
                  <a:moveTo>
                    <a:pt x="373" y="204"/>
                  </a:moveTo>
                  <a:cubicBezTo>
                    <a:pt x="373" y="204"/>
                    <a:pt x="372" y="204"/>
                    <a:pt x="372" y="203"/>
                  </a:cubicBezTo>
                  <a:cubicBezTo>
                    <a:pt x="369" y="185"/>
                    <a:pt x="359" y="167"/>
                    <a:pt x="349" y="152"/>
                  </a:cubicBezTo>
                  <a:cubicBezTo>
                    <a:pt x="340" y="138"/>
                    <a:pt x="328" y="124"/>
                    <a:pt x="313" y="116"/>
                  </a:cubicBezTo>
                  <a:cubicBezTo>
                    <a:pt x="291" y="106"/>
                    <a:pt x="252" y="98"/>
                    <a:pt x="235" y="120"/>
                  </a:cubicBezTo>
                  <a:cubicBezTo>
                    <a:pt x="235" y="121"/>
                    <a:pt x="235" y="121"/>
                    <a:pt x="235" y="121"/>
                  </a:cubicBezTo>
                  <a:cubicBezTo>
                    <a:pt x="199" y="109"/>
                    <a:pt x="162" y="101"/>
                    <a:pt x="126" y="95"/>
                  </a:cubicBezTo>
                  <a:cubicBezTo>
                    <a:pt x="115" y="94"/>
                    <a:pt x="103" y="92"/>
                    <a:pt x="92" y="90"/>
                  </a:cubicBezTo>
                  <a:cubicBezTo>
                    <a:pt x="106" y="72"/>
                    <a:pt x="129" y="62"/>
                    <a:pt x="150" y="54"/>
                  </a:cubicBezTo>
                  <a:cubicBezTo>
                    <a:pt x="163" y="49"/>
                    <a:pt x="177" y="44"/>
                    <a:pt x="192" y="41"/>
                  </a:cubicBezTo>
                  <a:cubicBezTo>
                    <a:pt x="192" y="41"/>
                    <a:pt x="192" y="42"/>
                    <a:pt x="192" y="42"/>
                  </a:cubicBezTo>
                  <a:cubicBezTo>
                    <a:pt x="217" y="73"/>
                    <a:pt x="262" y="56"/>
                    <a:pt x="296" y="59"/>
                  </a:cubicBezTo>
                  <a:cubicBezTo>
                    <a:pt x="298" y="59"/>
                    <a:pt x="298" y="56"/>
                    <a:pt x="297" y="56"/>
                  </a:cubicBezTo>
                  <a:cubicBezTo>
                    <a:pt x="296" y="56"/>
                    <a:pt x="296" y="55"/>
                    <a:pt x="296" y="55"/>
                  </a:cubicBezTo>
                  <a:cubicBezTo>
                    <a:pt x="296" y="55"/>
                    <a:pt x="296" y="55"/>
                    <a:pt x="296" y="55"/>
                  </a:cubicBezTo>
                  <a:cubicBezTo>
                    <a:pt x="285" y="17"/>
                    <a:pt x="214" y="0"/>
                    <a:pt x="193" y="37"/>
                  </a:cubicBezTo>
                  <a:cubicBezTo>
                    <a:pt x="176" y="40"/>
                    <a:pt x="159" y="46"/>
                    <a:pt x="144" y="53"/>
                  </a:cubicBezTo>
                  <a:cubicBezTo>
                    <a:pt x="125" y="60"/>
                    <a:pt x="100" y="71"/>
                    <a:pt x="90" y="90"/>
                  </a:cubicBezTo>
                  <a:cubicBezTo>
                    <a:pt x="79" y="88"/>
                    <a:pt x="69" y="86"/>
                    <a:pt x="58" y="85"/>
                  </a:cubicBezTo>
                  <a:cubicBezTo>
                    <a:pt x="40" y="83"/>
                    <a:pt x="16" y="80"/>
                    <a:pt x="0" y="90"/>
                  </a:cubicBezTo>
                  <a:cubicBezTo>
                    <a:pt x="0" y="91"/>
                    <a:pt x="0" y="92"/>
                    <a:pt x="1" y="92"/>
                  </a:cubicBezTo>
                  <a:cubicBezTo>
                    <a:pt x="23" y="85"/>
                    <a:pt x="44" y="86"/>
                    <a:pt x="67" y="90"/>
                  </a:cubicBezTo>
                  <a:cubicBezTo>
                    <a:pt x="74" y="91"/>
                    <a:pt x="81" y="92"/>
                    <a:pt x="88" y="93"/>
                  </a:cubicBezTo>
                  <a:cubicBezTo>
                    <a:pt x="88" y="94"/>
                    <a:pt x="89" y="94"/>
                    <a:pt x="89" y="93"/>
                  </a:cubicBezTo>
                  <a:cubicBezTo>
                    <a:pt x="89" y="93"/>
                    <a:pt x="89" y="93"/>
                    <a:pt x="89" y="93"/>
                  </a:cubicBezTo>
                  <a:cubicBezTo>
                    <a:pt x="103" y="95"/>
                    <a:pt x="117" y="98"/>
                    <a:pt x="131" y="100"/>
                  </a:cubicBezTo>
                  <a:cubicBezTo>
                    <a:pt x="142" y="108"/>
                    <a:pt x="152" y="117"/>
                    <a:pt x="161" y="127"/>
                  </a:cubicBezTo>
                  <a:cubicBezTo>
                    <a:pt x="163" y="129"/>
                    <a:pt x="165" y="131"/>
                    <a:pt x="166" y="133"/>
                  </a:cubicBezTo>
                  <a:cubicBezTo>
                    <a:pt x="166" y="133"/>
                    <a:pt x="166" y="133"/>
                    <a:pt x="166" y="133"/>
                  </a:cubicBezTo>
                  <a:cubicBezTo>
                    <a:pt x="163" y="155"/>
                    <a:pt x="175" y="174"/>
                    <a:pt x="190" y="189"/>
                  </a:cubicBezTo>
                  <a:cubicBezTo>
                    <a:pt x="199" y="197"/>
                    <a:pt x="208" y="205"/>
                    <a:pt x="217" y="213"/>
                  </a:cubicBezTo>
                  <a:cubicBezTo>
                    <a:pt x="226" y="221"/>
                    <a:pt x="233" y="230"/>
                    <a:pt x="240" y="238"/>
                  </a:cubicBezTo>
                  <a:cubicBezTo>
                    <a:pt x="241" y="239"/>
                    <a:pt x="243" y="238"/>
                    <a:pt x="242" y="237"/>
                  </a:cubicBezTo>
                  <a:cubicBezTo>
                    <a:pt x="242" y="236"/>
                    <a:pt x="241" y="235"/>
                    <a:pt x="241" y="234"/>
                  </a:cubicBezTo>
                  <a:cubicBezTo>
                    <a:pt x="232" y="195"/>
                    <a:pt x="226" y="122"/>
                    <a:pt x="170" y="132"/>
                  </a:cubicBezTo>
                  <a:cubicBezTo>
                    <a:pt x="167" y="128"/>
                    <a:pt x="165" y="125"/>
                    <a:pt x="162" y="122"/>
                  </a:cubicBezTo>
                  <a:cubicBezTo>
                    <a:pt x="155" y="115"/>
                    <a:pt x="146" y="106"/>
                    <a:pt x="136" y="101"/>
                  </a:cubicBezTo>
                  <a:cubicBezTo>
                    <a:pt x="161" y="105"/>
                    <a:pt x="186" y="111"/>
                    <a:pt x="211" y="118"/>
                  </a:cubicBezTo>
                  <a:cubicBezTo>
                    <a:pt x="219" y="120"/>
                    <a:pt x="227" y="123"/>
                    <a:pt x="235" y="126"/>
                  </a:cubicBezTo>
                  <a:cubicBezTo>
                    <a:pt x="249" y="147"/>
                    <a:pt x="267" y="165"/>
                    <a:pt x="290" y="175"/>
                  </a:cubicBezTo>
                  <a:cubicBezTo>
                    <a:pt x="303" y="181"/>
                    <a:pt x="317" y="185"/>
                    <a:pt x="330" y="189"/>
                  </a:cubicBezTo>
                  <a:cubicBezTo>
                    <a:pt x="345" y="194"/>
                    <a:pt x="358" y="200"/>
                    <a:pt x="372" y="207"/>
                  </a:cubicBezTo>
                  <a:cubicBezTo>
                    <a:pt x="374" y="207"/>
                    <a:pt x="375" y="205"/>
                    <a:pt x="373" y="204"/>
                  </a:cubicBezTo>
                  <a:close/>
                </a:path>
              </a:pathLst>
            </a:custGeom>
            <a:solidFill>
              <a:srgbClr val="21B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49"/>
            <p:cNvSpPr/>
            <p:nvPr/>
          </p:nvSpPr>
          <p:spPr bwMode="auto">
            <a:xfrm>
              <a:off x="3671888" y="369519"/>
              <a:ext cx="301625" cy="300038"/>
            </a:xfrm>
            <a:custGeom>
              <a:avLst/>
              <a:gdLst>
                <a:gd name="T0" fmla="*/ 63 w 110"/>
                <a:gd name="T1" fmla="*/ 38 h 109"/>
                <a:gd name="T2" fmla="*/ 0 w 110"/>
                <a:gd name="T3" fmla="*/ 5 h 109"/>
                <a:gd name="T4" fmla="*/ 0 w 110"/>
                <a:gd name="T5" fmla="*/ 5 h 109"/>
                <a:gd name="T6" fmla="*/ 64 w 110"/>
                <a:gd name="T7" fmla="*/ 45 h 109"/>
                <a:gd name="T8" fmla="*/ 106 w 110"/>
                <a:gd name="T9" fmla="*/ 107 h 109"/>
                <a:gd name="T10" fmla="*/ 109 w 110"/>
                <a:gd name="T11" fmla="*/ 105 h 109"/>
                <a:gd name="T12" fmla="*/ 63 w 110"/>
                <a:gd name="T13" fmla="*/ 3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0" h="109">
                  <a:moveTo>
                    <a:pt x="63" y="38"/>
                  </a:moveTo>
                  <a:cubicBezTo>
                    <a:pt x="47" y="21"/>
                    <a:pt x="25" y="0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27" y="7"/>
                    <a:pt x="47" y="25"/>
                    <a:pt x="64" y="45"/>
                  </a:cubicBezTo>
                  <a:cubicBezTo>
                    <a:pt x="80" y="64"/>
                    <a:pt x="93" y="85"/>
                    <a:pt x="106" y="107"/>
                  </a:cubicBezTo>
                  <a:cubicBezTo>
                    <a:pt x="107" y="109"/>
                    <a:pt x="110" y="107"/>
                    <a:pt x="109" y="105"/>
                  </a:cubicBezTo>
                  <a:cubicBezTo>
                    <a:pt x="96" y="82"/>
                    <a:pt x="81" y="59"/>
                    <a:pt x="63" y="38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50"/>
            <p:cNvSpPr/>
            <p:nvPr/>
          </p:nvSpPr>
          <p:spPr bwMode="auto">
            <a:xfrm>
              <a:off x="3913188" y="652095"/>
              <a:ext cx="211138" cy="212725"/>
            </a:xfrm>
            <a:custGeom>
              <a:avLst/>
              <a:gdLst>
                <a:gd name="T0" fmla="*/ 20 w 77"/>
                <a:gd name="T1" fmla="*/ 0 h 77"/>
                <a:gd name="T2" fmla="*/ 18 w 77"/>
                <a:gd name="T3" fmla="*/ 0 h 77"/>
                <a:gd name="T4" fmla="*/ 17 w 77"/>
                <a:gd name="T5" fmla="*/ 3 h 77"/>
                <a:gd name="T6" fmla="*/ 11 w 77"/>
                <a:gd name="T7" fmla="*/ 69 h 77"/>
                <a:gd name="T8" fmla="*/ 24 w 77"/>
                <a:gd name="T9" fmla="*/ 76 h 77"/>
                <a:gd name="T10" fmla="*/ 31 w 77"/>
                <a:gd name="T11" fmla="*/ 61 h 77"/>
                <a:gd name="T12" fmla="*/ 48 w 77"/>
                <a:gd name="T13" fmla="*/ 74 h 77"/>
                <a:gd name="T14" fmla="*/ 50 w 77"/>
                <a:gd name="T15" fmla="*/ 73 h 77"/>
                <a:gd name="T16" fmla="*/ 53 w 77"/>
                <a:gd name="T17" fmla="*/ 52 h 77"/>
                <a:gd name="T18" fmla="*/ 69 w 77"/>
                <a:gd name="T19" fmla="*/ 57 h 77"/>
                <a:gd name="T20" fmla="*/ 76 w 77"/>
                <a:gd name="T21" fmla="*/ 41 h 77"/>
                <a:gd name="T22" fmla="*/ 20 w 77"/>
                <a:gd name="T2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7" h="77">
                  <a:moveTo>
                    <a:pt x="20" y="0"/>
                  </a:moveTo>
                  <a:cubicBezTo>
                    <a:pt x="19" y="0"/>
                    <a:pt x="19" y="0"/>
                    <a:pt x="18" y="0"/>
                  </a:cubicBezTo>
                  <a:cubicBezTo>
                    <a:pt x="17" y="1"/>
                    <a:pt x="16" y="2"/>
                    <a:pt x="17" y="3"/>
                  </a:cubicBezTo>
                  <a:cubicBezTo>
                    <a:pt x="8" y="23"/>
                    <a:pt x="0" y="49"/>
                    <a:pt x="11" y="69"/>
                  </a:cubicBezTo>
                  <a:cubicBezTo>
                    <a:pt x="14" y="74"/>
                    <a:pt x="19" y="77"/>
                    <a:pt x="24" y="76"/>
                  </a:cubicBezTo>
                  <a:cubicBezTo>
                    <a:pt x="30" y="74"/>
                    <a:pt x="31" y="67"/>
                    <a:pt x="31" y="61"/>
                  </a:cubicBezTo>
                  <a:cubicBezTo>
                    <a:pt x="35" y="67"/>
                    <a:pt x="41" y="72"/>
                    <a:pt x="48" y="74"/>
                  </a:cubicBezTo>
                  <a:cubicBezTo>
                    <a:pt x="49" y="75"/>
                    <a:pt x="50" y="74"/>
                    <a:pt x="50" y="73"/>
                  </a:cubicBezTo>
                  <a:cubicBezTo>
                    <a:pt x="53" y="66"/>
                    <a:pt x="54" y="59"/>
                    <a:pt x="53" y="52"/>
                  </a:cubicBezTo>
                  <a:cubicBezTo>
                    <a:pt x="58" y="56"/>
                    <a:pt x="63" y="59"/>
                    <a:pt x="69" y="57"/>
                  </a:cubicBezTo>
                  <a:cubicBezTo>
                    <a:pt x="76" y="55"/>
                    <a:pt x="77" y="46"/>
                    <a:pt x="76" y="41"/>
                  </a:cubicBezTo>
                  <a:cubicBezTo>
                    <a:pt x="74" y="14"/>
                    <a:pt x="41" y="4"/>
                    <a:pt x="20" y="0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65"/>
            <p:cNvSpPr/>
            <p:nvPr/>
          </p:nvSpPr>
          <p:spPr bwMode="auto">
            <a:xfrm>
              <a:off x="-25400" y="-170231"/>
              <a:ext cx="457200" cy="561975"/>
            </a:xfrm>
            <a:custGeom>
              <a:avLst/>
              <a:gdLst>
                <a:gd name="T0" fmla="*/ 164 w 167"/>
                <a:gd name="T1" fmla="*/ 42 h 204"/>
                <a:gd name="T2" fmla="*/ 141 w 167"/>
                <a:gd name="T3" fmla="*/ 36 h 204"/>
                <a:gd name="T4" fmla="*/ 136 w 167"/>
                <a:gd name="T5" fmla="*/ 54 h 204"/>
                <a:gd name="T6" fmla="*/ 137 w 167"/>
                <a:gd name="T7" fmla="*/ 55 h 204"/>
                <a:gd name="T8" fmla="*/ 138 w 167"/>
                <a:gd name="T9" fmla="*/ 56 h 204"/>
                <a:gd name="T10" fmla="*/ 101 w 167"/>
                <a:gd name="T11" fmla="*/ 82 h 204"/>
                <a:gd name="T12" fmla="*/ 110 w 167"/>
                <a:gd name="T13" fmla="*/ 26 h 204"/>
                <a:gd name="T14" fmla="*/ 124 w 167"/>
                <a:gd name="T15" fmla="*/ 16 h 204"/>
                <a:gd name="T16" fmla="*/ 118 w 167"/>
                <a:gd name="T17" fmla="*/ 3 h 204"/>
                <a:gd name="T18" fmla="*/ 103 w 167"/>
                <a:gd name="T19" fmla="*/ 10 h 204"/>
                <a:gd name="T20" fmla="*/ 106 w 167"/>
                <a:gd name="T21" fmla="*/ 23 h 204"/>
                <a:gd name="T22" fmla="*/ 102 w 167"/>
                <a:gd name="T23" fmla="*/ 54 h 204"/>
                <a:gd name="T24" fmla="*/ 88 w 167"/>
                <a:gd name="T25" fmla="*/ 33 h 204"/>
                <a:gd name="T26" fmla="*/ 87 w 167"/>
                <a:gd name="T27" fmla="*/ 19 h 204"/>
                <a:gd name="T28" fmla="*/ 74 w 167"/>
                <a:gd name="T29" fmla="*/ 14 h 204"/>
                <a:gd name="T30" fmla="*/ 69 w 167"/>
                <a:gd name="T31" fmla="*/ 30 h 204"/>
                <a:gd name="T32" fmla="*/ 85 w 167"/>
                <a:gd name="T33" fmla="*/ 37 h 204"/>
                <a:gd name="T34" fmla="*/ 85 w 167"/>
                <a:gd name="T35" fmla="*/ 36 h 204"/>
                <a:gd name="T36" fmla="*/ 101 w 167"/>
                <a:gd name="T37" fmla="*/ 58 h 204"/>
                <a:gd name="T38" fmla="*/ 87 w 167"/>
                <a:gd name="T39" fmla="*/ 114 h 204"/>
                <a:gd name="T40" fmla="*/ 57 w 167"/>
                <a:gd name="T41" fmla="*/ 63 h 204"/>
                <a:gd name="T42" fmla="*/ 55 w 167"/>
                <a:gd name="T43" fmla="*/ 47 h 204"/>
                <a:gd name="T44" fmla="*/ 37 w 167"/>
                <a:gd name="T45" fmla="*/ 48 h 204"/>
                <a:gd name="T46" fmla="*/ 36 w 167"/>
                <a:gd name="T47" fmla="*/ 67 h 204"/>
                <a:gd name="T48" fmla="*/ 51 w 167"/>
                <a:gd name="T49" fmla="*/ 68 h 204"/>
                <a:gd name="T50" fmla="*/ 54 w 167"/>
                <a:gd name="T51" fmla="*/ 68 h 204"/>
                <a:gd name="T52" fmla="*/ 55 w 167"/>
                <a:gd name="T53" fmla="*/ 67 h 204"/>
                <a:gd name="T54" fmla="*/ 85 w 167"/>
                <a:gd name="T55" fmla="*/ 118 h 204"/>
                <a:gd name="T56" fmla="*/ 58 w 167"/>
                <a:gd name="T57" fmla="*/ 174 h 204"/>
                <a:gd name="T58" fmla="*/ 27 w 167"/>
                <a:gd name="T59" fmla="*/ 114 h 204"/>
                <a:gd name="T60" fmla="*/ 22 w 167"/>
                <a:gd name="T61" fmla="*/ 97 h 204"/>
                <a:gd name="T62" fmla="*/ 5 w 167"/>
                <a:gd name="T63" fmla="*/ 100 h 204"/>
                <a:gd name="T64" fmla="*/ 9 w 167"/>
                <a:gd name="T65" fmla="*/ 120 h 204"/>
                <a:gd name="T66" fmla="*/ 24 w 167"/>
                <a:gd name="T67" fmla="*/ 118 h 204"/>
                <a:gd name="T68" fmla="*/ 57 w 167"/>
                <a:gd name="T69" fmla="*/ 176 h 204"/>
                <a:gd name="T70" fmla="*/ 43 w 167"/>
                <a:gd name="T71" fmla="*/ 203 h 204"/>
                <a:gd name="T72" fmla="*/ 44 w 167"/>
                <a:gd name="T73" fmla="*/ 204 h 204"/>
                <a:gd name="T74" fmla="*/ 75 w 167"/>
                <a:gd name="T75" fmla="*/ 152 h 204"/>
                <a:gd name="T76" fmla="*/ 102 w 167"/>
                <a:gd name="T77" fmla="*/ 135 h 204"/>
                <a:gd name="T78" fmla="*/ 126 w 167"/>
                <a:gd name="T79" fmla="*/ 128 h 204"/>
                <a:gd name="T80" fmla="*/ 130 w 167"/>
                <a:gd name="T81" fmla="*/ 132 h 204"/>
                <a:gd name="T82" fmla="*/ 131 w 167"/>
                <a:gd name="T83" fmla="*/ 134 h 204"/>
                <a:gd name="T84" fmla="*/ 151 w 167"/>
                <a:gd name="T85" fmla="*/ 125 h 204"/>
                <a:gd name="T86" fmla="*/ 141 w 167"/>
                <a:gd name="T87" fmla="*/ 103 h 204"/>
                <a:gd name="T88" fmla="*/ 121 w 167"/>
                <a:gd name="T89" fmla="*/ 114 h 204"/>
                <a:gd name="T90" fmla="*/ 123 w 167"/>
                <a:gd name="T91" fmla="*/ 123 h 204"/>
                <a:gd name="T92" fmla="*/ 79 w 167"/>
                <a:gd name="T93" fmla="*/ 145 h 204"/>
                <a:gd name="T94" fmla="*/ 99 w 167"/>
                <a:gd name="T95" fmla="*/ 88 h 204"/>
                <a:gd name="T96" fmla="*/ 100 w 167"/>
                <a:gd name="T97" fmla="*/ 88 h 204"/>
                <a:gd name="T98" fmla="*/ 142 w 167"/>
                <a:gd name="T99" fmla="*/ 60 h 204"/>
                <a:gd name="T100" fmla="*/ 157 w 167"/>
                <a:gd name="T101" fmla="*/ 60 h 204"/>
                <a:gd name="T102" fmla="*/ 164 w 167"/>
                <a:gd name="T103" fmla="*/ 42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67" h="204">
                  <a:moveTo>
                    <a:pt x="164" y="42"/>
                  </a:moveTo>
                  <a:cubicBezTo>
                    <a:pt x="161" y="33"/>
                    <a:pt x="148" y="33"/>
                    <a:pt x="141" y="36"/>
                  </a:cubicBezTo>
                  <a:cubicBezTo>
                    <a:pt x="135" y="40"/>
                    <a:pt x="133" y="48"/>
                    <a:pt x="136" y="54"/>
                  </a:cubicBezTo>
                  <a:cubicBezTo>
                    <a:pt x="136" y="54"/>
                    <a:pt x="136" y="54"/>
                    <a:pt x="137" y="55"/>
                  </a:cubicBezTo>
                  <a:cubicBezTo>
                    <a:pt x="137" y="55"/>
                    <a:pt x="137" y="56"/>
                    <a:pt x="138" y="56"/>
                  </a:cubicBezTo>
                  <a:cubicBezTo>
                    <a:pt x="124" y="61"/>
                    <a:pt x="110" y="71"/>
                    <a:pt x="101" y="82"/>
                  </a:cubicBezTo>
                  <a:cubicBezTo>
                    <a:pt x="105" y="63"/>
                    <a:pt x="108" y="45"/>
                    <a:pt x="110" y="26"/>
                  </a:cubicBezTo>
                  <a:cubicBezTo>
                    <a:pt x="116" y="25"/>
                    <a:pt x="124" y="23"/>
                    <a:pt x="124" y="16"/>
                  </a:cubicBezTo>
                  <a:cubicBezTo>
                    <a:pt x="125" y="11"/>
                    <a:pt x="122" y="6"/>
                    <a:pt x="118" y="3"/>
                  </a:cubicBezTo>
                  <a:cubicBezTo>
                    <a:pt x="111" y="0"/>
                    <a:pt x="106" y="4"/>
                    <a:pt x="103" y="10"/>
                  </a:cubicBezTo>
                  <a:cubicBezTo>
                    <a:pt x="100" y="15"/>
                    <a:pt x="102" y="20"/>
                    <a:pt x="106" y="23"/>
                  </a:cubicBezTo>
                  <a:cubicBezTo>
                    <a:pt x="105" y="33"/>
                    <a:pt x="103" y="44"/>
                    <a:pt x="102" y="54"/>
                  </a:cubicBezTo>
                  <a:cubicBezTo>
                    <a:pt x="98" y="47"/>
                    <a:pt x="93" y="39"/>
                    <a:pt x="88" y="33"/>
                  </a:cubicBezTo>
                  <a:cubicBezTo>
                    <a:pt x="90" y="29"/>
                    <a:pt x="90" y="23"/>
                    <a:pt x="87" y="19"/>
                  </a:cubicBezTo>
                  <a:cubicBezTo>
                    <a:pt x="84" y="15"/>
                    <a:pt x="79" y="12"/>
                    <a:pt x="74" y="14"/>
                  </a:cubicBezTo>
                  <a:cubicBezTo>
                    <a:pt x="68" y="16"/>
                    <a:pt x="67" y="25"/>
                    <a:pt x="69" y="30"/>
                  </a:cubicBezTo>
                  <a:cubicBezTo>
                    <a:pt x="71" y="36"/>
                    <a:pt x="79" y="39"/>
                    <a:pt x="85" y="37"/>
                  </a:cubicBezTo>
                  <a:cubicBezTo>
                    <a:pt x="85" y="37"/>
                    <a:pt x="85" y="37"/>
                    <a:pt x="85" y="36"/>
                  </a:cubicBezTo>
                  <a:cubicBezTo>
                    <a:pt x="91" y="43"/>
                    <a:pt x="96" y="50"/>
                    <a:pt x="101" y="58"/>
                  </a:cubicBezTo>
                  <a:cubicBezTo>
                    <a:pt x="98" y="77"/>
                    <a:pt x="93" y="96"/>
                    <a:pt x="87" y="114"/>
                  </a:cubicBezTo>
                  <a:cubicBezTo>
                    <a:pt x="84" y="95"/>
                    <a:pt x="71" y="77"/>
                    <a:pt x="57" y="63"/>
                  </a:cubicBezTo>
                  <a:cubicBezTo>
                    <a:pt x="60" y="57"/>
                    <a:pt x="59" y="52"/>
                    <a:pt x="55" y="47"/>
                  </a:cubicBezTo>
                  <a:cubicBezTo>
                    <a:pt x="50" y="43"/>
                    <a:pt x="41" y="43"/>
                    <a:pt x="37" y="48"/>
                  </a:cubicBezTo>
                  <a:cubicBezTo>
                    <a:pt x="32" y="53"/>
                    <a:pt x="29" y="63"/>
                    <a:pt x="36" y="67"/>
                  </a:cubicBezTo>
                  <a:cubicBezTo>
                    <a:pt x="40" y="70"/>
                    <a:pt x="46" y="70"/>
                    <a:pt x="51" y="68"/>
                  </a:cubicBezTo>
                  <a:cubicBezTo>
                    <a:pt x="52" y="69"/>
                    <a:pt x="53" y="69"/>
                    <a:pt x="54" y="68"/>
                  </a:cubicBezTo>
                  <a:cubicBezTo>
                    <a:pt x="54" y="68"/>
                    <a:pt x="54" y="67"/>
                    <a:pt x="55" y="67"/>
                  </a:cubicBezTo>
                  <a:cubicBezTo>
                    <a:pt x="68" y="82"/>
                    <a:pt x="81" y="97"/>
                    <a:pt x="85" y="118"/>
                  </a:cubicBezTo>
                  <a:cubicBezTo>
                    <a:pt x="78" y="138"/>
                    <a:pt x="68" y="156"/>
                    <a:pt x="58" y="174"/>
                  </a:cubicBezTo>
                  <a:cubicBezTo>
                    <a:pt x="56" y="153"/>
                    <a:pt x="42" y="130"/>
                    <a:pt x="27" y="114"/>
                  </a:cubicBezTo>
                  <a:cubicBezTo>
                    <a:pt x="30" y="108"/>
                    <a:pt x="27" y="100"/>
                    <a:pt x="22" y="97"/>
                  </a:cubicBezTo>
                  <a:cubicBezTo>
                    <a:pt x="16" y="94"/>
                    <a:pt x="9" y="96"/>
                    <a:pt x="5" y="100"/>
                  </a:cubicBezTo>
                  <a:cubicBezTo>
                    <a:pt x="0" y="106"/>
                    <a:pt x="3" y="115"/>
                    <a:pt x="9" y="120"/>
                  </a:cubicBezTo>
                  <a:cubicBezTo>
                    <a:pt x="14" y="124"/>
                    <a:pt x="21" y="123"/>
                    <a:pt x="24" y="118"/>
                  </a:cubicBezTo>
                  <a:cubicBezTo>
                    <a:pt x="37" y="137"/>
                    <a:pt x="52" y="153"/>
                    <a:pt x="57" y="176"/>
                  </a:cubicBezTo>
                  <a:cubicBezTo>
                    <a:pt x="52" y="185"/>
                    <a:pt x="47" y="194"/>
                    <a:pt x="43" y="203"/>
                  </a:cubicBezTo>
                  <a:cubicBezTo>
                    <a:pt x="42" y="204"/>
                    <a:pt x="43" y="204"/>
                    <a:pt x="44" y="204"/>
                  </a:cubicBezTo>
                  <a:cubicBezTo>
                    <a:pt x="56" y="188"/>
                    <a:pt x="66" y="170"/>
                    <a:pt x="75" y="152"/>
                  </a:cubicBezTo>
                  <a:cubicBezTo>
                    <a:pt x="84" y="145"/>
                    <a:pt x="92" y="139"/>
                    <a:pt x="102" y="135"/>
                  </a:cubicBezTo>
                  <a:cubicBezTo>
                    <a:pt x="110" y="132"/>
                    <a:pt x="118" y="131"/>
                    <a:pt x="126" y="128"/>
                  </a:cubicBezTo>
                  <a:cubicBezTo>
                    <a:pt x="127" y="130"/>
                    <a:pt x="129" y="131"/>
                    <a:pt x="130" y="132"/>
                  </a:cubicBezTo>
                  <a:cubicBezTo>
                    <a:pt x="130" y="133"/>
                    <a:pt x="130" y="133"/>
                    <a:pt x="131" y="134"/>
                  </a:cubicBezTo>
                  <a:cubicBezTo>
                    <a:pt x="139" y="138"/>
                    <a:pt x="149" y="135"/>
                    <a:pt x="151" y="125"/>
                  </a:cubicBezTo>
                  <a:cubicBezTo>
                    <a:pt x="152" y="117"/>
                    <a:pt x="148" y="107"/>
                    <a:pt x="141" y="103"/>
                  </a:cubicBezTo>
                  <a:cubicBezTo>
                    <a:pt x="133" y="99"/>
                    <a:pt x="121" y="104"/>
                    <a:pt x="121" y="114"/>
                  </a:cubicBezTo>
                  <a:cubicBezTo>
                    <a:pt x="121" y="117"/>
                    <a:pt x="122" y="120"/>
                    <a:pt x="123" y="123"/>
                  </a:cubicBezTo>
                  <a:cubicBezTo>
                    <a:pt x="108" y="126"/>
                    <a:pt x="90" y="134"/>
                    <a:pt x="79" y="145"/>
                  </a:cubicBezTo>
                  <a:cubicBezTo>
                    <a:pt x="87" y="127"/>
                    <a:pt x="94" y="107"/>
                    <a:pt x="99" y="88"/>
                  </a:cubicBezTo>
                  <a:cubicBezTo>
                    <a:pt x="99" y="88"/>
                    <a:pt x="100" y="88"/>
                    <a:pt x="100" y="88"/>
                  </a:cubicBezTo>
                  <a:cubicBezTo>
                    <a:pt x="112" y="74"/>
                    <a:pt x="126" y="68"/>
                    <a:pt x="142" y="60"/>
                  </a:cubicBezTo>
                  <a:cubicBezTo>
                    <a:pt x="146" y="63"/>
                    <a:pt x="152" y="63"/>
                    <a:pt x="157" y="60"/>
                  </a:cubicBezTo>
                  <a:cubicBezTo>
                    <a:pt x="163" y="56"/>
                    <a:pt x="167" y="48"/>
                    <a:pt x="164" y="42"/>
                  </a:cubicBezTo>
                  <a:close/>
                </a:path>
              </a:pathLst>
            </a:custGeom>
            <a:solidFill>
              <a:srgbClr val="21B3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任意多边形 44"/>
            <p:cNvSpPr/>
            <p:nvPr/>
          </p:nvSpPr>
          <p:spPr bwMode="auto">
            <a:xfrm>
              <a:off x="91173" y="333414"/>
              <a:ext cx="4404883" cy="682425"/>
            </a:xfrm>
            <a:custGeom>
              <a:avLst/>
              <a:gdLst>
                <a:gd name="connsiteX0" fmla="*/ 605014 w 4404883"/>
                <a:gd name="connsiteY0" fmla="*/ 946 h 682425"/>
                <a:gd name="connsiteX1" fmla="*/ 816050 w 4404883"/>
                <a:gd name="connsiteY1" fmla="*/ 38448 h 682425"/>
                <a:gd name="connsiteX2" fmla="*/ 1177825 w 4404883"/>
                <a:gd name="connsiteY2" fmla="*/ 225616 h 682425"/>
                <a:gd name="connsiteX3" fmla="*/ 1520415 w 4404883"/>
                <a:gd name="connsiteY3" fmla="*/ 448566 h 682425"/>
                <a:gd name="connsiteX4" fmla="*/ 1986338 w 4404883"/>
                <a:gd name="connsiteY4" fmla="*/ 652249 h 682425"/>
                <a:gd name="connsiteX5" fmla="*/ 2427594 w 4404883"/>
                <a:gd name="connsiteY5" fmla="*/ 624724 h 682425"/>
                <a:gd name="connsiteX6" fmla="*/ 3214181 w 4404883"/>
                <a:gd name="connsiteY6" fmla="*/ 173319 h 682425"/>
                <a:gd name="connsiteX7" fmla="*/ 3216921 w 4404883"/>
                <a:gd name="connsiteY7" fmla="*/ 170567 h 682425"/>
                <a:gd name="connsiteX8" fmla="*/ 3348476 w 4404883"/>
                <a:gd name="connsiteY8" fmla="*/ 104507 h 682425"/>
                <a:gd name="connsiteX9" fmla="*/ 3918546 w 4404883"/>
                <a:gd name="connsiteY9" fmla="*/ 38448 h 682425"/>
                <a:gd name="connsiteX10" fmla="*/ 4349824 w 4404883"/>
                <a:gd name="connsiteY10" fmla="*/ 178566 h 682425"/>
                <a:gd name="connsiteX11" fmla="*/ 4404883 w 4404883"/>
                <a:gd name="connsiteY11" fmla="*/ 209367 h 682425"/>
                <a:gd name="connsiteX12" fmla="*/ 4404883 w 4404883"/>
                <a:gd name="connsiteY12" fmla="*/ 226059 h 682425"/>
                <a:gd name="connsiteX13" fmla="*/ 4330039 w 4404883"/>
                <a:gd name="connsiteY13" fmla="*/ 184157 h 682425"/>
                <a:gd name="connsiteX14" fmla="*/ 4137803 w 4404883"/>
                <a:gd name="connsiteY14" fmla="*/ 101755 h 682425"/>
                <a:gd name="connsiteX15" fmla="*/ 3688325 w 4404883"/>
                <a:gd name="connsiteY15" fmla="*/ 43953 h 682425"/>
                <a:gd name="connsiteX16" fmla="*/ 3214181 w 4404883"/>
                <a:gd name="connsiteY16" fmla="*/ 184329 h 682425"/>
                <a:gd name="connsiteX17" fmla="*/ 2575593 w 4404883"/>
                <a:gd name="connsiteY17" fmla="*/ 583437 h 682425"/>
                <a:gd name="connsiteX18" fmla="*/ 1890413 w 4404883"/>
                <a:gd name="connsiteY18" fmla="*/ 643992 h 682425"/>
                <a:gd name="connsiteX19" fmla="*/ 1016123 w 4404883"/>
                <a:gd name="connsiteY19" fmla="*/ 143042 h 682425"/>
                <a:gd name="connsiteX20" fmla="*/ 769458 w 4404883"/>
                <a:gd name="connsiteY20" fmla="*/ 38448 h 682425"/>
                <a:gd name="connsiteX21" fmla="*/ 506348 w 4404883"/>
                <a:gd name="connsiteY21" fmla="*/ 13676 h 682425"/>
                <a:gd name="connsiteX22" fmla="*/ 2056 w 4404883"/>
                <a:gd name="connsiteY22" fmla="*/ 54963 h 682425"/>
                <a:gd name="connsiteX23" fmla="*/ 2056 w 4404883"/>
                <a:gd name="connsiteY23" fmla="*/ 49458 h 682425"/>
                <a:gd name="connsiteX24" fmla="*/ 4797 w 4404883"/>
                <a:gd name="connsiteY24" fmla="*/ 49458 h 682425"/>
                <a:gd name="connsiteX25" fmla="*/ 21241 w 4404883"/>
                <a:gd name="connsiteY25" fmla="*/ 49458 h 682425"/>
                <a:gd name="connsiteX26" fmla="*/ 385757 w 4404883"/>
                <a:gd name="connsiteY26" fmla="*/ 10923 h 682425"/>
                <a:gd name="connsiteX27" fmla="*/ 393979 w 4404883"/>
                <a:gd name="connsiteY27" fmla="*/ 10923 h 682425"/>
                <a:gd name="connsiteX28" fmla="*/ 605014 w 4404883"/>
                <a:gd name="connsiteY28" fmla="*/ 946 h 682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4404883" h="682425">
                  <a:moveTo>
                    <a:pt x="605014" y="946"/>
                  </a:moveTo>
                  <a:cubicBezTo>
                    <a:pt x="675588" y="4042"/>
                    <a:pt x="746162" y="15052"/>
                    <a:pt x="816050" y="38448"/>
                  </a:cubicBezTo>
                  <a:cubicBezTo>
                    <a:pt x="944864" y="79735"/>
                    <a:pt x="1065456" y="151299"/>
                    <a:pt x="1177825" y="225616"/>
                  </a:cubicBezTo>
                  <a:cubicBezTo>
                    <a:pt x="1292935" y="297180"/>
                    <a:pt x="1405305" y="374250"/>
                    <a:pt x="1520415" y="448566"/>
                  </a:cubicBezTo>
                  <a:cubicBezTo>
                    <a:pt x="1665673" y="536645"/>
                    <a:pt x="1816413" y="621972"/>
                    <a:pt x="1986338" y="652249"/>
                  </a:cubicBezTo>
                  <a:cubicBezTo>
                    <a:pt x="2134336" y="682526"/>
                    <a:pt x="2282336" y="671516"/>
                    <a:pt x="2427594" y="624724"/>
                  </a:cubicBezTo>
                  <a:cubicBezTo>
                    <a:pt x="2718110" y="533893"/>
                    <a:pt x="2962034" y="335715"/>
                    <a:pt x="3214181" y="173319"/>
                  </a:cubicBezTo>
                  <a:cubicBezTo>
                    <a:pt x="3214181" y="170567"/>
                    <a:pt x="3214181" y="170567"/>
                    <a:pt x="3216921" y="170567"/>
                  </a:cubicBezTo>
                  <a:cubicBezTo>
                    <a:pt x="3258032" y="145794"/>
                    <a:pt x="3301884" y="118270"/>
                    <a:pt x="3348476" y="104507"/>
                  </a:cubicBezTo>
                  <a:cubicBezTo>
                    <a:pt x="3526623" y="30191"/>
                    <a:pt x="3723955" y="16428"/>
                    <a:pt x="3918546" y="38448"/>
                  </a:cubicBezTo>
                  <a:cubicBezTo>
                    <a:pt x="4072711" y="54963"/>
                    <a:pt x="4214544" y="108636"/>
                    <a:pt x="4349824" y="178566"/>
                  </a:cubicBezTo>
                  <a:lnTo>
                    <a:pt x="4404883" y="209367"/>
                  </a:lnTo>
                  <a:lnTo>
                    <a:pt x="4404883" y="226059"/>
                  </a:lnTo>
                  <a:lnTo>
                    <a:pt x="4330039" y="184157"/>
                  </a:lnTo>
                  <a:cubicBezTo>
                    <a:pt x="4267988" y="152676"/>
                    <a:pt x="4204266" y="124463"/>
                    <a:pt x="4137803" y="101755"/>
                  </a:cubicBezTo>
                  <a:cubicBezTo>
                    <a:pt x="3995286" y="52210"/>
                    <a:pt x="3839065" y="35696"/>
                    <a:pt x="3688325" y="43953"/>
                  </a:cubicBezTo>
                  <a:cubicBezTo>
                    <a:pt x="3521141" y="52210"/>
                    <a:pt x="3356698" y="96250"/>
                    <a:pt x="3214181" y="184329"/>
                  </a:cubicBezTo>
                  <a:cubicBezTo>
                    <a:pt x="3005886" y="324705"/>
                    <a:pt x="2805813" y="481596"/>
                    <a:pt x="2575593" y="583437"/>
                  </a:cubicBezTo>
                  <a:cubicBezTo>
                    <a:pt x="2359076" y="682526"/>
                    <a:pt x="2120633" y="715556"/>
                    <a:pt x="1890413" y="643992"/>
                  </a:cubicBezTo>
                  <a:cubicBezTo>
                    <a:pt x="1567007" y="544903"/>
                    <a:pt x="1309380" y="302685"/>
                    <a:pt x="1016123" y="143042"/>
                  </a:cubicBezTo>
                  <a:cubicBezTo>
                    <a:pt x="936642" y="101755"/>
                    <a:pt x="857161" y="60468"/>
                    <a:pt x="769458" y="38448"/>
                  </a:cubicBezTo>
                  <a:cubicBezTo>
                    <a:pt x="684495" y="16428"/>
                    <a:pt x="596792" y="10923"/>
                    <a:pt x="506348" y="13676"/>
                  </a:cubicBezTo>
                  <a:cubicBezTo>
                    <a:pt x="339164" y="21933"/>
                    <a:pt x="171981" y="54963"/>
                    <a:pt x="2056" y="54963"/>
                  </a:cubicBezTo>
                  <a:cubicBezTo>
                    <a:pt x="-685" y="54963"/>
                    <a:pt x="-685" y="49458"/>
                    <a:pt x="2056" y="49458"/>
                  </a:cubicBezTo>
                  <a:cubicBezTo>
                    <a:pt x="2056" y="49458"/>
                    <a:pt x="2056" y="49458"/>
                    <a:pt x="4797" y="49458"/>
                  </a:cubicBezTo>
                  <a:lnTo>
                    <a:pt x="21241" y="49458"/>
                  </a:lnTo>
                  <a:cubicBezTo>
                    <a:pt x="144573" y="43953"/>
                    <a:pt x="265165" y="24686"/>
                    <a:pt x="385757" y="10923"/>
                  </a:cubicBezTo>
                  <a:cubicBezTo>
                    <a:pt x="385757" y="10923"/>
                    <a:pt x="385757" y="10923"/>
                    <a:pt x="393979" y="10923"/>
                  </a:cubicBezTo>
                  <a:cubicBezTo>
                    <a:pt x="463867" y="2666"/>
                    <a:pt x="534441" y="-2151"/>
                    <a:pt x="605014" y="946"/>
                  </a:cubicBezTo>
                  <a:close/>
                </a:path>
              </a:pathLst>
            </a:custGeom>
            <a:solidFill>
              <a:srgbClr val="B3AE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/>
            </a:p>
          </p:txBody>
        </p:sp>
      </p:grpSp>
      <p:grpSp>
        <p:nvGrpSpPr>
          <p:cNvPr id="46" name="组合 45"/>
          <p:cNvGrpSpPr/>
          <p:nvPr userDrawn="1"/>
        </p:nvGrpSpPr>
        <p:grpSpPr>
          <a:xfrm>
            <a:off x="-142845" y="-250537"/>
            <a:ext cx="4466146" cy="1842344"/>
            <a:chOff x="-142846" y="-250538"/>
            <a:chExt cx="4668067" cy="1925639"/>
          </a:xfrm>
        </p:grpSpPr>
        <p:sp>
          <p:nvSpPr>
            <p:cNvPr id="47" name="Freeform 12"/>
            <p:cNvSpPr/>
            <p:nvPr/>
          </p:nvSpPr>
          <p:spPr bwMode="auto">
            <a:xfrm>
              <a:off x="1693892" y="1438563"/>
              <a:ext cx="234950" cy="236538"/>
            </a:xfrm>
            <a:custGeom>
              <a:avLst/>
              <a:gdLst>
                <a:gd name="T0" fmla="*/ 79 w 86"/>
                <a:gd name="T1" fmla="*/ 34 h 86"/>
                <a:gd name="T2" fmla="*/ 39 w 86"/>
                <a:gd name="T3" fmla="*/ 0 h 86"/>
                <a:gd name="T4" fmla="*/ 37 w 86"/>
                <a:gd name="T5" fmla="*/ 1 h 86"/>
                <a:gd name="T6" fmla="*/ 37 w 86"/>
                <a:gd name="T7" fmla="*/ 2 h 86"/>
                <a:gd name="T8" fmla="*/ 36 w 86"/>
                <a:gd name="T9" fmla="*/ 3 h 86"/>
                <a:gd name="T10" fmla="*/ 36 w 86"/>
                <a:gd name="T11" fmla="*/ 3 h 86"/>
                <a:gd name="T12" fmla="*/ 3 w 86"/>
                <a:gd name="T13" fmla="*/ 56 h 86"/>
                <a:gd name="T14" fmla="*/ 12 w 86"/>
                <a:gd name="T15" fmla="*/ 70 h 86"/>
                <a:gd name="T16" fmla="*/ 29 w 86"/>
                <a:gd name="T17" fmla="*/ 63 h 86"/>
                <a:gd name="T18" fmla="*/ 68 w 86"/>
                <a:gd name="T19" fmla="*/ 55 h 86"/>
                <a:gd name="T20" fmla="*/ 84 w 86"/>
                <a:gd name="T21" fmla="*/ 49 h 86"/>
                <a:gd name="T22" fmla="*/ 79 w 86"/>
                <a:gd name="T23" fmla="*/ 3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6" h="86">
                  <a:moveTo>
                    <a:pt x="79" y="34"/>
                  </a:moveTo>
                  <a:cubicBezTo>
                    <a:pt x="68" y="20"/>
                    <a:pt x="53" y="10"/>
                    <a:pt x="39" y="0"/>
                  </a:cubicBezTo>
                  <a:cubicBezTo>
                    <a:pt x="38" y="0"/>
                    <a:pt x="37" y="0"/>
                    <a:pt x="37" y="1"/>
                  </a:cubicBezTo>
                  <a:cubicBezTo>
                    <a:pt x="37" y="1"/>
                    <a:pt x="37" y="2"/>
                    <a:pt x="37" y="2"/>
                  </a:cubicBezTo>
                  <a:cubicBezTo>
                    <a:pt x="37" y="2"/>
                    <a:pt x="36" y="3"/>
                    <a:pt x="36" y="3"/>
                  </a:cubicBezTo>
                  <a:cubicBezTo>
                    <a:pt x="36" y="3"/>
                    <a:pt x="36" y="3"/>
                    <a:pt x="36" y="3"/>
                  </a:cubicBezTo>
                  <a:cubicBezTo>
                    <a:pt x="22" y="18"/>
                    <a:pt x="0" y="33"/>
                    <a:pt x="3" y="56"/>
                  </a:cubicBezTo>
                  <a:cubicBezTo>
                    <a:pt x="3" y="61"/>
                    <a:pt x="7" y="68"/>
                    <a:pt x="12" y="70"/>
                  </a:cubicBezTo>
                  <a:cubicBezTo>
                    <a:pt x="19" y="72"/>
                    <a:pt x="25" y="68"/>
                    <a:pt x="29" y="63"/>
                  </a:cubicBezTo>
                  <a:cubicBezTo>
                    <a:pt x="37" y="86"/>
                    <a:pt x="70" y="76"/>
                    <a:pt x="68" y="55"/>
                  </a:cubicBezTo>
                  <a:cubicBezTo>
                    <a:pt x="74" y="55"/>
                    <a:pt x="81" y="55"/>
                    <a:pt x="84" y="49"/>
                  </a:cubicBezTo>
                  <a:cubicBezTo>
                    <a:pt x="86" y="44"/>
                    <a:pt x="82" y="38"/>
                    <a:pt x="79" y="34"/>
                  </a:cubicBezTo>
                  <a:close/>
                </a:path>
              </a:pathLst>
            </a:custGeom>
            <a:solidFill>
              <a:srgbClr val="B287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23"/>
            <p:cNvSpPr/>
            <p:nvPr/>
          </p:nvSpPr>
          <p:spPr bwMode="auto">
            <a:xfrm>
              <a:off x="1038254" y="628937"/>
              <a:ext cx="425450" cy="1038226"/>
            </a:xfrm>
            <a:custGeom>
              <a:avLst/>
              <a:gdLst>
                <a:gd name="T0" fmla="*/ 155 w 155"/>
                <a:gd name="T1" fmla="*/ 245 h 377"/>
                <a:gd name="T2" fmla="*/ 154 w 155"/>
                <a:gd name="T3" fmla="*/ 245 h 377"/>
                <a:gd name="T4" fmla="*/ 143 w 155"/>
                <a:gd name="T5" fmla="*/ 217 h 377"/>
                <a:gd name="T6" fmla="*/ 118 w 155"/>
                <a:gd name="T7" fmla="*/ 202 h 377"/>
                <a:gd name="T8" fmla="*/ 138 w 155"/>
                <a:gd name="T9" fmla="*/ 200 h 377"/>
                <a:gd name="T10" fmla="*/ 138 w 155"/>
                <a:gd name="T11" fmla="*/ 199 h 377"/>
                <a:gd name="T12" fmla="*/ 139 w 155"/>
                <a:gd name="T13" fmla="*/ 198 h 377"/>
                <a:gd name="T14" fmla="*/ 119 w 155"/>
                <a:gd name="T15" fmla="*/ 163 h 377"/>
                <a:gd name="T16" fmla="*/ 119 w 155"/>
                <a:gd name="T17" fmla="*/ 161 h 377"/>
                <a:gd name="T18" fmla="*/ 81 w 155"/>
                <a:gd name="T19" fmla="*/ 153 h 377"/>
                <a:gd name="T20" fmla="*/ 107 w 155"/>
                <a:gd name="T21" fmla="*/ 148 h 377"/>
                <a:gd name="T22" fmla="*/ 107 w 155"/>
                <a:gd name="T23" fmla="*/ 148 h 377"/>
                <a:gd name="T24" fmla="*/ 109 w 155"/>
                <a:gd name="T25" fmla="*/ 147 h 377"/>
                <a:gd name="T26" fmla="*/ 80 w 155"/>
                <a:gd name="T27" fmla="*/ 113 h 377"/>
                <a:gd name="T28" fmla="*/ 47 w 155"/>
                <a:gd name="T29" fmla="*/ 77 h 377"/>
                <a:gd name="T30" fmla="*/ 20 w 155"/>
                <a:gd name="T31" fmla="*/ 1 h 377"/>
                <a:gd name="T32" fmla="*/ 20 w 155"/>
                <a:gd name="T33" fmla="*/ 1 h 377"/>
                <a:gd name="T34" fmla="*/ 44 w 155"/>
                <a:gd name="T35" fmla="*/ 78 h 377"/>
                <a:gd name="T36" fmla="*/ 17 w 155"/>
                <a:gd name="T37" fmla="*/ 156 h 377"/>
                <a:gd name="T38" fmla="*/ 19 w 155"/>
                <a:gd name="T39" fmla="*/ 159 h 377"/>
                <a:gd name="T40" fmla="*/ 29 w 155"/>
                <a:gd name="T41" fmla="*/ 163 h 377"/>
                <a:gd name="T42" fmla="*/ 8 w 155"/>
                <a:gd name="T43" fmla="*/ 225 h 377"/>
                <a:gd name="T44" fmla="*/ 10 w 155"/>
                <a:gd name="T45" fmla="*/ 227 h 377"/>
                <a:gd name="T46" fmla="*/ 17 w 155"/>
                <a:gd name="T47" fmla="*/ 227 h 377"/>
                <a:gd name="T48" fmla="*/ 9 w 155"/>
                <a:gd name="T49" fmla="*/ 284 h 377"/>
                <a:gd name="T50" fmla="*/ 12 w 155"/>
                <a:gd name="T51" fmla="*/ 284 h 377"/>
                <a:gd name="T52" fmla="*/ 24 w 155"/>
                <a:gd name="T53" fmla="*/ 274 h 377"/>
                <a:gd name="T54" fmla="*/ 45 w 155"/>
                <a:gd name="T55" fmla="*/ 347 h 377"/>
                <a:gd name="T56" fmla="*/ 48 w 155"/>
                <a:gd name="T57" fmla="*/ 346 h 377"/>
                <a:gd name="T58" fmla="*/ 48 w 155"/>
                <a:gd name="T59" fmla="*/ 346 h 377"/>
                <a:gd name="T60" fmla="*/ 59 w 155"/>
                <a:gd name="T61" fmla="*/ 339 h 377"/>
                <a:gd name="T62" fmla="*/ 104 w 155"/>
                <a:gd name="T63" fmla="*/ 377 h 377"/>
                <a:gd name="T64" fmla="*/ 105 w 155"/>
                <a:gd name="T65" fmla="*/ 374 h 377"/>
                <a:gd name="T66" fmla="*/ 135 w 155"/>
                <a:gd name="T67" fmla="*/ 338 h 377"/>
                <a:gd name="T68" fmla="*/ 135 w 155"/>
                <a:gd name="T69" fmla="*/ 338 h 377"/>
                <a:gd name="T70" fmla="*/ 135 w 155"/>
                <a:gd name="T71" fmla="*/ 338 h 377"/>
                <a:gd name="T72" fmla="*/ 135 w 155"/>
                <a:gd name="T73" fmla="*/ 338 h 377"/>
                <a:gd name="T74" fmla="*/ 134 w 155"/>
                <a:gd name="T75" fmla="*/ 337 h 377"/>
                <a:gd name="T76" fmla="*/ 110 w 155"/>
                <a:gd name="T77" fmla="*/ 315 h 377"/>
                <a:gd name="T78" fmla="*/ 137 w 155"/>
                <a:gd name="T79" fmla="*/ 326 h 377"/>
                <a:gd name="T80" fmla="*/ 139 w 155"/>
                <a:gd name="T81" fmla="*/ 325 h 377"/>
                <a:gd name="T82" fmla="*/ 150 w 155"/>
                <a:gd name="T83" fmla="*/ 264 h 377"/>
                <a:gd name="T84" fmla="*/ 150 w 155"/>
                <a:gd name="T85" fmla="*/ 264 h 377"/>
                <a:gd name="T86" fmla="*/ 135 w 155"/>
                <a:gd name="T87" fmla="*/ 242 h 377"/>
                <a:gd name="T88" fmla="*/ 153 w 155"/>
                <a:gd name="T89" fmla="*/ 248 h 377"/>
                <a:gd name="T90" fmla="*/ 155 w 155"/>
                <a:gd name="T91" fmla="*/ 248 h 377"/>
                <a:gd name="T92" fmla="*/ 155 w 155"/>
                <a:gd name="T93" fmla="*/ 248 h 377"/>
                <a:gd name="T94" fmla="*/ 155 w 155"/>
                <a:gd name="T95" fmla="*/ 245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55" h="377">
                  <a:moveTo>
                    <a:pt x="155" y="245"/>
                  </a:moveTo>
                  <a:cubicBezTo>
                    <a:pt x="154" y="245"/>
                    <a:pt x="154" y="245"/>
                    <a:pt x="154" y="245"/>
                  </a:cubicBezTo>
                  <a:cubicBezTo>
                    <a:pt x="151" y="235"/>
                    <a:pt x="149" y="225"/>
                    <a:pt x="143" y="217"/>
                  </a:cubicBezTo>
                  <a:cubicBezTo>
                    <a:pt x="137" y="209"/>
                    <a:pt x="128" y="205"/>
                    <a:pt x="118" y="202"/>
                  </a:cubicBezTo>
                  <a:cubicBezTo>
                    <a:pt x="125" y="200"/>
                    <a:pt x="131" y="200"/>
                    <a:pt x="138" y="200"/>
                  </a:cubicBezTo>
                  <a:cubicBezTo>
                    <a:pt x="138" y="200"/>
                    <a:pt x="138" y="200"/>
                    <a:pt x="138" y="199"/>
                  </a:cubicBezTo>
                  <a:cubicBezTo>
                    <a:pt x="139" y="199"/>
                    <a:pt x="139" y="199"/>
                    <a:pt x="139" y="198"/>
                  </a:cubicBezTo>
                  <a:cubicBezTo>
                    <a:pt x="135" y="185"/>
                    <a:pt x="129" y="172"/>
                    <a:pt x="119" y="163"/>
                  </a:cubicBezTo>
                  <a:cubicBezTo>
                    <a:pt x="120" y="163"/>
                    <a:pt x="120" y="162"/>
                    <a:pt x="119" y="161"/>
                  </a:cubicBezTo>
                  <a:cubicBezTo>
                    <a:pt x="108" y="156"/>
                    <a:pt x="94" y="154"/>
                    <a:pt x="81" y="153"/>
                  </a:cubicBezTo>
                  <a:cubicBezTo>
                    <a:pt x="89" y="150"/>
                    <a:pt x="98" y="150"/>
                    <a:pt x="107" y="148"/>
                  </a:cubicBezTo>
                  <a:cubicBezTo>
                    <a:pt x="107" y="148"/>
                    <a:pt x="107" y="148"/>
                    <a:pt x="107" y="148"/>
                  </a:cubicBezTo>
                  <a:cubicBezTo>
                    <a:pt x="108" y="149"/>
                    <a:pt x="110" y="148"/>
                    <a:pt x="109" y="147"/>
                  </a:cubicBezTo>
                  <a:cubicBezTo>
                    <a:pt x="100" y="135"/>
                    <a:pt x="90" y="124"/>
                    <a:pt x="80" y="113"/>
                  </a:cubicBezTo>
                  <a:cubicBezTo>
                    <a:pt x="70" y="100"/>
                    <a:pt x="60" y="87"/>
                    <a:pt x="47" y="77"/>
                  </a:cubicBezTo>
                  <a:cubicBezTo>
                    <a:pt x="46" y="53"/>
                    <a:pt x="44" y="13"/>
                    <a:pt x="20" y="1"/>
                  </a:cubicBezTo>
                  <a:cubicBezTo>
                    <a:pt x="20" y="0"/>
                    <a:pt x="20" y="1"/>
                    <a:pt x="20" y="1"/>
                  </a:cubicBezTo>
                  <a:cubicBezTo>
                    <a:pt x="41" y="21"/>
                    <a:pt x="40" y="51"/>
                    <a:pt x="44" y="78"/>
                  </a:cubicBezTo>
                  <a:cubicBezTo>
                    <a:pt x="46" y="106"/>
                    <a:pt x="31" y="132"/>
                    <a:pt x="17" y="156"/>
                  </a:cubicBezTo>
                  <a:cubicBezTo>
                    <a:pt x="17" y="157"/>
                    <a:pt x="17" y="158"/>
                    <a:pt x="19" y="159"/>
                  </a:cubicBezTo>
                  <a:cubicBezTo>
                    <a:pt x="22" y="160"/>
                    <a:pt x="25" y="162"/>
                    <a:pt x="29" y="163"/>
                  </a:cubicBezTo>
                  <a:cubicBezTo>
                    <a:pt x="11" y="179"/>
                    <a:pt x="8" y="202"/>
                    <a:pt x="8" y="225"/>
                  </a:cubicBezTo>
                  <a:cubicBezTo>
                    <a:pt x="8" y="226"/>
                    <a:pt x="8" y="226"/>
                    <a:pt x="10" y="227"/>
                  </a:cubicBezTo>
                  <a:cubicBezTo>
                    <a:pt x="12" y="227"/>
                    <a:pt x="15" y="227"/>
                    <a:pt x="17" y="227"/>
                  </a:cubicBezTo>
                  <a:cubicBezTo>
                    <a:pt x="0" y="238"/>
                    <a:pt x="2" y="266"/>
                    <a:pt x="9" y="284"/>
                  </a:cubicBezTo>
                  <a:cubicBezTo>
                    <a:pt x="10" y="284"/>
                    <a:pt x="11" y="284"/>
                    <a:pt x="12" y="284"/>
                  </a:cubicBezTo>
                  <a:cubicBezTo>
                    <a:pt x="15" y="280"/>
                    <a:pt x="20" y="277"/>
                    <a:pt x="24" y="274"/>
                  </a:cubicBezTo>
                  <a:cubicBezTo>
                    <a:pt x="15" y="302"/>
                    <a:pt x="25" y="325"/>
                    <a:pt x="45" y="347"/>
                  </a:cubicBezTo>
                  <a:cubicBezTo>
                    <a:pt x="46" y="347"/>
                    <a:pt x="47" y="347"/>
                    <a:pt x="48" y="346"/>
                  </a:cubicBezTo>
                  <a:cubicBezTo>
                    <a:pt x="48" y="346"/>
                    <a:pt x="48" y="346"/>
                    <a:pt x="48" y="346"/>
                  </a:cubicBezTo>
                  <a:cubicBezTo>
                    <a:pt x="52" y="344"/>
                    <a:pt x="56" y="342"/>
                    <a:pt x="59" y="339"/>
                  </a:cubicBezTo>
                  <a:cubicBezTo>
                    <a:pt x="58" y="363"/>
                    <a:pt x="83" y="375"/>
                    <a:pt x="104" y="377"/>
                  </a:cubicBezTo>
                  <a:cubicBezTo>
                    <a:pt x="105" y="377"/>
                    <a:pt x="106" y="375"/>
                    <a:pt x="105" y="374"/>
                  </a:cubicBezTo>
                  <a:cubicBezTo>
                    <a:pt x="119" y="367"/>
                    <a:pt x="130" y="353"/>
                    <a:pt x="135" y="338"/>
                  </a:cubicBezTo>
                  <a:cubicBezTo>
                    <a:pt x="135" y="338"/>
                    <a:pt x="135" y="338"/>
                    <a:pt x="135" y="338"/>
                  </a:cubicBezTo>
                  <a:cubicBezTo>
                    <a:pt x="135" y="338"/>
                    <a:pt x="135" y="338"/>
                    <a:pt x="135" y="338"/>
                  </a:cubicBezTo>
                  <a:cubicBezTo>
                    <a:pt x="135" y="338"/>
                    <a:pt x="135" y="338"/>
                    <a:pt x="135" y="338"/>
                  </a:cubicBezTo>
                  <a:cubicBezTo>
                    <a:pt x="135" y="337"/>
                    <a:pt x="135" y="337"/>
                    <a:pt x="134" y="337"/>
                  </a:cubicBezTo>
                  <a:cubicBezTo>
                    <a:pt x="129" y="328"/>
                    <a:pt x="120" y="321"/>
                    <a:pt x="110" y="315"/>
                  </a:cubicBezTo>
                  <a:cubicBezTo>
                    <a:pt x="120" y="317"/>
                    <a:pt x="128" y="320"/>
                    <a:pt x="137" y="326"/>
                  </a:cubicBezTo>
                  <a:cubicBezTo>
                    <a:pt x="138" y="326"/>
                    <a:pt x="139" y="326"/>
                    <a:pt x="139" y="325"/>
                  </a:cubicBezTo>
                  <a:cubicBezTo>
                    <a:pt x="148" y="307"/>
                    <a:pt x="154" y="284"/>
                    <a:pt x="150" y="264"/>
                  </a:cubicBezTo>
                  <a:cubicBezTo>
                    <a:pt x="150" y="264"/>
                    <a:pt x="150" y="264"/>
                    <a:pt x="150" y="264"/>
                  </a:cubicBezTo>
                  <a:cubicBezTo>
                    <a:pt x="149" y="255"/>
                    <a:pt x="142" y="247"/>
                    <a:pt x="135" y="242"/>
                  </a:cubicBezTo>
                  <a:cubicBezTo>
                    <a:pt x="141" y="243"/>
                    <a:pt x="147" y="245"/>
                    <a:pt x="153" y="248"/>
                  </a:cubicBezTo>
                  <a:cubicBezTo>
                    <a:pt x="153" y="249"/>
                    <a:pt x="154" y="249"/>
                    <a:pt x="155" y="248"/>
                  </a:cubicBezTo>
                  <a:cubicBezTo>
                    <a:pt x="155" y="248"/>
                    <a:pt x="155" y="248"/>
                    <a:pt x="155" y="248"/>
                  </a:cubicBezTo>
                  <a:cubicBezTo>
                    <a:pt x="155" y="247"/>
                    <a:pt x="155" y="246"/>
                    <a:pt x="155" y="245"/>
                  </a:cubicBezTo>
                  <a:close/>
                </a:path>
              </a:pathLst>
            </a:custGeom>
            <a:solidFill>
              <a:srgbClr val="0C67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32"/>
            <p:cNvSpPr/>
            <p:nvPr/>
          </p:nvSpPr>
          <p:spPr bwMode="auto">
            <a:xfrm>
              <a:off x="2674967" y="1163925"/>
              <a:ext cx="406400" cy="466725"/>
            </a:xfrm>
            <a:custGeom>
              <a:avLst/>
              <a:gdLst>
                <a:gd name="T0" fmla="*/ 129 w 148"/>
                <a:gd name="T1" fmla="*/ 39 h 170"/>
                <a:gd name="T2" fmla="*/ 140 w 148"/>
                <a:gd name="T3" fmla="*/ 9 h 170"/>
                <a:gd name="T4" fmla="*/ 116 w 148"/>
                <a:gd name="T5" fmla="*/ 1 h 170"/>
                <a:gd name="T6" fmla="*/ 75 w 148"/>
                <a:gd name="T7" fmla="*/ 20 h 170"/>
                <a:gd name="T8" fmla="*/ 31 w 148"/>
                <a:gd name="T9" fmla="*/ 60 h 170"/>
                <a:gd name="T10" fmla="*/ 31 w 148"/>
                <a:gd name="T11" fmla="*/ 60 h 170"/>
                <a:gd name="T12" fmla="*/ 32 w 148"/>
                <a:gd name="T13" fmla="*/ 60 h 170"/>
                <a:gd name="T14" fmla="*/ 38 w 148"/>
                <a:gd name="T15" fmla="*/ 164 h 170"/>
                <a:gd name="T16" fmla="*/ 67 w 148"/>
                <a:gd name="T17" fmla="*/ 149 h 170"/>
                <a:gd name="T18" fmla="*/ 76 w 148"/>
                <a:gd name="T19" fmla="*/ 146 h 170"/>
                <a:gd name="T20" fmla="*/ 88 w 148"/>
                <a:gd name="T21" fmla="*/ 142 h 170"/>
                <a:gd name="T22" fmla="*/ 99 w 148"/>
                <a:gd name="T23" fmla="*/ 121 h 170"/>
                <a:gd name="T24" fmla="*/ 99 w 148"/>
                <a:gd name="T25" fmla="*/ 121 h 170"/>
                <a:gd name="T26" fmla="*/ 120 w 148"/>
                <a:gd name="T27" fmla="*/ 88 h 170"/>
                <a:gd name="T28" fmla="*/ 144 w 148"/>
                <a:gd name="T29" fmla="*/ 69 h 170"/>
                <a:gd name="T30" fmla="*/ 129 w 148"/>
                <a:gd name="T31" fmla="*/ 39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8" h="170">
                  <a:moveTo>
                    <a:pt x="129" y="39"/>
                  </a:moveTo>
                  <a:cubicBezTo>
                    <a:pt x="135" y="31"/>
                    <a:pt x="144" y="20"/>
                    <a:pt x="140" y="9"/>
                  </a:cubicBezTo>
                  <a:cubicBezTo>
                    <a:pt x="137" y="0"/>
                    <a:pt x="124" y="0"/>
                    <a:pt x="116" y="1"/>
                  </a:cubicBezTo>
                  <a:cubicBezTo>
                    <a:pt x="101" y="3"/>
                    <a:pt x="87" y="11"/>
                    <a:pt x="75" y="20"/>
                  </a:cubicBezTo>
                  <a:cubicBezTo>
                    <a:pt x="60" y="33"/>
                    <a:pt x="48" y="50"/>
                    <a:pt x="31" y="60"/>
                  </a:cubicBezTo>
                  <a:cubicBezTo>
                    <a:pt x="30" y="60"/>
                    <a:pt x="31" y="61"/>
                    <a:pt x="31" y="60"/>
                  </a:cubicBezTo>
                  <a:cubicBezTo>
                    <a:pt x="32" y="60"/>
                    <a:pt x="32" y="60"/>
                    <a:pt x="32" y="60"/>
                  </a:cubicBezTo>
                  <a:cubicBezTo>
                    <a:pt x="14" y="86"/>
                    <a:pt x="0" y="147"/>
                    <a:pt x="38" y="164"/>
                  </a:cubicBezTo>
                  <a:cubicBezTo>
                    <a:pt x="51" y="170"/>
                    <a:pt x="61" y="161"/>
                    <a:pt x="67" y="149"/>
                  </a:cubicBezTo>
                  <a:cubicBezTo>
                    <a:pt x="69" y="144"/>
                    <a:pt x="71" y="146"/>
                    <a:pt x="76" y="146"/>
                  </a:cubicBezTo>
                  <a:cubicBezTo>
                    <a:pt x="80" y="146"/>
                    <a:pt x="84" y="144"/>
                    <a:pt x="88" y="142"/>
                  </a:cubicBezTo>
                  <a:cubicBezTo>
                    <a:pt x="94" y="138"/>
                    <a:pt x="100" y="129"/>
                    <a:pt x="99" y="121"/>
                  </a:cubicBezTo>
                  <a:cubicBezTo>
                    <a:pt x="99" y="121"/>
                    <a:pt x="99" y="121"/>
                    <a:pt x="99" y="121"/>
                  </a:cubicBezTo>
                  <a:cubicBezTo>
                    <a:pt x="112" y="120"/>
                    <a:pt x="127" y="100"/>
                    <a:pt x="120" y="88"/>
                  </a:cubicBezTo>
                  <a:cubicBezTo>
                    <a:pt x="131" y="88"/>
                    <a:pt x="141" y="80"/>
                    <a:pt x="144" y="69"/>
                  </a:cubicBezTo>
                  <a:cubicBezTo>
                    <a:pt x="148" y="56"/>
                    <a:pt x="140" y="44"/>
                    <a:pt x="129" y="39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50" name="组合 49"/>
            <p:cNvGrpSpPr/>
            <p:nvPr/>
          </p:nvGrpSpPr>
          <p:grpSpPr>
            <a:xfrm>
              <a:off x="-142846" y="-250538"/>
              <a:ext cx="4668067" cy="1782764"/>
              <a:chOff x="-142846" y="-250538"/>
              <a:chExt cx="4668067" cy="1782764"/>
            </a:xfrm>
          </p:grpSpPr>
          <p:sp>
            <p:nvSpPr>
              <p:cNvPr id="51" name="Freeform 6"/>
              <p:cNvSpPr/>
              <p:nvPr/>
            </p:nvSpPr>
            <p:spPr bwMode="auto">
              <a:xfrm>
                <a:off x="3267104" y="35212"/>
                <a:ext cx="350838" cy="338138"/>
              </a:xfrm>
              <a:custGeom>
                <a:avLst/>
                <a:gdLst>
                  <a:gd name="T0" fmla="*/ 125 w 128"/>
                  <a:gd name="T1" fmla="*/ 55 h 123"/>
                  <a:gd name="T2" fmla="*/ 95 w 128"/>
                  <a:gd name="T3" fmla="*/ 48 h 123"/>
                  <a:gd name="T4" fmla="*/ 65 w 128"/>
                  <a:gd name="T5" fmla="*/ 22 h 123"/>
                  <a:gd name="T6" fmla="*/ 44 w 128"/>
                  <a:gd name="T7" fmla="*/ 2 h 123"/>
                  <a:gd name="T8" fmla="*/ 12 w 128"/>
                  <a:gd name="T9" fmla="*/ 26 h 123"/>
                  <a:gd name="T10" fmla="*/ 3 w 128"/>
                  <a:gd name="T11" fmla="*/ 70 h 123"/>
                  <a:gd name="T12" fmla="*/ 19 w 128"/>
                  <a:gd name="T13" fmla="*/ 106 h 123"/>
                  <a:gd name="T14" fmla="*/ 58 w 128"/>
                  <a:gd name="T15" fmla="*/ 122 h 123"/>
                  <a:gd name="T16" fmla="*/ 109 w 128"/>
                  <a:gd name="T17" fmla="*/ 100 h 123"/>
                  <a:gd name="T18" fmla="*/ 125 w 128"/>
                  <a:gd name="T19" fmla="*/ 55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8" h="123">
                    <a:moveTo>
                      <a:pt x="125" y="55"/>
                    </a:moveTo>
                    <a:cubicBezTo>
                      <a:pt x="122" y="39"/>
                      <a:pt x="106" y="40"/>
                      <a:pt x="95" y="48"/>
                    </a:cubicBezTo>
                    <a:cubicBezTo>
                      <a:pt x="98" y="30"/>
                      <a:pt x="82" y="13"/>
                      <a:pt x="65" y="22"/>
                    </a:cubicBezTo>
                    <a:cubicBezTo>
                      <a:pt x="62" y="12"/>
                      <a:pt x="56" y="0"/>
                      <a:pt x="44" y="2"/>
                    </a:cubicBezTo>
                    <a:cubicBezTo>
                      <a:pt x="30" y="4"/>
                      <a:pt x="19" y="16"/>
                      <a:pt x="12" y="26"/>
                    </a:cubicBezTo>
                    <a:cubicBezTo>
                      <a:pt x="2" y="40"/>
                      <a:pt x="0" y="54"/>
                      <a:pt x="3" y="70"/>
                    </a:cubicBezTo>
                    <a:cubicBezTo>
                      <a:pt x="5" y="78"/>
                      <a:pt x="10" y="98"/>
                      <a:pt x="19" y="106"/>
                    </a:cubicBezTo>
                    <a:cubicBezTo>
                      <a:pt x="23" y="122"/>
                      <a:pt x="44" y="123"/>
                      <a:pt x="58" y="122"/>
                    </a:cubicBezTo>
                    <a:cubicBezTo>
                      <a:pt x="76" y="120"/>
                      <a:pt x="97" y="113"/>
                      <a:pt x="109" y="100"/>
                    </a:cubicBezTo>
                    <a:cubicBezTo>
                      <a:pt x="120" y="89"/>
                      <a:pt x="128" y="70"/>
                      <a:pt x="125" y="55"/>
                    </a:cubicBezTo>
                    <a:close/>
                  </a:path>
                </a:pathLst>
              </a:custGeom>
              <a:solidFill>
                <a:srgbClr val="FF9D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2" name="Freeform 7"/>
              <p:cNvSpPr/>
              <p:nvPr/>
            </p:nvSpPr>
            <p:spPr bwMode="auto">
              <a:xfrm>
                <a:off x="169892" y="887700"/>
                <a:ext cx="260350" cy="298450"/>
              </a:xfrm>
              <a:custGeom>
                <a:avLst/>
                <a:gdLst>
                  <a:gd name="T0" fmla="*/ 40 w 95"/>
                  <a:gd name="T1" fmla="*/ 1 h 108"/>
                  <a:gd name="T2" fmla="*/ 39 w 95"/>
                  <a:gd name="T3" fmla="*/ 2 h 108"/>
                  <a:gd name="T4" fmla="*/ 39 w 95"/>
                  <a:gd name="T5" fmla="*/ 2 h 108"/>
                  <a:gd name="T6" fmla="*/ 38 w 95"/>
                  <a:gd name="T7" fmla="*/ 3 h 108"/>
                  <a:gd name="T8" fmla="*/ 37 w 95"/>
                  <a:gd name="T9" fmla="*/ 3 h 108"/>
                  <a:gd name="T10" fmla="*/ 3 w 95"/>
                  <a:gd name="T11" fmla="*/ 76 h 108"/>
                  <a:gd name="T12" fmla="*/ 11 w 95"/>
                  <a:gd name="T13" fmla="*/ 102 h 108"/>
                  <a:gd name="T14" fmla="*/ 27 w 95"/>
                  <a:gd name="T15" fmla="*/ 95 h 108"/>
                  <a:gd name="T16" fmla="*/ 36 w 95"/>
                  <a:gd name="T17" fmla="*/ 103 h 108"/>
                  <a:gd name="T18" fmla="*/ 52 w 95"/>
                  <a:gd name="T19" fmla="*/ 97 h 108"/>
                  <a:gd name="T20" fmla="*/ 66 w 95"/>
                  <a:gd name="T21" fmla="*/ 105 h 108"/>
                  <a:gd name="T22" fmla="*/ 78 w 95"/>
                  <a:gd name="T23" fmla="*/ 95 h 108"/>
                  <a:gd name="T24" fmla="*/ 78 w 95"/>
                  <a:gd name="T25" fmla="*/ 93 h 108"/>
                  <a:gd name="T26" fmla="*/ 40 w 95"/>
                  <a:gd name="T27" fmla="*/ 1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5" h="108">
                    <a:moveTo>
                      <a:pt x="40" y="1"/>
                    </a:moveTo>
                    <a:cubicBezTo>
                      <a:pt x="39" y="0"/>
                      <a:pt x="38" y="1"/>
                      <a:pt x="39" y="2"/>
                    </a:cubicBezTo>
                    <a:cubicBezTo>
                      <a:pt x="39" y="2"/>
                      <a:pt x="39" y="2"/>
                      <a:pt x="39" y="2"/>
                    </a:cubicBezTo>
                    <a:cubicBezTo>
                      <a:pt x="39" y="2"/>
                      <a:pt x="38" y="3"/>
                      <a:pt x="38" y="3"/>
                    </a:cubicBezTo>
                    <a:cubicBezTo>
                      <a:pt x="38" y="3"/>
                      <a:pt x="37" y="2"/>
                      <a:pt x="37" y="3"/>
                    </a:cubicBezTo>
                    <a:cubicBezTo>
                      <a:pt x="9" y="15"/>
                      <a:pt x="0" y="48"/>
                      <a:pt x="3" y="76"/>
                    </a:cubicBezTo>
                    <a:cubicBezTo>
                      <a:pt x="4" y="84"/>
                      <a:pt x="4" y="96"/>
                      <a:pt x="11" y="102"/>
                    </a:cubicBezTo>
                    <a:cubicBezTo>
                      <a:pt x="16" y="108"/>
                      <a:pt x="23" y="100"/>
                      <a:pt x="27" y="95"/>
                    </a:cubicBezTo>
                    <a:cubicBezTo>
                      <a:pt x="29" y="99"/>
                      <a:pt x="31" y="103"/>
                      <a:pt x="36" y="103"/>
                    </a:cubicBezTo>
                    <a:cubicBezTo>
                      <a:pt x="42" y="103"/>
                      <a:pt x="44" y="95"/>
                      <a:pt x="52" y="97"/>
                    </a:cubicBezTo>
                    <a:cubicBezTo>
                      <a:pt x="57" y="98"/>
                      <a:pt x="61" y="105"/>
                      <a:pt x="66" y="105"/>
                    </a:cubicBezTo>
                    <a:cubicBezTo>
                      <a:pt x="72" y="105"/>
                      <a:pt x="75" y="100"/>
                      <a:pt x="78" y="95"/>
                    </a:cubicBezTo>
                    <a:cubicBezTo>
                      <a:pt x="79" y="95"/>
                      <a:pt x="78" y="94"/>
                      <a:pt x="78" y="93"/>
                    </a:cubicBezTo>
                    <a:cubicBezTo>
                      <a:pt x="95" y="61"/>
                      <a:pt x="71" y="15"/>
                      <a:pt x="40" y="1"/>
                    </a:cubicBezTo>
                    <a:close/>
                  </a:path>
                </a:pathLst>
              </a:custGeom>
              <a:solidFill>
                <a:srgbClr val="FEC1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3" name="Freeform 8"/>
              <p:cNvSpPr/>
              <p:nvPr/>
            </p:nvSpPr>
            <p:spPr bwMode="auto">
              <a:xfrm>
                <a:off x="573117" y="822613"/>
                <a:ext cx="182563" cy="195263"/>
              </a:xfrm>
              <a:custGeom>
                <a:avLst/>
                <a:gdLst>
                  <a:gd name="T0" fmla="*/ 13 w 67"/>
                  <a:gd name="T1" fmla="*/ 0 h 71"/>
                  <a:gd name="T2" fmla="*/ 11 w 67"/>
                  <a:gd name="T3" fmla="*/ 0 h 71"/>
                  <a:gd name="T4" fmla="*/ 11 w 67"/>
                  <a:gd name="T5" fmla="*/ 0 h 71"/>
                  <a:gd name="T6" fmla="*/ 10 w 67"/>
                  <a:gd name="T7" fmla="*/ 1 h 71"/>
                  <a:gd name="T8" fmla="*/ 11 w 67"/>
                  <a:gd name="T9" fmla="*/ 0 h 71"/>
                  <a:gd name="T10" fmla="*/ 10 w 67"/>
                  <a:gd name="T11" fmla="*/ 0 h 71"/>
                  <a:gd name="T12" fmla="*/ 9 w 67"/>
                  <a:gd name="T13" fmla="*/ 3 h 71"/>
                  <a:gd name="T14" fmla="*/ 9 w 67"/>
                  <a:gd name="T15" fmla="*/ 4 h 71"/>
                  <a:gd name="T16" fmla="*/ 4 w 67"/>
                  <a:gd name="T17" fmla="*/ 53 h 71"/>
                  <a:gd name="T18" fmla="*/ 38 w 67"/>
                  <a:gd name="T19" fmla="*/ 65 h 71"/>
                  <a:gd name="T20" fmla="*/ 13 w 67"/>
                  <a:gd name="T21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7" h="71">
                    <a:moveTo>
                      <a:pt x="13" y="0"/>
                    </a:moveTo>
                    <a:cubicBezTo>
                      <a:pt x="12" y="0"/>
                      <a:pt x="11" y="0"/>
                      <a:pt x="11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1" y="0"/>
                      <a:pt x="11" y="1"/>
                      <a:pt x="10" y="1"/>
                    </a:cubicBezTo>
                    <a:cubicBezTo>
                      <a:pt x="10" y="1"/>
                      <a:pt x="11" y="0"/>
                      <a:pt x="11" y="0"/>
                    </a:cubicBezTo>
                    <a:cubicBezTo>
                      <a:pt x="11" y="0"/>
                      <a:pt x="10" y="0"/>
                      <a:pt x="10" y="0"/>
                    </a:cubicBezTo>
                    <a:cubicBezTo>
                      <a:pt x="10" y="1"/>
                      <a:pt x="10" y="2"/>
                      <a:pt x="9" y="3"/>
                    </a:cubicBezTo>
                    <a:cubicBezTo>
                      <a:pt x="9" y="3"/>
                      <a:pt x="9" y="4"/>
                      <a:pt x="9" y="4"/>
                    </a:cubicBezTo>
                    <a:cubicBezTo>
                      <a:pt x="4" y="20"/>
                      <a:pt x="0" y="37"/>
                      <a:pt x="4" y="53"/>
                    </a:cubicBezTo>
                    <a:cubicBezTo>
                      <a:pt x="8" y="67"/>
                      <a:pt x="25" y="71"/>
                      <a:pt x="38" y="65"/>
                    </a:cubicBezTo>
                    <a:cubicBezTo>
                      <a:pt x="67" y="51"/>
                      <a:pt x="32" y="7"/>
                      <a:pt x="13" y="0"/>
                    </a:cubicBezTo>
                    <a:close/>
                  </a:path>
                </a:pathLst>
              </a:custGeom>
              <a:solidFill>
                <a:srgbClr val="FF78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4" name="Freeform 13"/>
              <p:cNvSpPr/>
              <p:nvPr/>
            </p:nvSpPr>
            <p:spPr bwMode="auto">
              <a:xfrm>
                <a:off x="2228879" y="390812"/>
                <a:ext cx="360363" cy="373063"/>
              </a:xfrm>
              <a:custGeom>
                <a:avLst/>
                <a:gdLst>
                  <a:gd name="T0" fmla="*/ 67 w 132"/>
                  <a:gd name="T1" fmla="*/ 125 h 136"/>
                  <a:gd name="T2" fmla="*/ 15 w 132"/>
                  <a:gd name="T3" fmla="*/ 125 h 136"/>
                  <a:gd name="T4" fmla="*/ 0 w 132"/>
                  <a:gd name="T5" fmla="*/ 85 h 136"/>
                  <a:gd name="T6" fmla="*/ 16 w 132"/>
                  <a:gd name="T7" fmla="*/ 37 h 136"/>
                  <a:gd name="T8" fmla="*/ 16 w 132"/>
                  <a:gd name="T9" fmla="*/ 36 h 136"/>
                  <a:gd name="T10" fmla="*/ 39 w 132"/>
                  <a:gd name="T11" fmla="*/ 13 h 136"/>
                  <a:gd name="T12" fmla="*/ 61 w 132"/>
                  <a:gd name="T13" fmla="*/ 1 h 136"/>
                  <a:gd name="T14" fmla="*/ 71 w 132"/>
                  <a:gd name="T15" fmla="*/ 25 h 136"/>
                  <a:gd name="T16" fmla="*/ 76 w 132"/>
                  <a:gd name="T17" fmla="*/ 26 h 136"/>
                  <a:gd name="T18" fmla="*/ 76 w 132"/>
                  <a:gd name="T19" fmla="*/ 24 h 136"/>
                  <a:gd name="T20" fmla="*/ 76 w 132"/>
                  <a:gd name="T21" fmla="*/ 24 h 136"/>
                  <a:gd name="T22" fmla="*/ 82 w 132"/>
                  <a:gd name="T23" fmla="*/ 17 h 136"/>
                  <a:gd name="T24" fmla="*/ 92 w 132"/>
                  <a:gd name="T25" fmla="*/ 12 h 136"/>
                  <a:gd name="T26" fmla="*/ 104 w 132"/>
                  <a:gd name="T27" fmla="*/ 32 h 136"/>
                  <a:gd name="T28" fmla="*/ 107 w 132"/>
                  <a:gd name="T29" fmla="*/ 34 h 136"/>
                  <a:gd name="T30" fmla="*/ 107 w 132"/>
                  <a:gd name="T31" fmla="*/ 34 h 136"/>
                  <a:gd name="T32" fmla="*/ 109 w 132"/>
                  <a:gd name="T33" fmla="*/ 33 h 136"/>
                  <a:gd name="T34" fmla="*/ 123 w 132"/>
                  <a:gd name="T35" fmla="*/ 29 h 136"/>
                  <a:gd name="T36" fmla="*/ 130 w 132"/>
                  <a:gd name="T37" fmla="*/ 41 h 136"/>
                  <a:gd name="T38" fmla="*/ 127 w 132"/>
                  <a:gd name="T39" fmla="*/ 66 h 136"/>
                  <a:gd name="T40" fmla="*/ 115 w 132"/>
                  <a:gd name="T41" fmla="*/ 87 h 136"/>
                  <a:gd name="T42" fmla="*/ 115 w 132"/>
                  <a:gd name="T43" fmla="*/ 87 h 136"/>
                  <a:gd name="T44" fmla="*/ 67 w 132"/>
                  <a:gd name="T45" fmla="*/ 125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32" h="136">
                    <a:moveTo>
                      <a:pt x="67" y="125"/>
                    </a:moveTo>
                    <a:cubicBezTo>
                      <a:pt x="51" y="131"/>
                      <a:pt x="31" y="136"/>
                      <a:pt x="15" y="125"/>
                    </a:cubicBezTo>
                    <a:cubicBezTo>
                      <a:pt x="3" y="116"/>
                      <a:pt x="0" y="99"/>
                      <a:pt x="0" y="85"/>
                    </a:cubicBezTo>
                    <a:cubicBezTo>
                      <a:pt x="0" y="67"/>
                      <a:pt x="8" y="53"/>
                      <a:pt x="16" y="37"/>
                    </a:cubicBezTo>
                    <a:cubicBezTo>
                      <a:pt x="16" y="37"/>
                      <a:pt x="16" y="36"/>
                      <a:pt x="16" y="36"/>
                    </a:cubicBezTo>
                    <a:cubicBezTo>
                      <a:pt x="23" y="28"/>
                      <a:pt x="31" y="20"/>
                      <a:pt x="39" y="13"/>
                    </a:cubicBezTo>
                    <a:cubicBezTo>
                      <a:pt x="46" y="8"/>
                      <a:pt x="53" y="3"/>
                      <a:pt x="61" y="1"/>
                    </a:cubicBezTo>
                    <a:cubicBezTo>
                      <a:pt x="73" y="0"/>
                      <a:pt x="72" y="18"/>
                      <a:pt x="71" y="25"/>
                    </a:cubicBezTo>
                    <a:cubicBezTo>
                      <a:pt x="71" y="28"/>
                      <a:pt x="76" y="28"/>
                      <a:pt x="76" y="26"/>
                    </a:cubicBezTo>
                    <a:cubicBezTo>
                      <a:pt x="76" y="25"/>
                      <a:pt x="76" y="24"/>
                      <a:pt x="76" y="24"/>
                    </a:cubicBezTo>
                    <a:cubicBezTo>
                      <a:pt x="76" y="24"/>
                      <a:pt x="76" y="24"/>
                      <a:pt x="76" y="24"/>
                    </a:cubicBezTo>
                    <a:cubicBezTo>
                      <a:pt x="79" y="22"/>
                      <a:pt x="80" y="19"/>
                      <a:pt x="82" y="17"/>
                    </a:cubicBezTo>
                    <a:cubicBezTo>
                      <a:pt x="85" y="14"/>
                      <a:pt x="89" y="13"/>
                      <a:pt x="92" y="12"/>
                    </a:cubicBezTo>
                    <a:cubicBezTo>
                      <a:pt x="104" y="10"/>
                      <a:pt x="105" y="24"/>
                      <a:pt x="104" y="32"/>
                    </a:cubicBezTo>
                    <a:cubicBezTo>
                      <a:pt x="104" y="33"/>
                      <a:pt x="105" y="34"/>
                      <a:pt x="107" y="34"/>
                    </a:cubicBezTo>
                    <a:cubicBezTo>
                      <a:pt x="107" y="34"/>
                      <a:pt x="107" y="34"/>
                      <a:pt x="107" y="34"/>
                    </a:cubicBezTo>
                    <a:cubicBezTo>
                      <a:pt x="108" y="34"/>
                      <a:pt x="109" y="33"/>
                      <a:pt x="109" y="33"/>
                    </a:cubicBezTo>
                    <a:cubicBezTo>
                      <a:pt x="113" y="29"/>
                      <a:pt x="118" y="25"/>
                      <a:pt x="123" y="29"/>
                    </a:cubicBezTo>
                    <a:cubicBezTo>
                      <a:pt x="127" y="32"/>
                      <a:pt x="128" y="37"/>
                      <a:pt x="130" y="41"/>
                    </a:cubicBezTo>
                    <a:cubicBezTo>
                      <a:pt x="132" y="49"/>
                      <a:pt x="130" y="58"/>
                      <a:pt x="127" y="66"/>
                    </a:cubicBezTo>
                    <a:cubicBezTo>
                      <a:pt x="124" y="73"/>
                      <a:pt x="119" y="80"/>
                      <a:pt x="115" y="87"/>
                    </a:cubicBezTo>
                    <a:cubicBezTo>
                      <a:pt x="115" y="87"/>
                      <a:pt x="115" y="87"/>
                      <a:pt x="115" y="87"/>
                    </a:cubicBezTo>
                    <a:cubicBezTo>
                      <a:pt x="103" y="106"/>
                      <a:pt x="89" y="117"/>
                      <a:pt x="67" y="125"/>
                    </a:cubicBezTo>
                    <a:close/>
                  </a:path>
                </a:pathLst>
              </a:custGeom>
              <a:solidFill>
                <a:srgbClr val="FF78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5" name="Freeform 14"/>
              <p:cNvSpPr/>
              <p:nvPr/>
            </p:nvSpPr>
            <p:spPr bwMode="auto">
              <a:xfrm>
                <a:off x="344517" y="-250538"/>
                <a:ext cx="750888" cy="585788"/>
              </a:xfrm>
              <a:custGeom>
                <a:avLst/>
                <a:gdLst>
                  <a:gd name="T0" fmla="*/ 267 w 274"/>
                  <a:gd name="T1" fmla="*/ 142 h 213"/>
                  <a:gd name="T2" fmla="*/ 236 w 274"/>
                  <a:gd name="T3" fmla="*/ 131 h 213"/>
                  <a:gd name="T4" fmla="*/ 233 w 274"/>
                  <a:gd name="T5" fmla="*/ 99 h 213"/>
                  <a:gd name="T6" fmla="*/ 210 w 274"/>
                  <a:gd name="T7" fmla="*/ 92 h 213"/>
                  <a:gd name="T8" fmla="*/ 200 w 274"/>
                  <a:gd name="T9" fmla="*/ 52 h 213"/>
                  <a:gd name="T10" fmla="*/ 166 w 274"/>
                  <a:gd name="T11" fmla="*/ 52 h 213"/>
                  <a:gd name="T12" fmla="*/ 162 w 274"/>
                  <a:gd name="T13" fmla="*/ 19 h 213"/>
                  <a:gd name="T14" fmla="*/ 111 w 274"/>
                  <a:gd name="T15" fmla="*/ 36 h 213"/>
                  <a:gd name="T16" fmla="*/ 56 w 274"/>
                  <a:gd name="T17" fmla="*/ 26 h 213"/>
                  <a:gd name="T18" fmla="*/ 26 w 274"/>
                  <a:gd name="T19" fmla="*/ 19 h 213"/>
                  <a:gd name="T20" fmla="*/ 0 w 274"/>
                  <a:gd name="T21" fmla="*/ 75 h 213"/>
                  <a:gd name="T22" fmla="*/ 25 w 274"/>
                  <a:gd name="T23" fmla="*/ 139 h 213"/>
                  <a:gd name="T24" fmla="*/ 79 w 274"/>
                  <a:gd name="T25" fmla="*/ 182 h 213"/>
                  <a:gd name="T26" fmla="*/ 79 w 274"/>
                  <a:gd name="T27" fmla="*/ 183 h 213"/>
                  <a:gd name="T28" fmla="*/ 143 w 274"/>
                  <a:gd name="T29" fmla="*/ 204 h 213"/>
                  <a:gd name="T30" fmla="*/ 221 w 274"/>
                  <a:gd name="T31" fmla="*/ 209 h 213"/>
                  <a:gd name="T32" fmla="*/ 269 w 274"/>
                  <a:gd name="T33" fmla="*/ 176 h 213"/>
                  <a:gd name="T34" fmla="*/ 267 w 274"/>
                  <a:gd name="T35" fmla="*/ 142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74" h="213">
                    <a:moveTo>
                      <a:pt x="267" y="142"/>
                    </a:moveTo>
                    <a:cubicBezTo>
                      <a:pt x="260" y="132"/>
                      <a:pt x="248" y="130"/>
                      <a:pt x="236" y="131"/>
                    </a:cubicBezTo>
                    <a:cubicBezTo>
                      <a:pt x="242" y="122"/>
                      <a:pt x="237" y="107"/>
                      <a:pt x="233" y="99"/>
                    </a:cubicBezTo>
                    <a:cubicBezTo>
                      <a:pt x="228" y="90"/>
                      <a:pt x="219" y="88"/>
                      <a:pt x="210" y="92"/>
                    </a:cubicBezTo>
                    <a:cubicBezTo>
                      <a:pt x="213" y="78"/>
                      <a:pt x="210" y="63"/>
                      <a:pt x="200" y="52"/>
                    </a:cubicBezTo>
                    <a:cubicBezTo>
                      <a:pt x="191" y="42"/>
                      <a:pt x="176" y="44"/>
                      <a:pt x="166" y="52"/>
                    </a:cubicBezTo>
                    <a:cubicBezTo>
                      <a:pt x="171" y="41"/>
                      <a:pt x="173" y="27"/>
                      <a:pt x="162" y="19"/>
                    </a:cubicBezTo>
                    <a:cubicBezTo>
                      <a:pt x="144" y="6"/>
                      <a:pt x="123" y="23"/>
                      <a:pt x="111" y="36"/>
                    </a:cubicBezTo>
                    <a:cubicBezTo>
                      <a:pt x="102" y="12"/>
                      <a:pt x="69" y="0"/>
                      <a:pt x="56" y="26"/>
                    </a:cubicBezTo>
                    <a:cubicBezTo>
                      <a:pt x="51" y="14"/>
                      <a:pt x="39" y="12"/>
                      <a:pt x="26" y="19"/>
                    </a:cubicBezTo>
                    <a:cubicBezTo>
                      <a:pt x="7" y="29"/>
                      <a:pt x="0" y="54"/>
                      <a:pt x="0" y="75"/>
                    </a:cubicBezTo>
                    <a:cubicBezTo>
                      <a:pt x="0" y="97"/>
                      <a:pt x="11" y="121"/>
                      <a:pt x="25" y="139"/>
                    </a:cubicBezTo>
                    <a:cubicBezTo>
                      <a:pt x="38" y="158"/>
                      <a:pt x="58" y="172"/>
                      <a:pt x="79" y="182"/>
                    </a:cubicBezTo>
                    <a:cubicBezTo>
                      <a:pt x="79" y="182"/>
                      <a:pt x="79" y="183"/>
                      <a:pt x="79" y="183"/>
                    </a:cubicBezTo>
                    <a:cubicBezTo>
                      <a:pt x="97" y="195"/>
                      <a:pt x="122" y="200"/>
                      <a:pt x="143" y="204"/>
                    </a:cubicBezTo>
                    <a:cubicBezTo>
                      <a:pt x="168" y="210"/>
                      <a:pt x="195" y="213"/>
                      <a:pt x="221" y="209"/>
                    </a:cubicBezTo>
                    <a:cubicBezTo>
                      <a:pt x="242" y="206"/>
                      <a:pt x="261" y="196"/>
                      <a:pt x="269" y="176"/>
                    </a:cubicBezTo>
                    <a:cubicBezTo>
                      <a:pt x="273" y="166"/>
                      <a:pt x="274" y="151"/>
                      <a:pt x="267" y="142"/>
                    </a:cubicBezTo>
                    <a:close/>
                  </a:path>
                </a:pathLst>
              </a:custGeom>
              <a:solidFill>
                <a:srgbClr val="E540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6" name="Freeform 15"/>
              <p:cNvSpPr/>
              <p:nvPr/>
            </p:nvSpPr>
            <p:spPr bwMode="auto">
              <a:xfrm>
                <a:off x="358804" y="-112425"/>
                <a:ext cx="657225" cy="444500"/>
              </a:xfrm>
              <a:custGeom>
                <a:avLst/>
                <a:gdLst>
                  <a:gd name="T0" fmla="*/ 214 w 240"/>
                  <a:gd name="T1" fmla="*/ 117 h 162"/>
                  <a:gd name="T2" fmla="*/ 214 w 240"/>
                  <a:gd name="T3" fmla="*/ 93 h 162"/>
                  <a:gd name="T4" fmla="*/ 187 w 240"/>
                  <a:gd name="T5" fmla="*/ 91 h 162"/>
                  <a:gd name="T6" fmla="*/ 164 w 240"/>
                  <a:gd name="T7" fmla="*/ 52 h 162"/>
                  <a:gd name="T8" fmla="*/ 156 w 240"/>
                  <a:gd name="T9" fmla="*/ 27 h 162"/>
                  <a:gd name="T10" fmla="*/ 127 w 240"/>
                  <a:gd name="T11" fmla="*/ 33 h 162"/>
                  <a:gd name="T12" fmla="*/ 86 w 240"/>
                  <a:gd name="T13" fmla="*/ 19 h 162"/>
                  <a:gd name="T14" fmla="*/ 65 w 240"/>
                  <a:gd name="T15" fmla="*/ 2 h 162"/>
                  <a:gd name="T16" fmla="*/ 46 w 240"/>
                  <a:gd name="T17" fmla="*/ 15 h 162"/>
                  <a:gd name="T18" fmla="*/ 46 w 240"/>
                  <a:gd name="T19" fmla="*/ 15 h 162"/>
                  <a:gd name="T20" fmla="*/ 10 w 240"/>
                  <a:gd name="T21" fmla="*/ 9 h 162"/>
                  <a:gd name="T22" fmla="*/ 2 w 240"/>
                  <a:gd name="T23" fmla="*/ 47 h 162"/>
                  <a:gd name="T24" fmla="*/ 24 w 240"/>
                  <a:gd name="T25" fmla="*/ 96 h 162"/>
                  <a:gd name="T26" fmla="*/ 68 w 240"/>
                  <a:gd name="T27" fmla="*/ 134 h 162"/>
                  <a:gd name="T28" fmla="*/ 69 w 240"/>
                  <a:gd name="T29" fmla="*/ 133 h 162"/>
                  <a:gd name="T30" fmla="*/ 92 w 240"/>
                  <a:gd name="T31" fmla="*/ 143 h 162"/>
                  <a:gd name="T32" fmla="*/ 132 w 240"/>
                  <a:gd name="T33" fmla="*/ 155 h 162"/>
                  <a:gd name="T34" fmla="*/ 197 w 240"/>
                  <a:gd name="T35" fmla="*/ 160 h 162"/>
                  <a:gd name="T36" fmla="*/ 238 w 240"/>
                  <a:gd name="T37" fmla="*/ 134 h 162"/>
                  <a:gd name="T38" fmla="*/ 214 w 240"/>
                  <a:gd name="T39" fmla="*/ 117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40" h="162">
                    <a:moveTo>
                      <a:pt x="214" y="117"/>
                    </a:moveTo>
                    <a:cubicBezTo>
                      <a:pt x="219" y="109"/>
                      <a:pt x="221" y="100"/>
                      <a:pt x="214" y="93"/>
                    </a:cubicBezTo>
                    <a:cubicBezTo>
                      <a:pt x="207" y="87"/>
                      <a:pt x="196" y="88"/>
                      <a:pt x="187" y="91"/>
                    </a:cubicBezTo>
                    <a:cubicBezTo>
                      <a:pt x="195" y="71"/>
                      <a:pt x="185" y="39"/>
                      <a:pt x="164" y="52"/>
                    </a:cubicBezTo>
                    <a:cubicBezTo>
                      <a:pt x="167" y="43"/>
                      <a:pt x="167" y="32"/>
                      <a:pt x="156" y="27"/>
                    </a:cubicBezTo>
                    <a:cubicBezTo>
                      <a:pt x="147" y="22"/>
                      <a:pt x="135" y="26"/>
                      <a:pt x="127" y="33"/>
                    </a:cubicBezTo>
                    <a:cubicBezTo>
                      <a:pt x="127" y="9"/>
                      <a:pt x="101" y="5"/>
                      <a:pt x="86" y="19"/>
                    </a:cubicBezTo>
                    <a:cubicBezTo>
                      <a:pt x="82" y="10"/>
                      <a:pt x="75" y="3"/>
                      <a:pt x="65" y="2"/>
                    </a:cubicBezTo>
                    <a:cubicBezTo>
                      <a:pt x="56" y="0"/>
                      <a:pt x="47" y="5"/>
                      <a:pt x="46" y="15"/>
                    </a:cubicBezTo>
                    <a:cubicBezTo>
                      <a:pt x="46" y="15"/>
                      <a:pt x="46" y="15"/>
                      <a:pt x="46" y="15"/>
                    </a:cubicBezTo>
                    <a:cubicBezTo>
                      <a:pt x="36" y="7"/>
                      <a:pt x="22" y="0"/>
                      <a:pt x="10" y="9"/>
                    </a:cubicBezTo>
                    <a:cubicBezTo>
                      <a:pt x="0" y="17"/>
                      <a:pt x="0" y="35"/>
                      <a:pt x="2" y="47"/>
                    </a:cubicBezTo>
                    <a:cubicBezTo>
                      <a:pt x="4" y="65"/>
                      <a:pt x="13" y="82"/>
                      <a:pt x="24" y="96"/>
                    </a:cubicBezTo>
                    <a:cubicBezTo>
                      <a:pt x="35" y="111"/>
                      <a:pt x="50" y="128"/>
                      <a:pt x="68" y="134"/>
                    </a:cubicBezTo>
                    <a:cubicBezTo>
                      <a:pt x="69" y="134"/>
                      <a:pt x="69" y="134"/>
                      <a:pt x="69" y="133"/>
                    </a:cubicBezTo>
                    <a:cubicBezTo>
                      <a:pt x="75" y="138"/>
                      <a:pt x="86" y="141"/>
                      <a:pt x="92" y="143"/>
                    </a:cubicBezTo>
                    <a:cubicBezTo>
                      <a:pt x="105" y="148"/>
                      <a:pt x="119" y="152"/>
                      <a:pt x="132" y="155"/>
                    </a:cubicBezTo>
                    <a:cubicBezTo>
                      <a:pt x="153" y="159"/>
                      <a:pt x="175" y="162"/>
                      <a:pt x="197" y="160"/>
                    </a:cubicBezTo>
                    <a:cubicBezTo>
                      <a:pt x="213" y="158"/>
                      <a:pt x="235" y="152"/>
                      <a:pt x="238" y="134"/>
                    </a:cubicBezTo>
                    <a:cubicBezTo>
                      <a:pt x="240" y="120"/>
                      <a:pt x="225" y="115"/>
                      <a:pt x="214" y="117"/>
                    </a:cubicBezTo>
                    <a:close/>
                  </a:path>
                </a:pathLst>
              </a:custGeom>
              <a:solidFill>
                <a:srgbClr val="FF78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7" name="Freeform 16"/>
              <p:cNvSpPr/>
              <p:nvPr/>
            </p:nvSpPr>
            <p:spPr bwMode="auto">
              <a:xfrm>
                <a:off x="422304" y="-10825"/>
                <a:ext cx="452438" cy="327025"/>
              </a:xfrm>
              <a:custGeom>
                <a:avLst/>
                <a:gdLst>
                  <a:gd name="T0" fmla="*/ 160 w 165"/>
                  <a:gd name="T1" fmla="*/ 91 h 119"/>
                  <a:gd name="T2" fmla="*/ 140 w 165"/>
                  <a:gd name="T3" fmla="*/ 86 h 119"/>
                  <a:gd name="T4" fmla="*/ 124 w 165"/>
                  <a:gd name="T5" fmla="*/ 66 h 119"/>
                  <a:gd name="T6" fmla="*/ 102 w 165"/>
                  <a:gd name="T7" fmla="*/ 44 h 119"/>
                  <a:gd name="T8" fmla="*/ 66 w 165"/>
                  <a:gd name="T9" fmla="*/ 29 h 119"/>
                  <a:gd name="T10" fmla="*/ 38 w 165"/>
                  <a:gd name="T11" fmla="*/ 16 h 119"/>
                  <a:gd name="T12" fmla="*/ 14 w 165"/>
                  <a:gd name="T13" fmla="*/ 2 h 119"/>
                  <a:gd name="T14" fmla="*/ 1 w 165"/>
                  <a:gd name="T15" fmla="*/ 23 h 119"/>
                  <a:gd name="T16" fmla="*/ 47 w 165"/>
                  <a:gd name="T17" fmla="*/ 96 h 119"/>
                  <a:gd name="T18" fmla="*/ 48 w 165"/>
                  <a:gd name="T19" fmla="*/ 98 h 119"/>
                  <a:gd name="T20" fmla="*/ 147 w 165"/>
                  <a:gd name="T21" fmla="*/ 110 h 119"/>
                  <a:gd name="T22" fmla="*/ 160 w 165"/>
                  <a:gd name="T23" fmla="*/ 91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65" h="119">
                    <a:moveTo>
                      <a:pt x="160" y="91"/>
                    </a:moveTo>
                    <a:cubicBezTo>
                      <a:pt x="155" y="85"/>
                      <a:pt x="147" y="84"/>
                      <a:pt x="140" y="86"/>
                    </a:cubicBezTo>
                    <a:cubicBezTo>
                      <a:pt x="147" y="75"/>
                      <a:pt x="136" y="63"/>
                      <a:pt x="124" y="66"/>
                    </a:cubicBezTo>
                    <a:cubicBezTo>
                      <a:pt x="131" y="55"/>
                      <a:pt x="117" y="38"/>
                      <a:pt x="102" y="44"/>
                    </a:cubicBezTo>
                    <a:cubicBezTo>
                      <a:pt x="107" y="23"/>
                      <a:pt x="82" y="16"/>
                      <a:pt x="66" y="29"/>
                    </a:cubicBezTo>
                    <a:cubicBezTo>
                      <a:pt x="61" y="16"/>
                      <a:pt x="47" y="1"/>
                      <a:pt x="38" y="16"/>
                    </a:cubicBezTo>
                    <a:cubicBezTo>
                      <a:pt x="32" y="9"/>
                      <a:pt x="23" y="0"/>
                      <a:pt x="14" y="2"/>
                    </a:cubicBezTo>
                    <a:cubicBezTo>
                      <a:pt x="3" y="4"/>
                      <a:pt x="0" y="13"/>
                      <a:pt x="1" y="23"/>
                    </a:cubicBezTo>
                    <a:cubicBezTo>
                      <a:pt x="2" y="53"/>
                      <a:pt x="25" y="77"/>
                      <a:pt x="47" y="96"/>
                    </a:cubicBezTo>
                    <a:cubicBezTo>
                      <a:pt x="46" y="97"/>
                      <a:pt x="46" y="98"/>
                      <a:pt x="48" y="98"/>
                    </a:cubicBezTo>
                    <a:cubicBezTo>
                      <a:pt x="79" y="107"/>
                      <a:pt x="114" y="119"/>
                      <a:pt x="147" y="110"/>
                    </a:cubicBezTo>
                    <a:cubicBezTo>
                      <a:pt x="153" y="108"/>
                      <a:pt x="165" y="99"/>
                      <a:pt x="160" y="91"/>
                    </a:cubicBezTo>
                    <a:close/>
                  </a:path>
                </a:pathLst>
              </a:custGeom>
              <a:solidFill>
                <a:srgbClr val="FF9D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8" name="Freeform 17"/>
              <p:cNvSpPr/>
              <p:nvPr/>
            </p:nvSpPr>
            <p:spPr bwMode="auto">
              <a:xfrm>
                <a:off x="287367" y="79662"/>
                <a:ext cx="441325" cy="387350"/>
              </a:xfrm>
              <a:custGeom>
                <a:avLst/>
                <a:gdLst>
                  <a:gd name="T0" fmla="*/ 157 w 161"/>
                  <a:gd name="T1" fmla="*/ 50 h 141"/>
                  <a:gd name="T2" fmla="*/ 141 w 161"/>
                  <a:gd name="T3" fmla="*/ 46 h 141"/>
                  <a:gd name="T4" fmla="*/ 135 w 161"/>
                  <a:gd name="T5" fmla="*/ 31 h 141"/>
                  <a:gd name="T6" fmla="*/ 119 w 161"/>
                  <a:gd name="T7" fmla="*/ 32 h 141"/>
                  <a:gd name="T8" fmla="*/ 110 w 161"/>
                  <a:gd name="T9" fmla="*/ 16 h 141"/>
                  <a:gd name="T10" fmla="*/ 95 w 161"/>
                  <a:gd name="T11" fmla="*/ 18 h 141"/>
                  <a:gd name="T12" fmla="*/ 95 w 161"/>
                  <a:gd name="T13" fmla="*/ 17 h 141"/>
                  <a:gd name="T14" fmla="*/ 64 w 161"/>
                  <a:gd name="T15" fmla="*/ 8 h 141"/>
                  <a:gd name="T16" fmla="*/ 63 w 161"/>
                  <a:gd name="T17" fmla="*/ 9 h 141"/>
                  <a:gd name="T18" fmla="*/ 94 w 161"/>
                  <a:gd name="T19" fmla="*/ 63 h 141"/>
                  <a:gd name="T20" fmla="*/ 13 w 161"/>
                  <a:gd name="T21" fmla="*/ 129 h 141"/>
                  <a:gd name="T22" fmla="*/ 0 w 161"/>
                  <a:gd name="T23" fmla="*/ 138 h 141"/>
                  <a:gd name="T24" fmla="*/ 3 w 161"/>
                  <a:gd name="T25" fmla="*/ 141 h 141"/>
                  <a:gd name="T26" fmla="*/ 26 w 161"/>
                  <a:gd name="T27" fmla="*/ 125 h 141"/>
                  <a:gd name="T28" fmla="*/ 96 w 161"/>
                  <a:gd name="T29" fmla="*/ 65 h 141"/>
                  <a:gd name="T30" fmla="*/ 157 w 161"/>
                  <a:gd name="T31" fmla="*/ 65 h 141"/>
                  <a:gd name="T32" fmla="*/ 157 w 161"/>
                  <a:gd name="T33" fmla="*/ 50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61" h="141">
                    <a:moveTo>
                      <a:pt x="157" y="50"/>
                    </a:moveTo>
                    <a:cubicBezTo>
                      <a:pt x="153" y="46"/>
                      <a:pt x="147" y="45"/>
                      <a:pt x="141" y="46"/>
                    </a:cubicBezTo>
                    <a:cubicBezTo>
                      <a:pt x="142" y="41"/>
                      <a:pt x="140" y="34"/>
                      <a:pt x="135" y="31"/>
                    </a:cubicBezTo>
                    <a:cubicBezTo>
                      <a:pt x="131" y="28"/>
                      <a:pt x="124" y="29"/>
                      <a:pt x="119" y="32"/>
                    </a:cubicBezTo>
                    <a:cubicBezTo>
                      <a:pt x="119" y="26"/>
                      <a:pt x="115" y="19"/>
                      <a:pt x="110" y="16"/>
                    </a:cubicBezTo>
                    <a:cubicBezTo>
                      <a:pt x="105" y="12"/>
                      <a:pt x="99" y="13"/>
                      <a:pt x="95" y="18"/>
                    </a:cubicBezTo>
                    <a:cubicBezTo>
                      <a:pt x="95" y="18"/>
                      <a:pt x="95" y="17"/>
                      <a:pt x="95" y="17"/>
                    </a:cubicBezTo>
                    <a:cubicBezTo>
                      <a:pt x="89" y="8"/>
                      <a:pt x="74" y="0"/>
                      <a:pt x="64" y="8"/>
                    </a:cubicBezTo>
                    <a:cubicBezTo>
                      <a:pt x="63" y="8"/>
                      <a:pt x="63" y="8"/>
                      <a:pt x="63" y="9"/>
                    </a:cubicBezTo>
                    <a:cubicBezTo>
                      <a:pt x="59" y="30"/>
                      <a:pt x="78" y="51"/>
                      <a:pt x="94" y="63"/>
                    </a:cubicBezTo>
                    <a:cubicBezTo>
                      <a:pt x="72" y="92"/>
                      <a:pt x="42" y="110"/>
                      <a:pt x="13" y="129"/>
                    </a:cubicBezTo>
                    <a:cubicBezTo>
                      <a:pt x="9" y="132"/>
                      <a:pt x="5" y="135"/>
                      <a:pt x="0" y="138"/>
                    </a:cubicBezTo>
                    <a:cubicBezTo>
                      <a:pt x="1" y="140"/>
                      <a:pt x="2" y="141"/>
                      <a:pt x="3" y="141"/>
                    </a:cubicBezTo>
                    <a:cubicBezTo>
                      <a:pt x="10" y="136"/>
                      <a:pt x="18" y="130"/>
                      <a:pt x="26" y="125"/>
                    </a:cubicBezTo>
                    <a:cubicBezTo>
                      <a:pt x="51" y="109"/>
                      <a:pt x="81" y="92"/>
                      <a:pt x="96" y="65"/>
                    </a:cubicBezTo>
                    <a:cubicBezTo>
                      <a:pt x="112" y="72"/>
                      <a:pt x="145" y="85"/>
                      <a:pt x="157" y="65"/>
                    </a:cubicBezTo>
                    <a:cubicBezTo>
                      <a:pt x="160" y="61"/>
                      <a:pt x="161" y="54"/>
                      <a:pt x="157" y="50"/>
                    </a:cubicBezTo>
                    <a:close/>
                  </a:path>
                </a:pathLst>
              </a:custGeom>
              <a:solidFill>
                <a:srgbClr val="F6C1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9" name="Freeform 18"/>
              <p:cNvSpPr/>
              <p:nvPr/>
            </p:nvSpPr>
            <p:spPr bwMode="auto">
              <a:xfrm>
                <a:off x="150842" y="470187"/>
                <a:ext cx="227013" cy="528638"/>
              </a:xfrm>
              <a:custGeom>
                <a:avLst/>
                <a:gdLst>
                  <a:gd name="T0" fmla="*/ 49 w 83"/>
                  <a:gd name="T1" fmla="*/ 152 h 192"/>
                  <a:gd name="T2" fmla="*/ 50 w 83"/>
                  <a:gd name="T3" fmla="*/ 113 h 192"/>
                  <a:gd name="T4" fmla="*/ 45 w 83"/>
                  <a:gd name="T5" fmla="*/ 65 h 192"/>
                  <a:gd name="T6" fmla="*/ 1 w 83"/>
                  <a:gd name="T7" fmla="*/ 0 h 192"/>
                  <a:gd name="T8" fmla="*/ 0 w 83"/>
                  <a:gd name="T9" fmla="*/ 1 h 192"/>
                  <a:gd name="T10" fmla="*/ 42 w 83"/>
                  <a:gd name="T11" fmla="*/ 71 h 192"/>
                  <a:gd name="T12" fmla="*/ 46 w 83"/>
                  <a:gd name="T13" fmla="*/ 116 h 192"/>
                  <a:gd name="T14" fmla="*/ 45 w 83"/>
                  <a:gd name="T15" fmla="*/ 153 h 192"/>
                  <a:gd name="T16" fmla="*/ 18 w 83"/>
                  <a:gd name="T17" fmla="*/ 181 h 192"/>
                  <a:gd name="T18" fmla="*/ 21 w 83"/>
                  <a:gd name="T19" fmla="*/ 184 h 192"/>
                  <a:gd name="T20" fmla="*/ 34 w 83"/>
                  <a:gd name="T21" fmla="*/ 177 h 192"/>
                  <a:gd name="T22" fmla="*/ 41 w 83"/>
                  <a:gd name="T23" fmla="*/ 187 h 192"/>
                  <a:gd name="T24" fmla="*/ 45 w 83"/>
                  <a:gd name="T25" fmla="*/ 187 h 192"/>
                  <a:gd name="T26" fmla="*/ 49 w 83"/>
                  <a:gd name="T27" fmla="*/ 181 h 192"/>
                  <a:gd name="T28" fmla="*/ 54 w 83"/>
                  <a:gd name="T29" fmla="*/ 187 h 192"/>
                  <a:gd name="T30" fmla="*/ 58 w 83"/>
                  <a:gd name="T31" fmla="*/ 187 h 192"/>
                  <a:gd name="T32" fmla="*/ 61 w 83"/>
                  <a:gd name="T33" fmla="*/ 180 h 192"/>
                  <a:gd name="T34" fmla="*/ 78 w 83"/>
                  <a:gd name="T35" fmla="*/ 182 h 192"/>
                  <a:gd name="T36" fmla="*/ 49 w 83"/>
                  <a:gd name="T37" fmla="*/ 152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83" h="192">
                    <a:moveTo>
                      <a:pt x="49" y="152"/>
                    </a:moveTo>
                    <a:cubicBezTo>
                      <a:pt x="52" y="140"/>
                      <a:pt x="51" y="126"/>
                      <a:pt x="50" y="113"/>
                    </a:cubicBezTo>
                    <a:cubicBezTo>
                      <a:pt x="50" y="97"/>
                      <a:pt x="48" y="81"/>
                      <a:pt x="45" y="65"/>
                    </a:cubicBezTo>
                    <a:cubicBezTo>
                      <a:pt x="40" y="40"/>
                      <a:pt x="28" y="8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7" y="16"/>
                      <a:pt x="37" y="43"/>
                      <a:pt x="42" y="71"/>
                    </a:cubicBezTo>
                    <a:cubicBezTo>
                      <a:pt x="45" y="86"/>
                      <a:pt x="46" y="101"/>
                      <a:pt x="46" y="116"/>
                    </a:cubicBezTo>
                    <a:cubicBezTo>
                      <a:pt x="46" y="128"/>
                      <a:pt x="44" y="141"/>
                      <a:pt x="45" y="153"/>
                    </a:cubicBezTo>
                    <a:cubicBezTo>
                      <a:pt x="31" y="157"/>
                      <a:pt x="21" y="168"/>
                      <a:pt x="18" y="181"/>
                    </a:cubicBezTo>
                    <a:cubicBezTo>
                      <a:pt x="17" y="183"/>
                      <a:pt x="19" y="185"/>
                      <a:pt x="21" y="184"/>
                    </a:cubicBezTo>
                    <a:cubicBezTo>
                      <a:pt x="25" y="181"/>
                      <a:pt x="30" y="180"/>
                      <a:pt x="34" y="177"/>
                    </a:cubicBezTo>
                    <a:cubicBezTo>
                      <a:pt x="36" y="181"/>
                      <a:pt x="40" y="183"/>
                      <a:pt x="41" y="187"/>
                    </a:cubicBezTo>
                    <a:cubicBezTo>
                      <a:pt x="42" y="189"/>
                      <a:pt x="44" y="188"/>
                      <a:pt x="45" y="187"/>
                    </a:cubicBezTo>
                    <a:cubicBezTo>
                      <a:pt x="46" y="185"/>
                      <a:pt x="48" y="183"/>
                      <a:pt x="49" y="181"/>
                    </a:cubicBezTo>
                    <a:cubicBezTo>
                      <a:pt x="51" y="183"/>
                      <a:pt x="52" y="185"/>
                      <a:pt x="54" y="187"/>
                    </a:cubicBezTo>
                    <a:cubicBezTo>
                      <a:pt x="55" y="189"/>
                      <a:pt x="57" y="189"/>
                      <a:pt x="58" y="187"/>
                    </a:cubicBezTo>
                    <a:cubicBezTo>
                      <a:pt x="59" y="185"/>
                      <a:pt x="60" y="182"/>
                      <a:pt x="61" y="180"/>
                    </a:cubicBezTo>
                    <a:cubicBezTo>
                      <a:pt x="65" y="186"/>
                      <a:pt x="75" y="192"/>
                      <a:pt x="78" y="182"/>
                    </a:cubicBezTo>
                    <a:cubicBezTo>
                      <a:pt x="83" y="166"/>
                      <a:pt x="60" y="155"/>
                      <a:pt x="49" y="152"/>
                    </a:cubicBezTo>
                    <a:close/>
                  </a:path>
                </a:pathLst>
              </a:custGeom>
              <a:solidFill>
                <a:srgbClr val="FF78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0" name="Freeform 19"/>
              <p:cNvSpPr/>
              <p:nvPr/>
            </p:nvSpPr>
            <p:spPr bwMode="auto">
              <a:xfrm>
                <a:off x="446117" y="443200"/>
                <a:ext cx="241300" cy="485775"/>
              </a:xfrm>
              <a:custGeom>
                <a:avLst/>
                <a:gdLst>
                  <a:gd name="T0" fmla="*/ 60 w 88"/>
                  <a:gd name="T1" fmla="*/ 136 h 177"/>
                  <a:gd name="T2" fmla="*/ 59 w 88"/>
                  <a:gd name="T3" fmla="*/ 136 h 177"/>
                  <a:gd name="T4" fmla="*/ 56 w 88"/>
                  <a:gd name="T5" fmla="*/ 102 h 177"/>
                  <a:gd name="T6" fmla="*/ 48 w 88"/>
                  <a:gd name="T7" fmla="*/ 57 h 177"/>
                  <a:gd name="T8" fmla="*/ 1 w 88"/>
                  <a:gd name="T9" fmla="*/ 0 h 177"/>
                  <a:gd name="T10" fmla="*/ 1 w 88"/>
                  <a:gd name="T11" fmla="*/ 2 h 177"/>
                  <a:gd name="T12" fmla="*/ 47 w 88"/>
                  <a:gd name="T13" fmla="*/ 65 h 177"/>
                  <a:gd name="T14" fmla="*/ 53 w 88"/>
                  <a:gd name="T15" fmla="*/ 107 h 177"/>
                  <a:gd name="T16" fmla="*/ 55 w 88"/>
                  <a:gd name="T17" fmla="*/ 136 h 177"/>
                  <a:gd name="T18" fmla="*/ 53 w 88"/>
                  <a:gd name="T19" fmla="*/ 168 h 177"/>
                  <a:gd name="T20" fmla="*/ 59 w 88"/>
                  <a:gd name="T21" fmla="*/ 177 h 177"/>
                  <a:gd name="T22" fmla="*/ 72 w 88"/>
                  <a:gd name="T23" fmla="*/ 174 h 177"/>
                  <a:gd name="T24" fmla="*/ 60 w 88"/>
                  <a:gd name="T25" fmla="*/ 136 h 1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8" h="177">
                    <a:moveTo>
                      <a:pt x="60" y="136"/>
                    </a:moveTo>
                    <a:cubicBezTo>
                      <a:pt x="59" y="136"/>
                      <a:pt x="59" y="136"/>
                      <a:pt x="59" y="136"/>
                    </a:cubicBezTo>
                    <a:cubicBezTo>
                      <a:pt x="59" y="125"/>
                      <a:pt x="57" y="113"/>
                      <a:pt x="56" y="102"/>
                    </a:cubicBezTo>
                    <a:cubicBezTo>
                      <a:pt x="55" y="87"/>
                      <a:pt x="52" y="72"/>
                      <a:pt x="48" y="57"/>
                    </a:cubicBezTo>
                    <a:cubicBezTo>
                      <a:pt x="42" y="32"/>
                      <a:pt x="28" y="7"/>
                      <a:pt x="1" y="0"/>
                    </a:cubicBezTo>
                    <a:cubicBezTo>
                      <a:pt x="0" y="0"/>
                      <a:pt x="0" y="2"/>
                      <a:pt x="1" y="2"/>
                    </a:cubicBezTo>
                    <a:cubicBezTo>
                      <a:pt x="28" y="13"/>
                      <a:pt x="40" y="38"/>
                      <a:pt x="47" y="65"/>
                    </a:cubicBezTo>
                    <a:cubicBezTo>
                      <a:pt x="50" y="79"/>
                      <a:pt x="52" y="93"/>
                      <a:pt x="53" y="107"/>
                    </a:cubicBezTo>
                    <a:cubicBezTo>
                      <a:pt x="54" y="116"/>
                      <a:pt x="53" y="127"/>
                      <a:pt x="55" y="136"/>
                    </a:cubicBezTo>
                    <a:cubicBezTo>
                      <a:pt x="52" y="147"/>
                      <a:pt x="50" y="158"/>
                      <a:pt x="53" y="168"/>
                    </a:cubicBezTo>
                    <a:cubicBezTo>
                      <a:pt x="54" y="170"/>
                      <a:pt x="56" y="176"/>
                      <a:pt x="59" y="177"/>
                    </a:cubicBezTo>
                    <a:cubicBezTo>
                      <a:pt x="64" y="177"/>
                      <a:pt x="68" y="176"/>
                      <a:pt x="72" y="174"/>
                    </a:cubicBezTo>
                    <a:cubicBezTo>
                      <a:pt x="88" y="167"/>
                      <a:pt x="66" y="142"/>
                      <a:pt x="60" y="136"/>
                    </a:cubicBezTo>
                    <a:close/>
                  </a:path>
                </a:pathLst>
              </a:custGeom>
              <a:solidFill>
                <a:srgbClr val="1986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1" name="Freeform 20"/>
              <p:cNvSpPr/>
              <p:nvPr/>
            </p:nvSpPr>
            <p:spPr bwMode="auto">
              <a:xfrm>
                <a:off x="408017" y="519400"/>
                <a:ext cx="166688" cy="382588"/>
              </a:xfrm>
              <a:custGeom>
                <a:avLst/>
                <a:gdLst>
                  <a:gd name="T0" fmla="*/ 48 w 61"/>
                  <a:gd name="T1" fmla="*/ 3 h 139"/>
                  <a:gd name="T2" fmla="*/ 49 w 61"/>
                  <a:gd name="T3" fmla="*/ 1 h 139"/>
                  <a:gd name="T4" fmla="*/ 48 w 61"/>
                  <a:gd name="T5" fmla="*/ 1 h 139"/>
                  <a:gd name="T6" fmla="*/ 47 w 61"/>
                  <a:gd name="T7" fmla="*/ 3 h 139"/>
                  <a:gd name="T8" fmla="*/ 47 w 61"/>
                  <a:gd name="T9" fmla="*/ 3 h 139"/>
                  <a:gd name="T10" fmla="*/ 4 w 61"/>
                  <a:gd name="T11" fmla="*/ 138 h 139"/>
                  <a:gd name="T12" fmla="*/ 6 w 61"/>
                  <a:gd name="T13" fmla="*/ 139 h 139"/>
                  <a:gd name="T14" fmla="*/ 7 w 61"/>
                  <a:gd name="T15" fmla="*/ 139 h 139"/>
                  <a:gd name="T16" fmla="*/ 50 w 61"/>
                  <a:gd name="T17" fmla="*/ 79 h 139"/>
                  <a:gd name="T18" fmla="*/ 48 w 61"/>
                  <a:gd name="T19" fmla="*/ 3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1" h="139">
                    <a:moveTo>
                      <a:pt x="48" y="3"/>
                    </a:moveTo>
                    <a:cubicBezTo>
                      <a:pt x="49" y="2"/>
                      <a:pt x="49" y="2"/>
                      <a:pt x="49" y="1"/>
                    </a:cubicBezTo>
                    <a:cubicBezTo>
                      <a:pt x="49" y="1"/>
                      <a:pt x="49" y="0"/>
                      <a:pt x="48" y="1"/>
                    </a:cubicBezTo>
                    <a:cubicBezTo>
                      <a:pt x="48" y="1"/>
                      <a:pt x="48" y="2"/>
                      <a:pt x="47" y="3"/>
                    </a:cubicBezTo>
                    <a:cubicBezTo>
                      <a:pt x="47" y="3"/>
                      <a:pt x="47" y="3"/>
                      <a:pt x="47" y="3"/>
                    </a:cubicBezTo>
                    <a:cubicBezTo>
                      <a:pt x="22" y="43"/>
                      <a:pt x="0" y="89"/>
                      <a:pt x="4" y="138"/>
                    </a:cubicBezTo>
                    <a:cubicBezTo>
                      <a:pt x="4" y="139"/>
                      <a:pt x="5" y="139"/>
                      <a:pt x="6" y="139"/>
                    </a:cubicBezTo>
                    <a:cubicBezTo>
                      <a:pt x="6" y="139"/>
                      <a:pt x="7" y="139"/>
                      <a:pt x="7" y="139"/>
                    </a:cubicBezTo>
                    <a:cubicBezTo>
                      <a:pt x="29" y="126"/>
                      <a:pt x="42" y="102"/>
                      <a:pt x="50" y="79"/>
                    </a:cubicBezTo>
                    <a:cubicBezTo>
                      <a:pt x="58" y="55"/>
                      <a:pt x="61" y="26"/>
                      <a:pt x="48" y="3"/>
                    </a:cubicBezTo>
                    <a:close/>
                  </a:path>
                </a:pathLst>
              </a:custGeom>
              <a:solidFill>
                <a:srgbClr val="21B3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2" name="Freeform 21"/>
              <p:cNvSpPr/>
              <p:nvPr/>
            </p:nvSpPr>
            <p:spPr bwMode="auto">
              <a:xfrm>
                <a:off x="773142" y="474950"/>
                <a:ext cx="112713" cy="400050"/>
              </a:xfrm>
              <a:custGeom>
                <a:avLst/>
                <a:gdLst>
                  <a:gd name="T0" fmla="*/ 36 w 41"/>
                  <a:gd name="T1" fmla="*/ 61 h 145"/>
                  <a:gd name="T2" fmla="*/ 1 w 41"/>
                  <a:gd name="T3" fmla="*/ 0 h 145"/>
                  <a:gd name="T4" fmla="*/ 0 w 41"/>
                  <a:gd name="T5" fmla="*/ 0 h 145"/>
                  <a:gd name="T6" fmla="*/ 34 w 41"/>
                  <a:gd name="T7" fmla="*/ 68 h 145"/>
                  <a:gd name="T8" fmla="*/ 37 w 41"/>
                  <a:gd name="T9" fmla="*/ 143 h 145"/>
                  <a:gd name="T10" fmla="*/ 40 w 41"/>
                  <a:gd name="T11" fmla="*/ 143 h 145"/>
                  <a:gd name="T12" fmla="*/ 36 w 41"/>
                  <a:gd name="T13" fmla="*/ 61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145">
                    <a:moveTo>
                      <a:pt x="36" y="61"/>
                    </a:moveTo>
                    <a:cubicBezTo>
                      <a:pt x="32" y="39"/>
                      <a:pt x="24" y="9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2" y="16"/>
                      <a:pt x="30" y="42"/>
                      <a:pt x="34" y="68"/>
                    </a:cubicBezTo>
                    <a:cubicBezTo>
                      <a:pt x="38" y="92"/>
                      <a:pt x="38" y="118"/>
                      <a:pt x="37" y="143"/>
                    </a:cubicBezTo>
                    <a:cubicBezTo>
                      <a:pt x="37" y="145"/>
                      <a:pt x="40" y="145"/>
                      <a:pt x="40" y="143"/>
                    </a:cubicBezTo>
                    <a:cubicBezTo>
                      <a:pt x="41" y="116"/>
                      <a:pt x="41" y="88"/>
                      <a:pt x="36" y="61"/>
                    </a:cubicBezTo>
                    <a:close/>
                  </a:path>
                </a:pathLst>
              </a:custGeom>
              <a:solidFill>
                <a:srgbClr val="FEC1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3" name="Freeform 22"/>
              <p:cNvSpPr/>
              <p:nvPr/>
            </p:nvSpPr>
            <p:spPr bwMode="auto">
              <a:xfrm>
                <a:off x="765204" y="852775"/>
                <a:ext cx="223838" cy="219075"/>
              </a:xfrm>
              <a:custGeom>
                <a:avLst/>
                <a:gdLst>
                  <a:gd name="T0" fmla="*/ 44 w 82"/>
                  <a:gd name="T1" fmla="*/ 2 h 80"/>
                  <a:gd name="T2" fmla="*/ 43 w 82"/>
                  <a:gd name="T3" fmla="*/ 1 h 80"/>
                  <a:gd name="T4" fmla="*/ 40 w 82"/>
                  <a:gd name="T5" fmla="*/ 3 h 80"/>
                  <a:gd name="T6" fmla="*/ 0 w 82"/>
                  <a:gd name="T7" fmla="*/ 55 h 80"/>
                  <a:gd name="T8" fmla="*/ 7 w 82"/>
                  <a:gd name="T9" fmla="*/ 68 h 80"/>
                  <a:gd name="T10" fmla="*/ 22 w 82"/>
                  <a:gd name="T11" fmla="*/ 59 h 80"/>
                  <a:gd name="T12" fmla="*/ 29 w 82"/>
                  <a:gd name="T13" fmla="*/ 79 h 80"/>
                  <a:gd name="T14" fmla="*/ 31 w 82"/>
                  <a:gd name="T15" fmla="*/ 79 h 80"/>
                  <a:gd name="T16" fmla="*/ 45 w 82"/>
                  <a:gd name="T17" fmla="*/ 63 h 80"/>
                  <a:gd name="T18" fmla="*/ 56 w 82"/>
                  <a:gd name="T19" fmla="*/ 76 h 80"/>
                  <a:gd name="T20" fmla="*/ 70 w 82"/>
                  <a:gd name="T21" fmla="*/ 66 h 80"/>
                  <a:gd name="T22" fmla="*/ 44 w 82"/>
                  <a:gd name="T23" fmla="*/ 2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2" h="80">
                    <a:moveTo>
                      <a:pt x="44" y="2"/>
                    </a:moveTo>
                    <a:cubicBezTo>
                      <a:pt x="44" y="1"/>
                      <a:pt x="43" y="0"/>
                      <a:pt x="43" y="1"/>
                    </a:cubicBezTo>
                    <a:cubicBezTo>
                      <a:pt x="41" y="0"/>
                      <a:pt x="40" y="1"/>
                      <a:pt x="40" y="3"/>
                    </a:cubicBezTo>
                    <a:cubicBezTo>
                      <a:pt x="22" y="15"/>
                      <a:pt x="2" y="32"/>
                      <a:pt x="0" y="55"/>
                    </a:cubicBezTo>
                    <a:cubicBezTo>
                      <a:pt x="0" y="60"/>
                      <a:pt x="2" y="66"/>
                      <a:pt x="7" y="68"/>
                    </a:cubicBezTo>
                    <a:cubicBezTo>
                      <a:pt x="13" y="70"/>
                      <a:pt x="18" y="64"/>
                      <a:pt x="22" y="59"/>
                    </a:cubicBezTo>
                    <a:cubicBezTo>
                      <a:pt x="22" y="67"/>
                      <a:pt x="24" y="73"/>
                      <a:pt x="29" y="79"/>
                    </a:cubicBezTo>
                    <a:cubicBezTo>
                      <a:pt x="29" y="80"/>
                      <a:pt x="31" y="80"/>
                      <a:pt x="31" y="79"/>
                    </a:cubicBezTo>
                    <a:cubicBezTo>
                      <a:pt x="37" y="75"/>
                      <a:pt x="42" y="69"/>
                      <a:pt x="45" y="63"/>
                    </a:cubicBezTo>
                    <a:cubicBezTo>
                      <a:pt x="47" y="69"/>
                      <a:pt x="50" y="74"/>
                      <a:pt x="56" y="76"/>
                    </a:cubicBezTo>
                    <a:cubicBezTo>
                      <a:pt x="62" y="77"/>
                      <a:pt x="68" y="71"/>
                      <a:pt x="70" y="66"/>
                    </a:cubicBezTo>
                    <a:cubicBezTo>
                      <a:pt x="82" y="42"/>
                      <a:pt x="60" y="16"/>
                      <a:pt x="44" y="2"/>
                    </a:cubicBezTo>
                    <a:close/>
                  </a:path>
                </a:pathLst>
              </a:custGeom>
              <a:solidFill>
                <a:srgbClr val="FF78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4" name="Freeform 24"/>
              <p:cNvSpPr/>
              <p:nvPr/>
            </p:nvSpPr>
            <p:spPr bwMode="auto">
              <a:xfrm>
                <a:off x="-33308" y="470187"/>
                <a:ext cx="173038" cy="382588"/>
              </a:xfrm>
              <a:custGeom>
                <a:avLst/>
                <a:gdLst>
                  <a:gd name="T0" fmla="*/ 61 w 63"/>
                  <a:gd name="T1" fmla="*/ 135 h 139"/>
                  <a:gd name="T2" fmla="*/ 3 w 63"/>
                  <a:gd name="T3" fmla="*/ 6 h 139"/>
                  <a:gd name="T4" fmla="*/ 3 w 63"/>
                  <a:gd name="T5" fmla="*/ 7 h 139"/>
                  <a:gd name="T6" fmla="*/ 2 w 63"/>
                  <a:gd name="T7" fmla="*/ 8 h 139"/>
                  <a:gd name="T8" fmla="*/ 58 w 63"/>
                  <a:gd name="T9" fmla="*/ 137 h 139"/>
                  <a:gd name="T10" fmla="*/ 58 w 63"/>
                  <a:gd name="T11" fmla="*/ 137 h 139"/>
                  <a:gd name="T12" fmla="*/ 61 w 63"/>
                  <a:gd name="T13" fmla="*/ 137 h 139"/>
                  <a:gd name="T14" fmla="*/ 61 w 63"/>
                  <a:gd name="T15" fmla="*/ 136 h 139"/>
                  <a:gd name="T16" fmla="*/ 61 w 63"/>
                  <a:gd name="T17" fmla="*/ 135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3" h="139">
                    <a:moveTo>
                      <a:pt x="61" y="135"/>
                    </a:moveTo>
                    <a:cubicBezTo>
                      <a:pt x="63" y="96"/>
                      <a:pt x="62" y="0"/>
                      <a:pt x="3" y="6"/>
                    </a:cubicBezTo>
                    <a:cubicBezTo>
                      <a:pt x="3" y="6"/>
                      <a:pt x="3" y="7"/>
                      <a:pt x="3" y="7"/>
                    </a:cubicBezTo>
                    <a:cubicBezTo>
                      <a:pt x="2" y="7"/>
                      <a:pt x="2" y="7"/>
                      <a:pt x="2" y="8"/>
                    </a:cubicBezTo>
                    <a:cubicBezTo>
                      <a:pt x="0" y="56"/>
                      <a:pt x="22" y="104"/>
                      <a:pt x="58" y="137"/>
                    </a:cubicBezTo>
                    <a:cubicBezTo>
                      <a:pt x="58" y="137"/>
                      <a:pt x="58" y="137"/>
                      <a:pt x="58" y="137"/>
                    </a:cubicBezTo>
                    <a:cubicBezTo>
                      <a:pt x="58" y="139"/>
                      <a:pt x="61" y="139"/>
                      <a:pt x="61" y="137"/>
                    </a:cubicBezTo>
                    <a:cubicBezTo>
                      <a:pt x="61" y="137"/>
                      <a:pt x="61" y="136"/>
                      <a:pt x="61" y="136"/>
                    </a:cubicBezTo>
                    <a:cubicBezTo>
                      <a:pt x="61" y="136"/>
                      <a:pt x="61" y="136"/>
                      <a:pt x="61" y="135"/>
                    </a:cubicBezTo>
                    <a:close/>
                  </a:path>
                </a:pathLst>
              </a:custGeom>
              <a:solidFill>
                <a:srgbClr val="21B3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5" name="Freeform 25"/>
              <p:cNvSpPr/>
              <p:nvPr/>
            </p:nvSpPr>
            <p:spPr bwMode="auto">
              <a:xfrm>
                <a:off x="920779" y="41562"/>
                <a:ext cx="954088" cy="541338"/>
              </a:xfrm>
              <a:custGeom>
                <a:avLst/>
                <a:gdLst>
                  <a:gd name="T0" fmla="*/ 323 w 348"/>
                  <a:gd name="T1" fmla="*/ 51 h 197"/>
                  <a:gd name="T2" fmla="*/ 323 w 348"/>
                  <a:gd name="T3" fmla="*/ 52 h 197"/>
                  <a:gd name="T4" fmla="*/ 289 w 348"/>
                  <a:gd name="T5" fmla="*/ 55 h 197"/>
                  <a:gd name="T6" fmla="*/ 327 w 348"/>
                  <a:gd name="T7" fmla="*/ 27 h 197"/>
                  <a:gd name="T8" fmla="*/ 318 w 348"/>
                  <a:gd name="T9" fmla="*/ 5 h 197"/>
                  <a:gd name="T10" fmla="*/ 314 w 348"/>
                  <a:gd name="T11" fmla="*/ 15 h 197"/>
                  <a:gd name="T12" fmla="*/ 257 w 348"/>
                  <a:gd name="T13" fmla="*/ 71 h 197"/>
                  <a:gd name="T14" fmla="*/ 276 w 348"/>
                  <a:gd name="T15" fmla="*/ 25 h 197"/>
                  <a:gd name="T16" fmla="*/ 249 w 348"/>
                  <a:gd name="T17" fmla="*/ 25 h 197"/>
                  <a:gd name="T18" fmla="*/ 261 w 348"/>
                  <a:gd name="T19" fmla="*/ 36 h 197"/>
                  <a:gd name="T20" fmla="*/ 255 w 348"/>
                  <a:gd name="T21" fmla="*/ 73 h 197"/>
                  <a:gd name="T22" fmla="*/ 178 w 348"/>
                  <a:gd name="T23" fmla="*/ 117 h 197"/>
                  <a:gd name="T24" fmla="*/ 218 w 348"/>
                  <a:gd name="T25" fmla="*/ 64 h 197"/>
                  <a:gd name="T26" fmla="*/ 200 w 348"/>
                  <a:gd name="T27" fmla="*/ 44 h 197"/>
                  <a:gd name="T28" fmla="*/ 200 w 348"/>
                  <a:gd name="T29" fmla="*/ 61 h 197"/>
                  <a:gd name="T30" fmla="*/ 175 w 348"/>
                  <a:gd name="T31" fmla="*/ 118 h 197"/>
                  <a:gd name="T32" fmla="*/ 95 w 348"/>
                  <a:gd name="T33" fmla="*/ 152 h 197"/>
                  <a:gd name="T34" fmla="*/ 156 w 348"/>
                  <a:gd name="T35" fmla="*/ 103 h 197"/>
                  <a:gd name="T36" fmla="*/ 136 w 348"/>
                  <a:gd name="T37" fmla="*/ 87 h 197"/>
                  <a:gd name="T38" fmla="*/ 134 w 348"/>
                  <a:gd name="T39" fmla="*/ 102 h 197"/>
                  <a:gd name="T40" fmla="*/ 50 w 348"/>
                  <a:gd name="T41" fmla="*/ 168 h 197"/>
                  <a:gd name="T42" fmla="*/ 38 w 348"/>
                  <a:gd name="T43" fmla="*/ 154 h 197"/>
                  <a:gd name="T44" fmla="*/ 61 w 348"/>
                  <a:gd name="T45" fmla="*/ 134 h 197"/>
                  <a:gd name="T46" fmla="*/ 43 w 348"/>
                  <a:gd name="T47" fmla="*/ 115 h 197"/>
                  <a:gd name="T48" fmla="*/ 46 w 348"/>
                  <a:gd name="T49" fmla="*/ 134 h 197"/>
                  <a:gd name="T50" fmla="*/ 0 w 348"/>
                  <a:gd name="T51" fmla="*/ 181 h 197"/>
                  <a:gd name="T52" fmla="*/ 44 w 348"/>
                  <a:gd name="T53" fmla="*/ 174 h 197"/>
                  <a:gd name="T54" fmla="*/ 104 w 348"/>
                  <a:gd name="T55" fmla="*/ 181 h 197"/>
                  <a:gd name="T56" fmla="*/ 121 w 348"/>
                  <a:gd name="T57" fmla="*/ 196 h 197"/>
                  <a:gd name="T58" fmla="*/ 112 w 348"/>
                  <a:gd name="T59" fmla="*/ 169 h 197"/>
                  <a:gd name="T60" fmla="*/ 106 w 348"/>
                  <a:gd name="T61" fmla="*/ 177 h 197"/>
                  <a:gd name="T62" fmla="*/ 58 w 348"/>
                  <a:gd name="T63" fmla="*/ 170 h 197"/>
                  <a:gd name="T64" fmla="*/ 143 w 348"/>
                  <a:gd name="T65" fmla="*/ 138 h 197"/>
                  <a:gd name="T66" fmla="*/ 188 w 348"/>
                  <a:gd name="T67" fmla="*/ 170 h 197"/>
                  <a:gd name="T68" fmla="*/ 203 w 348"/>
                  <a:gd name="T69" fmla="*/ 179 h 197"/>
                  <a:gd name="T70" fmla="*/ 198 w 348"/>
                  <a:gd name="T71" fmla="*/ 154 h 197"/>
                  <a:gd name="T72" fmla="*/ 145 w 348"/>
                  <a:gd name="T73" fmla="*/ 137 h 197"/>
                  <a:gd name="T74" fmla="*/ 221 w 348"/>
                  <a:gd name="T75" fmla="*/ 100 h 197"/>
                  <a:gd name="T76" fmla="*/ 256 w 348"/>
                  <a:gd name="T77" fmla="*/ 123 h 197"/>
                  <a:gd name="T78" fmla="*/ 277 w 348"/>
                  <a:gd name="T79" fmla="*/ 113 h 197"/>
                  <a:gd name="T80" fmla="*/ 267 w 348"/>
                  <a:gd name="T81" fmla="*/ 107 h 197"/>
                  <a:gd name="T82" fmla="*/ 262 w 348"/>
                  <a:gd name="T83" fmla="*/ 108 h 197"/>
                  <a:gd name="T84" fmla="*/ 259 w 348"/>
                  <a:gd name="T85" fmla="*/ 111 h 197"/>
                  <a:gd name="T86" fmla="*/ 288 w 348"/>
                  <a:gd name="T87" fmla="*/ 57 h 197"/>
                  <a:gd name="T88" fmla="*/ 324 w 348"/>
                  <a:gd name="T89" fmla="*/ 57 h 197"/>
                  <a:gd name="T90" fmla="*/ 347 w 348"/>
                  <a:gd name="T91" fmla="*/ 55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348" h="197">
                    <a:moveTo>
                      <a:pt x="336" y="40"/>
                    </a:moveTo>
                    <a:cubicBezTo>
                      <a:pt x="330" y="41"/>
                      <a:pt x="325" y="46"/>
                      <a:pt x="323" y="51"/>
                    </a:cubicBezTo>
                    <a:cubicBezTo>
                      <a:pt x="323" y="51"/>
                      <a:pt x="323" y="51"/>
                      <a:pt x="323" y="52"/>
                    </a:cubicBezTo>
                    <a:cubicBezTo>
                      <a:pt x="323" y="52"/>
                      <a:pt x="323" y="52"/>
                      <a:pt x="323" y="52"/>
                    </a:cubicBezTo>
                    <a:cubicBezTo>
                      <a:pt x="323" y="53"/>
                      <a:pt x="322" y="54"/>
                      <a:pt x="322" y="54"/>
                    </a:cubicBezTo>
                    <a:cubicBezTo>
                      <a:pt x="311" y="54"/>
                      <a:pt x="300" y="54"/>
                      <a:pt x="289" y="55"/>
                    </a:cubicBezTo>
                    <a:cubicBezTo>
                      <a:pt x="300" y="46"/>
                      <a:pt x="310" y="37"/>
                      <a:pt x="319" y="26"/>
                    </a:cubicBezTo>
                    <a:cubicBezTo>
                      <a:pt x="321" y="28"/>
                      <a:pt x="324" y="28"/>
                      <a:pt x="327" y="27"/>
                    </a:cubicBezTo>
                    <a:cubicBezTo>
                      <a:pt x="333" y="25"/>
                      <a:pt x="338" y="19"/>
                      <a:pt x="336" y="12"/>
                    </a:cubicBezTo>
                    <a:cubicBezTo>
                      <a:pt x="335" y="5"/>
                      <a:pt x="324" y="0"/>
                      <a:pt x="318" y="5"/>
                    </a:cubicBezTo>
                    <a:cubicBezTo>
                      <a:pt x="316" y="7"/>
                      <a:pt x="314" y="10"/>
                      <a:pt x="315" y="14"/>
                    </a:cubicBezTo>
                    <a:cubicBezTo>
                      <a:pt x="314" y="14"/>
                      <a:pt x="314" y="14"/>
                      <a:pt x="314" y="15"/>
                    </a:cubicBezTo>
                    <a:cubicBezTo>
                      <a:pt x="314" y="18"/>
                      <a:pt x="315" y="21"/>
                      <a:pt x="317" y="24"/>
                    </a:cubicBezTo>
                    <a:cubicBezTo>
                      <a:pt x="298" y="41"/>
                      <a:pt x="278" y="57"/>
                      <a:pt x="257" y="71"/>
                    </a:cubicBezTo>
                    <a:cubicBezTo>
                      <a:pt x="261" y="60"/>
                      <a:pt x="263" y="48"/>
                      <a:pt x="264" y="36"/>
                    </a:cubicBezTo>
                    <a:cubicBezTo>
                      <a:pt x="270" y="36"/>
                      <a:pt x="275" y="31"/>
                      <a:pt x="276" y="25"/>
                    </a:cubicBezTo>
                    <a:cubicBezTo>
                      <a:pt x="277" y="18"/>
                      <a:pt x="272" y="13"/>
                      <a:pt x="266" y="12"/>
                    </a:cubicBezTo>
                    <a:cubicBezTo>
                      <a:pt x="259" y="11"/>
                      <a:pt x="247" y="16"/>
                      <a:pt x="249" y="25"/>
                    </a:cubicBezTo>
                    <a:cubicBezTo>
                      <a:pt x="250" y="30"/>
                      <a:pt x="255" y="34"/>
                      <a:pt x="260" y="35"/>
                    </a:cubicBezTo>
                    <a:cubicBezTo>
                      <a:pt x="260" y="35"/>
                      <a:pt x="260" y="36"/>
                      <a:pt x="261" y="36"/>
                    </a:cubicBezTo>
                    <a:cubicBezTo>
                      <a:pt x="261" y="36"/>
                      <a:pt x="261" y="36"/>
                      <a:pt x="261" y="36"/>
                    </a:cubicBezTo>
                    <a:cubicBezTo>
                      <a:pt x="260" y="49"/>
                      <a:pt x="257" y="61"/>
                      <a:pt x="255" y="73"/>
                    </a:cubicBezTo>
                    <a:cubicBezTo>
                      <a:pt x="231" y="89"/>
                      <a:pt x="206" y="104"/>
                      <a:pt x="179" y="117"/>
                    </a:cubicBezTo>
                    <a:cubicBezTo>
                      <a:pt x="178" y="117"/>
                      <a:pt x="178" y="117"/>
                      <a:pt x="178" y="117"/>
                    </a:cubicBezTo>
                    <a:cubicBezTo>
                      <a:pt x="185" y="99"/>
                      <a:pt x="195" y="83"/>
                      <a:pt x="205" y="67"/>
                    </a:cubicBezTo>
                    <a:cubicBezTo>
                      <a:pt x="209" y="69"/>
                      <a:pt x="215" y="69"/>
                      <a:pt x="218" y="64"/>
                    </a:cubicBezTo>
                    <a:cubicBezTo>
                      <a:pt x="223" y="59"/>
                      <a:pt x="225" y="49"/>
                      <a:pt x="221" y="43"/>
                    </a:cubicBezTo>
                    <a:cubicBezTo>
                      <a:pt x="216" y="36"/>
                      <a:pt x="205" y="37"/>
                      <a:pt x="200" y="44"/>
                    </a:cubicBezTo>
                    <a:cubicBezTo>
                      <a:pt x="197" y="48"/>
                      <a:pt x="197" y="55"/>
                      <a:pt x="200" y="60"/>
                    </a:cubicBezTo>
                    <a:cubicBezTo>
                      <a:pt x="200" y="60"/>
                      <a:pt x="200" y="60"/>
                      <a:pt x="200" y="61"/>
                    </a:cubicBezTo>
                    <a:cubicBezTo>
                      <a:pt x="201" y="63"/>
                      <a:pt x="202" y="64"/>
                      <a:pt x="203" y="65"/>
                    </a:cubicBezTo>
                    <a:cubicBezTo>
                      <a:pt x="193" y="82"/>
                      <a:pt x="181" y="99"/>
                      <a:pt x="175" y="118"/>
                    </a:cubicBezTo>
                    <a:cubicBezTo>
                      <a:pt x="150" y="130"/>
                      <a:pt x="125" y="141"/>
                      <a:pt x="99" y="151"/>
                    </a:cubicBezTo>
                    <a:cubicBezTo>
                      <a:pt x="97" y="151"/>
                      <a:pt x="96" y="152"/>
                      <a:pt x="95" y="152"/>
                    </a:cubicBezTo>
                    <a:cubicBezTo>
                      <a:pt x="107" y="134"/>
                      <a:pt x="121" y="119"/>
                      <a:pt x="135" y="104"/>
                    </a:cubicBezTo>
                    <a:cubicBezTo>
                      <a:pt x="141" y="109"/>
                      <a:pt x="151" y="109"/>
                      <a:pt x="156" y="103"/>
                    </a:cubicBezTo>
                    <a:cubicBezTo>
                      <a:pt x="160" y="98"/>
                      <a:pt x="160" y="89"/>
                      <a:pt x="156" y="84"/>
                    </a:cubicBezTo>
                    <a:cubicBezTo>
                      <a:pt x="151" y="77"/>
                      <a:pt x="141" y="81"/>
                      <a:pt x="136" y="87"/>
                    </a:cubicBezTo>
                    <a:cubicBezTo>
                      <a:pt x="136" y="87"/>
                      <a:pt x="136" y="87"/>
                      <a:pt x="136" y="88"/>
                    </a:cubicBezTo>
                    <a:cubicBezTo>
                      <a:pt x="133" y="92"/>
                      <a:pt x="131" y="97"/>
                      <a:pt x="134" y="102"/>
                    </a:cubicBezTo>
                    <a:cubicBezTo>
                      <a:pt x="117" y="116"/>
                      <a:pt x="103" y="133"/>
                      <a:pt x="93" y="153"/>
                    </a:cubicBezTo>
                    <a:cubicBezTo>
                      <a:pt x="79" y="158"/>
                      <a:pt x="65" y="163"/>
                      <a:pt x="50" y="168"/>
                    </a:cubicBezTo>
                    <a:cubicBezTo>
                      <a:pt x="43" y="170"/>
                      <a:pt x="36" y="171"/>
                      <a:pt x="29" y="173"/>
                    </a:cubicBezTo>
                    <a:cubicBezTo>
                      <a:pt x="32" y="167"/>
                      <a:pt x="35" y="160"/>
                      <a:pt x="38" y="154"/>
                    </a:cubicBezTo>
                    <a:cubicBezTo>
                      <a:pt x="42" y="148"/>
                      <a:pt x="45" y="142"/>
                      <a:pt x="49" y="136"/>
                    </a:cubicBezTo>
                    <a:cubicBezTo>
                      <a:pt x="53" y="138"/>
                      <a:pt x="57" y="137"/>
                      <a:pt x="61" y="134"/>
                    </a:cubicBezTo>
                    <a:cubicBezTo>
                      <a:pt x="67" y="130"/>
                      <a:pt x="69" y="120"/>
                      <a:pt x="64" y="114"/>
                    </a:cubicBezTo>
                    <a:cubicBezTo>
                      <a:pt x="58" y="107"/>
                      <a:pt x="48" y="107"/>
                      <a:pt x="43" y="115"/>
                    </a:cubicBezTo>
                    <a:cubicBezTo>
                      <a:pt x="40" y="119"/>
                      <a:pt x="40" y="127"/>
                      <a:pt x="44" y="130"/>
                    </a:cubicBezTo>
                    <a:cubicBezTo>
                      <a:pt x="44" y="132"/>
                      <a:pt x="45" y="133"/>
                      <a:pt x="46" y="134"/>
                    </a:cubicBezTo>
                    <a:cubicBezTo>
                      <a:pt x="37" y="145"/>
                      <a:pt x="31" y="160"/>
                      <a:pt x="26" y="174"/>
                    </a:cubicBezTo>
                    <a:cubicBezTo>
                      <a:pt x="17" y="175"/>
                      <a:pt x="8" y="177"/>
                      <a:pt x="0" y="181"/>
                    </a:cubicBezTo>
                    <a:cubicBezTo>
                      <a:pt x="0" y="181"/>
                      <a:pt x="0" y="181"/>
                      <a:pt x="0" y="182"/>
                    </a:cubicBezTo>
                    <a:cubicBezTo>
                      <a:pt x="14" y="183"/>
                      <a:pt x="30" y="178"/>
                      <a:pt x="44" y="174"/>
                    </a:cubicBezTo>
                    <a:cubicBezTo>
                      <a:pt x="47" y="173"/>
                      <a:pt x="51" y="172"/>
                      <a:pt x="55" y="171"/>
                    </a:cubicBezTo>
                    <a:cubicBezTo>
                      <a:pt x="70" y="177"/>
                      <a:pt x="88" y="181"/>
                      <a:pt x="104" y="181"/>
                    </a:cubicBezTo>
                    <a:cubicBezTo>
                      <a:pt x="104" y="182"/>
                      <a:pt x="104" y="183"/>
                      <a:pt x="104" y="185"/>
                    </a:cubicBezTo>
                    <a:cubicBezTo>
                      <a:pt x="104" y="194"/>
                      <a:pt x="113" y="197"/>
                      <a:pt x="121" y="196"/>
                    </a:cubicBezTo>
                    <a:cubicBezTo>
                      <a:pt x="128" y="195"/>
                      <a:pt x="132" y="189"/>
                      <a:pt x="131" y="181"/>
                    </a:cubicBezTo>
                    <a:cubicBezTo>
                      <a:pt x="129" y="174"/>
                      <a:pt x="120" y="166"/>
                      <a:pt x="112" y="169"/>
                    </a:cubicBezTo>
                    <a:cubicBezTo>
                      <a:pt x="112" y="169"/>
                      <a:pt x="111" y="170"/>
                      <a:pt x="112" y="171"/>
                    </a:cubicBezTo>
                    <a:cubicBezTo>
                      <a:pt x="109" y="172"/>
                      <a:pt x="107" y="174"/>
                      <a:pt x="106" y="177"/>
                    </a:cubicBezTo>
                    <a:cubicBezTo>
                      <a:pt x="98" y="176"/>
                      <a:pt x="90" y="176"/>
                      <a:pt x="82" y="175"/>
                    </a:cubicBezTo>
                    <a:cubicBezTo>
                      <a:pt x="74" y="174"/>
                      <a:pt x="66" y="172"/>
                      <a:pt x="58" y="170"/>
                    </a:cubicBezTo>
                    <a:cubicBezTo>
                      <a:pt x="71" y="166"/>
                      <a:pt x="83" y="161"/>
                      <a:pt x="96" y="157"/>
                    </a:cubicBezTo>
                    <a:cubicBezTo>
                      <a:pt x="112" y="151"/>
                      <a:pt x="128" y="145"/>
                      <a:pt x="143" y="138"/>
                    </a:cubicBezTo>
                    <a:cubicBezTo>
                      <a:pt x="157" y="148"/>
                      <a:pt x="171" y="157"/>
                      <a:pt x="188" y="162"/>
                    </a:cubicBezTo>
                    <a:cubicBezTo>
                      <a:pt x="187" y="165"/>
                      <a:pt x="187" y="167"/>
                      <a:pt x="188" y="170"/>
                    </a:cubicBezTo>
                    <a:cubicBezTo>
                      <a:pt x="188" y="170"/>
                      <a:pt x="188" y="171"/>
                      <a:pt x="189" y="171"/>
                    </a:cubicBezTo>
                    <a:cubicBezTo>
                      <a:pt x="191" y="176"/>
                      <a:pt x="197" y="180"/>
                      <a:pt x="203" y="179"/>
                    </a:cubicBezTo>
                    <a:cubicBezTo>
                      <a:pt x="211" y="178"/>
                      <a:pt x="219" y="170"/>
                      <a:pt x="216" y="161"/>
                    </a:cubicBezTo>
                    <a:cubicBezTo>
                      <a:pt x="213" y="155"/>
                      <a:pt x="204" y="153"/>
                      <a:pt x="198" y="154"/>
                    </a:cubicBezTo>
                    <a:cubicBezTo>
                      <a:pt x="194" y="154"/>
                      <a:pt x="191" y="156"/>
                      <a:pt x="189" y="159"/>
                    </a:cubicBezTo>
                    <a:cubicBezTo>
                      <a:pt x="173" y="154"/>
                      <a:pt x="159" y="146"/>
                      <a:pt x="145" y="137"/>
                    </a:cubicBezTo>
                    <a:cubicBezTo>
                      <a:pt x="155" y="133"/>
                      <a:pt x="165" y="128"/>
                      <a:pt x="175" y="123"/>
                    </a:cubicBezTo>
                    <a:cubicBezTo>
                      <a:pt x="190" y="116"/>
                      <a:pt x="206" y="109"/>
                      <a:pt x="221" y="100"/>
                    </a:cubicBezTo>
                    <a:cubicBezTo>
                      <a:pt x="231" y="108"/>
                      <a:pt x="244" y="112"/>
                      <a:pt x="257" y="114"/>
                    </a:cubicBezTo>
                    <a:cubicBezTo>
                      <a:pt x="256" y="117"/>
                      <a:pt x="255" y="120"/>
                      <a:pt x="256" y="123"/>
                    </a:cubicBezTo>
                    <a:cubicBezTo>
                      <a:pt x="258" y="130"/>
                      <a:pt x="269" y="134"/>
                      <a:pt x="275" y="129"/>
                    </a:cubicBezTo>
                    <a:cubicBezTo>
                      <a:pt x="279" y="125"/>
                      <a:pt x="280" y="118"/>
                      <a:pt x="277" y="113"/>
                    </a:cubicBezTo>
                    <a:cubicBezTo>
                      <a:pt x="275" y="109"/>
                      <a:pt x="271" y="107"/>
                      <a:pt x="266" y="107"/>
                    </a:cubicBezTo>
                    <a:cubicBezTo>
                      <a:pt x="266" y="107"/>
                      <a:pt x="267" y="107"/>
                      <a:pt x="267" y="107"/>
                    </a:cubicBezTo>
                    <a:cubicBezTo>
                      <a:pt x="267" y="107"/>
                      <a:pt x="267" y="106"/>
                      <a:pt x="266" y="107"/>
                    </a:cubicBezTo>
                    <a:cubicBezTo>
                      <a:pt x="265" y="107"/>
                      <a:pt x="264" y="108"/>
                      <a:pt x="262" y="108"/>
                    </a:cubicBezTo>
                    <a:cubicBezTo>
                      <a:pt x="261" y="109"/>
                      <a:pt x="260" y="109"/>
                      <a:pt x="259" y="110"/>
                    </a:cubicBezTo>
                    <a:cubicBezTo>
                      <a:pt x="259" y="110"/>
                      <a:pt x="259" y="111"/>
                      <a:pt x="259" y="111"/>
                    </a:cubicBezTo>
                    <a:cubicBezTo>
                      <a:pt x="246" y="108"/>
                      <a:pt x="235" y="105"/>
                      <a:pt x="223" y="99"/>
                    </a:cubicBezTo>
                    <a:cubicBezTo>
                      <a:pt x="246" y="87"/>
                      <a:pt x="268" y="73"/>
                      <a:pt x="288" y="57"/>
                    </a:cubicBezTo>
                    <a:cubicBezTo>
                      <a:pt x="300" y="57"/>
                      <a:pt x="312" y="58"/>
                      <a:pt x="324" y="57"/>
                    </a:cubicBezTo>
                    <a:cubicBezTo>
                      <a:pt x="324" y="57"/>
                      <a:pt x="324" y="57"/>
                      <a:pt x="324" y="57"/>
                    </a:cubicBezTo>
                    <a:cubicBezTo>
                      <a:pt x="326" y="61"/>
                      <a:pt x="330" y="64"/>
                      <a:pt x="334" y="65"/>
                    </a:cubicBezTo>
                    <a:cubicBezTo>
                      <a:pt x="340" y="65"/>
                      <a:pt x="346" y="62"/>
                      <a:pt x="347" y="55"/>
                    </a:cubicBezTo>
                    <a:cubicBezTo>
                      <a:pt x="348" y="48"/>
                      <a:pt x="344" y="39"/>
                      <a:pt x="336" y="40"/>
                    </a:cubicBezTo>
                    <a:close/>
                  </a:path>
                </a:pathLst>
              </a:custGeom>
              <a:solidFill>
                <a:srgbClr val="FEC1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6" name="Freeform 26"/>
              <p:cNvSpPr/>
              <p:nvPr/>
            </p:nvSpPr>
            <p:spPr bwMode="auto">
              <a:xfrm>
                <a:off x="1192242" y="286037"/>
                <a:ext cx="1027113" cy="657225"/>
              </a:xfrm>
              <a:custGeom>
                <a:avLst/>
                <a:gdLst>
                  <a:gd name="T0" fmla="*/ 372 w 375"/>
                  <a:gd name="T1" fmla="*/ 33 h 239"/>
                  <a:gd name="T2" fmla="*/ 331 w 375"/>
                  <a:gd name="T3" fmla="*/ 50 h 239"/>
                  <a:gd name="T4" fmla="*/ 291 w 375"/>
                  <a:gd name="T5" fmla="*/ 64 h 239"/>
                  <a:gd name="T6" fmla="*/ 235 w 375"/>
                  <a:gd name="T7" fmla="*/ 113 h 239"/>
                  <a:gd name="T8" fmla="*/ 211 w 375"/>
                  <a:gd name="T9" fmla="*/ 121 h 239"/>
                  <a:gd name="T10" fmla="*/ 137 w 375"/>
                  <a:gd name="T11" fmla="*/ 138 h 239"/>
                  <a:gd name="T12" fmla="*/ 162 w 375"/>
                  <a:gd name="T13" fmla="*/ 117 h 239"/>
                  <a:gd name="T14" fmla="*/ 171 w 375"/>
                  <a:gd name="T15" fmla="*/ 108 h 239"/>
                  <a:gd name="T16" fmla="*/ 241 w 375"/>
                  <a:gd name="T17" fmla="*/ 5 h 239"/>
                  <a:gd name="T18" fmla="*/ 243 w 375"/>
                  <a:gd name="T19" fmla="*/ 3 h 239"/>
                  <a:gd name="T20" fmla="*/ 241 w 375"/>
                  <a:gd name="T21" fmla="*/ 1 h 239"/>
                  <a:gd name="T22" fmla="*/ 218 w 375"/>
                  <a:gd name="T23" fmla="*/ 26 h 239"/>
                  <a:gd name="T24" fmla="*/ 191 w 375"/>
                  <a:gd name="T25" fmla="*/ 51 h 239"/>
                  <a:gd name="T26" fmla="*/ 167 w 375"/>
                  <a:gd name="T27" fmla="*/ 106 h 239"/>
                  <a:gd name="T28" fmla="*/ 167 w 375"/>
                  <a:gd name="T29" fmla="*/ 106 h 239"/>
                  <a:gd name="T30" fmla="*/ 162 w 375"/>
                  <a:gd name="T31" fmla="*/ 112 h 239"/>
                  <a:gd name="T32" fmla="*/ 131 w 375"/>
                  <a:gd name="T33" fmla="*/ 139 h 239"/>
                  <a:gd name="T34" fmla="*/ 90 w 375"/>
                  <a:gd name="T35" fmla="*/ 146 h 239"/>
                  <a:gd name="T36" fmla="*/ 90 w 375"/>
                  <a:gd name="T37" fmla="*/ 146 h 239"/>
                  <a:gd name="T38" fmla="*/ 89 w 375"/>
                  <a:gd name="T39" fmla="*/ 146 h 239"/>
                  <a:gd name="T40" fmla="*/ 67 w 375"/>
                  <a:gd name="T41" fmla="*/ 149 h 239"/>
                  <a:gd name="T42" fmla="*/ 1 w 375"/>
                  <a:gd name="T43" fmla="*/ 148 h 239"/>
                  <a:gd name="T44" fmla="*/ 1 w 375"/>
                  <a:gd name="T45" fmla="*/ 149 h 239"/>
                  <a:gd name="T46" fmla="*/ 58 w 375"/>
                  <a:gd name="T47" fmla="*/ 154 h 239"/>
                  <a:gd name="T48" fmla="*/ 90 w 375"/>
                  <a:gd name="T49" fmla="*/ 150 h 239"/>
                  <a:gd name="T50" fmla="*/ 144 w 375"/>
                  <a:gd name="T51" fmla="*/ 186 h 239"/>
                  <a:gd name="T52" fmla="*/ 193 w 375"/>
                  <a:gd name="T53" fmla="*/ 202 h 239"/>
                  <a:gd name="T54" fmla="*/ 296 w 375"/>
                  <a:gd name="T55" fmla="*/ 185 h 239"/>
                  <a:gd name="T56" fmla="*/ 296 w 375"/>
                  <a:gd name="T57" fmla="*/ 184 h 239"/>
                  <a:gd name="T58" fmla="*/ 297 w 375"/>
                  <a:gd name="T59" fmla="*/ 184 h 239"/>
                  <a:gd name="T60" fmla="*/ 297 w 375"/>
                  <a:gd name="T61" fmla="*/ 181 h 239"/>
                  <a:gd name="T62" fmla="*/ 192 w 375"/>
                  <a:gd name="T63" fmla="*/ 197 h 239"/>
                  <a:gd name="T64" fmla="*/ 192 w 375"/>
                  <a:gd name="T65" fmla="*/ 198 h 239"/>
                  <a:gd name="T66" fmla="*/ 150 w 375"/>
                  <a:gd name="T67" fmla="*/ 185 h 239"/>
                  <a:gd name="T68" fmla="*/ 92 w 375"/>
                  <a:gd name="T69" fmla="*/ 149 h 239"/>
                  <a:gd name="T70" fmla="*/ 127 w 375"/>
                  <a:gd name="T71" fmla="*/ 144 h 239"/>
                  <a:gd name="T72" fmla="*/ 235 w 375"/>
                  <a:gd name="T73" fmla="*/ 119 h 239"/>
                  <a:gd name="T74" fmla="*/ 235 w 375"/>
                  <a:gd name="T75" fmla="*/ 119 h 239"/>
                  <a:gd name="T76" fmla="*/ 313 w 375"/>
                  <a:gd name="T77" fmla="*/ 123 h 239"/>
                  <a:gd name="T78" fmla="*/ 350 w 375"/>
                  <a:gd name="T79" fmla="*/ 87 h 239"/>
                  <a:gd name="T80" fmla="*/ 372 w 375"/>
                  <a:gd name="T81" fmla="*/ 36 h 239"/>
                  <a:gd name="T82" fmla="*/ 374 w 375"/>
                  <a:gd name="T83" fmla="*/ 35 h 239"/>
                  <a:gd name="T84" fmla="*/ 372 w 375"/>
                  <a:gd name="T85" fmla="*/ 33 h 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75" h="239">
                    <a:moveTo>
                      <a:pt x="372" y="33"/>
                    </a:moveTo>
                    <a:cubicBezTo>
                      <a:pt x="359" y="39"/>
                      <a:pt x="346" y="45"/>
                      <a:pt x="331" y="50"/>
                    </a:cubicBezTo>
                    <a:cubicBezTo>
                      <a:pt x="317" y="54"/>
                      <a:pt x="304" y="58"/>
                      <a:pt x="291" y="64"/>
                    </a:cubicBezTo>
                    <a:cubicBezTo>
                      <a:pt x="267" y="74"/>
                      <a:pt x="249" y="93"/>
                      <a:pt x="235" y="113"/>
                    </a:cubicBezTo>
                    <a:cubicBezTo>
                      <a:pt x="227" y="116"/>
                      <a:pt x="219" y="119"/>
                      <a:pt x="211" y="121"/>
                    </a:cubicBezTo>
                    <a:cubicBezTo>
                      <a:pt x="187" y="129"/>
                      <a:pt x="162" y="134"/>
                      <a:pt x="137" y="138"/>
                    </a:cubicBezTo>
                    <a:cubicBezTo>
                      <a:pt x="146" y="133"/>
                      <a:pt x="155" y="124"/>
                      <a:pt x="162" y="117"/>
                    </a:cubicBezTo>
                    <a:cubicBezTo>
                      <a:pt x="165" y="114"/>
                      <a:pt x="168" y="111"/>
                      <a:pt x="171" y="108"/>
                    </a:cubicBezTo>
                    <a:cubicBezTo>
                      <a:pt x="226" y="117"/>
                      <a:pt x="233" y="44"/>
                      <a:pt x="241" y="5"/>
                    </a:cubicBezTo>
                    <a:cubicBezTo>
                      <a:pt x="242" y="4"/>
                      <a:pt x="242" y="3"/>
                      <a:pt x="243" y="3"/>
                    </a:cubicBezTo>
                    <a:cubicBezTo>
                      <a:pt x="244" y="1"/>
                      <a:pt x="242" y="0"/>
                      <a:pt x="241" y="1"/>
                    </a:cubicBezTo>
                    <a:cubicBezTo>
                      <a:pt x="233" y="10"/>
                      <a:pt x="226" y="18"/>
                      <a:pt x="218" y="26"/>
                    </a:cubicBezTo>
                    <a:cubicBezTo>
                      <a:pt x="209" y="34"/>
                      <a:pt x="199" y="42"/>
                      <a:pt x="191" y="51"/>
                    </a:cubicBezTo>
                    <a:cubicBezTo>
                      <a:pt x="176" y="65"/>
                      <a:pt x="164" y="85"/>
                      <a:pt x="167" y="106"/>
                    </a:cubicBezTo>
                    <a:cubicBezTo>
                      <a:pt x="167" y="106"/>
                      <a:pt x="167" y="106"/>
                      <a:pt x="167" y="106"/>
                    </a:cubicBezTo>
                    <a:cubicBezTo>
                      <a:pt x="165" y="108"/>
                      <a:pt x="164" y="110"/>
                      <a:pt x="162" y="112"/>
                    </a:cubicBezTo>
                    <a:cubicBezTo>
                      <a:pt x="153" y="123"/>
                      <a:pt x="142" y="131"/>
                      <a:pt x="131" y="139"/>
                    </a:cubicBezTo>
                    <a:cubicBezTo>
                      <a:pt x="117" y="142"/>
                      <a:pt x="103" y="144"/>
                      <a:pt x="90" y="146"/>
                    </a:cubicBezTo>
                    <a:cubicBezTo>
                      <a:pt x="90" y="146"/>
                      <a:pt x="90" y="146"/>
                      <a:pt x="90" y="146"/>
                    </a:cubicBezTo>
                    <a:cubicBezTo>
                      <a:pt x="89" y="145"/>
                      <a:pt x="89" y="146"/>
                      <a:pt x="89" y="146"/>
                    </a:cubicBezTo>
                    <a:cubicBezTo>
                      <a:pt x="82" y="147"/>
                      <a:pt x="74" y="148"/>
                      <a:pt x="67" y="149"/>
                    </a:cubicBezTo>
                    <a:cubicBezTo>
                      <a:pt x="45" y="153"/>
                      <a:pt x="23" y="154"/>
                      <a:pt x="1" y="148"/>
                    </a:cubicBezTo>
                    <a:cubicBezTo>
                      <a:pt x="1" y="147"/>
                      <a:pt x="0" y="148"/>
                      <a:pt x="1" y="149"/>
                    </a:cubicBezTo>
                    <a:cubicBezTo>
                      <a:pt x="17" y="159"/>
                      <a:pt x="41" y="156"/>
                      <a:pt x="58" y="154"/>
                    </a:cubicBezTo>
                    <a:cubicBezTo>
                      <a:pt x="69" y="153"/>
                      <a:pt x="80" y="151"/>
                      <a:pt x="90" y="150"/>
                    </a:cubicBezTo>
                    <a:cubicBezTo>
                      <a:pt x="101" y="168"/>
                      <a:pt x="126" y="179"/>
                      <a:pt x="144" y="186"/>
                    </a:cubicBezTo>
                    <a:cubicBezTo>
                      <a:pt x="159" y="193"/>
                      <a:pt x="176" y="199"/>
                      <a:pt x="193" y="202"/>
                    </a:cubicBezTo>
                    <a:cubicBezTo>
                      <a:pt x="214" y="239"/>
                      <a:pt x="285" y="223"/>
                      <a:pt x="296" y="185"/>
                    </a:cubicBezTo>
                    <a:cubicBezTo>
                      <a:pt x="296" y="184"/>
                      <a:pt x="296" y="184"/>
                      <a:pt x="296" y="184"/>
                    </a:cubicBezTo>
                    <a:cubicBezTo>
                      <a:pt x="297" y="184"/>
                      <a:pt x="297" y="184"/>
                      <a:pt x="297" y="184"/>
                    </a:cubicBezTo>
                    <a:cubicBezTo>
                      <a:pt x="299" y="183"/>
                      <a:pt x="299" y="180"/>
                      <a:pt x="297" y="181"/>
                    </a:cubicBezTo>
                    <a:cubicBezTo>
                      <a:pt x="263" y="184"/>
                      <a:pt x="218" y="166"/>
                      <a:pt x="192" y="197"/>
                    </a:cubicBezTo>
                    <a:cubicBezTo>
                      <a:pt x="192" y="198"/>
                      <a:pt x="192" y="198"/>
                      <a:pt x="192" y="198"/>
                    </a:cubicBezTo>
                    <a:cubicBezTo>
                      <a:pt x="178" y="195"/>
                      <a:pt x="164" y="190"/>
                      <a:pt x="150" y="185"/>
                    </a:cubicBezTo>
                    <a:cubicBezTo>
                      <a:pt x="130" y="178"/>
                      <a:pt x="106" y="167"/>
                      <a:pt x="92" y="149"/>
                    </a:cubicBezTo>
                    <a:cubicBezTo>
                      <a:pt x="104" y="148"/>
                      <a:pt x="115" y="146"/>
                      <a:pt x="127" y="144"/>
                    </a:cubicBezTo>
                    <a:cubicBezTo>
                      <a:pt x="162" y="138"/>
                      <a:pt x="200" y="131"/>
                      <a:pt x="235" y="119"/>
                    </a:cubicBezTo>
                    <a:cubicBezTo>
                      <a:pt x="235" y="119"/>
                      <a:pt x="235" y="119"/>
                      <a:pt x="235" y="119"/>
                    </a:cubicBezTo>
                    <a:cubicBezTo>
                      <a:pt x="253" y="141"/>
                      <a:pt x="291" y="133"/>
                      <a:pt x="313" y="123"/>
                    </a:cubicBezTo>
                    <a:cubicBezTo>
                      <a:pt x="329" y="116"/>
                      <a:pt x="340" y="101"/>
                      <a:pt x="350" y="87"/>
                    </a:cubicBezTo>
                    <a:cubicBezTo>
                      <a:pt x="360" y="73"/>
                      <a:pt x="370" y="54"/>
                      <a:pt x="372" y="36"/>
                    </a:cubicBezTo>
                    <a:cubicBezTo>
                      <a:pt x="373" y="36"/>
                      <a:pt x="373" y="35"/>
                      <a:pt x="374" y="35"/>
                    </a:cubicBezTo>
                    <a:cubicBezTo>
                      <a:pt x="375" y="34"/>
                      <a:pt x="374" y="32"/>
                      <a:pt x="372" y="33"/>
                    </a:cubicBezTo>
                    <a:close/>
                  </a:path>
                </a:pathLst>
              </a:custGeom>
              <a:solidFill>
                <a:srgbClr val="B287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7" name="Freeform 27"/>
              <p:cNvSpPr/>
              <p:nvPr/>
            </p:nvSpPr>
            <p:spPr bwMode="auto">
              <a:xfrm>
                <a:off x="1614517" y="962313"/>
                <a:ext cx="241300" cy="544513"/>
              </a:xfrm>
              <a:custGeom>
                <a:avLst/>
                <a:gdLst>
                  <a:gd name="T0" fmla="*/ 87 w 88"/>
                  <a:gd name="T1" fmla="*/ 183 h 198"/>
                  <a:gd name="T2" fmla="*/ 79 w 88"/>
                  <a:gd name="T3" fmla="*/ 177 h 198"/>
                  <a:gd name="T4" fmla="*/ 68 w 88"/>
                  <a:gd name="T5" fmla="*/ 170 h 198"/>
                  <a:gd name="T6" fmla="*/ 68 w 88"/>
                  <a:gd name="T7" fmla="*/ 170 h 198"/>
                  <a:gd name="T8" fmla="*/ 54 w 88"/>
                  <a:gd name="T9" fmla="*/ 80 h 198"/>
                  <a:gd name="T10" fmla="*/ 33 w 88"/>
                  <a:gd name="T11" fmla="*/ 29 h 198"/>
                  <a:gd name="T12" fmla="*/ 1 w 88"/>
                  <a:gd name="T13" fmla="*/ 0 h 198"/>
                  <a:gd name="T14" fmla="*/ 0 w 88"/>
                  <a:gd name="T15" fmla="*/ 1 h 198"/>
                  <a:gd name="T16" fmla="*/ 32 w 88"/>
                  <a:gd name="T17" fmla="*/ 35 h 198"/>
                  <a:gd name="T18" fmla="*/ 51 w 88"/>
                  <a:gd name="T19" fmla="*/ 86 h 198"/>
                  <a:gd name="T20" fmla="*/ 63 w 88"/>
                  <a:gd name="T21" fmla="*/ 171 h 198"/>
                  <a:gd name="T22" fmla="*/ 49 w 88"/>
                  <a:gd name="T23" fmla="*/ 187 h 198"/>
                  <a:gd name="T24" fmla="*/ 49 w 88"/>
                  <a:gd name="T25" fmla="*/ 190 h 198"/>
                  <a:gd name="T26" fmla="*/ 70 w 88"/>
                  <a:gd name="T27" fmla="*/ 197 h 198"/>
                  <a:gd name="T28" fmla="*/ 86 w 88"/>
                  <a:gd name="T29" fmla="*/ 186 h 198"/>
                  <a:gd name="T30" fmla="*/ 87 w 88"/>
                  <a:gd name="T31" fmla="*/ 183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8" h="198">
                    <a:moveTo>
                      <a:pt x="87" y="183"/>
                    </a:moveTo>
                    <a:cubicBezTo>
                      <a:pt x="85" y="181"/>
                      <a:pt x="82" y="179"/>
                      <a:pt x="79" y="177"/>
                    </a:cubicBezTo>
                    <a:cubicBezTo>
                      <a:pt x="75" y="175"/>
                      <a:pt x="72" y="172"/>
                      <a:pt x="68" y="170"/>
                    </a:cubicBezTo>
                    <a:cubicBezTo>
                      <a:pt x="68" y="170"/>
                      <a:pt x="68" y="170"/>
                      <a:pt x="68" y="170"/>
                    </a:cubicBezTo>
                    <a:cubicBezTo>
                      <a:pt x="68" y="140"/>
                      <a:pt x="62" y="108"/>
                      <a:pt x="54" y="80"/>
                    </a:cubicBezTo>
                    <a:cubicBezTo>
                      <a:pt x="50" y="62"/>
                      <a:pt x="43" y="45"/>
                      <a:pt x="33" y="29"/>
                    </a:cubicBezTo>
                    <a:cubicBezTo>
                      <a:pt x="26" y="18"/>
                      <a:pt x="15" y="4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13" y="12"/>
                      <a:pt x="23" y="20"/>
                      <a:pt x="32" y="35"/>
                    </a:cubicBezTo>
                    <a:cubicBezTo>
                      <a:pt x="41" y="51"/>
                      <a:pt x="47" y="69"/>
                      <a:pt x="51" y="86"/>
                    </a:cubicBezTo>
                    <a:cubicBezTo>
                      <a:pt x="58" y="114"/>
                      <a:pt x="60" y="142"/>
                      <a:pt x="63" y="171"/>
                    </a:cubicBezTo>
                    <a:cubicBezTo>
                      <a:pt x="58" y="176"/>
                      <a:pt x="54" y="182"/>
                      <a:pt x="49" y="187"/>
                    </a:cubicBezTo>
                    <a:cubicBezTo>
                      <a:pt x="49" y="188"/>
                      <a:pt x="49" y="189"/>
                      <a:pt x="49" y="190"/>
                    </a:cubicBezTo>
                    <a:cubicBezTo>
                      <a:pt x="55" y="196"/>
                      <a:pt x="62" y="198"/>
                      <a:pt x="70" y="197"/>
                    </a:cubicBezTo>
                    <a:cubicBezTo>
                      <a:pt x="77" y="196"/>
                      <a:pt x="84" y="192"/>
                      <a:pt x="86" y="186"/>
                    </a:cubicBezTo>
                    <a:cubicBezTo>
                      <a:pt x="87" y="185"/>
                      <a:pt x="88" y="184"/>
                      <a:pt x="87" y="183"/>
                    </a:cubicBezTo>
                    <a:close/>
                  </a:path>
                </a:pathLst>
              </a:custGeom>
              <a:solidFill>
                <a:srgbClr val="FEC1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8" name="Freeform 28"/>
              <p:cNvSpPr/>
              <p:nvPr/>
            </p:nvSpPr>
            <p:spPr bwMode="auto">
              <a:xfrm>
                <a:off x="1890742" y="1086138"/>
                <a:ext cx="417513" cy="446088"/>
              </a:xfrm>
              <a:custGeom>
                <a:avLst/>
                <a:gdLst>
                  <a:gd name="T0" fmla="*/ 142 w 152"/>
                  <a:gd name="T1" fmla="*/ 103 h 162"/>
                  <a:gd name="T2" fmla="*/ 129 w 152"/>
                  <a:gd name="T3" fmla="*/ 105 h 162"/>
                  <a:gd name="T4" fmla="*/ 88 w 152"/>
                  <a:gd name="T5" fmla="*/ 89 h 162"/>
                  <a:gd name="T6" fmla="*/ 88 w 152"/>
                  <a:gd name="T7" fmla="*/ 89 h 162"/>
                  <a:gd name="T8" fmla="*/ 60 w 152"/>
                  <a:gd name="T9" fmla="*/ 45 h 162"/>
                  <a:gd name="T10" fmla="*/ 102 w 152"/>
                  <a:gd name="T11" fmla="*/ 55 h 162"/>
                  <a:gd name="T12" fmla="*/ 101 w 152"/>
                  <a:gd name="T13" fmla="*/ 63 h 162"/>
                  <a:gd name="T14" fmla="*/ 120 w 152"/>
                  <a:gd name="T15" fmla="*/ 69 h 162"/>
                  <a:gd name="T16" fmla="*/ 125 w 152"/>
                  <a:gd name="T17" fmla="*/ 49 h 162"/>
                  <a:gd name="T18" fmla="*/ 106 w 152"/>
                  <a:gd name="T19" fmla="*/ 45 h 162"/>
                  <a:gd name="T20" fmla="*/ 106 w 152"/>
                  <a:gd name="T21" fmla="*/ 46 h 162"/>
                  <a:gd name="T22" fmla="*/ 103 w 152"/>
                  <a:gd name="T23" fmla="*/ 51 h 162"/>
                  <a:gd name="T24" fmla="*/ 82 w 152"/>
                  <a:gd name="T25" fmla="*/ 49 h 162"/>
                  <a:gd name="T26" fmla="*/ 56 w 152"/>
                  <a:gd name="T27" fmla="*/ 39 h 162"/>
                  <a:gd name="T28" fmla="*/ 20 w 152"/>
                  <a:gd name="T29" fmla="*/ 1 h 162"/>
                  <a:gd name="T30" fmla="*/ 19 w 152"/>
                  <a:gd name="T31" fmla="*/ 2 h 162"/>
                  <a:gd name="T32" fmla="*/ 36 w 152"/>
                  <a:gd name="T33" fmla="*/ 22 h 162"/>
                  <a:gd name="T34" fmla="*/ 19 w 152"/>
                  <a:gd name="T35" fmla="*/ 77 h 162"/>
                  <a:gd name="T36" fmla="*/ 5 w 152"/>
                  <a:gd name="T37" fmla="*/ 78 h 162"/>
                  <a:gd name="T38" fmla="*/ 6 w 152"/>
                  <a:gd name="T39" fmla="*/ 96 h 162"/>
                  <a:gd name="T40" fmla="*/ 20 w 152"/>
                  <a:gd name="T41" fmla="*/ 96 h 162"/>
                  <a:gd name="T42" fmla="*/ 22 w 152"/>
                  <a:gd name="T43" fmla="*/ 80 h 162"/>
                  <a:gd name="T44" fmla="*/ 38 w 152"/>
                  <a:gd name="T45" fmla="*/ 24 h 162"/>
                  <a:gd name="T46" fmla="*/ 70 w 152"/>
                  <a:gd name="T47" fmla="*/ 66 h 162"/>
                  <a:gd name="T48" fmla="*/ 54 w 152"/>
                  <a:gd name="T49" fmla="*/ 115 h 162"/>
                  <a:gd name="T50" fmla="*/ 52 w 152"/>
                  <a:gd name="T51" fmla="*/ 114 h 162"/>
                  <a:gd name="T52" fmla="*/ 50 w 152"/>
                  <a:gd name="T53" fmla="*/ 115 h 162"/>
                  <a:gd name="T54" fmla="*/ 37 w 152"/>
                  <a:gd name="T55" fmla="*/ 118 h 162"/>
                  <a:gd name="T56" fmla="*/ 41 w 152"/>
                  <a:gd name="T57" fmla="*/ 135 h 162"/>
                  <a:gd name="T58" fmla="*/ 57 w 152"/>
                  <a:gd name="T59" fmla="*/ 132 h 162"/>
                  <a:gd name="T60" fmla="*/ 56 w 152"/>
                  <a:gd name="T61" fmla="*/ 118 h 162"/>
                  <a:gd name="T62" fmla="*/ 72 w 152"/>
                  <a:gd name="T63" fmla="*/ 69 h 162"/>
                  <a:gd name="T64" fmla="*/ 94 w 152"/>
                  <a:gd name="T65" fmla="*/ 115 h 162"/>
                  <a:gd name="T66" fmla="*/ 85 w 152"/>
                  <a:gd name="T67" fmla="*/ 136 h 162"/>
                  <a:gd name="T68" fmla="*/ 84 w 152"/>
                  <a:gd name="T69" fmla="*/ 135 h 162"/>
                  <a:gd name="T70" fmla="*/ 72 w 152"/>
                  <a:gd name="T71" fmla="*/ 144 h 162"/>
                  <a:gd name="T72" fmla="*/ 79 w 152"/>
                  <a:gd name="T73" fmla="*/ 157 h 162"/>
                  <a:gd name="T74" fmla="*/ 89 w 152"/>
                  <a:gd name="T75" fmla="*/ 150 h 162"/>
                  <a:gd name="T76" fmla="*/ 87 w 152"/>
                  <a:gd name="T77" fmla="*/ 138 h 162"/>
                  <a:gd name="T78" fmla="*/ 96 w 152"/>
                  <a:gd name="T79" fmla="*/ 118 h 162"/>
                  <a:gd name="T80" fmla="*/ 105 w 152"/>
                  <a:gd name="T81" fmla="*/ 144 h 162"/>
                  <a:gd name="T82" fmla="*/ 104 w 152"/>
                  <a:gd name="T83" fmla="*/ 155 h 162"/>
                  <a:gd name="T84" fmla="*/ 118 w 152"/>
                  <a:gd name="T85" fmla="*/ 158 h 162"/>
                  <a:gd name="T86" fmla="*/ 122 w 152"/>
                  <a:gd name="T87" fmla="*/ 146 h 162"/>
                  <a:gd name="T88" fmla="*/ 108 w 152"/>
                  <a:gd name="T89" fmla="*/ 141 h 162"/>
                  <a:gd name="T90" fmla="*/ 90 w 152"/>
                  <a:gd name="T91" fmla="*/ 94 h 162"/>
                  <a:gd name="T92" fmla="*/ 126 w 152"/>
                  <a:gd name="T93" fmla="*/ 110 h 162"/>
                  <a:gd name="T94" fmla="*/ 125 w 152"/>
                  <a:gd name="T95" fmla="*/ 111 h 162"/>
                  <a:gd name="T96" fmla="*/ 125 w 152"/>
                  <a:gd name="T97" fmla="*/ 112 h 162"/>
                  <a:gd name="T98" fmla="*/ 132 w 152"/>
                  <a:gd name="T99" fmla="*/ 126 h 162"/>
                  <a:gd name="T100" fmla="*/ 151 w 152"/>
                  <a:gd name="T101" fmla="*/ 117 h 162"/>
                  <a:gd name="T102" fmla="*/ 142 w 152"/>
                  <a:gd name="T103" fmla="*/ 103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52" h="162">
                    <a:moveTo>
                      <a:pt x="142" y="103"/>
                    </a:moveTo>
                    <a:cubicBezTo>
                      <a:pt x="137" y="101"/>
                      <a:pt x="132" y="102"/>
                      <a:pt x="129" y="105"/>
                    </a:cubicBezTo>
                    <a:cubicBezTo>
                      <a:pt x="114" y="102"/>
                      <a:pt x="101" y="99"/>
                      <a:pt x="88" y="89"/>
                    </a:cubicBezTo>
                    <a:cubicBezTo>
                      <a:pt x="88" y="89"/>
                      <a:pt x="88" y="89"/>
                      <a:pt x="88" y="89"/>
                    </a:cubicBezTo>
                    <a:cubicBezTo>
                      <a:pt x="80" y="74"/>
                      <a:pt x="71" y="59"/>
                      <a:pt x="60" y="45"/>
                    </a:cubicBezTo>
                    <a:cubicBezTo>
                      <a:pt x="72" y="52"/>
                      <a:pt x="88" y="55"/>
                      <a:pt x="102" y="55"/>
                    </a:cubicBezTo>
                    <a:cubicBezTo>
                      <a:pt x="101" y="58"/>
                      <a:pt x="101" y="61"/>
                      <a:pt x="101" y="63"/>
                    </a:cubicBezTo>
                    <a:cubicBezTo>
                      <a:pt x="103" y="72"/>
                      <a:pt x="114" y="74"/>
                      <a:pt x="120" y="69"/>
                    </a:cubicBezTo>
                    <a:cubicBezTo>
                      <a:pt x="126" y="65"/>
                      <a:pt x="127" y="55"/>
                      <a:pt x="125" y="49"/>
                    </a:cubicBezTo>
                    <a:cubicBezTo>
                      <a:pt x="122" y="41"/>
                      <a:pt x="113" y="39"/>
                      <a:pt x="106" y="45"/>
                    </a:cubicBezTo>
                    <a:cubicBezTo>
                      <a:pt x="106" y="45"/>
                      <a:pt x="106" y="46"/>
                      <a:pt x="106" y="46"/>
                    </a:cubicBezTo>
                    <a:cubicBezTo>
                      <a:pt x="105" y="48"/>
                      <a:pt x="104" y="49"/>
                      <a:pt x="103" y="51"/>
                    </a:cubicBezTo>
                    <a:cubicBezTo>
                      <a:pt x="96" y="50"/>
                      <a:pt x="89" y="50"/>
                      <a:pt x="82" y="49"/>
                    </a:cubicBezTo>
                    <a:cubicBezTo>
                      <a:pt x="72" y="47"/>
                      <a:pt x="64" y="44"/>
                      <a:pt x="56" y="39"/>
                    </a:cubicBezTo>
                    <a:cubicBezTo>
                      <a:pt x="45" y="25"/>
                      <a:pt x="33" y="12"/>
                      <a:pt x="20" y="1"/>
                    </a:cubicBezTo>
                    <a:cubicBezTo>
                      <a:pt x="19" y="0"/>
                      <a:pt x="19" y="1"/>
                      <a:pt x="19" y="2"/>
                    </a:cubicBezTo>
                    <a:cubicBezTo>
                      <a:pt x="25" y="9"/>
                      <a:pt x="30" y="15"/>
                      <a:pt x="36" y="22"/>
                    </a:cubicBezTo>
                    <a:cubicBezTo>
                      <a:pt x="36" y="42"/>
                      <a:pt x="26" y="59"/>
                      <a:pt x="19" y="77"/>
                    </a:cubicBezTo>
                    <a:cubicBezTo>
                      <a:pt x="15" y="74"/>
                      <a:pt x="9" y="74"/>
                      <a:pt x="5" y="78"/>
                    </a:cubicBezTo>
                    <a:cubicBezTo>
                      <a:pt x="1" y="83"/>
                      <a:pt x="0" y="92"/>
                      <a:pt x="6" y="96"/>
                    </a:cubicBezTo>
                    <a:cubicBezTo>
                      <a:pt x="10" y="99"/>
                      <a:pt x="16" y="99"/>
                      <a:pt x="20" y="96"/>
                    </a:cubicBezTo>
                    <a:cubicBezTo>
                      <a:pt x="24" y="92"/>
                      <a:pt x="25" y="84"/>
                      <a:pt x="22" y="80"/>
                    </a:cubicBezTo>
                    <a:cubicBezTo>
                      <a:pt x="31" y="64"/>
                      <a:pt x="39" y="42"/>
                      <a:pt x="38" y="24"/>
                    </a:cubicBezTo>
                    <a:cubicBezTo>
                      <a:pt x="49" y="37"/>
                      <a:pt x="60" y="51"/>
                      <a:pt x="70" y="66"/>
                    </a:cubicBezTo>
                    <a:cubicBezTo>
                      <a:pt x="71" y="85"/>
                      <a:pt x="62" y="100"/>
                      <a:pt x="54" y="115"/>
                    </a:cubicBezTo>
                    <a:cubicBezTo>
                      <a:pt x="53" y="115"/>
                      <a:pt x="53" y="115"/>
                      <a:pt x="52" y="114"/>
                    </a:cubicBezTo>
                    <a:cubicBezTo>
                      <a:pt x="51" y="114"/>
                      <a:pt x="51" y="114"/>
                      <a:pt x="50" y="115"/>
                    </a:cubicBezTo>
                    <a:cubicBezTo>
                      <a:pt x="46" y="114"/>
                      <a:pt x="40" y="115"/>
                      <a:pt x="37" y="118"/>
                    </a:cubicBezTo>
                    <a:cubicBezTo>
                      <a:pt x="32" y="123"/>
                      <a:pt x="37" y="131"/>
                      <a:pt x="41" y="135"/>
                    </a:cubicBezTo>
                    <a:cubicBezTo>
                      <a:pt x="46" y="138"/>
                      <a:pt x="53" y="136"/>
                      <a:pt x="57" y="132"/>
                    </a:cubicBezTo>
                    <a:cubicBezTo>
                      <a:pt x="60" y="127"/>
                      <a:pt x="59" y="122"/>
                      <a:pt x="56" y="118"/>
                    </a:cubicBezTo>
                    <a:cubicBezTo>
                      <a:pt x="66" y="104"/>
                      <a:pt x="74" y="86"/>
                      <a:pt x="72" y="69"/>
                    </a:cubicBezTo>
                    <a:cubicBezTo>
                      <a:pt x="81" y="84"/>
                      <a:pt x="88" y="99"/>
                      <a:pt x="94" y="115"/>
                    </a:cubicBezTo>
                    <a:cubicBezTo>
                      <a:pt x="92" y="122"/>
                      <a:pt x="88" y="129"/>
                      <a:pt x="85" y="136"/>
                    </a:cubicBezTo>
                    <a:cubicBezTo>
                      <a:pt x="85" y="136"/>
                      <a:pt x="85" y="135"/>
                      <a:pt x="84" y="135"/>
                    </a:cubicBezTo>
                    <a:cubicBezTo>
                      <a:pt x="79" y="135"/>
                      <a:pt x="73" y="139"/>
                      <a:pt x="72" y="144"/>
                    </a:cubicBezTo>
                    <a:cubicBezTo>
                      <a:pt x="72" y="149"/>
                      <a:pt x="74" y="156"/>
                      <a:pt x="79" y="157"/>
                    </a:cubicBezTo>
                    <a:cubicBezTo>
                      <a:pt x="83" y="157"/>
                      <a:pt x="87" y="154"/>
                      <a:pt x="89" y="150"/>
                    </a:cubicBezTo>
                    <a:cubicBezTo>
                      <a:pt x="91" y="146"/>
                      <a:pt x="90" y="141"/>
                      <a:pt x="87" y="138"/>
                    </a:cubicBezTo>
                    <a:cubicBezTo>
                      <a:pt x="91" y="132"/>
                      <a:pt x="94" y="125"/>
                      <a:pt x="96" y="118"/>
                    </a:cubicBezTo>
                    <a:cubicBezTo>
                      <a:pt x="99" y="126"/>
                      <a:pt x="102" y="135"/>
                      <a:pt x="105" y="144"/>
                    </a:cubicBezTo>
                    <a:cubicBezTo>
                      <a:pt x="102" y="147"/>
                      <a:pt x="101" y="151"/>
                      <a:pt x="104" y="155"/>
                    </a:cubicBezTo>
                    <a:cubicBezTo>
                      <a:pt x="108" y="160"/>
                      <a:pt x="113" y="162"/>
                      <a:pt x="118" y="158"/>
                    </a:cubicBezTo>
                    <a:cubicBezTo>
                      <a:pt x="121" y="155"/>
                      <a:pt x="123" y="150"/>
                      <a:pt x="122" y="146"/>
                    </a:cubicBezTo>
                    <a:cubicBezTo>
                      <a:pt x="120" y="140"/>
                      <a:pt x="113" y="140"/>
                      <a:pt x="108" y="141"/>
                    </a:cubicBezTo>
                    <a:cubicBezTo>
                      <a:pt x="103" y="125"/>
                      <a:pt x="97" y="109"/>
                      <a:pt x="90" y="94"/>
                    </a:cubicBezTo>
                    <a:cubicBezTo>
                      <a:pt x="100" y="102"/>
                      <a:pt x="113" y="108"/>
                      <a:pt x="126" y="110"/>
                    </a:cubicBezTo>
                    <a:cubicBezTo>
                      <a:pt x="126" y="110"/>
                      <a:pt x="125" y="111"/>
                      <a:pt x="125" y="111"/>
                    </a:cubicBezTo>
                    <a:cubicBezTo>
                      <a:pt x="125" y="111"/>
                      <a:pt x="125" y="112"/>
                      <a:pt x="125" y="112"/>
                    </a:cubicBezTo>
                    <a:cubicBezTo>
                      <a:pt x="124" y="118"/>
                      <a:pt x="126" y="124"/>
                      <a:pt x="132" y="126"/>
                    </a:cubicBezTo>
                    <a:cubicBezTo>
                      <a:pt x="139" y="128"/>
                      <a:pt x="150" y="125"/>
                      <a:pt x="151" y="117"/>
                    </a:cubicBezTo>
                    <a:cubicBezTo>
                      <a:pt x="152" y="111"/>
                      <a:pt x="147" y="105"/>
                      <a:pt x="142" y="103"/>
                    </a:cubicBezTo>
                    <a:close/>
                  </a:path>
                </a:pathLst>
              </a:custGeom>
              <a:solidFill>
                <a:srgbClr val="7F7E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9" name="Freeform 29"/>
              <p:cNvSpPr/>
              <p:nvPr/>
            </p:nvSpPr>
            <p:spPr bwMode="auto">
              <a:xfrm>
                <a:off x="1868517" y="538450"/>
                <a:ext cx="655638" cy="533400"/>
              </a:xfrm>
              <a:custGeom>
                <a:avLst/>
                <a:gdLst>
                  <a:gd name="T0" fmla="*/ 237 w 239"/>
                  <a:gd name="T1" fmla="*/ 42 h 194"/>
                  <a:gd name="T2" fmla="*/ 188 w 239"/>
                  <a:gd name="T3" fmla="*/ 43 h 194"/>
                  <a:gd name="T4" fmla="*/ 153 w 239"/>
                  <a:gd name="T5" fmla="*/ 64 h 194"/>
                  <a:gd name="T6" fmla="*/ 140 w 239"/>
                  <a:gd name="T7" fmla="*/ 1 h 194"/>
                  <a:gd name="T8" fmla="*/ 137 w 239"/>
                  <a:gd name="T9" fmla="*/ 1 h 194"/>
                  <a:gd name="T10" fmla="*/ 143 w 239"/>
                  <a:gd name="T11" fmla="*/ 79 h 194"/>
                  <a:gd name="T12" fmla="*/ 143 w 239"/>
                  <a:gd name="T13" fmla="*/ 81 h 194"/>
                  <a:gd name="T14" fmla="*/ 142 w 239"/>
                  <a:gd name="T15" fmla="*/ 82 h 194"/>
                  <a:gd name="T16" fmla="*/ 115 w 239"/>
                  <a:gd name="T17" fmla="*/ 115 h 194"/>
                  <a:gd name="T18" fmla="*/ 83 w 239"/>
                  <a:gd name="T19" fmla="*/ 147 h 194"/>
                  <a:gd name="T20" fmla="*/ 1 w 239"/>
                  <a:gd name="T21" fmla="*/ 192 h 194"/>
                  <a:gd name="T22" fmla="*/ 1 w 239"/>
                  <a:gd name="T23" fmla="*/ 194 h 194"/>
                  <a:gd name="T24" fmla="*/ 81 w 239"/>
                  <a:gd name="T25" fmla="*/ 155 h 194"/>
                  <a:gd name="T26" fmla="*/ 116 w 239"/>
                  <a:gd name="T27" fmla="*/ 120 h 194"/>
                  <a:gd name="T28" fmla="*/ 145 w 239"/>
                  <a:gd name="T29" fmla="*/ 83 h 194"/>
                  <a:gd name="T30" fmla="*/ 146 w 239"/>
                  <a:gd name="T31" fmla="*/ 83 h 194"/>
                  <a:gd name="T32" fmla="*/ 146 w 239"/>
                  <a:gd name="T33" fmla="*/ 83 h 194"/>
                  <a:gd name="T34" fmla="*/ 147 w 239"/>
                  <a:gd name="T35" fmla="*/ 81 h 194"/>
                  <a:gd name="T36" fmla="*/ 200 w 239"/>
                  <a:gd name="T37" fmla="*/ 79 h 194"/>
                  <a:gd name="T38" fmla="*/ 239 w 239"/>
                  <a:gd name="T39" fmla="*/ 44 h 194"/>
                  <a:gd name="T40" fmla="*/ 237 w 239"/>
                  <a:gd name="T41" fmla="*/ 42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39" h="194">
                    <a:moveTo>
                      <a:pt x="237" y="42"/>
                    </a:moveTo>
                    <a:cubicBezTo>
                      <a:pt x="223" y="34"/>
                      <a:pt x="202" y="38"/>
                      <a:pt x="188" y="43"/>
                    </a:cubicBezTo>
                    <a:cubicBezTo>
                      <a:pt x="175" y="47"/>
                      <a:pt x="163" y="55"/>
                      <a:pt x="153" y="64"/>
                    </a:cubicBezTo>
                    <a:cubicBezTo>
                      <a:pt x="158" y="42"/>
                      <a:pt x="154" y="15"/>
                      <a:pt x="140" y="1"/>
                    </a:cubicBezTo>
                    <a:cubicBezTo>
                      <a:pt x="139" y="0"/>
                      <a:pt x="138" y="0"/>
                      <a:pt x="137" y="1"/>
                    </a:cubicBezTo>
                    <a:cubicBezTo>
                      <a:pt x="123" y="22"/>
                      <a:pt x="123" y="62"/>
                      <a:pt x="143" y="79"/>
                    </a:cubicBezTo>
                    <a:cubicBezTo>
                      <a:pt x="143" y="80"/>
                      <a:pt x="143" y="80"/>
                      <a:pt x="143" y="81"/>
                    </a:cubicBezTo>
                    <a:cubicBezTo>
                      <a:pt x="142" y="81"/>
                      <a:pt x="142" y="82"/>
                      <a:pt x="142" y="82"/>
                    </a:cubicBezTo>
                    <a:cubicBezTo>
                      <a:pt x="133" y="93"/>
                      <a:pt x="125" y="104"/>
                      <a:pt x="115" y="115"/>
                    </a:cubicBezTo>
                    <a:cubicBezTo>
                      <a:pt x="105" y="126"/>
                      <a:pt x="94" y="137"/>
                      <a:pt x="83" y="147"/>
                    </a:cubicBezTo>
                    <a:cubicBezTo>
                      <a:pt x="58" y="169"/>
                      <a:pt x="32" y="183"/>
                      <a:pt x="1" y="192"/>
                    </a:cubicBezTo>
                    <a:cubicBezTo>
                      <a:pt x="0" y="192"/>
                      <a:pt x="0" y="194"/>
                      <a:pt x="1" y="194"/>
                    </a:cubicBezTo>
                    <a:cubicBezTo>
                      <a:pt x="31" y="192"/>
                      <a:pt x="59" y="173"/>
                      <a:pt x="81" y="155"/>
                    </a:cubicBezTo>
                    <a:cubicBezTo>
                      <a:pt x="93" y="144"/>
                      <a:pt x="105" y="132"/>
                      <a:pt x="116" y="120"/>
                    </a:cubicBezTo>
                    <a:cubicBezTo>
                      <a:pt x="126" y="109"/>
                      <a:pt x="137" y="97"/>
                      <a:pt x="145" y="83"/>
                    </a:cubicBezTo>
                    <a:cubicBezTo>
                      <a:pt x="146" y="83"/>
                      <a:pt x="146" y="83"/>
                      <a:pt x="146" y="83"/>
                    </a:cubicBezTo>
                    <a:cubicBezTo>
                      <a:pt x="146" y="83"/>
                      <a:pt x="146" y="83"/>
                      <a:pt x="146" y="83"/>
                    </a:cubicBezTo>
                    <a:cubicBezTo>
                      <a:pt x="146" y="82"/>
                      <a:pt x="146" y="81"/>
                      <a:pt x="147" y="81"/>
                    </a:cubicBezTo>
                    <a:cubicBezTo>
                      <a:pt x="164" y="87"/>
                      <a:pt x="183" y="86"/>
                      <a:pt x="200" y="79"/>
                    </a:cubicBezTo>
                    <a:cubicBezTo>
                      <a:pt x="215" y="73"/>
                      <a:pt x="233" y="60"/>
                      <a:pt x="239" y="44"/>
                    </a:cubicBezTo>
                    <a:cubicBezTo>
                      <a:pt x="239" y="43"/>
                      <a:pt x="238" y="42"/>
                      <a:pt x="237" y="42"/>
                    </a:cubicBezTo>
                    <a:close/>
                  </a:path>
                </a:pathLst>
              </a:custGeom>
              <a:solidFill>
                <a:srgbClr val="7F7E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0" name="Freeform 30"/>
              <p:cNvSpPr/>
              <p:nvPr/>
            </p:nvSpPr>
            <p:spPr bwMode="auto">
              <a:xfrm>
                <a:off x="2449542" y="82837"/>
                <a:ext cx="693738" cy="965200"/>
              </a:xfrm>
              <a:custGeom>
                <a:avLst/>
                <a:gdLst>
                  <a:gd name="T0" fmla="*/ 236 w 253"/>
                  <a:gd name="T1" fmla="*/ 151 h 351"/>
                  <a:gd name="T2" fmla="*/ 169 w 253"/>
                  <a:gd name="T3" fmla="*/ 159 h 351"/>
                  <a:gd name="T4" fmla="*/ 128 w 253"/>
                  <a:gd name="T5" fmla="*/ 189 h 351"/>
                  <a:gd name="T6" fmla="*/ 116 w 253"/>
                  <a:gd name="T7" fmla="*/ 202 h 351"/>
                  <a:gd name="T8" fmla="*/ 128 w 253"/>
                  <a:gd name="T9" fmla="*/ 165 h 351"/>
                  <a:gd name="T10" fmla="*/ 128 w 253"/>
                  <a:gd name="T11" fmla="*/ 165 h 351"/>
                  <a:gd name="T12" fmla="*/ 129 w 253"/>
                  <a:gd name="T13" fmla="*/ 165 h 351"/>
                  <a:gd name="T14" fmla="*/ 130 w 253"/>
                  <a:gd name="T15" fmla="*/ 165 h 351"/>
                  <a:gd name="T16" fmla="*/ 213 w 253"/>
                  <a:gd name="T17" fmla="*/ 62 h 351"/>
                  <a:gd name="T18" fmla="*/ 208 w 253"/>
                  <a:gd name="T19" fmla="*/ 16 h 351"/>
                  <a:gd name="T20" fmla="*/ 167 w 253"/>
                  <a:gd name="T21" fmla="*/ 3 h 351"/>
                  <a:gd name="T22" fmla="*/ 112 w 253"/>
                  <a:gd name="T23" fmla="*/ 72 h 351"/>
                  <a:gd name="T24" fmla="*/ 127 w 253"/>
                  <a:gd name="T25" fmla="*/ 164 h 351"/>
                  <a:gd name="T26" fmla="*/ 126 w 253"/>
                  <a:gd name="T27" fmla="*/ 164 h 351"/>
                  <a:gd name="T28" fmla="*/ 105 w 253"/>
                  <a:gd name="T29" fmla="*/ 213 h 351"/>
                  <a:gd name="T30" fmla="*/ 80 w 253"/>
                  <a:gd name="T31" fmla="*/ 266 h 351"/>
                  <a:gd name="T32" fmla="*/ 1 w 253"/>
                  <a:gd name="T33" fmla="*/ 350 h 351"/>
                  <a:gd name="T34" fmla="*/ 1 w 253"/>
                  <a:gd name="T35" fmla="*/ 351 h 351"/>
                  <a:gd name="T36" fmla="*/ 81 w 253"/>
                  <a:gd name="T37" fmla="*/ 273 h 351"/>
                  <a:gd name="T38" fmla="*/ 107 w 253"/>
                  <a:gd name="T39" fmla="*/ 221 h 351"/>
                  <a:gd name="T40" fmla="*/ 110 w 253"/>
                  <a:gd name="T41" fmla="*/ 214 h 351"/>
                  <a:gd name="T42" fmla="*/ 204 w 253"/>
                  <a:gd name="T43" fmla="*/ 221 h 351"/>
                  <a:gd name="T44" fmla="*/ 236 w 253"/>
                  <a:gd name="T45" fmla="*/ 151 h 3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53" h="351">
                    <a:moveTo>
                      <a:pt x="236" y="151"/>
                    </a:moveTo>
                    <a:cubicBezTo>
                      <a:pt x="222" y="129"/>
                      <a:pt x="184" y="150"/>
                      <a:pt x="169" y="159"/>
                    </a:cubicBezTo>
                    <a:cubicBezTo>
                      <a:pt x="154" y="167"/>
                      <a:pt x="140" y="177"/>
                      <a:pt x="128" y="189"/>
                    </a:cubicBezTo>
                    <a:cubicBezTo>
                      <a:pt x="124" y="193"/>
                      <a:pt x="119" y="197"/>
                      <a:pt x="116" y="202"/>
                    </a:cubicBezTo>
                    <a:cubicBezTo>
                      <a:pt x="121" y="190"/>
                      <a:pt x="125" y="178"/>
                      <a:pt x="128" y="165"/>
                    </a:cubicBezTo>
                    <a:cubicBezTo>
                      <a:pt x="128" y="165"/>
                      <a:pt x="128" y="165"/>
                      <a:pt x="128" y="165"/>
                    </a:cubicBezTo>
                    <a:cubicBezTo>
                      <a:pt x="128" y="165"/>
                      <a:pt x="129" y="165"/>
                      <a:pt x="129" y="165"/>
                    </a:cubicBezTo>
                    <a:cubicBezTo>
                      <a:pt x="129" y="165"/>
                      <a:pt x="130" y="165"/>
                      <a:pt x="130" y="165"/>
                    </a:cubicBezTo>
                    <a:cubicBezTo>
                      <a:pt x="168" y="139"/>
                      <a:pt x="203" y="108"/>
                      <a:pt x="213" y="62"/>
                    </a:cubicBezTo>
                    <a:cubicBezTo>
                      <a:pt x="216" y="47"/>
                      <a:pt x="216" y="30"/>
                      <a:pt x="208" y="16"/>
                    </a:cubicBezTo>
                    <a:cubicBezTo>
                      <a:pt x="199" y="2"/>
                      <a:pt x="182" y="0"/>
                      <a:pt x="167" y="3"/>
                    </a:cubicBezTo>
                    <a:cubicBezTo>
                      <a:pt x="133" y="8"/>
                      <a:pt x="117" y="42"/>
                      <a:pt x="112" y="72"/>
                    </a:cubicBezTo>
                    <a:cubicBezTo>
                      <a:pt x="107" y="101"/>
                      <a:pt x="108" y="139"/>
                      <a:pt x="127" y="164"/>
                    </a:cubicBezTo>
                    <a:cubicBezTo>
                      <a:pt x="126" y="164"/>
                      <a:pt x="126" y="164"/>
                      <a:pt x="126" y="164"/>
                    </a:cubicBezTo>
                    <a:cubicBezTo>
                      <a:pt x="118" y="180"/>
                      <a:pt x="112" y="197"/>
                      <a:pt x="105" y="213"/>
                    </a:cubicBezTo>
                    <a:cubicBezTo>
                      <a:pt x="98" y="231"/>
                      <a:pt x="90" y="249"/>
                      <a:pt x="80" y="266"/>
                    </a:cubicBezTo>
                    <a:cubicBezTo>
                      <a:pt x="61" y="301"/>
                      <a:pt x="34" y="328"/>
                      <a:pt x="1" y="350"/>
                    </a:cubicBezTo>
                    <a:cubicBezTo>
                      <a:pt x="0" y="350"/>
                      <a:pt x="1" y="351"/>
                      <a:pt x="1" y="351"/>
                    </a:cubicBezTo>
                    <a:cubicBezTo>
                      <a:pt x="36" y="335"/>
                      <a:pt x="62" y="305"/>
                      <a:pt x="81" y="273"/>
                    </a:cubicBezTo>
                    <a:cubicBezTo>
                      <a:pt x="91" y="257"/>
                      <a:pt x="100" y="239"/>
                      <a:pt x="107" y="221"/>
                    </a:cubicBezTo>
                    <a:cubicBezTo>
                      <a:pt x="108" y="219"/>
                      <a:pt x="109" y="216"/>
                      <a:pt x="110" y="214"/>
                    </a:cubicBezTo>
                    <a:cubicBezTo>
                      <a:pt x="136" y="233"/>
                      <a:pt x="176" y="233"/>
                      <a:pt x="204" y="221"/>
                    </a:cubicBezTo>
                    <a:cubicBezTo>
                      <a:pt x="229" y="211"/>
                      <a:pt x="253" y="178"/>
                      <a:pt x="236" y="151"/>
                    </a:cubicBezTo>
                    <a:close/>
                  </a:path>
                </a:pathLst>
              </a:custGeom>
              <a:solidFill>
                <a:srgbClr val="FEC1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1" name="Freeform 31"/>
              <p:cNvSpPr/>
              <p:nvPr/>
            </p:nvSpPr>
            <p:spPr bwMode="auto">
              <a:xfrm>
                <a:off x="2527329" y="1141700"/>
                <a:ext cx="0" cy="3175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2" name="Freeform 33"/>
              <p:cNvSpPr/>
              <p:nvPr/>
            </p:nvSpPr>
            <p:spPr bwMode="auto">
              <a:xfrm>
                <a:off x="2362229" y="1071850"/>
                <a:ext cx="573088" cy="442913"/>
              </a:xfrm>
              <a:custGeom>
                <a:avLst/>
                <a:gdLst>
                  <a:gd name="T0" fmla="*/ 186 w 209"/>
                  <a:gd name="T1" fmla="*/ 57 h 161"/>
                  <a:gd name="T2" fmla="*/ 162 w 209"/>
                  <a:gd name="T3" fmla="*/ 69 h 161"/>
                  <a:gd name="T4" fmla="*/ 144 w 209"/>
                  <a:gd name="T5" fmla="*/ 86 h 161"/>
                  <a:gd name="T6" fmla="*/ 82 w 209"/>
                  <a:gd name="T7" fmla="*/ 35 h 161"/>
                  <a:gd name="T8" fmla="*/ 2 w 209"/>
                  <a:gd name="T9" fmla="*/ 0 h 161"/>
                  <a:gd name="T10" fmla="*/ 1 w 209"/>
                  <a:gd name="T11" fmla="*/ 2 h 161"/>
                  <a:gd name="T12" fmla="*/ 29 w 209"/>
                  <a:gd name="T13" fmla="*/ 17 h 161"/>
                  <a:gd name="T14" fmla="*/ 71 w 209"/>
                  <a:gd name="T15" fmla="*/ 34 h 161"/>
                  <a:gd name="T16" fmla="*/ 110 w 209"/>
                  <a:gd name="T17" fmla="*/ 59 h 161"/>
                  <a:gd name="T18" fmla="*/ 142 w 209"/>
                  <a:gd name="T19" fmla="*/ 89 h 161"/>
                  <a:gd name="T20" fmla="*/ 142 w 209"/>
                  <a:gd name="T21" fmla="*/ 89 h 161"/>
                  <a:gd name="T22" fmla="*/ 141 w 209"/>
                  <a:gd name="T23" fmla="*/ 91 h 161"/>
                  <a:gd name="T24" fmla="*/ 140 w 209"/>
                  <a:gd name="T25" fmla="*/ 148 h 161"/>
                  <a:gd name="T26" fmla="*/ 166 w 209"/>
                  <a:gd name="T27" fmla="*/ 131 h 161"/>
                  <a:gd name="T28" fmla="*/ 187 w 209"/>
                  <a:gd name="T29" fmla="*/ 118 h 161"/>
                  <a:gd name="T30" fmla="*/ 187 w 209"/>
                  <a:gd name="T31" fmla="*/ 92 h 161"/>
                  <a:gd name="T32" fmla="*/ 186 w 209"/>
                  <a:gd name="T33" fmla="*/ 57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09" h="161">
                    <a:moveTo>
                      <a:pt x="186" y="57"/>
                    </a:moveTo>
                    <a:cubicBezTo>
                      <a:pt x="177" y="57"/>
                      <a:pt x="168" y="64"/>
                      <a:pt x="162" y="69"/>
                    </a:cubicBezTo>
                    <a:cubicBezTo>
                      <a:pt x="156" y="74"/>
                      <a:pt x="149" y="80"/>
                      <a:pt x="144" y="86"/>
                    </a:cubicBezTo>
                    <a:cubicBezTo>
                      <a:pt x="129" y="65"/>
                      <a:pt x="105" y="48"/>
                      <a:pt x="82" y="35"/>
                    </a:cubicBezTo>
                    <a:cubicBezTo>
                      <a:pt x="57" y="21"/>
                      <a:pt x="28" y="14"/>
                      <a:pt x="2" y="0"/>
                    </a:cubicBezTo>
                    <a:cubicBezTo>
                      <a:pt x="1" y="0"/>
                      <a:pt x="0" y="1"/>
                      <a:pt x="1" y="2"/>
                    </a:cubicBezTo>
                    <a:cubicBezTo>
                      <a:pt x="9" y="9"/>
                      <a:pt x="19" y="13"/>
                      <a:pt x="29" y="17"/>
                    </a:cubicBezTo>
                    <a:cubicBezTo>
                      <a:pt x="43" y="22"/>
                      <a:pt x="58" y="27"/>
                      <a:pt x="71" y="34"/>
                    </a:cubicBezTo>
                    <a:cubicBezTo>
                      <a:pt x="85" y="41"/>
                      <a:pt x="98" y="49"/>
                      <a:pt x="110" y="59"/>
                    </a:cubicBezTo>
                    <a:cubicBezTo>
                      <a:pt x="122" y="68"/>
                      <a:pt x="131" y="79"/>
                      <a:pt x="142" y="89"/>
                    </a:cubicBezTo>
                    <a:cubicBezTo>
                      <a:pt x="142" y="89"/>
                      <a:pt x="142" y="89"/>
                      <a:pt x="142" y="89"/>
                    </a:cubicBezTo>
                    <a:cubicBezTo>
                      <a:pt x="141" y="90"/>
                      <a:pt x="141" y="90"/>
                      <a:pt x="141" y="91"/>
                    </a:cubicBezTo>
                    <a:cubicBezTo>
                      <a:pt x="133" y="109"/>
                      <a:pt x="125" y="132"/>
                      <a:pt x="140" y="148"/>
                    </a:cubicBezTo>
                    <a:cubicBezTo>
                      <a:pt x="152" y="161"/>
                      <a:pt x="166" y="144"/>
                      <a:pt x="166" y="131"/>
                    </a:cubicBezTo>
                    <a:cubicBezTo>
                      <a:pt x="175" y="131"/>
                      <a:pt x="182" y="125"/>
                      <a:pt x="187" y="118"/>
                    </a:cubicBezTo>
                    <a:cubicBezTo>
                      <a:pt x="192" y="111"/>
                      <a:pt x="194" y="99"/>
                      <a:pt x="187" y="92"/>
                    </a:cubicBezTo>
                    <a:cubicBezTo>
                      <a:pt x="197" y="83"/>
                      <a:pt x="209" y="57"/>
                      <a:pt x="186" y="57"/>
                    </a:cubicBezTo>
                    <a:close/>
                  </a:path>
                </a:pathLst>
              </a:custGeom>
              <a:solidFill>
                <a:srgbClr val="FEC1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3" name="Freeform 34"/>
              <p:cNvSpPr/>
              <p:nvPr/>
            </p:nvSpPr>
            <p:spPr bwMode="auto">
              <a:xfrm>
                <a:off x="2440017" y="1141700"/>
                <a:ext cx="139700" cy="341313"/>
              </a:xfrm>
              <a:custGeom>
                <a:avLst/>
                <a:gdLst>
                  <a:gd name="T0" fmla="*/ 35 w 51"/>
                  <a:gd name="T1" fmla="*/ 2 h 124"/>
                  <a:gd name="T2" fmla="*/ 34 w 51"/>
                  <a:gd name="T3" fmla="*/ 0 h 124"/>
                  <a:gd name="T4" fmla="*/ 32 w 51"/>
                  <a:gd name="T5" fmla="*/ 2 h 124"/>
                  <a:gd name="T6" fmla="*/ 2 w 51"/>
                  <a:gd name="T7" fmla="*/ 58 h 124"/>
                  <a:gd name="T8" fmla="*/ 13 w 51"/>
                  <a:gd name="T9" fmla="*/ 122 h 124"/>
                  <a:gd name="T10" fmla="*/ 16 w 51"/>
                  <a:gd name="T11" fmla="*/ 121 h 124"/>
                  <a:gd name="T12" fmla="*/ 48 w 51"/>
                  <a:gd name="T13" fmla="*/ 65 h 124"/>
                  <a:gd name="T14" fmla="*/ 35 w 51"/>
                  <a:gd name="T15" fmla="*/ 2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1" h="124">
                    <a:moveTo>
                      <a:pt x="35" y="2"/>
                    </a:moveTo>
                    <a:cubicBezTo>
                      <a:pt x="35" y="1"/>
                      <a:pt x="35" y="0"/>
                      <a:pt x="34" y="0"/>
                    </a:cubicBezTo>
                    <a:cubicBezTo>
                      <a:pt x="32" y="0"/>
                      <a:pt x="32" y="1"/>
                      <a:pt x="32" y="2"/>
                    </a:cubicBezTo>
                    <a:cubicBezTo>
                      <a:pt x="13" y="14"/>
                      <a:pt x="5" y="37"/>
                      <a:pt x="2" y="58"/>
                    </a:cubicBezTo>
                    <a:cubicBezTo>
                      <a:pt x="0" y="79"/>
                      <a:pt x="1" y="105"/>
                      <a:pt x="13" y="122"/>
                    </a:cubicBezTo>
                    <a:cubicBezTo>
                      <a:pt x="14" y="124"/>
                      <a:pt x="17" y="122"/>
                      <a:pt x="16" y="121"/>
                    </a:cubicBezTo>
                    <a:cubicBezTo>
                      <a:pt x="34" y="109"/>
                      <a:pt x="44" y="85"/>
                      <a:pt x="48" y="65"/>
                    </a:cubicBezTo>
                    <a:cubicBezTo>
                      <a:pt x="51" y="46"/>
                      <a:pt x="50" y="17"/>
                      <a:pt x="35" y="2"/>
                    </a:cubicBezTo>
                    <a:close/>
                  </a:path>
                </a:pathLst>
              </a:custGeom>
              <a:solidFill>
                <a:srgbClr val="7F7E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4" name="Freeform 35"/>
              <p:cNvSpPr/>
              <p:nvPr/>
            </p:nvSpPr>
            <p:spPr bwMode="auto">
              <a:xfrm>
                <a:off x="2598767" y="1017875"/>
                <a:ext cx="309563" cy="195263"/>
              </a:xfrm>
              <a:custGeom>
                <a:avLst/>
                <a:gdLst>
                  <a:gd name="T0" fmla="*/ 110 w 113"/>
                  <a:gd name="T1" fmla="*/ 3 h 71"/>
                  <a:gd name="T2" fmla="*/ 108 w 113"/>
                  <a:gd name="T3" fmla="*/ 1 h 71"/>
                  <a:gd name="T4" fmla="*/ 1 w 113"/>
                  <a:gd name="T5" fmla="*/ 58 h 71"/>
                  <a:gd name="T6" fmla="*/ 1 w 113"/>
                  <a:gd name="T7" fmla="*/ 58 h 71"/>
                  <a:gd name="T8" fmla="*/ 0 w 113"/>
                  <a:gd name="T9" fmla="*/ 59 h 71"/>
                  <a:gd name="T10" fmla="*/ 2 w 113"/>
                  <a:gd name="T11" fmla="*/ 60 h 71"/>
                  <a:gd name="T12" fmla="*/ 2 w 113"/>
                  <a:gd name="T13" fmla="*/ 59 h 71"/>
                  <a:gd name="T14" fmla="*/ 61 w 113"/>
                  <a:gd name="T15" fmla="*/ 52 h 71"/>
                  <a:gd name="T16" fmla="*/ 112 w 113"/>
                  <a:gd name="T17" fmla="*/ 6 h 71"/>
                  <a:gd name="T18" fmla="*/ 110 w 113"/>
                  <a:gd name="T19" fmla="*/ 3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3" h="71">
                    <a:moveTo>
                      <a:pt x="110" y="3"/>
                    </a:moveTo>
                    <a:cubicBezTo>
                      <a:pt x="110" y="2"/>
                      <a:pt x="109" y="1"/>
                      <a:pt x="108" y="1"/>
                    </a:cubicBezTo>
                    <a:cubicBezTo>
                      <a:pt x="66" y="0"/>
                      <a:pt x="18" y="16"/>
                      <a:pt x="1" y="58"/>
                    </a:cubicBezTo>
                    <a:cubicBezTo>
                      <a:pt x="1" y="58"/>
                      <a:pt x="1" y="58"/>
                      <a:pt x="1" y="58"/>
                    </a:cubicBezTo>
                    <a:cubicBezTo>
                      <a:pt x="1" y="58"/>
                      <a:pt x="1" y="59"/>
                      <a:pt x="0" y="59"/>
                    </a:cubicBezTo>
                    <a:cubicBezTo>
                      <a:pt x="0" y="60"/>
                      <a:pt x="1" y="60"/>
                      <a:pt x="2" y="60"/>
                    </a:cubicBezTo>
                    <a:cubicBezTo>
                      <a:pt x="2" y="59"/>
                      <a:pt x="2" y="59"/>
                      <a:pt x="2" y="59"/>
                    </a:cubicBezTo>
                    <a:cubicBezTo>
                      <a:pt x="19" y="71"/>
                      <a:pt x="45" y="60"/>
                      <a:pt x="61" y="52"/>
                    </a:cubicBezTo>
                    <a:cubicBezTo>
                      <a:pt x="81" y="42"/>
                      <a:pt x="101" y="26"/>
                      <a:pt x="112" y="6"/>
                    </a:cubicBezTo>
                    <a:cubicBezTo>
                      <a:pt x="113" y="4"/>
                      <a:pt x="111" y="3"/>
                      <a:pt x="110" y="3"/>
                    </a:cubicBezTo>
                    <a:close/>
                  </a:path>
                </a:pathLst>
              </a:custGeom>
              <a:solidFill>
                <a:srgbClr val="7F7E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5" name="Freeform 36"/>
              <p:cNvSpPr/>
              <p:nvPr/>
            </p:nvSpPr>
            <p:spPr bwMode="auto">
              <a:xfrm>
                <a:off x="3232179" y="214600"/>
                <a:ext cx="239713" cy="363538"/>
              </a:xfrm>
              <a:custGeom>
                <a:avLst/>
                <a:gdLst>
                  <a:gd name="T0" fmla="*/ 83 w 88"/>
                  <a:gd name="T1" fmla="*/ 29 h 132"/>
                  <a:gd name="T2" fmla="*/ 68 w 88"/>
                  <a:gd name="T3" fmla="*/ 29 h 132"/>
                  <a:gd name="T4" fmla="*/ 70 w 88"/>
                  <a:gd name="T5" fmla="*/ 14 h 132"/>
                  <a:gd name="T6" fmla="*/ 68 w 88"/>
                  <a:gd name="T7" fmla="*/ 12 h 132"/>
                  <a:gd name="T8" fmla="*/ 47 w 88"/>
                  <a:gd name="T9" fmla="*/ 20 h 132"/>
                  <a:gd name="T10" fmla="*/ 28 w 88"/>
                  <a:gd name="T11" fmla="*/ 9 h 132"/>
                  <a:gd name="T12" fmla="*/ 32 w 88"/>
                  <a:gd name="T13" fmla="*/ 46 h 132"/>
                  <a:gd name="T14" fmla="*/ 32 w 88"/>
                  <a:gd name="T15" fmla="*/ 48 h 132"/>
                  <a:gd name="T16" fmla="*/ 15 w 88"/>
                  <a:gd name="T17" fmla="*/ 84 h 132"/>
                  <a:gd name="T18" fmla="*/ 0 w 88"/>
                  <a:gd name="T19" fmla="*/ 131 h 132"/>
                  <a:gd name="T20" fmla="*/ 2 w 88"/>
                  <a:gd name="T21" fmla="*/ 131 h 132"/>
                  <a:gd name="T22" fmla="*/ 17 w 88"/>
                  <a:gd name="T23" fmla="*/ 89 h 132"/>
                  <a:gd name="T24" fmla="*/ 34 w 88"/>
                  <a:gd name="T25" fmla="*/ 51 h 132"/>
                  <a:gd name="T26" fmla="*/ 85 w 88"/>
                  <a:gd name="T27" fmla="*/ 44 h 132"/>
                  <a:gd name="T28" fmla="*/ 83 w 88"/>
                  <a:gd name="T29" fmla="*/ 29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88" h="132">
                    <a:moveTo>
                      <a:pt x="83" y="29"/>
                    </a:moveTo>
                    <a:cubicBezTo>
                      <a:pt x="78" y="26"/>
                      <a:pt x="73" y="27"/>
                      <a:pt x="68" y="29"/>
                    </a:cubicBezTo>
                    <a:cubicBezTo>
                      <a:pt x="70" y="24"/>
                      <a:pt x="70" y="20"/>
                      <a:pt x="70" y="14"/>
                    </a:cubicBezTo>
                    <a:cubicBezTo>
                      <a:pt x="71" y="13"/>
                      <a:pt x="69" y="12"/>
                      <a:pt x="68" y="12"/>
                    </a:cubicBezTo>
                    <a:cubicBezTo>
                      <a:pt x="59" y="11"/>
                      <a:pt x="52" y="14"/>
                      <a:pt x="47" y="20"/>
                    </a:cubicBezTo>
                    <a:cubicBezTo>
                      <a:pt x="45" y="11"/>
                      <a:pt x="38" y="0"/>
                      <a:pt x="28" y="9"/>
                    </a:cubicBezTo>
                    <a:cubicBezTo>
                      <a:pt x="17" y="19"/>
                      <a:pt x="21" y="37"/>
                      <a:pt x="32" y="46"/>
                    </a:cubicBezTo>
                    <a:cubicBezTo>
                      <a:pt x="31" y="47"/>
                      <a:pt x="31" y="48"/>
                      <a:pt x="32" y="48"/>
                    </a:cubicBezTo>
                    <a:cubicBezTo>
                      <a:pt x="25" y="60"/>
                      <a:pt x="20" y="72"/>
                      <a:pt x="15" y="84"/>
                    </a:cubicBezTo>
                    <a:cubicBezTo>
                      <a:pt x="9" y="99"/>
                      <a:pt x="3" y="115"/>
                      <a:pt x="0" y="131"/>
                    </a:cubicBezTo>
                    <a:cubicBezTo>
                      <a:pt x="0" y="132"/>
                      <a:pt x="2" y="132"/>
                      <a:pt x="2" y="131"/>
                    </a:cubicBezTo>
                    <a:cubicBezTo>
                      <a:pt x="7" y="117"/>
                      <a:pt x="11" y="103"/>
                      <a:pt x="17" y="89"/>
                    </a:cubicBezTo>
                    <a:cubicBezTo>
                      <a:pt x="22" y="76"/>
                      <a:pt x="29" y="64"/>
                      <a:pt x="34" y="51"/>
                    </a:cubicBezTo>
                    <a:cubicBezTo>
                      <a:pt x="48" y="65"/>
                      <a:pt x="74" y="62"/>
                      <a:pt x="85" y="44"/>
                    </a:cubicBezTo>
                    <a:cubicBezTo>
                      <a:pt x="88" y="40"/>
                      <a:pt x="88" y="32"/>
                      <a:pt x="83" y="29"/>
                    </a:cubicBezTo>
                    <a:close/>
                  </a:path>
                </a:pathLst>
              </a:custGeom>
              <a:solidFill>
                <a:srgbClr val="FF78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6" name="Freeform 47"/>
              <p:cNvSpPr/>
              <p:nvPr/>
            </p:nvSpPr>
            <p:spPr bwMode="auto">
              <a:xfrm>
                <a:off x="3702079" y="-40988"/>
                <a:ext cx="417513" cy="514350"/>
              </a:xfrm>
              <a:custGeom>
                <a:avLst/>
                <a:gdLst>
                  <a:gd name="T0" fmla="*/ 70 w 152"/>
                  <a:gd name="T1" fmla="*/ 16 h 187"/>
                  <a:gd name="T2" fmla="*/ 77 w 152"/>
                  <a:gd name="T3" fmla="*/ 30 h 187"/>
                  <a:gd name="T4" fmla="*/ 74 w 152"/>
                  <a:gd name="T5" fmla="*/ 80 h 187"/>
                  <a:gd name="T6" fmla="*/ 74 w 152"/>
                  <a:gd name="T7" fmla="*/ 80 h 187"/>
                  <a:gd name="T8" fmla="*/ 34 w 152"/>
                  <a:gd name="T9" fmla="*/ 126 h 187"/>
                  <a:gd name="T10" fmla="*/ 31 w 152"/>
                  <a:gd name="T11" fmla="*/ 77 h 187"/>
                  <a:gd name="T12" fmla="*/ 40 w 152"/>
                  <a:gd name="T13" fmla="*/ 74 h 187"/>
                  <a:gd name="T14" fmla="*/ 40 w 152"/>
                  <a:gd name="T15" fmla="*/ 52 h 187"/>
                  <a:gd name="T16" fmla="*/ 16 w 152"/>
                  <a:gd name="T17" fmla="*/ 54 h 187"/>
                  <a:gd name="T18" fmla="*/ 18 w 152"/>
                  <a:gd name="T19" fmla="*/ 75 h 187"/>
                  <a:gd name="T20" fmla="*/ 20 w 152"/>
                  <a:gd name="T21" fmla="*/ 75 h 187"/>
                  <a:gd name="T22" fmla="*/ 26 w 152"/>
                  <a:gd name="T23" fmla="*/ 77 h 187"/>
                  <a:gd name="T24" fmla="*/ 31 w 152"/>
                  <a:gd name="T25" fmla="*/ 101 h 187"/>
                  <a:gd name="T26" fmla="*/ 30 w 152"/>
                  <a:gd name="T27" fmla="*/ 133 h 187"/>
                  <a:gd name="T28" fmla="*/ 0 w 152"/>
                  <a:gd name="T29" fmla="*/ 185 h 187"/>
                  <a:gd name="T30" fmla="*/ 2 w 152"/>
                  <a:gd name="T31" fmla="*/ 186 h 187"/>
                  <a:gd name="T32" fmla="*/ 18 w 152"/>
                  <a:gd name="T33" fmla="*/ 161 h 187"/>
                  <a:gd name="T34" fmla="*/ 84 w 152"/>
                  <a:gd name="T35" fmla="*/ 160 h 187"/>
                  <a:gd name="T36" fmla="*/ 91 w 152"/>
                  <a:gd name="T37" fmla="*/ 175 h 187"/>
                  <a:gd name="T38" fmla="*/ 109 w 152"/>
                  <a:gd name="T39" fmla="*/ 168 h 187"/>
                  <a:gd name="T40" fmla="*/ 104 w 152"/>
                  <a:gd name="T41" fmla="*/ 152 h 187"/>
                  <a:gd name="T42" fmla="*/ 86 w 152"/>
                  <a:gd name="T43" fmla="*/ 156 h 187"/>
                  <a:gd name="T44" fmla="*/ 19 w 152"/>
                  <a:gd name="T45" fmla="*/ 158 h 187"/>
                  <a:gd name="T46" fmla="*/ 54 w 152"/>
                  <a:gd name="T47" fmla="*/ 108 h 187"/>
                  <a:gd name="T48" fmla="*/ 114 w 152"/>
                  <a:gd name="T49" fmla="*/ 109 h 187"/>
                  <a:gd name="T50" fmla="*/ 113 w 152"/>
                  <a:gd name="T51" fmla="*/ 110 h 187"/>
                  <a:gd name="T52" fmla="*/ 115 w 152"/>
                  <a:gd name="T53" fmla="*/ 113 h 187"/>
                  <a:gd name="T54" fmla="*/ 123 w 152"/>
                  <a:gd name="T55" fmla="*/ 125 h 187"/>
                  <a:gd name="T56" fmla="*/ 140 w 152"/>
                  <a:gd name="T57" fmla="*/ 115 h 187"/>
                  <a:gd name="T58" fmla="*/ 131 w 152"/>
                  <a:gd name="T59" fmla="*/ 99 h 187"/>
                  <a:gd name="T60" fmla="*/ 117 w 152"/>
                  <a:gd name="T61" fmla="*/ 104 h 187"/>
                  <a:gd name="T62" fmla="*/ 57 w 152"/>
                  <a:gd name="T63" fmla="*/ 104 h 187"/>
                  <a:gd name="T64" fmla="*/ 99 w 152"/>
                  <a:gd name="T65" fmla="*/ 64 h 187"/>
                  <a:gd name="T66" fmla="*/ 126 w 152"/>
                  <a:gd name="T67" fmla="*/ 67 h 187"/>
                  <a:gd name="T68" fmla="*/ 125 w 152"/>
                  <a:gd name="T69" fmla="*/ 68 h 187"/>
                  <a:gd name="T70" fmla="*/ 139 w 152"/>
                  <a:gd name="T71" fmla="*/ 78 h 187"/>
                  <a:gd name="T72" fmla="*/ 151 w 152"/>
                  <a:gd name="T73" fmla="*/ 66 h 187"/>
                  <a:gd name="T74" fmla="*/ 140 w 152"/>
                  <a:gd name="T75" fmla="*/ 57 h 187"/>
                  <a:gd name="T76" fmla="*/ 127 w 152"/>
                  <a:gd name="T77" fmla="*/ 63 h 187"/>
                  <a:gd name="T78" fmla="*/ 102 w 152"/>
                  <a:gd name="T79" fmla="*/ 62 h 187"/>
                  <a:gd name="T80" fmla="*/ 127 w 152"/>
                  <a:gd name="T81" fmla="*/ 42 h 187"/>
                  <a:gd name="T82" fmla="*/ 140 w 152"/>
                  <a:gd name="T83" fmla="*/ 39 h 187"/>
                  <a:gd name="T84" fmla="*/ 138 w 152"/>
                  <a:gd name="T85" fmla="*/ 23 h 187"/>
                  <a:gd name="T86" fmla="*/ 124 w 152"/>
                  <a:gd name="T87" fmla="*/ 23 h 187"/>
                  <a:gd name="T88" fmla="*/ 123 w 152"/>
                  <a:gd name="T89" fmla="*/ 40 h 187"/>
                  <a:gd name="T90" fmla="*/ 78 w 152"/>
                  <a:gd name="T91" fmla="*/ 76 h 187"/>
                  <a:gd name="T92" fmla="*/ 82 w 152"/>
                  <a:gd name="T93" fmla="*/ 31 h 187"/>
                  <a:gd name="T94" fmla="*/ 84 w 152"/>
                  <a:gd name="T95" fmla="*/ 31 h 187"/>
                  <a:gd name="T96" fmla="*/ 85 w 152"/>
                  <a:gd name="T97" fmla="*/ 31 h 187"/>
                  <a:gd name="T98" fmla="*/ 98 w 152"/>
                  <a:gd name="T99" fmla="*/ 18 h 187"/>
                  <a:gd name="T100" fmla="*/ 82 w 152"/>
                  <a:gd name="T101" fmla="*/ 1 h 187"/>
                  <a:gd name="T102" fmla="*/ 70 w 152"/>
                  <a:gd name="T103" fmla="*/ 16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52" h="187">
                    <a:moveTo>
                      <a:pt x="70" y="16"/>
                    </a:moveTo>
                    <a:cubicBezTo>
                      <a:pt x="69" y="22"/>
                      <a:pt x="72" y="27"/>
                      <a:pt x="77" y="30"/>
                    </a:cubicBezTo>
                    <a:cubicBezTo>
                      <a:pt x="78" y="47"/>
                      <a:pt x="79" y="63"/>
                      <a:pt x="74" y="80"/>
                    </a:cubicBezTo>
                    <a:cubicBezTo>
                      <a:pt x="74" y="80"/>
                      <a:pt x="74" y="80"/>
                      <a:pt x="74" y="80"/>
                    </a:cubicBezTo>
                    <a:cubicBezTo>
                      <a:pt x="59" y="94"/>
                      <a:pt x="46" y="110"/>
                      <a:pt x="34" y="126"/>
                    </a:cubicBezTo>
                    <a:cubicBezTo>
                      <a:pt x="38" y="111"/>
                      <a:pt x="36" y="92"/>
                      <a:pt x="31" y="77"/>
                    </a:cubicBezTo>
                    <a:cubicBezTo>
                      <a:pt x="35" y="77"/>
                      <a:pt x="38" y="76"/>
                      <a:pt x="40" y="74"/>
                    </a:cubicBezTo>
                    <a:cubicBezTo>
                      <a:pt x="49" y="70"/>
                      <a:pt x="48" y="57"/>
                      <a:pt x="40" y="52"/>
                    </a:cubicBezTo>
                    <a:cubicBezTo>
                      <a:pt x="33" y="47"/>
                      <a:pt x="22" y="49"/>
                      <a:pt x="16" y="54"/>
                    </a:cubicBezTo>
                    <a:cubicBezTo>
                      <a:pt x="8" y="60"/>
                      <a:pt x="10" y="70"/>
                      <a:pt x="18" y="75"/>
                    </a:cubicBezTo>
                    <a:cubicBezTo>
                      <a:pt x="19" y="76"/>
                      <a:pt x="20" y="75"/>
                      <a:pt x="20" y="75"/>
                    </a:cubicBezTo>
                    <a:cubicBezTo>
                      <a:pt x="22" y="76"/>
                      <a:pt x="24" y="77"/>
                      <a:pt x="26" y="77"/>
                    </a:cubicBezTo>
                    <a:cubicBezTo>
                      <a:pt x="28" y="85"/>
                      <a:pt x="30" y="93"/>
                      <a:pt x="31" y="101"/>
                    </a:cubicBezTo>
                    <a:cubicBezTo>
                      <a:pt x="33" y="112"/>
                      <a:pt x="32" y="122"/>
                      <a:pt x="30" y="133"/>
                    </a:cubicBezTo>
                    <a:cubicBezTo>
                      <a:pt x="18" y="149"/>
                      <a:pt x="8" y="167"/>
                      <a:pt x="0" y="185"/>
                    </a:cubicBezTo>
                    <a:cubicBezTo>
                      <a:pt x="0" y="186"/>
                      <a:pt x="1" y="187"/>
                      <a:pt x="2" y="186"/>
                    </a:cubicBezTo>
                    <a:cubicBezTo>
                      <a:pt x="7" y="178"/>
                      <a:pt x="12" y="169"/>
                      <a:pt x="18" y="161"/>
                    </a:cubicBezTo>
                    <a:cubicBezTo>
                      <a:pt x="40" y="153"/>
                      <a:pt x="62" y="158"/>
                      <a:pt x="84" y="160"/>
                    </a:cubicBezTo>
                    <a:cubicBezTo>
                      <a:pt x="83" y="166"/>
                      <a:pt x="85" y="172"/>
                      <a:pt x="91" y="175"/>
                    </a:cubicBezTo>
                    <a:cubicBezTo>
                      <a:pt x="97" y="178"/>
                      <a:pt x="107" y="176"/>
                      <a:pt x="109" y="168"/>
                    </a:cubicBezTo>
                    <a:cubicBezTo>
                      <a:pt x="111" y="162"/>
                      <a:pt x="109" y="156"/>
                      <a:pt x="104" y="152"/>
                    </a:cubicBezTo>
                    <a:cubicBezTo>
                      <a:pt x="99" y="148"/>
                      <a:pt x="90" y="151"/>
                      <a:pt x="86" y="156"/>
                    </a:cubicBezTo>
                    <a:cubicBezTo>
                      <a:pt x="65" y="151"/>
                      <a:pt x="39" y="150"/>
                      <a:pt x="19" y="158"/>
                    </a:cubicBezTo>
                    <a:cubicBezTo>
                      <a:pt x="30" y="141"/>
                      <a:pt x="41" y="124"/>
                      <a:pt x="54" y="108"/>
                    </a:cubicBezTo>
                    <a:cubicBezTo>
                      <a:pt x="75" y="100"/>
                      <a:pt x="94" y="104"/>
                      <a:pt x="114" y="109"/>
                    </a:cubicBezTo>
                    <a:cubicBezTo>
                      <a:pt x="114" y="109"/>
                      <a:pt x="114" y="110"/>
                      <a:pt x="113" y="110"/>
                    </a:cubicBezTo>
                    <a:cubicBezTo>
                      <a:pt x="113" y="111"/>
                      <a:pt x="114" y="112"/>
                      <a:pt x="115" y="113"/>
                    </a:cubicBezTo>
                    <a:cubicBezTo>
                      <a:pt x="115" y="118"/>
                      <a:pt x="119" y="123"/>
                      <a:pt x="123" y="125"/>
                    </a:cubicBezTo>
                    <a:cubicBezTo>
                      <a:pt x="130" y="129"/>
                      <a:pt x="138" y="121"/>
                      <a:pt x="140" y="115"/>
                    </a:cubicBezTo>
                    <a:cubicBezTo>
                      <a:pt x="142" y="108"/>
                      <a:pt x="137" y="101"/>
                      <a:pt x="131" y="99"/>
                    </a:cubicBezTo>
                    <a:cubicBezTo>
                      <a:pt x="125" y="97"/>
                      <a:pt x="120" y="100"/>
                      <a:pt x="117" y="104"/>
                    </a:cubicBezTo>
                    <a:cubicBezTo>
                      <a:pt x="97" y="99"/>
                      <a:pt x="75" y="97"/>
                      <a:pt x="57" y="104"/>
                    </a:cubicBezTo>
                    <a:cubicBezTo>
                      <a:pt x="70" y="89"/>
                      <a:pt x="84" y="76"/>
                      <a:pt x="99" y="64"/>
                    </a:cubicBezTo>
                    <a:cubicBezTo>
                      <a:pt x="108" y="64"/>
                      <a:pt x="117" y="66"/>
                      <a:pt x="126" y="67"/>
                    </a:cubicBezTo>
                    <a:cubicBezTo>
                      <a:pt x="126" y="67"/>
                      <a:pt x="125" y="67"/>
                      <a:pt x="125" y="68"/>
                    </a:cubicBezTo>
                    <a:cubicBezTo>
                      <a:pt x="127" y="74"/>
                      <a:pt x="133" y="79"/>
                      <a:pt x="139" y="78"/>
                    </a:cubicBezTo>
                    <a:cubicBezTo>
                      <a:pt x="144" y="77"/>
                      <a:pt x="152" y="72"/>
                      <a:pt x="151" y="66"/>
                    </a:cubicBezTo>
                    <a:cubicBezTo>
                      <a:pt x="150" y="61"/>
                      <a:pt x="144" y="58"/>
                      <a:pt x="140" y="57"/>
                    </a:cubicBezTo>
                    <a:cubicBezTo>
                      <a:pt x="135" y="57"/>
                      <a:pt x="130" y="59"/>
                      <a:pt x="127" y="63"/>
                    </a:cubicBezTo>
                    <a:cubicBezTo>
                      <a:pt x="119" y="61"/>
                      <a:pt x="110" y="61"/>
                      <a:pt x="102" y="62"/>
                    </a:cubicBezTo>
                    <a:cubicBezTo>
                      <a:pt x="110" y="55"/>
                      <a:pt x="119" y="49"/>
                      <a:pt x="127" y="42"/>
                    </a:cubicBezTo>
                    <a:cubicBezTo>
                      <a:pt x="131" y="44"/>
                      <a:pt x="137" y="43"/>
                      <a:pt x="140" y="39"/>
                    </a:cubicBezTo>
                    <a:cubicBezTo>
                      <a:pt x="144" y="33"/>
                      <a:pt x="145" y="27"/>
                      <a:pt x="138" y="23"/>
                    </a:cubicBezTo>
                    <a:cubicBezTo>
                      <a:pt x="134" y="20"/>
                      <a:pt x="128" y="20"/>
                      <a:pt x="124" y="23"/>
                    </a:cubicBezTo>
                    <a:cubicBezTo>
                      <a:pt x="118" y="27"/>
                      <a:pt x="120" y="35"/>
                      <a:pt x="123" y="40"/>
                    </a:cubicBezTo>
                    <a:cubicBezTo>
                      <a:pt x="107" y="51"/>
                      <a:pt x="92" y="63"/>
                      <a:pt x="78" y="76"/>
                    </a:cubicBezTo>
                    <a:cubicBezTo>
                      <a:pt x="84" y="63"/>
                      <a:pt x="85" y="46"/>
                      <a:pt x="82" y="31"/>
                    </a:cubicBezTo>
                    <a:cubicBezTo>
                      <a:pt x="83" y="31"/>
                      <a:pt x="84" y="31"/>
                      <a:pt x="84" y="31"/>
                    </a:cubicBezTo>
                    <a:cubicBezTo>
                      <a:pt x="85" y="31"/>
                      <a:pt x="85" y="31"/>
                      <a:pt x="85" y="31"/>
                    </a:cubicBezTo>
                    <a:cubicBezTo>
                      <a:pt x="92" y="31"/>
                      <a:pt x="98" y="26"/>
                      <a:pt x="98" y="18"/>
                    </a:cubicBezTo>
                    <a:cubicBezTo>
                      <a:pt x="98" y="11"/>
                      <a:pt x="91" y="0"/>
                      <a:pt x="82" y="1"/>
                    </a:cubicBezTo>
                    <a:cubicBezTo>
                      <a:pt x="75" y="2"/>
                      <a:pt x="70" y="9"/>
                      <a:pt x="70" y="16"/>
                    </a:cubicBezTo>
                    <a:close/>
                  </a:path>
                </a:pathLst>
              </a:custGeom>
              <a:solidFill>
                <a:srgbClr val="FEC1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7" name="Freeform 48"/>
              <p:cNvSpPr/>
              <p:nvPr/>
            </p:nvSpPr>
            <p:spPr bwMode="auto">
              <a:xfrm>
                <a:off x="2792442" y="628937"/>
                <a:ext cx="1028700" cy="658813"/>
              </a:xfrm>
              <a:custGeom>
                <a:avLst/>
                <a:gdLst>
                  <a:gd name="T0" fmla="*/ 373 w 375"/>
                  <a:gd name="T1" fmla="*/ 204 h 239"/>
                  <a:gd name="T2" fmla="*/ 372 w 375"/>
                  <a:gd name="T3" fmla="*/ 203 h 239"/>
                  <a:gd name="T4" fmla="*/ 349 w 375"/>
                  <a:gd name="T5" fmla="*/ 152 h 239"/>
                  <a:gd name="T6" fmla="*/ 313 w 375"/>
                  <a:gd name="T7" fmla="*/ 116 h 239"/>
                  <a:gd name="T8" fmla="*/ 235 w 375"/>
                  <a:gd name="T9" fmla="*/ 120 h 239"/>
                  <a:gd name="T10" fmla="*/ 235 w 375"/>
                  <a:gd name="T11" fmla="*/ 121 h 239"/>
                  <a:gd name="T12" fmla="*/ 126 w 375"/>
                  <a:gd name="T13" fmla="*/ 95 h 239"/>
                  <a:gd name="T14" fmla="*/ 92 w 375"/>
                  <a:gd name="T15" fmla="*/ 90 h 239"/>
                  <a:gd name="T16" fmla="*/ 150 w 375"/>
                  <a:gd name="T17" fmla="*/ 54 h 239"/>
                  <a:gd name="T18" fmla="*/ 192 w 375"/>
                  <a:gd name="T19" fmla="*/ 41 h 239"/>
                  <a:gd name="T20" fmla="*/ 192 w 375"/>
                  <a:gd name="T21" fmla="*/ 42 h 239"/>
                  <a:gd name="T22" fmla="*/ 296 w 375"/>
                  <a:gd name="T23" fmla="*/ 59 h 239"/>
                  <a:gd name="T24" fmla="*/ 297 w 375"/>
                  <a:gd name="T25" fmla="*/ 56 h 239"/>
                  <a:gd name="T26" fmla="*/ 296 w 375"/>
                  <a:gd name="T27" fmla="*/ 55 h 239"/>
                  <a:gd name="T28" fmla="*/ 296 w 375"/>
                  <a:gd name="T29" fmla="*/ 55 h 239"/>
                  <a:gd name="T30" fmla="*/ 193 w 375"/>
                  <a:gd name="T31" fmla="*/ 37 h 239"/>
                  <a:gd name="T32" fmla="*/ 144 w 375"/>
                  <a:gd name="T33" fmla="*/ 53 h 239"/>
                  <a:gd name="T34" fmla="*/ 90 w 375"/>
                  <a:gd name="T35" fmla="*/ 90 h 239"/>
                  <a:gd name="T36" fmla="*/ 58 w 375"/>
                  <a:gd name="T37" fmla="*/ 85 h 239"/>
                  <a:gd name="T38" fmla="*/ 0 w 375"/>
                  <a:gd name="T39" fmla="*/ 90 h 239"/>
                  <a:gd name="T40" fmla="*/ 1 w 375"/>
                  <a:gd name="T41" fmla="*/ 92 h 239"/>
                  <a:gd name="T42" fmla="*/ 67 w 375"/>
                  <a:gd name="T43" fmla="*/ 90 h 239"/>
                  <a:gd name="T44" fmla="*/ 88 w 375"/>
                  <a:gd name="T45" fmla="*/ 93 h 239"/>
                  <a:gd name="T46" fmla="*/ 89 w 375"/>
                  <a:gd name="T47" fmla="*/ 93 h 239"/>
                  <a:gd name="T48" fmla="*/ 89 w 375"/>
                  <a:gd name="T49" fmla="*/ 93 h 239"/>
                  <a:gd name="T50" fmla="*/ 131 w 375"/>
                  <a:gd name="T51" fmla="*/ 100 h 239"/>
                  <a:gd name="T52" fmla="*/ 161 w 375"/>
                  <a:gd name="T53" fmla="*/ 127 h 239"/>
                  <a:gd name="T54" fmla="*/ 166 w 375"/>
                  <a:gd name="T55" fmla="*/ 133 h 239"/>
                  <a:gd name="T56" fmla="*/ 166 w 375"/>
                  <a:gd name="T57" fmla="*/ 133 h 239"/>
                  <a:gd name="T58" fmla="*/ 190 w 375"/>
                  <a:gd name="T59" fmla="*/ 189 h 239"/>
                  <a:gd name="T60" fmla="*/ 217 w 375"/>
                  <a:gd name="T61" fmla="*/ 213 h 239"/>
                  <a:gd name="T62" fmla="*/ 240 w 375"/>
                  <a:gd name="T63" fmla="*/ 238 h 239"/>
                  <a:gd name="T64" fmla="*/ 242 w 375"/>
                  <a:gd name="T65" fmla="*/ 237 h 239"/>
                  <a:gd name="T66" fmla="*/ 241 w 375"/>
                  <a:gd name="T67" fmla="*/ 234 h 239"/>
                  <a:gd name="T68" fmla="*/ 170 w 375"/>
                  <a:gd name="T69" fmla="*/ 132 h 239"/>
                  <a:gd name="T70" fmla="*/ 162 w 375"/>
                  <a:gd name="T71" fmla="*/ 122 h 239"/>
                  <a:gd name="T72" fmla="*/ 136 w 375"/>
                  <a:gd name="T73" fmla="*/ 101 h 239"/>
                  <a:gd name="T74" fmla="*/ 211 w 375"/>
                  <a:gd name="T75" fmla="*/ 118 h 239"/>
                  <a:gd name="T76" fmla="*/ 235 w 375"/>
                  <a:gd name="T77" fmla="*/ 126 h 239"/>
                  <a:gd name="T78" fmla="*/ 290 w 375"/>
                  <a:gd name="T79" fmla="*/ 175 h 239"/>
                  <a:gd name="T80" fmla="*/ 330 w 375"/>
                  <a:gd name="T81" fmla="*/ 189 h 239"/>
                  <a:gd name="T82" fmla="*/ 372 w 375"/>
                  <a:gd name="T83" fmla="*/ 207 h 239"/>
                  <a:gd name="T84" fmla="*/ 373 w 375"/>
                  <a:gd name="T85" fmla="*/ 204 h 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75" h="239">
                    <a:moveTo>
                      <a:pt x="373" y="204"/>
                    </a:moveTo>
                    <a:cubicBezTo>
                      <a:pt x="373" y="204"/>
                      <a:pt x="372" y="204"/>
                      <a:pt x="372" y="203"/>
                    </a:cubicBezTo>
                    <a:cubicBezTo>
                      <a:pt x="369" y="185"/>
                      <a:pt x="359" y="167"/>
                      <a:pt x="349" y="152"/>
                    </a:cubicBezTo>
                    <a:cubicBezTo>
                      <a:pt x="340" y="138"/>
                      <a:pt x="328" y="124"/>
                      <a:pt x="313" y="116"/>
                    </a:cubicBezTo>
                    <a:cubicBezTo>
                      <a:pt x="291" y="106"/>
                      <a:pt x="252" y="98"/>
                      <a:pt x="235" y="120"/>
                    </a:cubicBezTo>
                    <a:cubicBezTo>
                      <a:pt x="235" y="121"/>
                      <a:pt x="235" y="121"/>
                      <a:pt x="235" y="121"/>
                    </a:cubicBezTo>
                    <a:cubicBezTo>
                      <a:pt x="199" y="109"/>
                      <a:pt x="162" y="101"/>
                      <a:pt x="126" y="95"/>
                    </a:cubicBezTo>
                    <a:cubicBezTo>
                      <a:pt x="115" y="94"/>
                      <a:pt x="103" y="92"/>
                      <a:pt x="92" y="90"/>
                    </a:cubicBezTo>
                    <a:cubicBezTo>
                      <a:pt x="106" y="72"/>
                      <a:pt x="129" y="62"/>
                      <a:pt x="150" y="54"/>
                    </a:cubicBezTo>
                    <a:cubicBezTo>
                      <a:pt x="163" y="49"/>
                      <a:pt x="177" y="44"/>
                      <a:pt x="192" y="41"/>
                    </a:cubicBezTo>
                    <a:cubicBezTo>
                      <a:pt x="192" y="41"/>
                      <a:pt x="192" y="42"/>
                      <a:pt x="192" y="42"/>
                    </a:cubicBezTo>
                    <a:cubicBezTo>
                      <a:pt x="217" y="73"/>
                      <a:pt x="262" y="56"/>
                      <a:pt x="296" y="59"/>
                    </a:cubicBezTo>
                    <a:cubicBezTo>
                      <a:pt x="298" y="59"/>
                      <a:pt x="298" y="56"/>
                      <a:pt x="297" y="56"/>
                    </a:cubicBezTo>
                    <a:cubicBezTo>
                      <a:pt x="296" y="56"/>
                      <a:pt x="296" y="55"/>
                      <a:pt x="296" y="55"/>
                    </a:cubicBezTo>
                    <a:cubicBezTo>
                      <a:pt x="296" y="55"/>
                      <a:pt x="296" y="55"/>
                      <a:pt x="296" y="55"/>
                    </a:cubicBezTo>
                    <a:cubicBezTo>
                      <a:pt x="285" y="17"/>
                      <a:pt x="214" y="0"/>
                      <a:pt x="193" y="37"/>
                    </a:cubicBezTo>
                    <a:cubicBezTo>
                      <a:pt x="176" y="40"/>
                      <a:pt x="159" y="46"/>
                      <a:pt x="144" y="53"/>
                    </a:cubicBezTo>
                    <a:cubicBezTo>
                      <a:pt x="125" y="60"/>
                      <a:pt x="100" y="71"/>
                      <a:pt x="90" y="90"/>
                    </a:cubicBezTo>
                    <a:cubicBezTo>
                      <a:pt x="79" y="88"/>
                      <a:pt x="69" y="86"/>
                      <a:pt x="58" y="85"/>
                    </a:cubicBezTo>
                    <a:cubicBezTo>
                      <a:pt x="40" y="83"/>
                      <a:pt x="16" y="80"/>
                      <a:pt x="0" y="90"/>
                    </a:cubicBezTo>
                    <a:cubicBezTo>
                      <a:pt x="0" y="91"/>
                      <a:pt x="0" y="92"/>
                      <a:pt x="1" y="92"/>
                    </a:cubicBezTo>
                    <a:cubicBezTo>
                      <a:pt x="23" y="85"/>
                      <a:pt x="44" y="86"/>
                      <a:pt x="67" y="90"/>
                    </a:cubicBezTo>
                    <a:cubicBezTo>
                      <a:pt x="74" y="91"/>
                      <a:pt x="81" y="92"/>
                      <a:pt x="88" y="93"/>
                    </a:cubicBezTo>
                    <a:cubicBezTo>
                      <a:pt x="88" y="94"/>
                      <a:pt x="89" y="94"/>
                      <a:pt x="89" y="93"/>
                    </a:cubicBezTo>
                    <a:cubicBezTo>
                      <a:pt x="89" y="93"/>
                      <a:pt x="89" y="93"/>
                      <a:pt x="89" y="93"/>
                    </a:cubicBezTo>
                    <a:cubicBezTo>
                      <a:pt x="103" y="95"/>
                      <a:pt x="117" y="98"/>
                      <a:pt x="131" y="100"/>
                    </a:cubicBezTo>
                    <a:cubicBezTo>
                      <a:pt x="142" y="108"/>
                      <a:pt x="152" y="117"/>
                      <a:pt x="161" y="127"/>
                    </a:cubicBezTo>
                    <a:cubicBezTo>
                      <a:pt x="163" y="129"/>
                      <a:pt x="165" y="131"/>
                      <a:pt x="166" y="133"/>
                    </a:cubicBezTo>
                    <a:cubicBezTo>
                      <a:pt x="166" y="133"/>
                      <a:pt x="166" y="133"/>
                      <a:pt x="166" y="133"/>
                    </a:cubicBezTo>
                    <a:cubicBezTo>
                      <a:pt x="163" y="155"/>
                      <a:pt x="175" y="174"/>
                      <a:pt x="190" y="189"/>
                    </a:cubicBezTo>
                    <a:cubicBezTo>
                      <a:pt x="199" y="197"/>
                      <a:pt x="208" y="205"/>
                      <a:pt x="217" y="213"/>
                    </a:cubicBezTo>
                    <a:cubicBezTo>
                      <a:pt x="226" y="221"/>
                      <a:pt x="233" y="230"/>
                      <a:pt x="240" y="238"/>
                    </a:cubicBezTo>
                    <a:cubicBezTo>
                      <a:pt x="241" y="239"/>
                      <a:pt x="243" y="238"/>
                      <a:pt x="242" y="237"/>
                    </a:cubicBezTo>
                    <a:cubicBezTo>
                      <a:pt x="242" y="236"/>
                      <a:pt x="241" y="235"/>
                      <a:pt x="241" y="234"/>
                    </a:cubicBezTo>
                    <a:cubicBezTo>
                      <a:pt x="232" y="195"/>
                      <a:pt x="226" y="122"/>
                      <a:pt x="170" y="132"/>
                    </a:cubicBezTo>
                    <a:cubicBezTo>
                      <a:pt x="167" y="128"/>
                      <a:pt x="165" y="125"/>
                      <a:pt x="162" y="122"/>
                    </a:cubicBezTo>
                    <a:cubicBezTo>
                      <a:pt x="155" y="115"/>
                      <a:pt x="146" y="106"/>
                      <a:pt x="136" y="101"/>
                    </a:cubicBezTo>
                    <a:cubicBezTo>
                      <a:pt x="161" y="105"/>
                      <a:pt x="186" y="111"/>
                      <a:pt x="211" y="118"/>
                    </a:cubicBezTo>
                    <a:cubicBezTo>
                      <a:pt x="219" y="120"/>
                      <a:pt x="227" y="123"/>
                      <a:pt x="235" y="126"/>
                    </a:cubicBezTo>
                    <a:cubicBezTo>
                      <a:pt x="249" y="147"/>
                      <a:pt x="267" y="165"/>
                      <a:pt x="290" y="175"/>
                    </a:cubicBezTo>
                    <a:cubicBezTo>
                      <a:pt x="303" y="181"/>
                      <a:pt x="317" y="185"/>
                      <a:pt x="330" y="189"/>
                    </a:cubicBezTo>
                    <a:cubicBezTo>
                      <a:pt x="345" y="194"/>
                      <a:pt x="358" y="200"/>
                      <a:pt x="372" y="207"/>
                    </a:cubicBezTo>
                    <a:cubicBezTo>
                      <a:pt x="374" y="207"/>
                      <a:pt x="375" y="205"/>
                      <a:pt x="373" y="204"/>
                    </a:cubicBezTo>
                    <a:close/>
                  </a:path>
                </a:pathLst>
              </a:custGeom>
              <a:solidFill>
                <a:srgbClr val="21B3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8" name="Freeform 49"/>
              <p:cNvSpPr/>
              <p:nvPr/>
            </p:nvSpPr>
            <p:spPr bwMode="auto">
              <a:xfrm>
                <a:off x="3554442" y="470187"/>
                <a:ext cx="301625" cy="300038"/>
              </a:xfrm>
              <a:custGeom>
                <a:avLst/>
                <a:gdLst>
                  <a:gd name="T0" fmla="*/ 63 w 110"/>
                  <a:gd name="T1" fmla="*/ 38 h 109"/>
                  <a:gd name="T2" fmla="*/ 0 w 110"/>
                  <a:gd name="T3" fmla="*/ 5 h 109"/>
                  <a:gd name="T4" fmla="*/ 0 w 110"/>
                  <a:gd name="T5" fmla="*/ 5 h 109"/>
                  <a:gd name="T6" fmla="*/ 64 w 110"/>
                  <a:gd name="T7" fmla="*/ 45 h 109"/>
                  <a:gd name="T8" fmla="*/ 106 w 110"/>
                  <a:gd name="T9" fmla="*/ 107 h 109"/>
                  <a:gd name="T10" fmla="*/ 109 w 110"/>
                  <a:gd name="T11" fmla="*/ 105 h 109"/>
                  <a:gd name="T12" fmla="*/ 63 w 110"/>
                  <a:gd name="T13" fmla="*/ 38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0" h="109">
                    <a:moveTo>
                      <a:pt x="63" y="38"/>
                    </a:moveTo>
                    <a:cubicBezTo>
                      <a:pt x="47" y="21"/>
                      <a:pt x="25" y="0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27" y="7"/>
                      <a:pt x="47" y="25"/>
                      <a:pt x="64" y="45"/>
                    </a:cubicBezTo>
                    <a:cubicBezTo>
                      <a:pt x="80" y="64"/>
                      <a:pt x="93" y="85"/>
                      <a:pt x="106" y="107"/>
                    </a:cubicBezTo>
                    <a:cubicBezTo>
                      <a:pt x="107" y="109"/>
                      <a:pt x="110" y="107"/>
                      <a:pt x="109" y="105"/>
                    </a:cubicBezTo>
                    <a:cubicBezTo>
                      <a:pt x="96" y="82"/>
                      <a:pt x="81" y="59"/>
                      <a:pt x="63" y="38"/>
                    </a:cubicBezTo>
                    <a:close/>
                  </a:path>
                </a:pathLst>
              </a:custGeom>
              <a:solidFill>
                <a:srgbClr val="FF78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9" name="Freeform 50"/>
              <p:cNvSpPr/>
              <p:nvPr/>
            </p:nvSpPr>
            <p:spPr bwMode="auto">
              <a:xfrm>
                <a:off x="3795742" y="752763"/>
                <a:ext cx="211138" cy="212725"/>
              </a:xfrm>
              <a:custGeom>
                <a:avLst/>
                <a:gdLst>
                  <a:gd name="T0" fmla="*/ 20 w 77"/>
                  <a:gd name="T1" fmla="*/ 0 h 77"/>
                  <a:gd name="T2" fmla="*/ 18 w 77"/>
                  <a:gd name="T3" fmla="*/ 0 h 77"/>
                  <a:gd name="T4" fmla="*/ 17 w 77"/>
                  <a:gd name="T5" fmla="*/ 3 h 77"/>
                  <a:gd name="T6" fmla="*/ 11 w 77"/>
                  <a:gd name="T7" fmla="*/ 69 h 77"/>
                  <a:gd name="T8" fmla="*/ 24 w 77"/>
                  <a:gd name="T9" fmla="*/ 76 h 77"/>
                  <a:gd name="T10" fmla="*/ 31 w 77"/>
                  <a:gd name="T11" fmla="*/ 61 h 77"/>
                  <a:gd name="T12" fmla="*/ 48 w 77"/>
                  <a:gd name="T13" fmla="*/ 74 h 77"/>
                  <a:gd name="T14" fmla="*/ 50 w 77"/>
                  <a:gd name="T15" fmla="*/ 73 h 77"/>
                  <a:gd name="T16" fmla="*/ 53 w 77"/>
                  <a:gd name="T17" fmla="*/ 52 h 77"/>
                  <a:gd name="T18" fmla="*/ 69 w 77"/>
                  <a:gd name="T19" fmla="*/ 57 h 77"/>
                  <a:gd name="T20" fmla="*/ 76 w 77"/>
                  <a:gd name="T21" fmla="*/ 41 h 77"/>
                  <a:gd name="T22" fmla="*/ 20 w 77"/>
                  <a:gd name="T23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7" h="77">
                    <a:moveTo>
                      <a:pt x="20" y="0"/>
                    </a:moveTo>
                    <a:cubicBezTo>
                      <a:pt x="19" y="0"/>
                      <a:pt x="19" y="0"/>
                      <a:pt x="18" y="0"/>
                    </a:cubicBezTo>
                    <a:cubicBezTo>
                      <a:pt x="17" y="1"/>
                      <a:pt x="16" y="2"/>
                      <a:pt x="17" y="3"/>
                    </a:cubicBezTo>
                    <a:cubicBezTo>
                      <a:pt x="8" y="23"/>
                      <a:pt x="0" y="49"/>
                      <a:pt x="11" y="69"/>
                    </a:cubicBezTo>
                    <a:cubicBezTo>
                      <a:pt x="14" y="74"/>
                      <a:pt x="19" y="77"/>
                      <a:pt x="24" y="76"/>
                    </a:cubicBezTo>
                    <a:cubicBezTo>
                      <a:pt x="30" y="74"/>
                      <a:pt x="31" y="67"/>
                      <a:pt x="31" y="61"/>
                    </a:cubicBezTo>
                    <a:cubicBezTo>
                      <a:pt x="35" y="67"/>
                      <a:pt x="41" y="72"/>
                      <a:pt x="48" y="74"/>
                    </a:cubicBezTo>
                    <a:cubicBezTo>
                      <a:pt x="49" y="75"/>
                      <a:pt x="50" y="74"/>
                      <a:pt x="50" y="73"/>
                    </a:cubicBezTo>
                    <a:cubicBezTo>
                      <a:pt x="53" y="66"/>
                      <a:pt x="54" y="59"/>
                      <a:pt x="53" y="52"/>
                    </a:cubicBezTo>
                    <a:cubicBezTo>
                      <a:pt x="58" y="56"/>
                      <a:pt x="63" y="59"/>
                      <a:pt x="69" y="57"/>
                    </a:cubicBezTo>
                    <a:cubicBezTo>
                      <a:pt x="76" y="55"/>
                      <a:pt x="77" y="46"/>
                      <a:pt x="76" y="41"/>
                    </a:cubicBezTo>
                    <a:cubicBezTo>
                      <a:pt x="74" y="14"/>
                      <a:pt x="41" y="4"/>
                      <a:pt x="20" y="0"/>
                    </a:cubicBezTo>
                    <a:close/>
                  </a:path>
                </a:pathLst>
              </a:custGeom>
              <a:solidFill>
                <a:srgbClr val="FF78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0" name="Freeform 65"/>
              <p:cNvSpPr/>
              <p:nvPr/>
            </p:nvSpPr>
            <p:spPr bwMode="auto">
              <a:xfrm>
                <a:off x="-142846" y="-69563"/>
                <a:ext cx="457200" cy="561975"/>
              </a:xfrm>
              <a:custGeom>
                <a:avLst/>
                <a:gdLst>
                  <a:gd name="T0" fmla="*/ 164 w 167"/>
                  <a:gd name="T1" fmla="*/ 42 h 204"/>
                  <a:gd name="T2" fmla="*/ 141 w 167"/>
                  <a:gd name="T3" fmla="*/ 36 h 204"/>
                  <a:gd name="T4" fmla="*/ 136 w 167"/>
                  <a:gd name="T5" fmla="*/ 54 h 204"/>
                  <a:gd name="T6" fmla="*/ 137 w 167"/>
                  <a:gd name="T7" fmla="*/ 55 h 204"/>
                  <a:gd name="T8" fmla="*/ 138 w 167"/>
                  <a:gd name="T9" fmla="*/ 56 h 204"/>
                  <a:gd name="T10" fmla="*/ 101 w 167"/>
                  <a:gd name="T11" fmla="*/ 82 h 204"/>
                  <a:gd name="T12" fmla="*/ 110 w 167"/>
                  <a:gd name="T13" fmla="*/ 26 h 204"/>
                  <a:gd name="T14" fmla="*/ 124 w 167"/>
                  <a:gd name="T15" fmla="*/ 16 h 204"/>
                  <a:gd name="T16" fmla="*/ 118 w 167"/>
                  <a:gd name="T17" fmla="*/ 3 h 204"/>
                  <a:gd name="T18" fmla="*/ 103 w 167"/>
                  <a:gd name="T19" fmla="*/ 10 h 204"/>
                  <a:gd name="T20" fmla="*/ 106 w 167"/>
                  <a:gd name="T21" fmla="*/ 23 h 204"/>
                  <a:gd name="T22" fmla="*/ 102 w 167"/>
                  <a:gd name="T23" fmla="*/ 54 h 204"/>
                  <a:gd name="T24" fmla="*/ 88 w 167"/>
                  <a:gd name="T25" fmla="*/ 33 h 204"/>
                  <a:gd name="T26" fmla="*/ 87 w 167"/>
                  <a:gd name="T27" fmla="*/ 19 h 204"/>
                  <a:gd name="T28" fmla="*/ 74 w 167"/>
                  <a:gd name="T29" fmla="*/ 14 h 204"/>
                  <a:gd name="T30" fmla="*/ 69 w 167"/>
                  <a:gd name="T31" fmla="*/ 30 h 204"/>
                  <a:gd name="T32" fmla="*/ 85 w 167"/>
                  <a:gd name="T33" fmla="*/ 37 h 204"/>
                  <a:gd name="T34" fmla="*/ 85 w 167"/>
                  <a:gd name="T35" fmla="*/ 36 h 204"/>
                  <a:gd name="T36" fmla="*/ 101 w 167"/>
                  <a:gd name="T37" fmla="*/ 58 h 204"/>
                  <a:gd name="T38" fmla="*/ 87 w 167"/>
                  <a:gd name="T39" fmla="*/ 114 h 204"/>
                  <a:gd name="T40" fmla="*/ 57 w 167"/>
                  <a:gd name="T41" fmla="*/ 63 h 204"/>
                  <a:gd name="T42" fmla="*/ 55 w 167"/>
                  <a:gd name="T43" fmla="*/ 47 h 204"/>
                  <a:gd name="T44" fmla="*/ 37 w 167"/>
                  <a:gd name="T45" fmla="*/ 48 h 204"/>
                  <a:gd name="T46" fmla="*/ 36 w 167"/>
                  <a:gd name="T47" fmla="*/ 67 h 204"/>
                  <a:gd name="T48" fmla="*/ 51 w 167"/>
                  <a:gd name="T49" fmla="*/ 68 h 204"/>
                  <a:gd name="T50" fmla="*/ 54 w 167"/>
                  <a:gd name="T51" fmla="*/ 68 h 204"/>
                  <a:gd name="T52" fmla="*/ 55 w 167"/>
                  <a:gd name="T53" fmla="*/ 67 h 204"/>
                  <a:gd name="T54" fmla="*/ 85 w 167"/>
                  <a:gd name="T55" fmla="*/ 118 h 204"/>
                  <a:gd name="T56" fmla="*/ 58 w 167"/>
                  <a:gd name="T57" fmla="*/ 174 h 204"/>
                  <a:gd name="T58" fmla="*/ 27 w 167"/>
                  <a:gd name="T59" fmla="*/ 114 h 204"/>
                  <a:gd name="T60" fmla="*/ 22 w 167"/>
                  <a:gd name="T61" fmla="*/ 97 h 204"/>
                  <a:gd name="T62" fmla="*/ 5 w 167"/>
                  <a:gd name="T63" fmla="*/ 100 h 204"/>
                  <a:gd name="T64" fmla="*/ 9 w 167"/>
                  <a:gd name="T65" fmla="*/ 120 h 204"/>
                  <a:gd name="T66" fmla="*/ 24 w 167"/>
                  <a:gd name="T67" fmla="*/ 118 h 204"/>
                  <a:gd name="T68" fmla="*/ 57 w 167"/>
                  <a:gd name="T69" fmla="*/ 176 h 204"/>
                  <a:gd name="T70" fmla="*/ 43 w 167"/>
                  <a:gd name="T71" fmla="*/ 203 h 204"/>
                  <a:gd name="T72" fmla="*/ 44 w 167"/>
                  <a:gd name="T73" fmla="*/ 204 h 204"/>
                  <a:gd name="T74" fmla="*/ 75 w 167"/>
                  <a:gd name="T75" fmla="*/ 152 h 204"/>
                  <a:gd name="T76" fmla="*/ 102 w 167"/>
                  <a:gd name="T77" fmla="*/ 135 h 204"/>
                  <a:gd name="T78" fmla="*/ 126 w 167"/>
                  <a:gd name="T79" fmla="*/ 128 h 204"/>
                  <a:gd name="T80" fmla="*/ 130 w 167"/>
                  <a:gd name="T81" fmla="*/ 132 h 204"/>
                  <a:gd name="T82" fmla="*/ 131 w 167"/>
                  <a:gd name="T83" fmla="*/ 134 h 204"/>
                  <a:gd name="T84" fmla="*/ 151 w 167"/>
                  <a:gd name="T85" fmla="*/ 125 h 204"/>
                  <a:gd name="T86" fmla="*/ 141 w 167"/>
                  <a:gd name="T87" fmla="*/ 103 h 204"/>
                  <a:gd name="T88" fmla="*/ 121 w 167"/>
                  <a:gd name="T89" fmla="*/ 114 h 204"/>
                  <a:gd name="T90" fmla="*/ 123 w 167"/>
                  <a:gd name="T91" fmla="*/ 123 h 204"/>
                  <a:gd name="T92" fmla="*/ 79 w 167"/>
                  <a:gd name="T93" fmla="*/ 145 h 204"/>
                  <a:gd name="T94" fmla="*/ 99 w 167"/>
                  <a:gd name="T95" fmla="*/ 88 h 204"/>
                  <a:gd name="T96" fmla="*/ 100 w 167"/>
                  <a:gd name="T97" fmla="*/ 88 h 204"/>
                  <a:gd name="T98" fmla="*/ 142 w 167"/>
                  <a:gd name="T99" fmla="*/ 60 h 204"/>
                  <a:gd name="T100" fmla="*/ 157 w 167"/>
                  <a:gd name="T101" fmla="*/ 60 h 204"/>
                  <a:gd name="T102" fmla="*/ 164 w 167"/>
                  <a:gd name="T103" fmla="*/ 42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67" h="204">
                    <a:moveTo>
                      <a:pt x="164" y="42"/>
                    </a:moveTo>
                    <a:cubicBezTo>
                      <a:pt x="161" y="33"/>
                      <a:pt x="148" y="33"/>
                      <a:pt x="141" y="36"/>
                    </a:cubicBezTo>
                    <a:cubicBezTo>
                      <a:pt x="135" y="40"/>
                      <a:pt x="133" y="48"/>
                      <a:pt x="136" y="54"/>
                    </a:cubicBezTo>
                    <a:cubicBezTo>
                      <a:pt x="136" y="54"/>
                      <a:pt x="136" y="54"/>
                      <a:pt x="137" y="55"/>
                    </a:cubicBezTo>
                    <a:cubicBezTo>
                      <a:pt x="137" y="55"/>
                      <a:pt x="137" y="56"/>
                      <a:pt x="138" y="56"/>
                    </a:cubicBezTo>
                    <a:cubicBezTo>
                      <a:pt x="124" y="61"/>
                      <a:pt x="110" y="71"/>
                      <a:pt x="101" y="82"/>
                    </a:cubicBezTo>
                    <a:cubicBezTo>
                      <a:pt x="105" y="63"/>
                      <a:pt x="108" y="45"/>
                      <a:pt x="110" y="26"/>
                    </a:cubicBezTo>
                    <a:cubicBezTo>
                      <a:pt x="116" y="25"/>
                      <a:pt x="124" y="23"/>
                      <a:pt x="124" y="16"/>
                    </a:cubicBezTo>
                    <a:cubicBezTo>
                      <a:pt x="125" y="11"/>
                      <a:pt x="122" y="6"/>
                      <a:pt x="118" y="3"/>
                    </a:cubicBezTo>
                    <a:cubicBezTo>
                      <a:pt x="111" y="0"/>
                      <a:pt x="106" y="4"/>
                      <a:pt x="103" y="10"/>
                    </a:cubicBezTo>
                    <a:cubicBezTo>
                      <a:pt x="100" y="15"/>
                      <a:pt x="102" y="20"/>
                      <a:pt x="106" y="23"/>
                    </a:cubicBezTo>
                    <a:cubicBezTo>
                      <a:pt x="105" y="33"/>
                      <a:pt x="103" y="44"/>
                      <a:pt x="102" y="54"/>
                    </a:cubicBezTo>
                    <a:cubicBezTo>
                      <a:pt x="98" y="47"/>
                      <a:pt x="93" y="39"/>
                      <a:pt x="88" y="33"/>
                    </a:cubicBezTo>
                    <a:cubicBezTo>
                      <a:pt x="90" y="29"/>
                      <a:pt x="90" y="23"/>
                      <a:pt x="87" y="19"/>
                    </a:cubicBezTo>
                    <a:cubicBezTo>
                      <a:pt x="84" y="15"/>
                      <a:pt x="79" y="12"/>
                      <a:pt x="74" y="14"/>
                    </a:cubicBezTo>
                    <a:cubicBezTo>
                      <a:pt x="68" y="16"/>
                      <a:pt x="67" y="25"/>
                      <a:pt x="69" y="30"/>
                    </a:cubicBezTo>
                    <a:cubicBezTo>
                      <a:pt x="71" y="36"/>
                      <a:pt x="79" y="39"/>
                      <a:pt x="85" y="37"/>
                    </a:cubicBezTo>
                    <a:cubicBezTo>
                      <a:pt x="85" y="37"/>
                      <a:pt x="85" y="37"/>
                      <a:pt x="85" y="36"/>
                    </a:cubicBezTo>
                    <a:cubicBezTo>
                      <a:pt x="91" y="43"/>
                      <a:pt x="96" y="50"/>
                      <a:pt x="101" y="58"/>
                    </a:cubicBezTo>
                    <a:cubicBezTo>
                      <a:pt x="98" y="77"/>
                      <a:pt x="93" y="96"/>
                      <a:pt x="87" y="114"/>
                    </a:cubicBezTo>
                    <a:cubicBezTo>
                      <a:pt x="84" y="95"/>
                      <a:pt x="71" y="77"/>
                      <a:pt x="57" y="63"/>
                    </a:cubicBezTo>
                    <a:cubicBezTo>
                      <a:pt x="60" y="57"/>
                      <a:pt x="59" y="52"/>
                      <a:pt x="55" y="47"/>
                    </a:cubicBezTo>
                    <a:cubicBezTo>
                      <a:pt x="50" y="43"/>
                      <a:pt x="41" y="43"/>
                      <a:pt x="37" y="48"/>
                    </a:cubicBezTo>
                    <a:cubicBezTo>
                      <a:pt x="32" y="53"/>
                      <a:pt x="29" y="63"/>
                      <a:pt x="36" y="67"/>
                    </a:cubicBezTo>
                    <a:cubicBezTo>
                      <a:pt x="40" y="70"/>
                      <a:pt x="46" y="70"/>
                      <a:pt x="51" y="68"/>
                    </a:cubicBezTo>
                    <a:cubicBezTo>
                      <a:pt x="52" y="69"/>
                      <a:pt x="53" y="69"/>
                      <a:pt x="54" y="68"/>
                    </a:cubicBezTo>
                    <a:cubicBezTo>
                      <a:pt x="54" y="68"/>
                      <a:pt x="54" y="67"/>
                      <a:pt x="55" y="67"/>
                    </a:cubicBezTo>
                    <a:cubicBezTo>
                      <a:pt x="68" y="82"/>
                      <a:pt x="81" y="97"/>
                      <a:pt x="85" y="118"/>
                    </a:cubicBezTo>
                    <a:cubicBezTo>
                      <a:pt x="78" y="138"/>
                      <a:pt x="68" y="156"/>
                      <a:pt x="58" y="174"/>
                    </a:cubicBezTo>
                    <a:cubicBezTo>
                      <a:pt x="56" y="153"/>
                      <a:pt x="42" y="130"/>
                      <a:pt x="27" y="114"/>
                    </a:cubicBezTo>
                    <a:cubicBezTo>
                      <a:pt x="30" y="108"/>
                      <a:pt x="27" y="100"/>
                      <a:pt x="22" y="97"/>
                    </a:cubicBezTo>
                    <a:cubicBezTo>
                      <a:pt x="16" y="94"/>
                      <a:pt x="9" y="96"/>
                      <a:pt x="5" y="100"/>
                    </a:cubicBezTo>
                    <a:cubicBezTo>
                      <a:pt x="0" y="106"/>
                      <a:pt x="3" y="115"/>
                      <a:pt x="9" y="120"/>
                    </a:cubicBezTo>
                    <a:cubicBezTo>
                      <a:pt x="14" y="124"/>
                      <a:pt x="21" y="123"/>
                      <a:pt x="24" y="118"/>
                    </a:cubicBezTo>
                    <a:cubicBezTo>
                      <a:pt x="37" y="137"/>
                      <a:pt x="52" y="153"/>
                      <a:pt x="57" y="176"/>
                    </a:cubicBezTo>
                    <a:cubicBezTo>
                      <a:pt x="52" y="185"/>
                      <a:pt x="47" y="194"/>
                      <a:pt x="43" y="203"/>
                    </a:cubicBezTo>
                    <a:cubicBezTo>
                      <a:pt x="42" y="204"/>
                      <a:pt x="43" y="204"/>
                      <a:pt x="44" y="204"/>
                    </a:cubicBezTo>
                    <a:cubicBezTo>
                      <a:pt x="56" y="188"/>
                      <a:pt x="66" y="170"/>
                      <a:pt x="75" y="152"/>
                    </a:cubicBezTo>
                    <a:cubicBezTo>
                      <a:pt x="84" y="145"/>
                      <a:pt x="92" y="139"/>
                      <a:pt x="102" y="135"/>
                    </a:cubicBezTo>
                    <a:cubicBezTo>
                      <a:pt x="110" y="132"/>
                      <a:pt x="118" y="131"/>
                      <a:pt x="126" y="128"/>
                    </a:cubicBezTo>
                    <a:cubicBezTo>
                      <a:pt x="127" y="130"/>
                      <a:pt x="129" y="131"/>
                      <a:pt x="130" y="132"/>
                    </a:cubicBezTo>
                    <a:cubicBezTo>
                      <a:pt x="130" y="133"/>
                      <a:pt x="130" y="133"/>
                      <a:pt x="131" y="134"/>
                    </a:cubicBezTo>
                    <a:cubicBezTo>
                      <a:pt x="139" y="138"/>
                      <a:pt x="149" y="135"/>
                      <a:pt x="151" y="125"/>
                    </a:cubicBezTo>
                    <a:cubicBezTo>
                      <a:pt x="152" y="117"/>
                      <a:pt x="148" y="107"/>
                      <a:pt x="141" y="103"/>
                    </a:cubicBezTo>
                    <a:cubicBezTo>
                      <a:pt x="133" y="99"/>
                      <a:pt x="121" y="104"/>
                      <a:pt x="121" y="114"/>
                    </a:cubicBezTo>
                    <a:cubicBezTo>
                      <a:pt x="121" y="117"/>
                      <a:pt x="122" y="120"/>
                      <a:pt x="123" y="123"/>
                    </a:cubicBezTo>
                    <a:cubicBezTo>
                      <a:pt x="108" y="126"/>
                      <a:pt x="90" y="134"/>
                      <a:pt x="79" y="145"/>
                    </a:cubicBezTo>
                    <a:cubicBezTo>
                      <a:pt x="87" y="127"/>
                      <a:pt x="94" y="107"/>
                      <a:pt x="99" y="88"/>
                    </a:cubicBezTo>
                    <a:cubicBezTo>
                      <a:pt x="99" y="88"/>
                      <a:pt x="100" y="88"/>
                      <a:pt x="100" y="88"/>
                    </a:cubicBezTo>
                    <a:cubicBezTo>
                      <a:pt x="112" y="74"/>
                      <a:pt x="126" y="68"/>
                      <a:pt x="142" y="60"/>
                    </a:cubicBezTo>
                    <a:cubicBezTo>
                      <a:pt x="146" y="63"/>
                      <a:pt x="152" y="63"/>
                      <a:pt x="157" y="60"/>
                    </a:cubicBezTo>
                    <a:cubicBezTo>
                      <a:pt x="163" y="56"/>
                      <a:pt x="167" y="48"/>
                      <a:pt x="164" y="42"/>
                    </a:cubicBezTo>
                    <a:close/>
                  </a:path>
                </a:pathLst>
              </a:custGeom>
              <a:solidFill>
                <a:srgbClr val="21B3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1" name="任意多边形 80"/>
              <p:cNvSpPr/>
              <p:nvPr/>
            </p:nvSpPr>
            <p:spPr bwMode="auto">
              <a:xfrm>
                <a:off x="-26273" y="434082"/>
                <a:ext cx="4349824" cy="682425"/>
              </a:xfrm>
              <a:custGeom>
                <a:avLst/>
                <a:gdLst>
                  <a:gd name="connsiteX0" fmla="*/ 605014 w 4404883"/>
                  <a:gd name="connsiteY0" fmla="*/ 946 h 682425"/>
                  <a:gd name="connsiteX1" fmla="*/ 816050 w 4404883"/>
                  <a:gd name="connsiteY1" fmla="*/ 38448 h 682425"/>
                  <a:gd name="connsiteX2" fmla="*/ 1177825 w 4404883"/>
                  <a:gd name="connsiteY2" fmla="*/ 225616 h 682425"/>
                  <a:gd name="connsiteX3" fmla="*/ 1520415 w 4404883"/>
                  <a:gd name="connsiteY3" fmla="*/ 448566 h 682425"/>
                  <a:gd name="connsiteX4" fmla="*/ 1986338 w 4404883"/>
                  <a:gd name="connsiteY4" fmla="*/ 652249 h 682425"/>
                  <a:gd name="connsiteX5" fmla="*/ 2427594 w 4404883"/>
                  <a:gd name="connsiteY5" fmla="*/ 624724 h 682425"/>
                  <a:gd name="connsiteX6" fmla="*/ 3214181 w 4404883"/>
                  <a:gd name="connsiteY6" fmla="*/ 173319 h 682425"/>
                  <a:gd name="connsiteX7" fmla="*/ 3216921 w 4404883"/>
                  <a:gd name="connsiteY7" fmla="*/ 170567 h 682425"/>
                  <a:gd name="connsiteX8" fmla="*/ 3348476 w 4404883"/>
                  <a:gd name="connsiteY8" fmla="*/ 104507 h 682425"/>
                  <a:gd name="connsiteX9" fmla="*/ 3918546 w 4404883"/>
                  <a:gd name="connsiteY9" fmla="*/ 38448 h 682425"/>
                  <a:gd name="connsiteX10" fmla="*/ 4349824 w 4404883"/>
                  <a:gd name="connsiteY10" fmla="*/ 178566 h 682425"/>
                  <a:gd name="connsiteX11" fmla="*/ 4404883 w 4404883"/>
                  <a:gd name="connsiteY11" fmla="*/ 209367 h 682425"/>
                  <a:gd name="connsiteX12" fmla="*/ 4404883 w 4404883"/>
                  <a:gd name="connsiteY12" fmla="*/ 226059 h 682425"/>
                  <a:gd name="connsiteX13" fmla="*/ 4330039 w 4404883"/>
                  <a:gd name="connsiteY13" fmla="*/ 184157 h 682425"/>
                  <a:gd name="connsiteX14" fmla="*/ 4137803 w 4404883"/>
                  <a:gd name="connsiteY14" fmla="*/ 101755 h 682425"/>
                  <a:gd name="connsiteX15" fmla="*/ 3688325 w 4404883"/>
                  <a:gd name="connsiteY15" fmla="*/ 43953 h 682425"/>
                  <a:gd name="connsiteX16" fmla="*/ 3214181 w 4404883"/>
                  <a:gd name="connsiteY16" fmla="*/ 184329 h 682425"/>
                  <a:gd name="connsiteX17" fmla="*/ 2575593 w 4404883"/>
                  <a:gd name="connsiteY17" fmla="*/ 583437 h 682425"/>
                  <a:gd name="connsiteX18" fmla="*/ 1890413 w 4404883"/>
                  <a:gd name="connsiteY18" fmla="*/ 643992 h 682425"/>
                  <a:gd name="connsiteX19" fmla="*/ 1016123 w 4404883"/>
                  <a:gd name="connsiteY19" fmla="*/ 143042 h 682425"/>
                  <a:gd name="connsiteX20" fmla="*/ 769458 w 4404883"/>
                  <a:gd name="connsiteY20" fmla="*/ 38448 h 682425"/>
                  <a:gd name="connsiteX21" fmla="*/ 506348 w 4404883"/>
                  <a:gd name="connsiteY21" fmla="*/ 13676 h 682425"/>
                  <a:gd name="connsiteX22" fmla="*/ 2056 w 4404883"/>
                  <a:gd name="connsiteY22" fmla="*/ 54963 h 682425"/>
                  <a:gd name="connsiteX23" fmla="*/ 2056 w 4404883"/>
                  <a:gd name="connsiteY23" fmla="*/ 49458 h 682425"/>
                  <a:gd name="connsiteX24" fmla="*/ 4797 w 4404883"/>
                  <a:gd name="connsiteY24" fmla="*/ 49458 h 682425"/>
                  <a:gd name="connsiteX25" fmla="*/ 21241 w 4404883"/>
                  <a:gd name="connsiteY25" fmla="*/ 49458 h 682425"/>
                  <a:gd name="connsiteX26" fmla="*/ 385757 w 4404883"/>
                  <a:gd name="connsiteY26" fmla="*/ 10923 h 682425"/>
                  <a:gd name="connsiteX27" fmla="*/ 393979 w 4404883"/>
                  <a:gd name="connsiteY27" fmla="*/ 10923 h 682425"/>
                  <a:gd name="connsiteX28" fmla="*/ 605014 w 4404883"/>
                  <a:gd name="connsiteY28" fmla="*/ 946 h 682425"/>
                  <a:gd name="connsiteX0-1" fmla="*/ 605014 w 4404883"/>
                  <a:gd name="connsiteY0-2" fmla="*/ 946 h 682425"/>
                  <a:gd name="connsiteX1-3" fmla="*/ 816050 w 4404883"/>
                  <a:gd name="connsiteY1-4" fmla="*/ 38448 h 682425"/>
                  <a:gd name="connsiteX2-5" fmla="*/ 1177825 w 4404883"/>
                  <a:gd name="connsiteY2-6" fmla="*/ 225616 h 682425"/>
                  <a:gd name="connsiteX3-7" fmla="*/ 1520415 w 4404883"/>
                  <a:gd name="connsiteY3-8" fmla="*/ 448566 h 682425"/>
                  <a:gd name="connsiteX4-9" fmla="*/ 1986338 w 4404883"/>
                  <a:gd name="connsiteY4-10" fmla="*/ 652249 h 682425"/>
                  <a:gd name="connsiteX5-11" fmla="*/ 2427594 w 4404883"/>
                  <a:gd name="connsiteY5-12" fmla="*/ 624724 h 682425"/>
                  <a:gd name="connsiteX6-13" fmla="*/ 3214181 w 4404883"/>
                  <a:gd name="connsiteY6-14" fmla="*/ 173319 h 682425"/>
                  <a:gd name="connsiteX7-15" fmla="*/ 3216921 w 4404883"/>
                  <a:gd name="connsiteY7-16" fmla="*/ 170567 h 682425"/>
                  <a:gd name="connsiteX8-17" fmla="*/ 3348476 w 4404883"/>
                  <a:gd name="connsiteY8-18" fmla="*/ 104507 h 682425"/>
                  <a:gd name="connsiteX9-19" fmla="*/ 3918546 w 4404883"/>
                  <a:gd name="connsiteY9-20" fmla="*/ 38448 h 682425"/>
                  <a:gd name="connsiteX10-21" fmla="*/ 4349824 w 4404883"/>
                  <a:gd name="connsiteY10-22" fmla="*/ 178566 h 682425"/>
                  <a:gd name="connsiteX11-23" fmla="*/ 4404883 w 4404883"/>
                  <a:gd name="connsiteY11-24" fmla="*/ 209367 h 682425"/>
                  <a:gd name="connsiteX12-25" fmla="*/ 4330039 w 4404883"/>
                  <a:gd name="connsiteY12-26" fmla="*/ 184157 h 682425"/>
                  <a:gd name="connsiteX13-27" fmla="*/ 4137803 w 4404883"/>
                  <a:gd name="connsiteY13-28" fmla="*/ 101755 h 682425"/>
                  <a:gd name="connsiteX14-29" fmla="*/ 3688325 w 4404883"/>
                  <a:gd name="connsiteY14-30" fmla="*/ 43953 h 682425"/>
                  <a:gd name="connsiteX15-31" fmla="*/ 3214181 w 4404883"/>
                  <a:gd name="connsiteY15-32" fmla="*/ 184329 h 682425"/>
                  <a:gd name="connsiteX16-33" fmla="*/ 2575593 w 4404883"/>
                  <a:gd name="connsiteY16-34" fmla="*/ 583437 h 682425"/>
                  <a:gd name="connsiteX17-35" fmla="*/ 1890413 w 4404883"/>
                  <a:gd name="connsiteY17-36" fmla="*/ 643992 h 682425"/>
                  <a:gd name="connsiteX18-37" fmla="*/ 1016123 w 4404883"/>
                  <a:gd name="connsiteY18-38" fmla="*/ 143042 h 682425"/>
                  <a:gd name="connsiteX19-39" fmla="*/ 769458 w 4404883"/>
                  <a:gd name="connsiteY19-40" fmla="*/ 38448 h 682425"/>
                  <a:gd name="connsiteX20-41" fmla="*/ 506348 w 4404883"/>
                  <a:gd name="connsiteY20-42" fmla="*/ 13676 h 682425"/>
                  <a:gd name="connsiteX21-43" fmla="*/ 2056 w 4404883"/>
                  <a:gd name="connsiteY21-44" fmla="*/ 54963 h 682425"/>
                  <a:gd name="connsiteX22-45" fmla="*/ 2056 w 4404883"/>
                  <a:gd name="connsiteY22-46" fmla="*/ 49458 h 682425"/>
                  <a:gd name="connsiteX23-47" fmla="*/ 4797 w 4404883"/>
                  <a:gd name="connsiteY23-48" fmla="*/ 49458 h 682425"/>
                  <a:gd name="connsiteX24-49" fmla="*/ 21241 w 4404883"/>
                  <a:gd name="connsiteY24-50" fmla="*/ 49458 h 682425"/>
                  <a:gd name="connsiteX25-51" fmla="*/ 385757 w 4404883"/>
                  <a:gd name="connsiteY25-52" fmla="*/ 10923 h 682425"/>
                  <a:gd name="connsiteX26-53" fmla="*/ 393979 w 4404883"/>
                  <a:gd name="connsiteY26-54" fmla="*/ 10923 h 682425"/>
                  <a:gd name="connsiteX27-55" fmla="*/ 605014 w 4404883"/>
                  <a:gd name="connsiteY27-56" fmla="*/ 946 h 682425"/>
                  <a:gd name="connsiteX0-57" fmla="*/ 605014 w 4349824"/>
                  <a:gd name="connsiteY0-58" fmla="*/ 946 h 682425"/>
                  <a:gd name="connsiteX1-59" fmla="*/ 816050 w 4349824"/>
                  <a:gd name="connsiteY1-60" fmla="*/ 38448 h 682425"/>
                  <a:gd name="connsiteX2-61" fmla="*/ 1177825 w 4349824"/>
                  <a:gd name="connsiteY2-62" fmla="*/ 225616 h 682425"/>
                  <a:gd name="connsiteX3-63" fmla="*/ 1520415 w 4349824"/>
                  <a:gd name="connsiteY3-64" fmla="*/ 448566 h 682425"/>
                  <a:gd name="connsiteX4-65" fmla="*/ 1986338 w 4349824"/>
                  <a:gd name="connsiteY4-66" fmla="*/ 652249 h 682425"/>
                  <a:gd name="connsiteX5-67" fmla="*/ 2427594 w 4349824"/>
                  <a:gd name="connsiteY5-68" fmla="*/ 624724 h 682425"/>
                  <a:gd name="connsiteX6-69" fmla="*/ 3214181 w 4349824"/>
                  <a:gd name="connsiteY6-70" fmla="*/ 173319 h 682425"/>
                  <a:gd name="connsiteX7-71" fmla="*/ 3216921 w 4349824"/>
                  <a:gd name="connsiteY7-72" fmla="*/ 170567 h 682425"/>
                  <a:gd name="connsiteX8-73" fmla="*/ 3348476 w 4349824"/>
                  <a:gd name="connsiteY8-74" fmla="*/ 104507 h 682425"/>
                  <a:gd name="connsiteX9-75" fmla="*/ 3918546 w 4349824"/>
                  <a:gd name="connsiteY9-76" fmla="*/ 38448 h 682425"/>
                  <a:gd name="connsiteX10-77" fmla="*/ 4349824 w 4349824"/>
                  <a:gd name="connsiteY10-78" fmla="*/ 178566 h 682425"/>
                  <a:gd name="connsiteX11-79" fmla="*/ 4330039 w 4349824"/>
                  <a:gd name="connsiteY11-80" fmla="*/ 184157 h 682425"/>
                  <a:gd name="connsiteX12-81" fmla="*/ 4137803 w 4349824"/>
                  <a:gd name="connsiteY12-82" fmla="*/ 101755 h 682425"/>
                  <a:gd name="connsiteX13-83" fmla="*/ 3688325 w 4349824"/>
                  <a:gd name="connsiteY13-84" fmla="*/ 43953 h 682425"/>
                  <a:gd name="connsiteX14-85" fmla="*/ 3214181 w 4349824"/>
                  <a:gd name="connsiteY14-86" fmla="*/ 184329 h 682425"/>
                  <a:gd name="connsiteX15-87" fmla="*/ 2575593 w 4349824"/>
                  <a:gd name="connsiteY15-88" fmla="*/ 583437 h 682425"/>
                  <a:gd name="connsiteX16-89" fmla="*/ 1890413 w 4349824"/>
                  <a:gd name="connsiteY16-90" fmla="*/ 643992 h 682425"/>
                  <a:gd name="connsiteX17-91" fmla="*/ 1016123 w 4349824"/>
                  <a:gd name="connsiteY17-92" fmla="*/ 143042 h 682425"/>
                  <a:gd name="connsiteX18-93" fmla="*/ 769458 w 4349824"/>
                  <a:gd name="connsiteY18-94" fmla="*/ 38448 h 682425"/>
                  <a:gd name="connsiteX19-95" fmla="*/ 506348 w 4349824"/>
                  <a:gd name="connsiteY19-96" fmla="*/ 13676 h 682425"/>
                  <a:gd name="connsiteX20-97" fmla="*/ 2056 w 4349824"/>
                  <a:gd name="connsiteY20-98" fmla="*/ 54963 h 682425"/>
                  <a:gd name="connsiteX21-99" fmla="*/ 2056 w 4349824"/>
                  <a:gd name="connsiteY21-100" fmla="*/ 49458 h 682425"/>
                  <a:gd name="connsiteX22-101" fmla="*/ 4797 w 4349824"/>
                  <a:gd name="connsiteY22-102" fmla="*/ 49458 h 682425"/>
                  <a:gd name="connsiteX23-103" fmla="*/ 21241 w 4349824"/>
                  <a:gd name="connsiteY23-104" fmla="*/ 49458 h 682425"/>
                  <a:gd name="connsiteX24-105" fmla="*/ 385757 w 4349824"/>
                  <a:gd name="connsiteY24-106" fmla="*/ 10923 h 682425"/>
                  <a:gd name="connsiteX25-107" fmla="*/ 393979 w 4349824"/>
                  <a:gd name="connsiteY25-108" fmla="*/ 10923 h 682425"/>
                  <a:gd name="connsiteX26-109" fmla="*/ 605014 w 4349824"/>
                  <a:gd name="connsiteY26-110" fmla="*/ 946 h 682425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  <a:cxn ang="0">
                    <a:pos x="connsiteX13-27" y="connsiteY13-28"/>
                  </a:cxn>
                  <a:cxn ang="0">
                    <a:pos x="connsiteX14-29" y="connsiteY14-30"/>
                  </a:cxn>
                  <a:cxn ang="0">
                    <a:pos x="connsiteX15-31" y="connsiteY15-32"/>
                  </a:cxn>
                  <a:cxn ang="0">
                    <a:pos x="connsiteX16-33" y="connsiteY16-34"/>
                  </a:cxn>
                  <a:cxn ang="0">
                    <a:pos x="connsiteX17-35" y="connsiteY17-36"/>
                  </a:cxn>
                  <a:cxn ang="0">
                    <a:pos x="connsiteX18-37" y="connsiteY18-38"/>
                  </a:cxn>
                  <a:cxn ang="0">
                    <a:pos x="connsiteX19-39" y="connsiteY19-40"/>
                  </a:cxn>
                  <a:cxn ang="0">
                    <a:pos x="connsiteX20-41" y="connsiteY20-42"/>
                  </a:cxn>
                  <a:cxn ang="0">
                    <a:pos x="connsiteX21-43" y="connsiteY21-44"/>
                  </a:cxn>
                  <a:cxn ang="0">
                    <a:pos x="connsiteX22-45" y="connsiteY22-46"/>
                  </a:cxn>
                  <a:cxn ang="0">
                    <a:pos x="connsiteX23-47" y="connsiteY23-48"/>
                  </a:cxn>
                  <a:cxn ang="0">
                    <a:pos x="connsiteX24-49" y="connsiteY24-50"/>
                  </a:cxn>
                  <a:cxn ang="0">
                    <a:pos x="connsiteX25-51" y="connsiteY25-52"/>
                  </a:cxn>
                  <a:cxn ang="0">
                    <a:pos x="connsiteX26-53" y="connsiteY26-54"/>
                  </a:cxn>
                </a:cxnLst>
                <a:rect l="l" t="t" r="r" b="b"/>
                <a:pathLst>
                  <a:path w="4349824" h="682425">
                    <a:moveTo>
                      <a:pt x="605014" y="946"/>
                    </a:moveTo>
                    <a:cubicBezTo>
                      <a:pt x="675588" y="4042"/>
                      <a:pt x="746162" y="15052"/>
                      <a:pt x="816050" y="38448"/>
                    </a:cubicBezTo>
                    <a:cubicBezTo>
                      <a:pt x="944864" y="79735"/>
                      <a:pt x="1065456" y="151299"/>
                      <a:pt x="1177825" y="225616"/>
                    </a:cubicBezTo>
                    <a:cubicBezTo>
                      <a:pt x="1292935" y="297180"/>
                      <a:pt x="1405305" y="374250"/>
                      <a:pt x="1520415" y="448566"/>
                    </a:cubicBezTo>
                    <a:cubicBezTo>
                      <a:pt x="1665673" y="536645"/>
                      <a:pt x="1816413" y="621972"/>
                      <a:pt x="1986338" y="652249"/>
                    </a:cubicBezTo>
                    <a:cubicBezTo>
                      <a:pt x="2134336" y="682526"/>
                      <a:pt x="2282336" y="671516"/>
                      <a:pt x="2427594" y="624724"/>
                    </a:cubicBezTo>
                    <a:cubicBezTo>
                      <a:pt x="2718110" y="533893"/>
                      <a:pt x="2962034" y="335715"/>
                      <a:pt x="3214181" y="173319"/>
                    </a:cubicBezTo>
                    <a:lnTo>
                      <a:pt x="3216921" y="170567"/>
                    </a:lnTo>
                    <a:cubicBezTo>
                      <a:pt x="3258032" y="145794"/>
                      <a:pt x="3301884" y="118270"/>
                      <a:pt x="3348476" y="104507"/>
                    </a:cubicBezTo>
                    <a:cubicBezTo>
                      <a:pt x="3526623" y="30191"/>
                      <a:pt x="3723955" y="16428"/>
                      <a:pt x="3918546" y="38448"/>
                    </a:cubicBezTo>
                    <a:cubicBezTo>
                      <a:pt x="4072711" y="54963"/>
                      <a:pt x="4214544" y="108636"/>
                      <a:pt x="4349824" y="178566"/>
                    </a:cubicBezTo>
                    <a:lnTo>
                      <a:pt x="4330039" y="184157"/>
                    </a:lnTo>
                    <a:cubicBezTo>
                      <a:pt x="4267988" y="152676"/>
                      <a:pt x="4204266" y="124463"/>
                      <a:pt x="4137803" y="101755"/>
                    </a:cubicBezTo>
                    <a:cubicBezTo>
                      <a:pt x="3995286" y="52210"/>
                      <a:pt x="3839065" y="35696"/>
                      <a:pt x="3688325" y="43953"/>
                    </a:cubicBezTo>
                    <a:cubicBezTo>
                      <a:pt x="3521141" y="52210"/>
                      <a:pt x="3356698" y="96250"/>
                      <a:pt x="3214181" y="184329"/>
                    </a:cubicBezTo>
                    <a:cubicBezTo>
                      <a:pt x="3005886" y="324705"/>
                      <a:pt x="2805813" y="481596"/>
                      <a:pt x="2575593" y="583437"/>
                    </a:cubicBezTo>
                    <a:cubicBezTo>
                      <a:pt x="2359076" y="682526"/>
                      <a:pt x="2120633" y="715556"/>
                      <a:pt x="1890413" y="643992"/>
                    </a:cubicBezTo>
                    <a:cubicBezTo>
                      <a:pt x="1567007" y="544903"/>
                      <a:pt x="1309380" y="302685"/>
                      <a:pt x="1016123" y="143042"/>
                    </a:cubicBezTo>
                    <a:cubicBezTo>
                      <a:pt x="936642" y="101755"/>
                      <a:pt x="857161" y="60468"/>
                      <a:pt x="769458" y="38448"/>
                    </a:cubicBezTo>
                    <a:cubicBezTo>
                      <a:pt x="684495" y="16428"/>
                      <a:pt x="596792" y="10923"/>
                      <a:pt x="506348" y="13676"/>
                    </a:cubicBezTo>
                    <a:cubicBezTo>
                      <a:pt x="339164" y="21933"/>
                      <a:pt x="171981" y="54963"/>
                      <a:pt x="2056" y="54963"/>
                    </a:cubicBezTo>
                    <a:cubicBezTo>
                      <a:pt x="-685" y="54963"/>
                      <a:pt x="-685" y="49458"/>
                      <a:pt x="2056" y="49458"/>
                    </a:cubicBezTo>
                    <a:lnTo>
                      <a:pt x="4797" y="49458"/>
                    </a:lnTo>
                    <a:lnTo>
                      <a:pt x="21241" y="49458"/>
                    </a:lnTo>
                    <a:cubicBezTo>
                      <a:pt x="144573" y="43953"/>
                      <a:pt x="265165" y="24686"/>
                      <a:pt x="385757" y="10923"/>
                    </a:cubicBezTo>
                    <a:lnTo>
                      <a:pt x="393979" y="10923"/>
                    </a:lnTo>
                    <a:cubicBezTo>
                      <a:pt x="463867" y="2666"/>
                      <a:pt x="534441" y="-2151"/>
                      <a:pt x="605014" y="946"/>
                    </a:cubicBezTo>
                    <a:close/>
                  </a:path>
                </a:pathLst>
              </a:custGeom>
              <a:solidFill>
                <a:srgbClr val="B3AE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82" name="Freeform 45"/>
              <p:cNvSpPr/>
              <p:nvPr/>
            </p:nvSpPr>
            <p:spPr bwMode="auto">
              <a:xfrm rot="3230110">
                <a:off x="4294487" y="304051"/>
                <a:ext cx="135547" cy="325921"/>
              </a:xfrm>
              <a:custGeom>
                <a:avLst/>
                <a:gdLst>
                  <a:gd name="T0" fmla="*/ 16 w 52"/>
                  <a:gd name="T1" fmla="*/ 2 h 124"/>
                  <a:gd name="T2" fmla="*/ 13 w 52"/>
                  <a:gd name="T3" fmla="*/ 3 h 124"/>
                  <a:gd name="T4" fmla="*/ 35 w 52"/>
                  <a:gd name="T5" fmla="*/ 123 h 124"/>
                  <a:gd name="T6" fmla="*/ 35 w 52"/>
                  <a:gd name="T7" fmla="*/ 123 h 124"/>
                  <a:gd name="T8" fmla="*/ 36 w 52"/>
                  <a:gd name="T9" fmla="*/ 123 h 124"/>
                  <a:gd name="T10" fmla="*/ 36 w 52"/>
                  <a:gd name="T11" fmla="*/ 122 h 124"/>
                  <a:gd name="T12" fmla="*/ 36 w 52"/>
                  <a:gd name="T13" fmla="*/ 122 h 124"/>
                  <a:gd name="T14" fmla="*/ 47 w 52"/>
                  <a:gd name="T15" fmla="*/ 64 h 124"/>
                  <a:gd name="T16" fmla="*/ 19 w 52"/>
                  <a:gd name="T17" fmla="*/ 1 h 124"/>
                  <a:gd name="T18" fmla="*/ 16 w 52"/>
                  <a:gd name="T19" fmla="*/ 2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2" h="124">
                    <a:moveTo>
                      <a:pt x="16" y="2"/>
                    </a:moveTo>
                    <a:cubicBezTo>
                      <a:pt x="15" y="2"/>
                      <a:pt x="14" y="2"/>
                      <a:pt x="13" y="3"/>
                    </a:cubicBezTo>
                    <a:cubicBezTo>
                      <a:pt x="0" y="43"/>
                      <a:pt x="0" y="94"/>
                      <a:pt x="35" y="123"/>
                    </a:cubicBezTo>
                    <a:cubicBezTo>
                      <a:pt x="35" y="123"/>
                      <a:pt x="35" y="123"/>
                      <a:pt x="35" y="123"/>
                    </a:cubicBezTo>
                    <a:cubicBezTo>
                      <a:pt x="35" y="123"/>
                      <a:pt x="35" y="123"/>
                      <a:pt x="36" y="123"/>
                    </a:cubicBezTo>
                    <a:cubicBezTo>
                      <a:pt x="36" y="124"/>
                      <a:pt x="37" y="123"/>
                      <a:pt x="36" y="122"/>
                    </a:cubicBezTo>
                    <a:cubicBezTo>
                      <a:pt x="36" y="122"/>
                      <a:pt x="36" y="122"/>
                      <a:pt x="36" y="122"/>
                    </a:cubicBezTo>
                    <a:cubicBezTo>
                      <a:pt x="52" y="109"/>
                      <a:pt x="50" y="81"/>
                      <a:pt x="47" y="64"/>
                    </a:cubicBezTo>
                    <a:cubicBezTo>
                      <a:pt x="44" y="42"/>
                      <a:pt x="35" y="18"/>
                      <a:pt x="19" y="1"/>
                    </a:cubicBezTo>
                    <a:cubicBezTo>
                      <a:pt x="18" y="0"/>
                      <a:pt x="16" y="1"/>
                      <a:pt x="16" y="2"/>
                    </a:cubicBezTo>
                    <a:close/>
                  </a:path>
                </a:pathLst>
              </a:custGeom>
              <a:solidFill>
                <a:srgbClr val="FF78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3" name="Freeform 45"/>
              <p:cNvSpPr/>
              <p:nvPr/>
            </p:nvSpPr>
            <p:spPr bwMode="auto">
              <a:xfrm rot="11310777">
                <a:off x="4106243" y="547734"/>
                <a:ext cx="135547" cy="325921"/>
              </a:xfrm>
              <a:custGeom>
                <a:avLst/>
                <a:gdLst>
                  <a:gd name="T0" fmla="*/ 16 w 52"/>
                  <a:gd name="T1" fmla="*/ 2 h 124"/>
                  <a:gd name="T2" fmla="*/ 13 w 52"/>
                  <a:gd name="T3" fmla="*/ 3 h 124"/>
                  <a:gd name="T4" fmla="*/ 35 w 52"/>
                  <a:gd name="T5" fmla="*/ 123 h 124"/>
                  <a:gd name="T6" fmla="*/ 35 w 52"/>
                  <a:gd name="T7" fmla="*/ 123 h 124"/>
                  <a:gd name="T8" fmla="*/ 36 w 52"/>
                  <a:gd name="T9" fmla="*/ 123 h 124"/>
                  <a:gd name="T10" fmla="*/ 36 w 52"/>
                  <a:gd name="T11" fmla="*/ 122 h 124"/>
                  <a:gd name="T12" fmla="*/ 36 w 52"/>
                  <a:gd name="T13" fmla="*/ 122 h 124"/>
                  <a:gd name="T14" fmla="*/ 47 w 52"/>
                  <a:gd name="T15" fmla="*/ 64 h 124"/>
                  <a:gd name="T16" fmla="*/ 19 w 52"/>
                  <a:gd name="T17" fmla="*/ 1 h 124"/>
                  <a:gd name="T18" fmla="*/ 16 w 52"/>
                  <a:gd name="T19" fmla="*/ 2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2" h="124">
                    <a:moveTo>
                      <a:pt x="16" y="2"/>
                    </a:moveTo>
                    <a:cubicBezTo>
                      <a:pt x="15" y="2"/>
                      <a:pt x="14" y="2"/>
                      <a:pt x="13" y="3"/>
                    </a:cubicBezTo>
                    <a:cubicBezTo>
                      <a:pt x="0" y="43"/>
                      <a:pt x="0" y="94"/>
                      <a:pt x="35" y="123"/>
                    </a:cubicBezTo>
                    <a:cubicBezTo>
                      <a:pt x="35" y="123"/>
                      <a:pt x="35" y="123"/>
                      <a:pt x="35" y="123"/>
                    </a:cubicBezTo>
                    <a:cubicBezTo>
                      <a:pt x="35" y="123"/>
                      <a:pt x="35" y="123"/>
                      <a:pt x="36" y="123"/>
                    </a:cubicBezTo>
                    <a:cubicBezTo>
                      <a:pt x="36" y="124"/>
                      <a:pt x="37" y="123"/>
                      <a:pt x="36" y="122"/>
                    </a:cubicBezTo>
                    <a:cubicBezTo>
                      <a:pt x="36" y="122"/>
                      <a:pt x="36" y="122"/>
                      <a:pt x="36" y="122"/>
                    </a:cubicBezTo>
                    <a:cubicBezTo>
                      <a:pt x="52" y="109"/>
                      <a:pt x="50" y="81"/>
                      <a:pt x="47" y="64"/>
                    </a:cubicBezTo>
                    <a:cubicBezTo>
                      <a:pt x="44" y="42"/>
                      <a:pt x="35" y="18"/>
                      <a:pt x="19" y="1"/>
                    </a:cubicBezTo>
                    <a:cubicBezTo>
                      <a:pt x="18" y="0"/>
                      <a:pt x="16" y="1"/>
                      <a:pt x="16" y="2"/>
                    </a:cubicBezTo>
                    <a:close/>
                  </a:path>
                </a:pathLst>
              </a:custGeom>
              <a:solidFill>
                <a:srgbClr val="FF78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组合 67"/>
          <p:cNvGrpSpPr/>
          <p:nvPr userDrawn="1"/>
        </p:nvGrpSpPr>
        <p:grpSpPr>
          <a:xfrm>
            <a:off x="5052042" y="-14373"/>
            <a:ext cx="4107744" cy="1655763"/>
            <a:chOff x="5036256" y="3487737"/>
            <a:chExt cx="4107744" cy="1655763"/>
          </a:xfrm>
        </p:grpSpPr>
        <p:sp>
          <p:nvSpPr>
            <p:cNvPr id="69" name="Freeform 5"/>
            <p:cNvSpPr/>
            <p:nvPr/>
          </p:nvSpPr>
          <p:spPr bwMode="auto">
            <a:xfrm flipH="1">
              <a:off x="6399918" y="4097337"/>
              <a:ext cx="347663" cy="338138"/>
            </a:xfrm>
            <a:custGeom>
              <a:avLst/>
              <a:gdLst>
                <a:gd name="T0" fmla="*/ 108 w 127"/>
                <a:gd name="T1" fmla="*/ 24 h 123"/>
                <a:gd name="T2" fmla="*/ 57 w 127"/>
                <a:gd name="T3" fmla="*/ 2 h 123"/>
                <a:gd name="T4" fmla="*/ 18 w 127"/>
                <a:gd name="T5" fmla="*/ 17 h 123"/>
                <a:gd name="T6" fmla="*/ 2 w 127"/>
                <a:gd name="T7" fmla="*/ 53 h 123"/>
                <a:gd name="T8" fmla="*/ 11 w 127"/>
                <a:gd name="T9" fmla="*/ 97 h 123"/>
                <a:gd name="T10" fmla="*/ 43 w 127"/>
                <a:gd name="T11" fmla="*/ 121 h 123"/>
                <a:gd name="T12" fmla="*/ 64 w 127"/>
                <a:gd name="T13" fmla="*/ 101 h 123"/>
                <a:gd name="T14" fmla="*/ 94 w 127"/>
                <a:gd name="T15" fmla="*/ 75 h 123"/>
                <a:gd name="T16" fmla="*/ 124 w 127"/>
                <a:gd name="T17" fmla="*/ 69 h 123"/>
                <a:gd name="T18" fmla="*/ 108 w 127"/>
                <a:gd name="T19" fmla="*/ 24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7" h="123">
                  <a:moveTo>
                    <a:pt x="108" y="24"/>
                  </a:moveTo>
                  <a:cubicBezTo>
                    <a:pt x="96" y="10"/>
                    <a:pt x="75" y="4"/>
                    <a:pt x="57" y="2"/>
                  </a:cubicBezTo>
                  <a:cubicBezTo>
                    <a:pt x="43" y="0"/>
                    <a:pt x="22" y="2"/>
                    <a:pt x="18" y="17"/>
                  </a:cubicBezTo>
                  <a:cubicBezTo>
                    <a:pt x="9" y="25"/>
                    <a:pt x="4" y="46"/>
                    <a:pt x="2" y="53"/>
                  </a:cubicBezTo>
                  <a:cubicBezTo>
                    <a:pt x="0" y="69"/>
                    <a:pt x="1" y="84"/>
                    <a:pt x="11" y="97"/>
                  </a:cubicBezTo>
                  <a:cubicBezTo>
                    <a:pt x="18" y="107"/>
                    <a:pt x="29" y="119"/>
                    <a:pt x="43" y="121"/>
                  </a:cubicBezTo>
                  <a:cubicBezTo>
                    <a:pt x="55" y="123"/>
                    <a:pt x="61" y="111"/>
                    <a:pt x="64" y="101"/>
                  </a:cubicBezTo>
                  <a:cubicBezTo>
                    <a:pt x="81" y="111"/>
                    <a:pt x="97" y="94"/>
                    <a:pt x="94" y="75"/>
                  </a:cubicBezTo>
                  <a:cubicBezTo>
                    <a:pt x="105" y="83"/>
                    <a:pt x="121" y="85"/>
                    <a:pt x="124" y="69"/>
                  </a:cubicBezTo>
                  <a:cubicBezTo>
                    <a:pt x="127" y="53"/>
                    <a:pt x="119" y="34"/>
                    <a:pt x="108" y="24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" name="Freeform 9"/>
            <p:cNvSpPr/>
            <p:nvPr/>
          </p:nvSpPr>
          <p:spPr bwMode="auto">
            <a:xfrm flipH="1">
              <a:off x="5036256" y="3714749"/>
              <a:ext cx="381000" cy="493713"/>
            </a:xfrm>
            <a:custGeom>
              <a:avLst/>
              <a:gdLst>
                <a:gd name="T0" fmla="*/ 44 w 139"/>
                <a:gd name="T1" fmla="*/ 21 h 179"/>
                <a:gd name="T2" fmla="*/ 20 w 139"/>
                <a:gd name="T3" fmla="*/ 0 h 179"/>
                <a:gd name="T4" fmla="*/ 4 w 139"/>
                <a:gd name="T5" fmla="*/ 20 h 179"/>
                <a:gd name="T6" fmla="*/ 7 w 139"/>
                <a:gd name="T7" fmla="*/ 65 h 179"/>
                <a:gd name="T8" fmla="*/ 29 w 139"/>
                <a:gd name="T9" fmla="*/ 120 h 179"/>
                <a:gd name="T10" fmla="*/ 30 w 139"/>
                <a:gd name="T11" fmla="*/ 120 h 179"/>
                <a:gd name="T12" fmla="*/ 30 w 139"/>
                <a:gd name="T13" fmla="*/ 119 h 179"/>
                <a:gd name="T14" fmla="*/ 129 w 139"/>
                <a:gd name="T15" fmla="*/ 150 h 179"/>
                <a:gd name="T16" fmla="*/ 126 w 139"/>
                <a:gd name="T17" fmla="*/ 117 h 179"/>
                <a:gd name="T18" fmla="*/ 126 w 139"/>
                <a:gd name="T19" fmla="*/ 108 h 179"/>
                <a:gd name="T20" fmla="*/ 126 w 139"/>
                <a:gd name="T21" fmla="*/ 95 h 179"/>
                <a:gd name="T22" fmla="*/ 111 w 139"/>
                <a:gd name="T23" fmla="*/ 77 h 179"/>
                <a:gd name="T24" fmla="*/ 111 w 139"/>
                <a:gd name="T25" fmla="*/ 77 h 179"/>
                <a:gd name="T26" fmla="*/ 86 w 139"/>
                <a:gd name="T27" fmla="*/ 46 h 179"/>
                <a:gd name="T28" fmla="*/ 77 w 139"/>
                <a:gd name="T29" fmla="*/ 17 h 179"/>
                <a:gd name="T30" fmla="*/ 44 w 139"/>
                <a:gd name="T31" fmla="*/ 21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9" h="179">
                  <a:moveTo>
                    <a:pt x="44" y="21"/>
                  </a:moveTo>
                  <a:cubicBezTo>
                    <a:pt x="38" y="12"/>
                    <a:pt x="31" y="0"/>
                    <a:pt x="20" y="0"/>
                  </a:cubicBezTo>
                  <a:cubicBezTo>
                    <a:pt x="10" y="0"/>
                    <a:pt x="6" y="12"/>
                    <a:pt x="4" y="20"/>
                  </a:cubicBezTo>
                  <a:cubicBezTo>
                    <a:pt x="0" y="35"/>
                    <a:pt x="3" y="51"/>
                    <a:pt x="7" y="65"/>
                  </a:cubicBezTo>
                  <a:cubicBezTo>
                    <a:pt x="14" y="83"/>
                    <a:pt x="26" y="100"/>
                    <a:pt x="29" y="120"/>
                  </a:cubicBezTo>
                  <a:cubicBezTo>
                    <a:pt x="29" y="120"/>
                    <a:pt x="30" y="120"/>
                    <a:pt x="30" y="120"/>
                  </a:cubicBezTo>
                  <a:cubicBezTo>
                    <a:pt x="30" y="119"/>
                    <a:pt x="30" y="119"/>
                    <a:pt x="30" y="119"/>
                  </a:cubicBezTo>
                  <a:cubicBezTo>
                    <a:pt x="48" y="145"/>
                    <a:pt x="100" y="179"/>
                    <a:pt x="129" y="150"/>
                  </a:cubicBezTo>
                  <a:cubicBezTo>
                    <a:pt x="139" y="140"/>
                    <a:pt x="134" y="126"/>
                    <a:pt x="126" y="117"/>
                  </a:cubicBezTo>
                  <a:cubicBezTo>
                    <a:pt x="122" y="113"/>
                    <a:pt x="124" y="112"/>
                    <a:pt x="126" y="108"/>
                  </a:cubicBezTo>
                  <a:cubicBezTo>
                    <a:pt x="127" y="104"/>
                    <a:pt x="127" y="99"/>
                    <a:pt x="126" y="95"/>
                  </a:cubicBezTo>
                  <a:cubicBezTo>
                    <a:pt x="125" y="88"/>
                    <a:pt x="118" y="80"/>
                    <a:pt x="111" y="77"/>
                  </a:cubicBezTo>
                  <a:cubicBezTo>
                    <a:pt x="111" y="77"/>
                    <a:pt x="111" y="77"/>
                    <a:pt x="111" y="77"/>
                  </a:cubicBezTo>
                  <a:cubicBezTo>
                    <a:pt x="114" y="64"/>
                    <a:pt x="100" y="44"/>
                    <a:pt x="86" y="46"/>
                  </a:cubicBezTo>
                  <a:cubicBezTo>
                    <a:pt x="90" y="36"/>
                    <a:pt x="86" y="24"/>
                    <a:pt x="77" y="17"/>
                  </a:cubicBezTo>
                  <a:cubicBezTo>
                    <a:pt x="66" y="9"/>
                    <a:pt x="52" y="12"/>
                    <a:pt x="44" y="21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" name="Freeform 10"/>
            <p:cNvSpPr/>
            <p:nvPr/>
          </p:nvSpPr>
          <p:spPr bwMode="auto">
            <a:xfrm flipH="1">
              <a:off x="7306380" y="4375150"/>
              <a:ext cx="392113" cy="484188"/>
            </a:xfrm>
            <a:custGeom>
              <a:avLst/>
              <a:gdLst>
                <a:gd name="T0" fmla="*/ 76 w 143"/>
                <a:gd name="T1" fmla="*/ 161 h 176"/>
                <a:gd name="T2" fmla="*/ 86 w 143"/>
                <a:gd name="T3" fmla="*/ 132 h 176"/>
                <a:gd name="T4" fmla="*/ 112 w 143"/>
                <a:gd name="T5" fmla="*/ 102 h 176"/>
                <a:gd name="T6" fmla="*/ 112 w 143"/>
                <a:gd name="T7" fmla="*/ 102 h 176"/>
                <a:gd name="T8" fmla="*/ 128 w 143"/>
                <a:gd name="T9" fmla="*/ 85 h 176"/>
                <a:gd name="T10" fmla="*/ 129 w 143"/>
                <a:gd name="T11" fmla="*/ 73 h 176"/>
                <a:gd name="T12" fmla="*/ 129 w 143"/>
                <a:gd name="T13" fmla="*/ 63 h 176"/>
                <a:gd name="T14" fmla="*/ 134 w 143"/>
                <a:gd name="T15" fmla="*/ 31 h 176"/>
                <a:gd name="T16" fmla="*/ 33 w 143"/>
                <a:gd name="T17" fmla="*/ 57 h 176"/>
                <a:gd name="T18" fmla="*/ 33 w 143"/>
                <a:gd name="T19" fmla="*/ 56 h 176"/>
                <a:gd name="T20" fmla="*/ 32 w 143"/>
                <a:gd name="T21" fmla="*/ 56 h 176"/>
                <a:gd name="T22" fmla="*/ 8 w 143"/>
                <a:gd name="T23" fmla="*/ 110 h 176"/>
                <a:gd name="T24" fmla="*/ 3 w 143"/>
                <a:gd name="T25" fmla="*/ 155 h 176"/>
                <a:gd name="T26" fmla="*/ 18 w 143"/>
                <a:gd name="T27" fmla="*/ 175 h 176"/>
                <a:gd name="T28" fmla="*/ 43 w 143"/>
                <a:gd name="T29" fmla="*/ 155 h 176"/>
                <a:gd name="T30" fmla="*/ 76 w 143"/>
                <a:gd name="T31" fmla="*/ 161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3" h="176">
                  <a:moveTo>
                    <a:pt x="76" y="161"/>
                  </a:moveTo>
                  <a:cubicBezTo>
                    <a:pt x="86" y="154"/>
                    <a:pt x="90" y="143"/>
                    <a:pt x="86" y="132"/>
                  </a:cubicBezTo>
                  <a:cubicBezTo>
                    <a:pt x="100" y="135"/>
                    <a:pt x="115" y="115"/>
                    <a:pt x="112" y="102"/>
                  </a:cubicBezTo>
                  <a:cubicBezTo>
                    <a:pt x="112" y="102"/>
                    <a:pt x="112" y="102"/>
                    <a:pt x="112" y="102"/>
                  </a:cubicBezTo>
                  <a:cubicBezTo>
                    <a:pt x="120" y="100"/>
                    <a:pt x="126" y="93"/>
                    <a:pt x="128" y="85"/>
                  </a:cubicBezTo>
                  <a:cubicBezTo>
                    <a:pt x="129" y="81"/>
                    <a:pt x="130" y="76"/>
                    <a:pt x="129" y="73"/>
                  </a:cubicBezTo>
                  <a:cubicBezTo>
                    <a:pt x="127" y="68"/>
                    <a:pt x="125" y="67"/>
                    <a:pt x="129" y="63"/>
                  </a:cubicBezTo>
                  <a:cubicBezTo>
                    <a:pt x="138" y="54"/>
                    <a:pt x="143" y="41"/>
                    <a:pt x="134" y="31"/>
                  </a:cubicBezTo>
                  <a:cubicBezTo>
                    <a:pt x="106" y="0"/>
                    <a:pt x="52" y="32"/>
                    <a:pt x="33" y="57"/>
                  </a:cubicBezTo>
                  <a:cubicBezTo>
                    <a:pt x="33" y="57"/>
                    <a:pt x="33" y="57"/>
                    <a:pt x="33" y="56"/>
                  </a:cubicBezTo>
                  <a:cubicBezTo>
                    <a:pt x="33" y="56"/>
                    <a:pt x="33" y="55"/>
                    <a:pt x="32" y="56"/>
                  </a:cubicBezTo>
                  <a:cubicBezTo>
                    <a:pt x="29" y="76"/>
                    <a:pt x="16" y="92"/>
                    <a:pt x="8" y="110"/>
                  </a:cubicBezTo>
                  <a:cubicBezTo>
                    <a:pt x="3" y="124"/>
                    <a:pt x="0" y="140"/>
                    <a:pt x="3" y="155"/>
                  </a:cubicBezTo>
                  <a:cubicBezTo>
                    <a:pt x="4" y="163"/>
                    <a:pt x="8" y="175"/>
                    <a:pt x="18" y="175"/>
                  </a:cubicBezTo>
                  <a:cubicBezTo>
                    <a:pt x="29" y="176"/>
                    <a:pt x="37" y="164"/>
                    <a:pt x="43" y="155"/>
                  </a:cubicBezTo>
                  <a:cubicBezTo>
                    <a:pt x="51" y="165"/>
                    <a:pt x="64" y="169"/>
                    <a:pt x="76" y="161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" name="Freeform 11"/>
            <p:cNvSpPr/>
            <p:nvPr/>
          </p:nvSpPr>
          <p:spPr bwMode="auto">
            <a:xfrm flipH="1">
              <a:off x="8331905" y="4603750"/>
              <a:ext cx="795338" cy="539750"/>
            </a:xfrm>
            <a:custGeom>
              <a:avLst/>
              <a:gdLst>
                <a:gd name="T0" fmla="*/ 288 w 290"/>
                <a:gd name="T1" fmla="*/ 54 h 196"/>
                <a:gd name="T2" fmla="*/ 248 w 290"/>
                <a:gd name="T3" fmla="*/ 12 h 196"/>
                <a:gd name="T4" fmla="*/ 170 w 290"/>
                <a:gd name="T5" fmla="*/ 1 h 196"/>
                <a:gd name="T6" fmla="*/ 104 w 290"/>
                <a:gd name="T7" fmla="*/ 9 h 196"/>
                <a:gd name="T8" fmla="*/ 103 w 290"/>
                <a:gd name="T9" fmla="*/ 10 h 196"/>
                <a:gd name="T10" fmla="*/ 41 w 290"/>
                <a:gd name="T11" fmla="*/ 41 h 196"/>
                <a:gd name="T12" fmla="*/ 4 w 290"/>
                <a:gd name="T13" fmla="*/ 99 h 196"/>
                <a:gd name="T14" fmla="*/ 19 w 290"/>
                <a:gd name="T15" fmla="*/ 159 h 196"/>
                <a:gd name="T16" fmla="*/ 49 w 290"/>
                <a:gd name="T17" fmla="*/ 158 h 196"/>
                <a:gd name="T18" fmla="*/ 105 w 290"/>
                <a:gd name="T19" fmla="*/ 159 h 196"/>
                <a:gd name="T20" fmla="*/ 152 w 290"/>
                <a:gd name="T21" fmla="*/ 186 h 196"/>
                <a:gd name="T22" fmla="*/ 162 w 290"/>
                <a:gd name="T23" fmla="*/ 154 h 196"/>
                <a:gd name="T24" fmla="*/ 196 w 290"/>
                <a:gd name="T25" fmla="*/ 161 h 196"/>
                <a:gd name="T26" fmla="*/ 214 w 290"/>
                <a:gd name="T27" fmla="*/ 125 h 196"/>
                <a:gd name="T28" fmla="*/ 237 w 290"/>
                <a:gd name="T29" fmla="*/ 122 h 196"/>
                <a:gd name="T30" fmla="*/ 246 w 290"/>
                <a:gd name="T31" fmla="*/ 91 h 196"/>
                <a:gd name="T32" fmla="*/ 280 w 290"/>
                <a:gd name="T33" fmla="*/ 87 h 196"/>
                <a:gd name="T34" fmla="*/ 288 w 290"/>
                <a:gd name="T35" fmla="*/ 54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90" h="196">
                  <a:moveTo>
                    <a:pt x="288" y="54"/>
                  </a:moveTo>
                  <a:cubicBezTo>
                    <a:pt x="285" y="33"/>
                    <a:pt x="267" y="19"/>
                    <a:pt x="248" y="12"/>
                  </a:cubicBezTo>
                  <a:cubicBezTo>
                    <a:pt x="223" y="3"/>
                    <a:pt x="196" y="0"/>
                    <a:pt x="170" y="1"/>
                  </a:cubicBezTo>
                  <a:cubicBezTo>
                    <a:pt x="149" y="1"/>
                    <a:pt x="124" y="1"/>
                    <a:pt x="104" y="9"/>
                  </a:cubicBezTo>
                  <a:cubicBezTo>
                    <a:pt x="104" y="9"/>
                    <a:pt x="103" y="9"/>
                    <a:pt x="103" y="10"/>
                  </a:cubicBezTo>
                  <a:cubicBezTo>
                    <a:pt x="81" y="15"/>
                    <a:pt x="58" y="25"/>
                    <a:pt x="41" y="41"/>
                  </a:cubicBezTo>
                  <a:cubicBezTo>
                    <a:pt x="25" y="55"/>
                    <a:pt x="8" y="77"/>
                    <a:pt x="4" y="99"/>
                  </a:cubicBezTo>
                  <a:cubicBezTo>
                    <a:pt x="0" y="118"/>
                    <a:pt x="2" y="145"/>
                    <a:pt x="19" y="159"/>
                  </a:cubicBezTo>
                  <a:cubicBezTo>
                    <a:pt x="29" y="168"/>
                    <a:pt x="42" y="169"/>
                    <a:pt x="49" y="158"/>
                  </a:cubicBezTo>
                  <a:cubicBezTo>
                    <a:pt x="57" y="186"/>
                    <a:pt x="91" y="181"/>
                    <a:pt x="105" y="159"/>
                  </a:cubicBezTo>
                  <a:cubicBezTo>
                    <a:pt x="115" y="174"/>
                    <a:pt x="132" y="196"/>
                    <a:pt x="152" y="186"/>
                  </a:cubicBezTo>
                  <a:cubicBezTo>
                    <a:pt x="164" y="180"/>
                    <a:pt x="165" y="166"/>
                    <a:pt x="162" y="154"/>
                  </a:cubicBezTo>
                  <a:cubicBezTo>
                    <a:pt x="170" y="164"/>
                    <a:pt x="184" y="169"/>
                    <a:pt x="196" y="161"/>
                  </a:cubicBezTo>
                  <a:cubicBezTo>
                    <a:pt x="208" y="153"/>
                    <a:pt x="213" y="139"/>
                    <a:pt x="214" y="125"/>
                  </a:cubicBezTo>
                  <a:cubicBezTo>
                    <a:pt x="221" y="130"/>
                    <a:pt x="230" y="130"/>
                    <a:pt x="237" y="122"/>
                  </a:cubicBezTo>
                  <a:cubicBezTo>
                    <a:pt x="243" y="115"/>
                    <a:pt x="250" y="101"/>
                    <a:pt x="246" y="91"/>
                  </a:cubicBezTo>
                  <a:cubicBezTo>
                    <a:pt x="258" y="95"/>
                    <a:pt x="270" y="95"/>
                    <a:pt x="280" y="87"/>
                  </a:cubicBezTo>
                  <a:cubicBezTo>
                    <a:pt x="288" y="79"/>
                    <a:pt x="290" y="65"/>
                    <a:pt x="288" y="54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" name="Freeform 39"/>
            <p:cNvSpPr/>
            <p:nvPr/>
          </p:nvSpPr>
          <p:spPr bwMode="auto">
            <a:xfrm flipH="1">
              <a:off x="8023930" y="3803649"/>
              <a:ext cx="858838" cy="676275"/>
            </a:xfrm>
            <a:custGeom>
              <a:avLst/>
              <a:gdLst>
                <a:gd name="T0" fmla="*/ 289 w 313"/>
                <a:gd name="T1" fmla="*/ 50 h 246"/>
                <a:gd name="T2" fmla="*/ 289 w 313"/>
                <a:gd name="T3" fmla="*/ 51 h 246"/>
                <a:gd name="T4" fmla="*/ 257 w 313"/>
                <a:gd name="T5" fmla="*/ 61 h 246"/>
                <a:gd name="T6" fmla="*/ 288 w 313"/>
                <a:gd name="T7" fmla="*/ 26 h 246"/>
                <a:gd name="T8" fmla="*/ 274 w 313"/>
                <a:gd name="T9" fmla="*/ 6 h 246"/>
                <a:gd name="T10" fmla="*/ 272 w 313"/>
                <a:gd name="T11" fmla="*/ 17 h 246"/>
                <a:gd name="T12" fmla="*/ 229 w 313"/>
                <a:gd name="T13" fmla="*/ 84 h 246"/>
                <a:gd name="T14" fmla="*/ 237 w 313"/>
                <a:gd name="T15" fmla="*/ 35 h 246"/>
                <a:gd name="T16" fmla="*/ 210 w 313"/>
                <a:gd name="T17" fmla="*/ 40 h 246"/>
                <a:gd name="T18" fmla="*/ 225 w 313"/>
                <a:gd name="T19" fmla="*/ 49 h 246"/>
                <a:gd name="T20" fmla="*/ 227 w 313"/>
                <a:gd name="T21" fmla="*/ 86 h 246"/>
                <a:gd name="T22" fmla="*/ 160 w 313"/>
                <a:gd name="T23" fmla="*/ 145 h 246"/>
                <a:gd name="T24" fmla="*/ 189 w 313"/>
                <a:gd name="T25" fmla="*/ 85 h 246"/>
                <a:gd name="T26" fmla="*/ 167 w 313"/>
                <a:gd name="T27" fmla="*/ 69 h 246"/>
                <a:gd name="T28" fmla="*/ 170 w 313"/>
                <a:gd name="T29" fmla="*/ 86 h 246"/>
                <a:gd name="T30" fmla="*/ 158 w 313"/>
                <a:gd name="T31" fmla="*/ 147 h 246"/>
                <a:gd name="T32" fmla="*/ 87 w 313"/>
                <a:gd name="T33" fmla="*/ 197 h 246"/>
                <a:gd name="T34" fmla="*/ 136 w 313"/>
                <a:gd name="T35" fmla="*/ 137 h 246"/>
                <a:gd name="T36" fmla="*/ 113 w 313"/>
                <a:gd name="T37" fmla="*/ 124 h 246"/>
                <a:gd name="T38" fmla="*/ 114 w 313"/>
                <a:gd name="T39" fmla="*/ 139 h 246"/>
                <a:gd name="T40" fmla="*/ 46 w 313"/>
                <a:gd name="T41" fmla="*/ 222 h 246"/>
                <a:gd name="T42" fmla="*/ 32 w 313"/>
                <a:gd name="T43" fmla="*/ 211 h 246"/>
                <a:gd name="T44" fmla="*/ 50 w 313"/>
                <a:gd name="T45" fmla="*/ 187 h 246"/>
                <a:gd name="T46" fmla="*/ 28 w 313"/>
                <a:gd name="T47" fmla="*/ 171 h 246"/>
                <a:gd name="T48" fmla="*/ 35 w 313"/>
                <a:gd name="T49" fmla="*/ 189 h 246"/>
                <a:gd name="T50" fmla="*/ 0 w 313"/>
                <a:gd name="T51" fmla="*/ 245 h 246"/>
                <a:gd name="T52" fmla="*/ 41 w 313"/>
                <a:gd name="T53" fmla="*/ 230 h 246"/>
                <a:gd name="T54" fmla="*/ 102 w 313"/>
                <a:gd name="T55" fmla="*/ 224 h 246"/>
                <a:gd name="T56" fmla="*/ 121 w 313"/>
                <a:gd name="T57" fmla="*/ 235 h 246"/>
                <a:gd name="T58" fmla="*/ 107 w 313"/>
                <a:gd name="T59" fmla="*/ 210 h 246"/>
                <a:gd name="T60" fmla="*/ 103 w 313"/>
                <a:gd name="T61" fmla="*/ 219 h 246"/>
                <a:gd name="T62" fmla="*/ 54 w 313"/>
                <a:gd name="T63" fmla="*/ 223 h 246"/>
                <a:gd name="T64" fmla="*/ 131 w 313"/>
                <a:gd name="T65" fmla="*/ 173 h 246"/>
                <a:gd name="T66" fmla="*/ 182 w 313"/>
                <a:gd name="T67" fmla="*/ 195 h 246"/>
                <a:gd name="T68" fmla="*/ 199 w 313"/>
                <a:gd name="T69" fmla="*/ 201 h 246"/>
                <a:gd name="T70" fmla="*/ 188 w 313"/>
                <a:gd name="T71" fmla="*/ 177 h 246"/>
                <a:gd name="T72" fmla="*/ 133 w 313"/>
                <a:gd name="T73" fmla="*/ 172 h 246"/>
                <a:gd name="T74" fmla="*/ 199 w 313"/>
                <a:gd name="T75" fmla="*/ 120 h 246"/>
                <a:gd name="T76" fmla="*/ 238 w 313"/>
                <a:gd name="T77" fmla="*/ 135 h 246"/>
                <a:gd name="T78" fmla="*/ 257 w 313"/>
                <a:gd name="T79" fmla="*/ 121 h 246"/>
                <a:gd name="T80" fmla="*/ 245 w 313"/>
                <a:gd name="T81" fmla="*/ 117 h 246"/>
                <a:gd name="T82" fmla="*/ 241 w 313"/>
                <a:gd name="T83" fmla="*/ 119 h 246"/>
                <a:gd name="T84" fmla="*/ 238 w 313"/>
                <a:gd name="T85" fmla="*/ 122 h 246"/>
                <a:gd name="T86" fmla="*/ 255 w 313"/>
                <a:gd name="T87" fmla="*/ 63 h 246"/>
                <a:gd name="T88" fmla="*/ 291 w 313"/>
                <a:gd name="T89" fmla="*/ 56 h 246"/>
                <a:gd name="T90" fmla="*/ 313 w 313"/>
                <a:gd name="T91" fmla="*/ 49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13" h="246">
                  <a:moveTo>
                    <a:pt x="299" y="37"/>
                  </a:moveTo>
                  <a:cubicBezTo>
                    <a:pt x="294" y="39"/>
                    <a:pt x="290" y="45"/>
                    <a:pt x="289" y="50"/>
                  </a:cubicBezTo>
                  <a:cubicBezTo>
                    <a:pt x="289" y="50"/>
                    <a:pt x="288" y="51"/>
                    <a:pt x="288" y="51"/>
                  </a:cubicBezTo>
                  <a:cubicBezTo>
                    <a:pt x="288" y="51"/>
                    <a:pt x="289" y="51"/>
                    <a:pt x="289" y="51"/>
                  </a:cubicBezTo>
                  <a:cubicBezTo>
                    <a:pt x="288" y="52"/>
                    <a:pt x="288" y="53"/>
                    <a:pt x="288" y="54"/>
                  </a:cubicBezTo>
                  <a:cubicBezTo>
                    <a:pt x="278" y="55"/>
                    <a:pt x="267" y="58"/>
                    <a:pt x="257" y="61"/>
                  </a:cubicBezTo>
                  <a:cubicBezTo>
                    <a:pt x="265" y="50"/>
                    <a:pt x="273" y="39"/>
                    <a:pt x="279" y="27"/>
                  </a:cubicBezTo>
                  <a:cubicBezTo>
                    <a:pt x="282" y="28"/>
                    <a:pt x="285" y="28"/>
                    <a:pt x="288" y="26"/>
                  </a:cubicBezTo>
                  <a:cubicBezTo>
                    <a:pt x="293" y="23"/>
                    <a:pt x="296" y="16"/>
                    <a:pt x="293" y="10"/>
                  </a:cubicBezTo>
                  <a:cubicBezTo>
                    <a:pt x="290" y="3"/>
                    <a:pt x="279" y="0"/>
                    <a:pt x="274" y="6"/>
                  </a:cubicBezTo>
                  <a:cubicBezTo>
                    <a:pt x="272" y="9"/>
                    <a:pt x="272" y="12"/>
                    <a:pt x="273" y="16"/>
                  </a:cubicBezTo>
                  <a:cubicBezTo>
                    <a:pt x="272" y="16"/>
                    <a:pt x="272" y="16"/>
                    <a:pt x="272" y="17"/>
                  </a:cubicBezTo>
                  <a:cubicBezTo>
                    <a:pt x="273" y="20"/>
                    <a:pt x="274" y="23"/>
                    <a:pt x="277" y="25"/>
                  </a:cubicBezTo>
                  <a:cubicBezTo>
                    <a:pt x="262" y="46"/>
                    <a:pt x="246" y="66"/>
                    <a:pt x="229" y="84"/>
                  </a:cubicBezTo>
                  <a:cubicBezTo>
                    <a:pt x="229" y="72"/>
                    <a:pt x="229" y="60"/>
                    <a:pt x="228" y="48"/>
                  </a:cubicBezTo>
                  <a:cubicBezTo>
                    <a:pt x="234" y="46"/>
                    <a:pt x="238" y="41"/>
                    <a:pt x="237" y="35"/>
                  </a:cubicBezTo>
                  <a:cubicBezTo>
                    <a:pt x="237" y="28"/>
                    <a:pt x="231" y="24"/>
                    <a:pt x="224" y="24"/>
                  </a:cubicBezTo>
                  <a:cubicBezTo>
                    <a:pt x="217" y="25"/>
                    <a:pt x="207" y="32"/>
                    <a:pt x="210" y="40"/>
                  </a:cubicBezTo>
                  <a:cubicBezTo>
                    <a:pt x="212" y="45"/>
                    <a:pt x="218" y="48"/>
                    <a:pt x="223" y="48"/>
                  </a:cubicBezTo>
                  <a:cubicBezTo>
                    <a:pt x="223" y="48"/>
                    <a:pt x="224" y="49"/>
                    <a:pt x="225" y="49"/>
                  </a:cubicBezTo>
                  <a:cubicBezTo>
                    <a:pt x="225" y="49"/>
                    <a:pt x="225" y="49"/>
                    <a:pt x="225" y="49"/>
                  </a:cubicBezTo>
                  <a:cubicBezTo>
                    <a:pt x="226" y="61"/>
                    <a:pt x="226" y="73"/>
                    <a:pt x="227" y="86"/>
                  </a:cubicBezTo>
                  <a:cubicBezTo>
                    <a:pt x="207" y="107"/>
                    <a:pt x="185" y="126"/>
                    <a:pt x="161" y="145"/>
                  </a:cubicBezTo>
                  <a:cubicBezTo>
                    <a:pt x="161" y="145"/>
                    <a:pt x="161" y="145"/>
                    <a:pt x="160" y="145"/>
                  </a:cubicBezTo>
                  <a:cubicBezTo>
                    <a:pt x="164" y="126"/>
                    <a:pt x="170" y="109"/>
                    <a:pt x="176" y="90"/>
                  </a:cubicBezTo>
                  <a:cubicBezTo>
                    <a:pt x="181" y="92"/>
                    <a:pt x="186" y="90"/>
                    <a:pt x="189" y="85"/>
                  </a:cubicBezTo>
                  <a:cubicBezTo>
                    <a:pt x="193" y="79"/>
                    <a:pt x="192" y="69"/>
                    <a:pt x="187" y="64"/>
                  </a:cubicBezTo>
                  <a:cubicBezTo>
                    <a:pt x="181" y="58"/>
                    <a:pt x="170" y="62"/>
                    <a:pt x="167" y="69"/>
                  </a:cubicBezTo>
                  <a:cubicBezTo>
                    <a:pt x="165" y="74"/>
                    <a:pt x="166" y="80"/>
                    <a:pt x="170" y="85"/>
                  </a:cubicBezTo>
                  <a:cubicBezTo>
                    <a:pt x="170" y="85"/>
                    <a:pt x="170" y="85"/>
                    <a:pt x="170" y="86"/>
                  </a:cubicBezTo>
                  <a:cubicBezTo>
                    <a:pt x="171" y="87"/>
                    <a:pt x="173" y="89"/>
                    <a:pt x="174" y="89"/>
                  </a:cubicBezTo>
                  <a:cubicBezTo>
                    <a:pt x="168" y="108"/>
                    <a:pt x="160" y="127"/>
                    <a:pt x="158" y="147"/>
                  </a:cubicBezTo>
                  <a:cubicBezTo>
                    <a:pt x="136" y="164"/>
                    <a:pt x="113" y="180"/>
                    <a:pt x="90" y="195"/>
                  </a:cubicBezTo>
                  <a:cubicBezTo>
                    <a:pt x="89" y="196"/>
                    <a:pt x="88" y="196"/>
                    <a:pt x="87" y="197"/>
                  </a:cubicBezTo>
                  <a:cubicBezTo>
                    <a:pt x="95" y="177"/>
                    <a:pt x="105" y="159"/>
                    <a:pt x="116" y="142"/>
                  </a:cubicBezTo>
                  <a:cubicBezTo>
                    <a:pt x="123" y="146"/>
                    <a:pt x="133" y="143"/>
                    <a:pt x="136" y="137"/>
                  </a:cubicBezTo>
                  <a:cubicBezTo>
                    <a:pt x="139" y="131"/>
                    <a:pt x="138" y="122"/>
                    <a:pt x="133" y="118"/>
                  </a:cubicBezTo>
                  <a:cubicBezTo>
                    <a:pt x="126" y="111"/>
                    <a:pt x="117" y="118"/>
                    <a:pt x="113" y="124"/>
                  </a:cubicBezTo>
                  <a:cubicBezTo>
                    <a:pt x="113" y="125"/>
                    <a:pt x="113" y="125"/>
                    <a:pt x="113" y="125"/>
                  </a:cubicBezTo>
                  <a:cubicBezTo>
                    <a:pt x="111" y="130"/>
                    <a:pt x="111" y="135"/>
                    <a:pt x="114" y="139"/>
                  </a:cubicBezTo>
                  <a:cubicBezTo>
                    <a:pt x="101" y="157"/>
                    <a:pt x="90" y="177"/>
                    <a:pt x="85" y="198"/>
                  </a:cubicBezTo>
                  <a:cubicBezTo>
                    <a:pt x="72" y="206"/>
                    <a:pt x="59" y="214"/>
                    <a:pt x="46" y="222"/>
                  </a:cubicBezTo>
                  <a:cubicBezTo>
                    <a:pt x="40" y="225"/>
                    <a:pt x="33" y="228"/>
                    <a:pt x="27" y="231"/>
                  </a:cubicBezTo>
                  <a:cubicBezTo>
                    <a:pt x="29" y="225"/>
                    <a:pt x="30" y="218"/>
                    <a:pt x="32" y="211"/>
                  </a:cubicBezTo>
                  <a:cubicBezTo>
                    <a:pt x="34" y="204"/>
                    <a:pt x="36" y="197"/>
                    <a:pt x="38" y="191"/>
                  </a:cubicBezTo>
                  <a:cubicBezTo>
                    <a:pt x="42" y="192"/>
                    <a:pt x="47" y="191"/>
                    <a:pt x="50" y="187"/>
                  </a:cubicBezTo>
                  <a:cubicBezTo>
                    <a:pt x="55" y="181"/>
                    <a:pt x="55" y="171"/>
                    <a:pt x="49" y="166"/>
                  </a:cubicBezTo>
                  <a:cubicBezTo>
                    <a:pt x="41" y="160"/>
                    <a:pt x="31" y="163"/>
                    <a:pt x="28" y="171"/>
                  </a:cubicBezTo>
                  <a:cubicBezTo>
                    <a:pt x="26" y="176"/>
                    <a:pt x="28" y="184"/>
                    <a:pt x="32" y="186"/>
                  </a:cubicBezTo>
                  <a:cubicBezTo>
                    <a:pt x="33" y="188"/>
                    <a:pt x="34" y="189"/>
                    <a:pt x="35" y="189"/>
                  </a:cubicBezTo>
                  <a:cubicBezTo>
                    <a:pt x="28" y="202"/>
                    <a:pt x="26" y="219"/>
                    <a:pt x="23" y="233"/>
                  </a:cubicBezTo>
                  <a:cubicBezTo>
                    <a:pt x="15" y="236"/>
                    <a:pt x="7" y="240"/>
                    <a:pt x="0" y="245"/>
                  </a:cubicBezTo>
                  <a:cubicBezTo>
                    <a:pt x="0" y="245"/>
                    <a:pt x="0" y="246"/>
                    <a:pt x="0" y="246"/>
                  </a:cubicBezTo>
                  <a:cubicBezTo>
                    <a:pt x="14" y="245"/>
                    <a:pt x="29" y="236"/>
                    <a:pt x="41" y="230"/>
                  </a:cubicBezTo>
                  <a:cubicBezTo>
                    <a:pt x="45" y="228"/>
                    <a:pt x="48" y="226"/>
                    <a:pt x="51" y="224"/>
                  </a:cubicBezTo>
                  <a:cubicBezTo>
                    <a:pt x="67" y="226"/>
                    <a:pt x="86" y="227"/>
                    <a:pt x="102" y="224"/>
                  </a:cubicBezTo>
                  <a:cubicBezTo>
                    <a:pt x="102" y="225"/>
                    <a:pt x="102" y="226"/>
                    <a:pt x="102" y="227"/>
                  </a:cubicBezTo>
                  <a:cubicBezTo>
                    <a:pt x="104" y="236"/>
                    <a:pt x="114" y="237"/>
                    <a:pt x="121" y="235"/>
                  </a:cubicBezTo>
                  <a:cubicBezTo>
                    <a:pt x="128" y="232"/>
                    <a:pt x="131" y="225"/>
                    <a:pt x="128" y="218"/>
                  </a:cubicBezTo>
                  <a:cubicBezTo>
                    <a:pt x="125" y="211"/>
                    <a:pt x="114" y="206"/>
                    <a:pt x="107" y="210"/>
                  </a:cubicBezTo>
                  <a:cubicBezTo>
                    <a:pt x="107" y="210"/>
                    <a:pt x="106" y="211"/>
                    <a:pt x="107" y="212"/>
                  </a:cubicBezTo>
                  <a:cubicBezTo>
                    <a:pt x="105" y="214"/>
                    <a:pt x="103" y="216"/>
                    <a:pt x="103" y="219"/>
                  </a:cubicBezTo>
                  <a:cubicBezTo>
                    <a:pt x="95" y="220"/>
                    <a:pt x="87" y="222"/>
                    <a:pt x="79" y="222"/>
                  </a:cubicBezTo>
                  <a:cubicBezTo>
                    <a:pt x="71" y="223"/>
                    <a:pt x="62" y="223"/>
                    <a:pt x="54" y="223"/>
                  </a:cubicBezTo>
                  <a:cubicBezTo>
                    <a:pt x="66" y="216"/>
                    <a:pt x="77" y="209"/>
                    <a:pt x="89" y="201"/>
                  </a:cubicBezTo>
                  <a:cubicBezTo>
                    <a:pt x="103" y="192"/>
                    <a:pt x="117" y="183"/>
                    <a:pt x="131" y="173"/>
                  </a:cubicBezTo>
                  <a:cubicBezTo>
                    <a:pt x="146" y="180"/>
                    <a:pt x="163" y="186"/>
                    <a:pt x="180" y="188"/>
                  </a:cubicBezTo>
                  <a:cubicBezTo>
                    <a:pt x="179" y="190"/>
                    <a:pt x="180" y="193"/>
                    <a:pt x="182" y="195"/>
                  </a:cubicBezTo>
                  <a:cubicBezTo>
                    <a:pt x="182" y="195"/>
                    <a:pt x="182" y="195"/>
                    <a:pt x="182" y="195"/>
                  </a:cubicBezTo>
                  <a:cubicBezTo>
                    <a:pt x="185" y="200"/>
                    <a:pt x="192" y="203"/>
                    <a:pt x="199" y="201"/>
                  </a:cubicBezTo>
                  <a:cubicBezTo>
                    <a:pt x="206" y="198"/>
                    <a:pt x="212" y="188"/>
                    <a:pt x="207" y="181"/>
                  </a:cubicBezTo>
                  <a:cubicBezTo>
                    <a:pt x="203" y="175"/>
                    <a:pt x="194" y="175"/>
                    <a:pt x="188" y="177"/>
                  </a:cubicBezTo>
                  <a:cubicBezTo>
                    <a:pt x="184" y="178"/>
                    <a:pt x="182" y="181"/>
                    <a:pt x="180" y="184"/>
                  </a:cubicBezTo>
                  <a:cubicBezTo>
                    <a:pt x="164" y="182"/>
                    <a:pt x="148" y="178"/>
                    <a:pt x="133" y="172"/>
                  </a:cubicBezTo>
                  <a:cubicBezTo>
                    <a:pt x="142" y="165"/>
                    <a:pt x="150" y="159"/>
                    <a:pt x="159" y="152"/>
                  </a:cubicBezTo>
                  <a:cubicBezTo>
                    <a:pt x="172" y="142"/>
                    <a:pt x="186" y="131"/>
                    <a:pt x="199" y="120"/>
                  </a:cubicBezTo>
                  <a:cubicBezTo>
                    <a:pt x="211" y="125"/>
                    <a:pt x="224" y="126"/>
                    <a:pt x="237" y="126"/>
                  </a:cubicBezTo>
                  <a:cubicBezTo>
                    <a:pt x="236" y="129"/>
                    <a:pt x="237" y="132"/>
                    <a:pt x="238" y="135"/>
                  </a:cubicBezTo>
                  <a:cubicBezTo>
                    <a:pt x="242" y="141"/>
                    <a:pt x="253" y="142"/>
                    <a:pt x="258" y="137"/>
                  </a:cubicBezTo>
                  <a:cubicBezTo>
                    <a:pt x="262" y="132"/>
                    <a:pt x="261" y="125"/>
                    <a:pt x="257" y="121"/>
                  </a:cubicBezTo>
                  <a:cubicBezTo>
                    <a:pt x="254" y="117"/>
                    <a:pt x="249" y="116"/>
                    <a:pt x="245" y="117"/>
                  </a:cubicBezTo>
                  <a:cubicBezTo>
                    <a:pt x="245" y="117"/>
                    <a:pt x="245" y="117"/>
                    <a:pt x="245" y="117"/>
                  </a:cubicBezTo>
                  <a:cubicBezTo>
                    <a:pt x="246" y="117"/>
                    <a:pt x="245" y="116"/>
                    <a:pt x="245" y="117"/>
                  </a:cubicBezTo>
                  <a:cubicBezTo>
                    <a:pt x="243" y="117"/>
                    <a:pt x="242" y="118"/>
                    <a:pt x="241" y="119"/>
                  </a:cubicBezTo>
                  <a:cubicBezTo>
                    <a:pt x="240" y="120"/>
                    <a:pt x="239" y="121"/>
                    <a:pt x="238" y="121"/>
                  </a:cubicBezTo>
                  <a:cubicBezTo>
                    <a:pt x="238" y="122"/>
                    <a:pt x="238" y="122"/>
                    <a:pt x="238" y="122"/>
                  </a:cubicBezTo>
                  <a:cubicBezTo>
                    <a:pt x="226" y="122"/>
                    <a:pt x="213" y="122"/>
                    <a:pt x="201" y="119"/>
                  </a:cubicBezTo>
                  <a:cubicBezTo>
                    <a:pt x="220" y="102"/>
                    <a:pt x="239" y="83"/>
                    <a:pt x="255" y="63"/>
                  </a:cubicBezTo>
                  <a:cubicBezTo>
                    <a:pt x="267" y="62"/>
                    <a:pt x="279" y="60"/>
                    <a:pt x="291" y="57"/>
                  </a:cubicBezTo>
                  <a:cubicBezTo>
                    <a:pt x="291" y="57"/>
                    <a:pt x="291" y="56"/>
                    <a:pt x="291" y="56"/>
                  </a:cubicBezTo>
                  <a:cubicBezTo>
                    <a:pt x="293" y="60"/>
                    <a:pt x="298" y="62"/>
                    <a:pt x="302" y="61"/>
                  </a:cubicBezTo>
                  <a:cubicBezTo>
                    <a:pt x="308" y="61"/>
                    <a:pt x="313" y="56"/>
                    <a:pt x="313" y="49"/>
                  </a:cubicBezTo>
                  <a:cubicBezTo>
                    <a:pt x="313" y="42"/>
                    <a:pt x="306" y="34"/>
                    <a:pt x="299" y="37"/>
                  </a:cubicBezTo>
                  <a:close/>
                </a:path>
              </a:pathLst>
            </a:custGeom>
            <a:solidFill>
              <a:srgbClr val="B287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" name="Freeform 41"/>
            <p:cNvSpPr/>
            <p:nvPr/>
          </p:nvSpPr>
          <p:spPr bwMode="auto">
            <a:xfrm flipH="1">
              <a:off x="7301618" y="3511549"/>
              <a:ext cx="695325" cy="396875"/>
            </a:xfrm>
            <a:custGeom>
              <a:avLst/>
              <a:gdLst>
                <a:gd name="T0" fmla="*/ 228 w 254"/>
                <a:gd name="T1" fmla="*/ 93 h 144"/>
                <a:gd name="T2" fmla="*/ 224 w 254"/>
                <a:gd name="T3" fmla="*/ 69 h 144"/>
                <a:gd name="T4" fmla="*/ 197 w 254"/>
                <a:gd name="T5" fmla="*/ 71 h 144"/>
                <a:gd name="T6" fmla="*/ 167 w 254"/>
                <a:gd name="T7" fmla="*/ 37 h 144"/>
                <a:gd name="T8" fmla="*/ 156 w 254"/>
                <a:gd name="T9" fmla="*/ 13 h 144"/>
                <a:gd name="T10" fmla="*/ 128 w 254"/>
                <a:gd name="T11" fmla="*/ 23 h 144"/>
                <a:gd name="T12" fmla="*/ 85 w 254"/>
                <a:gd name="T13" fmla="*/ 16 h 144"/>
                <a:gd name="T14" fmla="*/ 62 w 254"/>
                <a:gd name="T15" fmla="*/ 3 h 144"/>
                <a:gd name="T16" fmla="*/ 45 w 254"/>
                <a:gd name="T17" fmla="*/ 19 h 144"/>
                <a:gd name="T18" fmla="*/ 45 w 254"/>
                <a:gd name="T19" fmla="*/ 19 h 144"/>
                <a:gd name="T20" fmla="*/ 9 w 254"/>
                <a:gd name="T21" fmla="*/ 19 h 144"/>
                <a:gd name="T22" fmla="*/ 7 w 254"/>
                <a:gd name="T23" fmla="*/ 58 h 144"/>
                <a:gd name="T24" fmla="*/ 36 w 254"/>
                <a:gd name="T25" fmla="*/ 103 h 144"/>
                <a:gd name="T26" fmla="*/ 86 w 254"/>
                <a:gd name="T27" fmla="*/ 133 h 144"/>
                <a:gd name="T28" fmla="*/ 88 w 254"/>
                <a:gd name="T29" fmla="*/ 132 h 144"/>
                <a:gd name="T30" fmla="*/ 112 w 254"/>
                <a:gd name="T31" fmla="*/ 138 h 144"/>
                <a:gd name="T32" fmla="*/ 153 w 254"/>
                <a:gd name="T33" fmla="*/ 143 h 144"/>
                <a:gd name="T34" fmla="*/ 218 w 254"/>
                <a:gd name="T35" fmla="*/ 138 h 144"/>
                <a:gd name="T36" fmla="*/ 254 w 254"/>
                <a:gd name="T37" fmla="*/ 105 h 144"/>
                <a:gd name="T38" fmla="*/ 228 w 254"/>
                <a:gd name="T39" fmla="*/ 93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54" h="144">
                  <a:moveTo>
                    <a:pt x="228" y="93"/>
                  </a:moveTo>
                  <a:cubicBezTo>
                    <a:pt x="231" y="84"/>
                    <a:pt x="232" y="75"/>
                    <a:pt x="224" y="69"/>
                  </a:cubicBezTo>
                  <a:cubicBezTo>
                    <a:pt x="216" y="64"/>
                    <a:pt x="205" y="67"/>
                    <a:pt x="197" y="71"/>
                  </a:cubicBezTo>
                  <a:cubicBezTo>
                    <a:pt x="201" y="51"/>
                    <a:pt x="187" y="20"/>
                    <a:pt x="167" y="37"/>
                  </a:cubicBezTo>
                  <a:cubicBezTo>
                    <a:pt x="169" y="27"/>
                    <a:pt x="167" y="16"/>
                    <a:pt x="156" y="13"/>
                  </a:cubicBezTo>
                  <a:cubicBezTo>
                    <a:pt x="146" y="10"/>
                    <a:pt x="135" y="16"/>
                    <a:pt x="128" y="23"/>
                  </a:cubicBezTo>
                  <a:cubicBezTo>
                    <a:pt x="124" y="0"/>
                    <a:pt x="98" y="0"/>
                    <a:pt x="85" y="16"/>
                  </a:cubicBezTo>
                  <a:cubicBezTo>
                    <a:pt x="80" y="9"/>
                    <a:pt x="72" y="2"/>
                    <a:pt x="62" y="3"/>
                  </a:cubicBezTo>
                  <a:cubicBezTo>
                    <a:pt x="53" y="3"/>
                    <a:pt x="45" y="9"/>
                    <a:pt x="45" y="19"/>
                  </a:cubicBezTo>
                  <a:cubicBezTo>
                    <a:pt x="45" y="19"/>
                    <a:pt x="45" y="19"/>
                    <a:pt x="45" y="19"/>
                  </a:cubicBezTo>
                  <a:cubicBezTo>
                    <a:pt x="34" y="13"/>
                    <a:pt x="19" y="8"/>
                    <a:pt x="9" y="19"/>
                  </a:cubicBezTo>
                  <a:cubicBezTo>
                    <a:pt x="0" y="29"/>
                    <a:pt x="4" y="47"/>
                    <a:pt x="7" y="58"/>
                  </a:cubicBezTo>
                  <a:cubicBezTo>
                    <a:pt x="12" y="75"/>
                    <a:pt x="24" y="90"/>
                    <a:pt x="36" y="103"/>
                  </a:cubicBezTo>
                  <a:cubicBezTo>
                    <a:pt x="50" y="115"/>
                    <a:pt x="67" y="130"/>
                    <a:pt x="86" y="133"/>
                  </a:cubicBezTo>
                  <a:cubicBezTo>
                    <a:pt x="87" y="133"/>
                    <a:pt x="88" y="132"/>
                    <a:pt x="88" y="132"/>
                  </a:cubicBezTo>
                  <a:cubicBezTo>
                    <a:pt x="94" y="136"/>
                    <a:pt x="105" y="137"/>
                    <a:pt x="112" y="138"/>
                  </a:cubicBezTo>
                  <a:cubicBezTo>
                    <a:pt x="125" y="141"/>
                    <a:pt x="139" y="142"/>
                    <a:pt x="153" y="143"/>
                  </a:cubicBezTo>
                  <a:cubicBezTo>
                    <a:pt x="174" y="144"/>
                    <a:pt x="197" y="144"/>
                    <a:pt x="218" y="138"/>
                  </a:cubicBezTo>
                  <a:cubicBezTo>
                    <a:pt x="233" y="134"/>
                    <a:pt x="254" y="124"/>
                    <a:pt x="254" y="105"/>
                  </a:cubicBezTo>
                  <a:cubicBezTo>
                    <a:pt x="254" y="92"/>
                    <a:pt x="238" y="89"/>
                    <a:pt x="228" y="93"/>
                  </a:cubicBezTo>
                  <a:close/>
                </a:path>
              </a:pathLst>
            </a:custGeom>
            <a:solidFill>
              <a:srgbClr val="B3AE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" name="Freeform 42"/>
            <p:cNvSpPr/>
            <p:nvPr/>
          </p:nvSpPr>
          <p:spPr bwMode="auto">
            <a:xfrm flipH="1">
              <a:off x="7446081" y="3627437"/>
              <a:ext cx="485775" cy="292100"/>
            </a:xfrm>
            <a:custGeom>
              <a:avLst/>
              <a:gdLst>
                <a:gd name="T0" fmla="*/ 170 w 177"/>
                <a:gd name="T1" fmla="*/ 71 h 106"/>
                <a:gd name="T2" fmla="*/ 150 w 177"/>
                <a:gd name="T3" fmla="*/ 68 h 106"/>
                <a:gd name="T4" fmla="*/ 131 w 177"/>
                <a:gd name="T5" fmla="*/ 52 h 106"/>
                <a:gd name="T6" fmla="*/ 106 w 177"/>
                <a:gd name="T7" fmla="*/ 34 h 106"/>
                <a:gd name="T8" fmla="*/ 68 w 177"/>
                <a:gd name="T9" fmla="*/ 24 h 106"/>
                <a:gd name="T10" fmla="*/ 38 w 177"/>
                <a:gd name="T11" fmla="*/ 17 h 106"/>
                <a:gd name="T12" fmla="*/ 12 w 177"/>
                <a:gd name="T13" fmla="*/ 6 h 106"/>
                <a:gd name="T14" fmla="*/ 3 w 177"/>
                <a:gd name="T15" fmla="*/ 29 h 106"/>
                <a:gd name="T16" fmla="*/ 60 w 177"/>
                <a:gd name="T17" fmla="*/ 94 h 106"/>
                <a:gd name="T18" fmla="*/ 61 w 177"/>
                <a:gd name="T19" fmla="*/ 96 h 106"/>
                <a:gd name="T20" fmla="*/ 161 w 177"/>
                <a:gd name="T21" fmla="*/ 91 h 106"/>
                <a:gd name="T22" fmla="*/ 170 w 177"/>
                <a:gd name="T23" fmla="*/ 71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7" h="106">
                  <a:moveTo>
                    <a:pt x="170" y="71"/>
                  </a:moveTo>
                  <a:cubicBezTo>
                    <a:pt x="165" y="66"/>
                    <a:pt x="157" y="66"/>
                    <a:pt x="150" y="68"/>
                  </a:cubicBezTo>
                  <a:cubicBezTo>
                    <a:pt x="155" y="57"/>
                    <a:pt x="142" y="47"/>
                    <a:pt x="131" y="52"/>
                  </a:cubicBezTo>
                  <a:cubicBezTo>
                    <a:pt x="136" y="39"/>
                    <a:pt x="119" y="25"/>
                    <a:pt x="106" y="34"/>
                  </a:cubicBezTo>
                  <a:cubicBezTo>
                    <a:pt x="108" y="12"/>
                    <a:pt x="82" y="9"/>
                    <a:pt x="68" y="24"/>
                  </a:cubicBezTo>
                  <a:cubicBezTo>
                    <a:pt x="61" y="12"/>
                    <a:pt x="45" y="0"/>
                    <a:pt x="38" y="17"/>
                  </a:cubicBezTo>
                  <a:cubicBezTo>
                    <a:pt x="31" y="10"/>
                    <a:pt x="21" y="3"/>
                    <a:pt x="12" y="6"/>
                  </a:cubicBezTo>
                  <a:cubicBezTo>
                    <a:pt x="2" y="10"/>
                    <a:pt x="0" y="20"/>
                    <a:pt x="3" y="29"/>
                  </a:cubicBezTo>
                  <a:cubicBezTo>
                    <a:pt x="9" y="59"/>
                    <a:pt x="35" y="79"/>
                    <a:pt x="60" y="94"/>
                  </a:cubicBezTo>
                  <a:cubicBezTo>
                    <a:pt x="59" y="95"/>
                    <a:pt x="60" y="96"/>
                    <a:pt x="61" y="96"/>
                  </a:cubicBezTo>
                  <a:cubicBezTo>
                    <a:pt x="94" y="99"/>
                    <a:pt x="130" y="106"/>
                    <a:pt x="161" y="91"/>
                  </a:cubicBezTo>
                  <a:cubicBezTo>
                    <a:pt x="167" y="88"/>
                    <a:pt x="177" y="78"/>
                    <a:pt x="170" y="71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" name="Freeform 51"/>
            <p:cNvSpPr/>
            <p:nvPr/>
          </p:nvSpPr>
          <p:spPr bwMode="auto">
            <a:xfrm flipH="1">
              <a:off x="5930018" y="3913187"/>
              <a:ext cx="693738" cy="965200"/>
            </a:xfrm>
            <a:custGeom>
              <a:avLst/>
              <a:gdLst>
                <a:gd name="T0" fmla="*/ 204 w 253"/>
                <a:gd name="T1" fmla="*/ 131 h 351"/>
                <a:gd name="T2" fmla="*/ 110 w 253"/>
                <a:gd name="T3" fmla="*/ 138 h 351"/>
                <a:gd name="T4" fmla="*/ 107 w 253"/>
                <a:gd name="T5" fmla="*/ 131 h 351"/>
                <a:gd name="T6" fmla="*/ 81 w 253"/>
                <a:gd name="T7" fmla="*/ 78 h 351"/>
                <a:gd name="T8" fmla="*/ 1 w 253"/>
                <a:gd name="T9" fmla="*/ 1 h 351"/>
                <a:gd name="T10" fmla="*/ 1 w 253"/>
                <a:gd name="T11" fmla="*/ 2 h 351"/>
                <a:gd name="T12" fmla="*/ 80 w 253"/>
                <a:gd name="T13" fmla="*/ 86 h 351"/>
                <a:gd name="T14" fmla="*/ 106 w 253"/>
                <a:gd name="T15" fmla="*/ 138 h 351"/>
                <a:gd name="T16" fmla="*/ 126 w 253"/>
                <a:gd name="T17" fmla="*/ 187 h 351"/>
                <a:gd name="T18" fmla="*/ 127 w 253"/>
                <a:gd name="T19" fmla="*/ 188 h 351"/>
                <a:gd name="T20" fmla="*/ 112 w 253"/>
                <a:gd name="T21" fmla="*/ 279 h 351"/>
                <a:gd name="T22" fmla="*/ 167 w 253"/>
                <a:gd name="T23" fmla="*/ 349 h 351"/>
                <a:gd name="T24" fmla="*/ 208 w 253"/>
                <a:gd name="T25" fmla="*/ 336 h 351"/>
                <a:gd name="T26" fmla="*/ 213 w 253"/>
                <a:gd name="T27" fmla="*/ 290 h 351"/>
                <a:gd name="T28" fmla="*/ 130 w 253"/>
                <a:gd name="T29" fmla="*/ 187 h 351"/>
                <a:gd name="T30" fmla="*/ 129 w 253"/>
                <a:gd name="T31" fmla="*/ 187 h 351"/>
                <a:gd name="T32" fmla="*/ 128 w 253"/>
                <a:gd name="T33" fmla="*/ 187 h 351"/>
                <a:gd name="T34" fmla="*/ 128 w 253"/>
                <a:gd name="T35" fmla="*/ 186 h 351"/>
                <a:gd name="T36" fmla="*/ 116 w 253"/>
                <a:gd name="T37" fmla="*/ 150 h 351"/>
                <a:gd name="T38" fmla="*/ 128 w 253"/>
                <a:gd name="T39" fmla="*/ 163 h 351"/>
                <a:gd name="T40" fmla="*/ 169 w 253"/>
                <a:gd name="T41" fmla="*/ 193 h 351"/>
                <a:gd name="T42" fmla="*/ 236 w 253"/>
                <a:gd name="T43" fmla="*/ 200 h 351"/>
                <a:gd name="T44" fmla="*/ 204 w 253"/>
                <a:gd name="T45" fmla="*/ 131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53" h="351">
                  <a:moveTo>
                    <a:pt x="204" y="131"/>
                  </a:moveTo>
                  <a:cubicBezTo>
                    <a:pt x="176" y="119"/>
                    <a:pt x="136" y="119"/>
                    <a:pt x="110" y="138"/>
                  </a:cubicBezTo>
                  <a:cubicBezTo>
                    <a:pt x="109" y="135"/>
                    <a:pt x="108" y="133"/>
                    <a:pt x="107" y="131"/>
                  </a:cubicBezTo>
                  <a:cubicBezTo>
                    <a:pt x="100" y="113"/>
                    <a:pt x="91" y="95"/>
                    <a:pt x="81" y="78"/>
                  </a:cubicBezTo>
                  <a:cubicBezTo>
                    <a:pt x="62" y="46"/>
                    <a:pt x="36" y="16"/>
                    <a:pt x="1" y="1"/>
                  </a:cubicBezTo>
                  <a:cubicBezTo>
                    <a:pt x="1" y="0"/>
                    <a:pt x="0" y="1"/>
                    <a:pt x="1" y="2"/>
                  </a:cubicBezTo>
                  <a:cubicBezTo>
                    <a:pt x="34" y="24"/>
                    <a:pt x="61" y="51"/>
                    <a:pt x="80" y="86"/>
                  </a:cubicBezTo>
                  <a:cubicBezTo>
                    <a:pt x="90" y="103"/>
                    <a:pt x="98" y="120"/>
                    <a:pt x="106" y="138"/>
                  </a:cubicBezTo>
                  <a:cubicBezTo>
                    <a:pt x="112" y="154"/>
                    <a:pt x="118" y="172"/>
                    <a:pt x="126" y="187"/>
                  </a:cubicBezTo>
                  <a:cubicBezTo>
                    <a:pt x="126" y="188"/>
                    <a:pt x="126" y="188"/>
                    <a:pt x="127" y="188"/>
                  </a:cubicBezTo>
                  <a:cubicBezTo>
                    <a:pt x="108" y="212"/>
                    <a:pt x="107" y="251"/>
                    <a:pt x="112" y="279"/>
                  </a:cubicBezTo>
                  <a:cubicBezTo>
                    <a:pt x="117" y="309"/>
                    <a:pt x="133" y="343"/>
                    <a:pt x="167" y="349"/>
                  </a:cubicBezTo>
                  <a:cubicBezTo>
                    <a:pt x="182" y="351"/>
                    <a:pt x="199" y="350"/>
                    <a:pt x="208" y="336"/>
                  </a:cubicBezTo>
                  <a:cubicBezTo>
                    <a:pt x="216" y="322"/>
                    <a:pt x="216" y="305"/>
                    <a:pt x="213" y="290"/>
                  </a:cubicBezTo>
                  <a:cubicBezTo>
                    <a:pt x="203" y="244"/>
                    <a:pt x="168" y="212"/>
                    <a:pt x="130" y="187"/>
                  </a:cubicBezTo>
                  <a:cubicBezTo>
                    <a:pt x="130" y="187"/>
                    <a:pt x="129" y="187"/>
                    <a:pt x="129" y="187"/>
                  </a:cubicBezTo>
                  <a:cubicBezTo>
                    <a:pt x="129" y="187"/>
                    <a:pt x="128" y="187"/>
                    <a:pt x="128" y="187"/>
                  </a:cubicBezTo>
                  <a:cubicBezTo>
                    <a:pt x="128" y="187"/>
                    <a:pt x="128" y="186"/>
                    <a:pt x="128" y="186"/>
                  </a:cubicBezTo>
                  <a:cubicBezTo>
                    <a:pt x="125" y="174"/>
                    <a:pt x="121" y="162"/>
                    <a:pt x="116" y="150"/>
                  </a:cubicBezTo>
                  <a:cubicBezTo>
                    <a:pt x="119" y="155"/>
                    <a:pt x="124" y="159"/>
                    <a:pt x="128" y="163"/>
                  </a:cubicBezTo>
                  <a:cubicBezTo>
                    <a:pt x="140" y="174"/>
                    <a:pt x="154" y="185"/>
                    <a:pt x="169" y="193"/>
                  </a:cubicBezTo>
                  <a:cubicBezTo>
                    <a:pt x="184" y="202"/>
                    <a:pt x="222" y="223"/>
                    <a:pt x="236" y="200"/>
                  </a:cubicBezTo>
                  <a:cubicBezTo>
                    <a:pt x="253" y="173"/>
                    <a:pt x="229" y="141"/>
                    <a:pt x="204" y="131"/>
                  </a:cubicBezTo>
                  <a:close/>
                </a:path>
              </a:pathLst>
            </a:custGeom>
            <a:solidFill>
              <a:srgbClr val="31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" name="Freeform 52"/>
            <p:cNvSpPr/>
            <p:nvPr/>
          </p:nvSpPr>
          <p:spPr bwMode="auto">
            <a:xfrm flipH="1">
              <a:off x="6544381" y="3894137"/>
              <a:ext cx="241300" cy="363538"/>
            </a:xfrm>
            <a:custGeom>
              <a:avLst/>
              <a:gdLst>
                <a:gd name="T0" fmla="*/ 85 w 88"/>
                <a:gd name="T1" fmla="*/ 88 h 132"/>
                <a:gd name="T2" fmla="*/ 34 w 88"/>
                <a:gd name="T3" fmla="*/ 81 h 132"/>
                <a:gd name="T4" fmla="*/ 17 w 88"/>
                <a:gd name="T5" fmla="*/ 44 h 132"/>
                <a:gd name="T6" fmla="*/ 2 w 88"/>
                <a:gd name="T7" fmla="*/ 1 h 132"/>
                <a:gd name="T8" fmla="*/ 0 w 88"/>
                <a:gd name="T9" fmla="*/ 2 h 132"/>
                <a:gd name="T10" fmla="*/ 15 w 88"/>
                <a:gd name="T11" fmla="*/ 48 h 132"/>
                <a:gd name="T12" fmla="*/ 32 w 88"/>
                <a:gd name="T13" fmla="*/ 84 h 132"/>
                <a:gd name="T14" fmla="*/ 32 w 88"/>
                <a:gd name="T15" fmla="*/ 86 h 132"/>
                <a:gd name="T16" fmla="*/ 28 w 88"/>
                <a:gd name="T17" fmla="*/ 123 h 132"/>
                <a:gd name="T18" fmla="*/ 47 w 88"/>
                <a:gd name="T19" fmla="*/ 112 h 132"/>
                <a:gd name="T20" fmla="*/ 68 w 88"/>
                <a:gd name="T21" fmla="*/ 121 h 132"/>
                <a:gd name="T22" fmla="*/ 70 w 88"/>
                <a:gd name="T23" fmla="*/ 118 h 132"/>
                <a:gd name="T24" fmla="*/ 68 w 88"/>
                <a:gd name="T25" fmla="*/ 103 h 132"/>
                <a:gd name="T26" fmla="*/ 83 w 88"/>
                <a:gd name="T27" fmla="*/ 103 h 132"/>
                <a:gd name="T28" fmla="*/ 85 w 88"/>
                <a:gd name="T29" fmla="*/ 88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8" h="132">
                  <a:moveTo>
                    <a:pt x="85" y="88"/>
                  </a:moveTo>
                  <a:cubicBezTo>
                    <a:pt x="74" y="71"/>
                    <a:pt x="48" y="68"/>
                    <a:pt x="34" y="81"/>
                  </a:cubicBezTo>
                  <a:cubicBezTo>
                    <a:pt x="29" y="69"/>
                    <a:pt x="22" y="56"/>
                    <a:pt x="17" y="44"/>
                  </a:cubicBezTo>
                  <a:cubicBezTo>
                    <a:pt x="11" y="30"/>
                    <a:pt x="7" y="15"/>
                    <a:pt x="2" y="1"/>
                  </a:cubicBezTo>
                  <a:cubicBezTo>
                    <a:pt x="2" y="0"/>
                    <a:pt x="0" y="0"/>
                    <a:pt x="0" y="2"/>
                  </a:cubicBezTo>
                  <a:cubicBezTo>
                    <a:pt x="3" y="18"/>
                    <a:pt x="9" y="33"/>
                    <a:pt x="15" y="48"/>
                  </a:cubicBezTo>
                  <a:cubicBezTo>
                    <a:pt x="20" y="60"/>
                    <a:pt x="25" y="73"/>
                    <a:pt x="32" y="84"/>
                  </a:cubicBezTo>
                  <a:cubicBezTo>
                    <a:pt x="31" y="85"/>
                    <a:pt x="31" y="86"/>
                    <a:pt x="32" y="86"/>
                  </a:cubicBezTo>
                  <a:cubicBezTo>
                    <a:pt x="21" y="95"/>
                    <a:pt x="17" y="113"/>
                    <a:pt x="28" y="123"/>
                  </a:cubicBezTo>
                  <a:cubicBezTo>
                    <a:pt x="38" y="132"/>
                    <a:pt x="45" y="121"/>
                    <a:pt x="47" y="112"/>
                  </a:cubicBezTo>
                  <a:cubicBezTo>
                    <a:pt x="52" y="118"/>
                    <a:pt x="59" y="121"/>
                    <a:pt x="68" y="121"/>
                  </a:cubicBezTo>
                  <a:cubicBezTo>
                    <a:pt x="69" y="121"/>
                    <a:pt x="71" y="119"/>
                    <a:pt x="70" y="118"/>
                  </a:cubicBezTo>
                  <a:cubicBezTo>
                    <a:pt x="70" y="113"/>
                    <a:pt x="70" y="108"/>
                    <a:pt x="68" y="103"/>
                  </a:cubicBezTo>
                  <a:cubicBezTo>
                    <a:pt x="73" y="105"/>
                    <a:pt x="78" y="106"/>
                    <a:pt x="83" y="103"/>
                  </a:cubicBezTo>
                  <a:cubicBezTo>
                    <a:pt x="88" y="100"/>
                    <a:pt x="88" y="92"/>
                    <a:pt x="85" y="88"/>
                  </a:cubicBezTo>
                  <a:close/>
                </a:path>
              </a:pathLst>
            </a:custGeom>
            <a:solidFill>
              <a:srgbClr val="7F7E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" name="Freeform 53"/>
            <p:cNvSpPr/>
            <p:nvPr/>
          </p:nvSpPr>
          <p:spPr bwMode="auto">
            <a:xfrm flipH="1">
              <a:off x="6741231" y="4017962"/>
              <a:ext cx="730250" cy="911225"/>
            </a:xfrm>
            <a:custGeom>
              <a:avLst/>
              <a:gdLst>
                <a:gd name="T0" fmla="*/ 213 w 266"/>
                <a:gd name="T1" fmla="*/ 328 h 331"/>
                <a:gd name="T2" fmla="*/ 212 w 266"/>
                <a:gd name="T3" fmla="*/ 326 h 331"/>
                <a:gd name="T4" fmla="*/ 228 w 266"/>
                <a:gd name="T5" fmla="*/ 273 h 331"/>
                <a:gd name="T6" fmla="*/ 223 w 266"/>
                <a:gd name="T7" fmla="*/ 222 h 331"/>
                <a:gd name="T8" fmla="*/ 161 w 266"/>
                <a:gd name="T9" fmla="*/ 175 h 331"/>
                <a:gd name="T10" fmla="*/ 161 w 266"/>
                <a:gd name="T11" fmla="*/ 175 h 331"/>
                <a:gd name="T12" fmla="*/ 94 w 266"/>
                <a:gd name="T13" fmla="*/ 86 h 331"/>
                <a:gd name="T14" fmla="*/ 72 w 266"/>
                <a:gd name="T15" fmla="*/ 59 h 331"/>
                <a:gd name="T16" fmla="*/ 139 w 266"/>
                <a:gd name="T17" fmla="*/ 69 h 331"/>
                <a:gd name="T18" fmla="*/ 179 w 266"/>
                <a:gd name="T19" fmla="*/ 86 h 331"/>
                <a:gd name="T20" fmla="*/ 179 w 266"/>
                <a:gd name="T21" fmla="*/ 87 h 331"/>
                <a:gd name="T22" fmla="*/ 248 w 266"/>
                <a:gd name="T23" fmla="*/ 167 h 331"/>
                <a:gd name="T24" fmla="*/ 250 w 266"/>
                <a:gd name="T25" fmla="*/ 165 h 331"/>
                <a:gd name="T26" fmla="*/ 250 w 266"/>
                <a:gd name="T27" fmla="*/ 164 h 331"/>
                <a:gd name="T28" fmla="*/ 250 w 266"/>
                <a:gd name="T29" fmla="*/ 164 h 331"/>
                <a:gd name="T30" fmla="*/ 183 w 266"/>
                <a:gd name="T31" fmla="*/ 84 h 331"/>
                <a:gd name="T32" fmla="*/ 135 w 266"/>
                <a:gd name="T33" fmla="*/ 64 h 331"/>
                <a:gd name="T34" fmla="*/ 70 w 266"/>
                <a:gd name="T35" fmla="*/ 58 h 331"/>
                <a:gd name="T36" fmla="*/ 49 w 266"/>
                <a:gd name="T37" fmla="*/ 33 h 331"/>
                <a:gd name="T38" fmla="*/ 1 w 266"/>
                <a:gd name="T39" fmla="*/ 0 h 331"/>
                <a:gd name="T40" fmla="*/ 1 w 266"/>
                <a:gd name="T41" fmla="*/ 2 h 331"/>
                <a:gd name="T42" fmla="*/ 52 w 266"/>
                <a:gd name="T43" fmla="*/ 43 h 331"/>
                <a:gd name="T44" fmla="*/ 67 w 266"/>
                <a:gd name="T45" fmla="*/ 59 h 331"/>
                <a:gd name="T46" fmla="*/ 67 w 266"/>
                <a:gd name="T47" fmla="*/ 60 h 331"/>
                <a:gd name="T48" fmla="*/ 67 w 266"/>
                <a:gd name="T49" fmla="*/ 60 h 331"/>
                <a:gd name="T50" fmla="*/ 95 w 266"/>
                <a:gd name="T51" fmla="*/ 92 h 331"/>
                <a:gd name="T52" fmla="*/ 101 w 266"/>
                <a:gd name="T53" fmla="*/ 132 h 331"/>
                <a:gd name="T54" fmla="*/ 101 w 266"/>
                <a:gd name="T55" fmla="*/ 140 h 331"/>
                <a:gd name="T56" fmla="*/ 100 w 266"/>
                <a:gd name="T57" fmla="*/ 140 h 331"/>
                <a:gd name="T58" fmla="*/ 83 w 266"/>
                <a:gd name="T59" fmla="*/ 198 h 331"/>
                <a:gd name="T60" fmla="*/ 88 w 266"/>
                <a:gd name="T61" fmla="*/ 234 h 331"/>
                <a:gd name="T62" fmla="*/ 89 w 266"/>
                <a:gd name="T63" fmla="*/ 268 h 331"/>
                <a:gd name="T64" fmla="*/ 92 w 266"/>
                <a:gd name="T65" fmla="*/ 268 h 331"/>
                <a:gd name="T66" fmla="*/ 92 w 266"/>
                <a:gd name="T67" fmla="*/ 266 h 331"/>
                <a:gd name="T68" fmla="*/ 105 w 266"/>
                <a:gd name="T69" fmla="*/ 142 h 331"/>
                <a:gd name="T70" fmla="*/ 104 w 266"/>
                <a:gd name="T71" fmla="*/ 129 h 331"/>
                <a:gd name="T72" fmla="*/ 98 w 266"/>
                <a:gd name="T73" fmla="*/ 96 h 331"/>
                <a:gd name="T74" fmla="*/ 144 w 266"/>
                <a:gd name="T75" fmla="*/ 157 h 331"/>
                <a:gd name="T76" fmla="*/ 158 w 266"/>
                <a:gd name="T77" fmla="*/ 179 h 331"/>
                <a:gd name="T78" fmla="*/ 168 w 266"/>
                <a:gd name="T79" fmla="*/ 252 h 331"/>
                <a:gd name="T80" fmla="*/ 190 w 266"/>
                <a:gd name="T81" fmla="*/ 289 h 331"/>
                <a:gd name="T82" fmla="*/ 210 w 266"/>
                <a:gd name="T83" fmla="*/ 329 h 331"/>
                <a:gd name="T84" fmla="*/ 213 w 266"/>
                <a:gd name="T85" fmla="*/ 328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66" h="331">
                  <a:moveTo>
                    <a:pt x="213" y="328"/>
                  </a:moveTo>
                  <a:cubicBezTo>
                    <a:pt x="213" y="327"/>
                    <a:pt x="212" y="327"/>
                    <a:pt x="212" y="326"/>
                  </a:cubicBezTo>
                  <a:cubicBezTo>
                    <a:pt x="222" y="311"/>
                    <a:pt x="226" y="290"/>
                    <a:pt x="228" y="273"/>
                  </a:cubicBezTo>
                  <a:cubicBezTo>
                    <a:pt x="230" y="256"/>
                    <a:pt x="230" y="237"/>
                    <a:pt x="223" y="222"/>
                  </a:cubicBezTo>
                  <a:cubicBezTo>
                    <a:pt x="213" y="199"/>
                    <a:pt x="189" y="169"/>
                    <a:pt x="161" y="175"/>
                  </a:cubicBezTo>
                  <a:cubicBezTo>
                    <a:pt x="161" y="175"/>
                    <a:pt x="161" y="175"/>
                    <a:pt x="161" y="175"/>
                  </a:cubicBezTo>
                  <a:cubicBezTo>
                    <a:pt x="142" y="143"/>
                    <a:pt x="118" y="113"/>
                    <a:pt x="94" y="86"/>
                  </a:cubicBezTo>
                  <a:cubicBezTo>
                    <a:pt x="87" y="77"/>
                    <a:pt x="79" y="68"/>
                    <a:pt x="72" y="59"/>
                  </a:cubicBezTo>
                  <a:cubicBezTo>
                    <a:pt x="94" y="54"/>
                    <a:pt x="118" y="62"/>
                    <a:pt x="139" y="69"/>
                  </a:cubicBezTo>
                  <a:cubicBezTo>
                    <a:pt x="153" y="74"/>
                    <a:pt x="166" y="79"/>
                    <a:pt x="179" y="86"/>
                  </a:cubicBezTo>
                  <a:cubicBezTo>
                    <a:pt x="179" y="86"/>
                    <a:pt x="179" y="87"/>
                    <a:pt x="179" y="87"/>
                  </a:cubicBezTo>
                  <a:cubicBezTo>
                    <a:pt x="178" y="127"/>
                    <a:pt x="224" y="143"/>
                    <a:pt x="248" y="167"/>
                  </a:cubicBezTo>
                  <a:cubicBezTo>
                    <a:pt x="249" y="168"/>
                    <a:pt x="251" y="166"/>
                    <a:pt x="250" y="165"/>
                  </a:cubicBezTo>
                  <a:cubicBezTo>
                    <a:pt x="250" y="165"/>
                    <a:pt x="250" y="164"/>
                    <a:pt x="250" y="164"/>
                  </a:cubicBezTo>
                  <a:cubicBezTo>
                    <a:pt x="250" y="164"/>
                    <a:pt x="250" y="164"/>
                    <a:pt x="250" y="164"/>
                  </a:cubicBezTo>
                  <a:cubicBezTo>
                    <a:pt x="266" y="128"/>
                    <a:pt x="223" y="69"/>
                    <a:pt x="183" y="84"/>
                  </a:cubicBezTo>
                  <a:cubicBezTo>
                    <a:pt x="168" y="75"/>
                    <a:pt x="151" y="69"/>
                    <a:pt x="135" y="64"/>
                  </a:cubicBezTo>
                  <a:cubicBezTo>
                    <a:pt x="116" y="58"/>
                    <a:pt x="90" y="50"/>
                    <a:pt x="70" y="58"/>
                  </a:cubicBezTo>
                  <a:cubicBezTo>
                    <a:pt x="63" y="49"/>
                    <a:pt x="56" y="41"/>
                    <a:pt x="49" y="33"/>
                  </a:cubicBezTo>
                  <a:cubicBezTo>
                    <a:pt x="36" y="20"/>
                    <a:pt x="20" y="3"/>
                    <a:pt x="1" y="0"/>
                  </a:cubicBezTo>
                  <a:cubicBezTo>
                    <a:pt x="1" y="0"/>
                    <a:pt x="0" y="1"/>
                    <a:pt x="1" y="2"/>
                  </a:cubicBezTo>
                  <a:cubicBezTo>
                    <a:pt x="22" y="11"/>
                    <a:pt x="38" y="26"/>
                    <a:pt x="52" y="43"/>
                  </a:cubicBezTo>
                  <a:cubicBezTo>
                    <a:pt x="57" y="48"/>
                    <a:pt x="62" y="54"/>
                    <a:pt x="67" y="59"/>
                  </a:cubicBezTo>
                  <a:cubicBezTo>
                    <a:pt x="66" y="59"/>
                    <a:pt x="67" y="60"/>
                    <a:pt x="67" y="60"/>
                  </a:cubicBezTo>
                  <a:cubicBezTo>
                    <a:pt x="67" y="60"/>
                    <a:pt x="67" y="60"/>
                    <a:pt x="67" y="60"/>
                  </a:cubicBezTo>
                  <a:cubicBezTo>
                    <a:pt x="77" y="70"/>
                    <a:pt x="86" y="81"/>
                    <a:pt x="95" y="92"/>
                  </a:cubicBezTo>
                  <a:cubicBezTo>
                    <a:pt x="98" y="105"/>
                    <a:pt x="101" y="118"/>
                    <a:pt x="101" y="132"/>
                  </a:cubicBezTo>
                  <a:cubicBezTo>
                    <a:pt x="101" y="135"/>
                    <a:pt x="101" y="137"/>
                    <a:pt x="101" y="140"/>
                  </a:cubicBezTo>
                  <a:cubicBezTo>
                    <a:pt x="101" y="140"/>
                    <a:pt x="101" y="140"/>
                    <a:pt x="100" y="140"/>
                  </a:cubicBezTo>
                  <a:cubicBezTo>
                    <a:pt x="84" y="155"/>
                    <a:pt x="81" y="177"/>
                    <a:pt x="83" y="198"/>
                  </a:cubicBezTo>
                  <a:cubicBezTo>
                    <a:pt x="84" y="210"/>
                    <a:pt x="86" y="222"/>
                    <a:pt x="88" y="234"/>
                  </a:cubicBezTo>
                  <a:cubicBezTo>
                    <a:pt x="89" y="246"/>
                    <a:pt x="89" y="257"/>
                    <a:pt x="89" y="268"/>
                  </a:cubicBezTo>
                  <a:cubicBezTo>
                    <a:pt x="89" y="270"/>
                    <a:pt x="92" y="270"/>
                    <a:pt x="92" y="268"/>
                  </a:cubicBezTo>
                  <a:cubicBezTo>
                    <a:pt x="92" y="267"/>
                    <a:pt x="92" y="266"/>
                    <a:pt x="92" y="266"/>
                  </a:cubicBezTo>
                  <a:cubicBezTo>
                    <a:pt x="111" y="230"/>
                    <a:pt x="153" y="170"/>
                    <a:pt x="105" y="142"/>
                  </a:cubicBezTo>
                  <a:cubicBezTo>
                    <a:pt x="104" y="137"/>
                    <a:pt x="104" y="133"/>
                    <a:pt x="104" y="129"/>
                  </a:cubicBezTo>
                  <a:cubicBezTo>
                    <a:pt x="103" y="118"/>
                    <a:pt x="103" y="106"/>
                    <a:pt x="98" y="96"/>
                  </a:cubicBezTo>
                  <a:cubicBezTo>
                    <a:pt x="115" y="116"/>
                    <a:pt x="130" y="136"/>
                    <a:pt x="144" y="157"/>
                  </a:cubicBezTo>
                  <a:cubicBezTo>
                    <a:pt x="149" y="164"/>
                    <a:pt x="153" y="171"/>
                    <a:pt x="158" y="179"/>
                  </a:cubicBezTo>
                  <a:cubicBezTo>
                    <a:pt x="155" y="204"/>
                    <a:pt x="157" y="229"/>
                    <a:pt x="168" y="252"/>
                  </a:cubicBezTo>
                  <a:cubicBezTo>
                    <a:pt x="174" y="265"/>
                    <a:pt x="182" y="277"/>
                    <a:pt x="190" y="289"/>
                  </a:cubicBezTo>
                  <a:cubicBezTo>
                    <a:pt x="198" y="302"/>
                    <a:pt x="204" y="315"/>
                    <a:pt x="210" y="329"/>
                  </a:cubicBezTo>
                  <a:cubicBezTo>
                    <a:pt x="211" y="331"/>
                    <a:pt x="213" y="330"/>
                    <a:pt x="213" y="328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" name="Freeform 54"/>
            <p:cNvSpPr/>
            <p:nvPr/>
          </p:nvSpPr>
          <p:spPr bwMode="auto">
            <a:xfrm flipH="1">
              <a:off x="7412743" y="4235450"/>
              <a:ext cx="546100" cy="498475"/>
            </a:xfrm>
            <a:custGeom>
              <a:avLst/>
              <a:gdLst>
                <a:gd name="T0" fmla="*/ 145 w 199"/>
                <a:gd name="T1" fmla="*/ 150 h 181"/>
                <a:gd name="T2" fmla="*/ 169 w 199"/>
                <a:gd name="T3" fmla="*/ 142 h 181"/>
                <a:gd name="T4" fmla="*/ 176 w 199"/>
                <a:gd name="T5" fmla="*/ 118 h 181"/>
                <a:gd name="T6" fmla="*/ 184 w 199"/>
                <a:gd name="T7" fmla="*/ 88 h 181"/>
                <a:gd name="T8" fmla="*/ 130 w 199"/>
                <a:gd name="T9" fmla="*/ 107 h 181"/>
                <a:gd name="T10" fmla="*/ 128 w 199"/>
                <a:gd name="T11" fmla="*/ 107 h 181"/>
                <a:gd name="T12" fmla="*/ 128 w 199"/>
                <a:gd name="T13" fmla="*/ 108 h 181"/>
                <a:gd name="T14" fmla="*/ 90 w 199"/>
                <a:gd name="T15" fmla="*/ 87 h 181"/>
                <a:gd name="T16" fmla="*/ 54 w 199"/>
                <a:gd name="T17" fmla="*/ 57 h 181"/>
                <a:gd name="T18" fmla="*/ 25 w 199"/>
                <a:gd name="T19" fmla="*/ 22 h 181"/>
                <a:gd name="T20" fmla="*/ 2 w 199"/>
                <a:gd name="T21" fmla="*/ 0 h 181"/>
                <a:gd name="T22" fmla="*/ 1 w 199"/>
                <a:gd name="T23" fmla="*/ 1 h 181"/>
                <a:gd name="T24" fmla="*/ 59 w 199"/>
                <a:gd name="T25" fmla="*/ 68 h 181"/>
                <a:gd name="T26" fmla="*/ 126 w 199"/>
                <a:gd name="T27" fmla="*/ 111 h 181"/>
                <a:gd name="T28" fmla="*/ 115 w 199"/>
                <a:gd name="T29" fmla="*/ 133 h 181"/>
                <a:gd name="T30" fmla="*/ 111 w 199"/>
                <a:gd name="T31" fmla="*/ 159 h 181"/>
                <a:gd name="T32" fmla="*/ 145 w 199"/>
                <a:gd name="T33" fmla="*/ 150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9" h="181">
                  <a:moveTo>
                    <a:pt x="145" y="150"/>
                  </a:moveTo>
                  <a:cubicBezTo>
                    <a:pt x="153" y="154"/>
                    <a:pt x="164" y="149"/>
                    <a:pt x="169" y="142"/>
                  </a:cubicBezTo>
                  <a:cubicBezTo>
                    <a:pt x="175" y="135"/>
                    <a:pt x="178" y="126"/>
                    <a:pt x="176" y="118"/>
                  </a:cubicBezTo>
                  <a:cubicBezTo>
                    <a:pt x="188" y="114"/>
                    <a:pt x="199" y="96"/>
                    <a:pt x="184" y="88"/>
                  </a:cubicBezTo>
                  <a:cubicBezTo>
                    <a:pt x="164" y="78"/>
                    <a:pt x="144" y="94"/>
                    <a:pt x="130" y="107"/>
                  </a:cubicBezTo>
                  <a:cubicBezTo>
                    <a:pt x="129" y="107"/>
                    <a:pt x="129" y="107"/>
                    <a:pt x="128" y="107"/>
                  </a:cubicBezTo>
                  <a:cubicBezTo>
                    <a:pt x="128" y="107"/>
                    <a:pt x="128" y="108"/>
                    <a:pt x="128" y="108"/>
                  </a:cubicBezTo>
                  <a:cubicBezTo>
                    <a:pt x="115" y="100"/>
                    <a:pt x="102" y="95"/>
                    <a:pt x="90" y="87"/>
                  </a:cubicBezTo>
                  <a:cubicBezTo>
                    <a:pt x="77" y="78"/>
                    <a:pt x="65" y="69"/>
                    <a:pt x="54" y="57"/>
                  </a:cubicBezTo>
                  <a:cubicBezTo>
                    <a:pt x="44" y="46"/>
                    <a:pt x="34" y="34"/>
                    <a:pt x="25" y="22"/>
                  </a:cubicBezTo>
                  <a:cubicBezTo>
                    <a:pt x="18" y="14"/>
                    <a:pt x="11" y="5"/>
                    <a:pt x="2" y="0"/>
                  </a:cubicBezTo>
                  <a:cubicBezTo>
                    <a:pt x="1" y="0"/>
                    <a:pt x="0" y="1"/>
                    <a:pt x="1" y="1"/>
                  </a:cubicBezTo>
                  <a:cubicBezTo>
                    <a:pt x="22" y="22"/>
                    <a:pt x="37" y="47"/>
                    <a:pt x="59" y="68"/>
                  </a:cubicBezTo>
                  <a:cubicBezTo>
                    <a:pt x="78" y="85"/>
                    <a:pt x="101" y="102"/>
                    <a:pt x="126" y="111"/>
                  </a:cubicBezTo>
                  <a:cubicBezTo>
                    <a:pt x="121" y="118"/>
                    <a:pt x="118" y="125"/>
                    <a:pt x="115" y="133"/>
                  </a:cubicBezTo>
                  <a:cubicBezTo>
                    <a:pt x="112" y="141"/>
                    <a:pt x="109" y="151"/>
                    <a:pt x="111" y="159"/>
                  </a:cubicBezTo>
                  <a:cubicBezTo>
                    <a:pt x="118" y="181"/>
                    <a:pt x="140" y="162"/>
                    <a:pt x="145" y="150"/>
                  </a:cubicBezTo>
                  <a:close/>
                </a:path>
              </a:pathLst>
            </a:custGeom>
            <a:solidFill>
              <a:srgbClr val="FF9D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" name="Freeform 55"/>
            <p:cNvSpPr/>
            <p:nvPr/>
          </p:nvSpPr>
          <p:spPr bwMode="auto">
            <a:xfrm flipH="1">
              <a:off x="7533393" y="4202112"/>
              <a:ext cx="307975" cy="201613"/>
            </a:xfrm>
            <a:custGeom>
              <a:avLst/>
              <a:gdLst>
                <a:gd name="T0" fmla="*/ 110 w 112"/>
                <a:gd name="T1" fmla="*/ 6 h 73"/>
                <a:gd name="T2" fmla="*/ 46 w 112"/>
                <a:gd name="T3" fmla="*/ 15 h 73"/>
                <a:gd name="T4" fmla="*/ 1 w 112"/>
                <a:gd name="T5" fmla="*/ 61 h 73"/>
                <a:gd name="T6" fmla="*/ 1 w 112"/>
                <a:gd name="T7" fmla="*/ 61 h 73"/>
                <a:gd name="T8" fmla="*/ 1 w 112"/>
                <a:gd name="T9" fmla="*/ 63 h 73"/>
                <a:gd name="T10" fmla="*/ 1 w 112"/>
                <a:gd name="T11" fmla="*/ 64 h 73"/>
                <a:gd name="T12" fmla="*/ 2 w 112"/>
                <a:gd name="T13" fmla="*/ 64 h 73"/>
                <a:gd name="T14" fmla="*/ 2 w 112"/>
                <a:gd name="T15" fmla="*/ 64 h 73"/>
                <a:gd name="T16" fmla="*/ 66 w 112"/>
                <a:gd name="T17" fmla="*/ 56 h 73"/>
                <a:gd name="T18" fmla="*/ 109 w 112"/>
                <a:gd name="T19" fmla="*/ 9 h 73"/>
                <a:gd name="T20" fmla="*/ 110 w 112"/>
                <a:gd name="T21" fmla="*/ 6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2" h="73">
                  <a:moveTo>
                    <a:pt x="110" y="6"/>
                  </a:moveTo>
                  <a:cubicBezTo>
                    <a:pt x="89" y="0"/>
                    <a:pt x="64" y="6"/>
                    <a:pt x="46" y="15"/>
                  </a:cubicBezTo>
                  <a:cubicBezTo>
                    <a:pt x="27" y="25"/>
                    <a:pt x="7" y="39"/>
                    <a:pt x="1" y="61"/>
                  </a:cubicBezTo>
                  <a:cubicBezTo>
                    <a:pt x="1" y="61"/>
                    <a:pt x="1" y="61"/>
                    <a:pt x="1" y="61"/>
                  </a:cubicBezTo>
                  <a:cubicBezTo>
                    <a:pt x="0" y="62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2" y="64"/>
                    <a:pt x="2" y="64"/>
                  </a:cubicBezTo>
                  <a:cubicBezTo>
                    <a:pt x="2" y="64"/>
                    <a:pt x="2" y="64"/>
                    <a:pt x="2" y="64"/>
                  </a:cubicBezTo>
                  <a:cubicBezTo>
                    <a:pt x="20" y="73"/>
                    <a:pt x="49" y="65"/>
                    <a:pt x="66" y="56"/>
                  </a:cubicBezTo>
                  <a:cubicBezTo>
                    <a:pt x="84" y="47"/>
                    <a:pt x="104" y="30"/>
                    <a:pt x="109" y="9"/>
                  </a:cubicBezTo>
                  <a:cubicBezTo>
                    <a:pt x="111" y="9"/>
                    <a:pt x="112" y="7"/>
                    <a:pt x="110" y="6"/>
                  </a:cubicBezTo>
                  <a:close/>
                </a:path>
              </a:pathLst>
            </a:custGeom>
            <a:solidFill>
              <a:srgbClr val="7F7E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" name="Freeform 56"/>
            <p:cNvSpPr/>
            <p:nvPr/>
          </p:nvSpPr>
          <p:spPr bwMode="auto">
            <a:xfrm flipH="1">
              <a:off x="7739768" y="4427537"/>
              <a:ext cx="142875" cy="341313"/>
            </a:xfrm>
            <a:custGeom>
              <a:avLst/>
              <a:gdLst>
                <a:gd name="T0" fmla="*/ 19 w 52"/>
                <a:gd name="T1" fmla="*/ 123 h 124"/>
                <a:gd name="T2" fmla="*/ 47 w 52"/>
                <a:gd name="T3" fmla="*/ 60 h 124"/>
                <a:gd name="T4" fmla="*/ 36 w 52"/>
                <a:gd name="T5" fmla="*/ 2 h 124"/>
                <a:gd name="T6" fmla="*/ 36 w 52"/>
                <a:gd name="T7" fmla="*/ 1 h 124"/>
                <a:gd name="T8" fmla="*/ 36 w 52"/>
                <a:gd name="T9" fmla="*/ 0 h 124"/>
                <a:gd name="T10" fmla="*/ 35 w 52"/>
                <a:gd name="T11" fmla="*/ 1 h 124"/>
                <a:gd name="T12" fmla="*/ 35 w 52"/>
                <a:gd name="T13" fmla="*/ 1 h 124"/>
                <a:gd name="T14" fmla="*/ 13 w 52"/>
                <a:gd name="T15" fmla="*/ 120 h 124"/>
                <a:gd name="T16" fmla="*/ 16 w 52"/>
                <a:gd name="T17" fmla="*/ 121 h 124"/>
                <a:gd name="T18" fmla="*/ 19 w 52"/>
                <a:gd name="T19" fmla="*/ 123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124">
                  <a:moveTo>
                    <a:pt x="19" y="123"/>
                  </a:moveTo>
                  <a:cubicBezTo>
                    <a:pt x="35" y="106"/>
                    <a:pt x="44" y="82"/>
                    <a:pt x="47" y="60"/>
                  </a:cubicBezTo>
                  <a:cubicBezTo>
                    <a:pt x="50" y="42"/>
                    <a:pt x="52" y="14"/>
                    <a:pt x="36" y="2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37" y="1"/>
                    <a:pt x="36" y="0"/>
                    <a:pt x="36" y="0"/>
                  </a:cubicBezTo>
                  <a:cubicBezTo>
                    <a:pt x="35" y="0"/>
                    <a:pt x="35" y="1"/>
                    <a:pt x="35" y="1"/>
                  </a:cubicBezTo>
                  <a:cubicBezTo>
                    <a:pt x="35" y="1"/>
                    <a:pt x="35" y="1"/>
                    <a:pt x="35" y="1"/>
                  </a:cubicBezTo>
                  <a:cubicBezTo>
                    <a:pt x="0" y="30"/>
                    <a:pt x="0" y="81"/>
                    <a:pt x="13" y="120"/>
                  </a:cubicBezTo>
                  <a:cubicBezTo>
                    <a:pt x="14" y="121"/>
                    <a:pt x="15" y="122"/>
                    <a:pt x="16" y="121"/>
                  </a:cubicBezTo>
                  <a:cubicBezTo>
                    <a:pt x="16" y="123"/>
                    <a:pt x="18" y="124"/>
                    <a:pt x="19" y="123"/>
                  </a:cubicBezTo>
                  <a:close/>
                </a:path>
              </a:pathLst>
            </a:custGeom>
            <a:solidFill>
              <a:srgbClr val="7F7E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" name="Freeform 57"/>
            <p:cNvSpPr/>
            <p:nvPr/>
          </p:nvSpPr>
          <p:spPr bwMode="auto">
            <a:xfrm flipH="1">
              <a:off x="5533143" y="4287837"/>
              <a:ext cx="392113" cy="569913"/>
            </a:xfrm>
            <a:custGeom>
              <a:avLst/>
              <a:gdLst>
                <a:gd name="T0" fmla="*/ 47 w 143"/>
                <a:gd name="T1" fmla="*/ 202 h 207"/>
                <a:gd name="T2" fmla="*/ 68 w 143"/>
                <a:gd name="T3" fmla="*/ 192 h 207"/>
                <a:gd name="T4" fmla="*/ 61 w 143"/>
                <a:gd name="T5" fmla="*/ 176 h 207"/>
                <a:gd name="T6" fmla="*/ 60 w 143"/>
                <a:gd name="T7" fmla="*/ 175 h 207"/>
                <a:gd name="T8" fmla="*/ 58 w 143"/>
                <a:gd name="T9" fmla="*/ 174 h 207"/>
                <a:gd name="T10" fmla="*/ 71 w 143"/>
                <a:gd name="T11" fmla="*/ 131 h 207"/>
                <a:gd name="T12" fmla="*/ 99 w 143"/>
                <a:gd name="T13" fmla="*/ 181 h 207"/>
                <a:gd name="T14" fmla="*/ 94 w 143"/>
                <a:gd name="T15" fmla="*/ 198 h 207"/>
                <a:gd name="T16" fmla="*/ 107 w 143"/>
                <a:gd name="T17" fmla="*/ 203 h 207"/>
                <a:gd name="T18" fmla="*/ 114 w 143"/>
                <a:gd name="T19" fmla="*/ 189 h 207"/>
                <a:gd name="T20" fmla="*/ 104 w 143"/>
                <a:gd name="T21" fmla="*/ 181 h 207"/>
                <a:gd name="T22" fmla="*/ 88 w 143"/>
                <a:gd name="T23" fmla="*/ 153 h 207"/>
                <a:gd name="T24" fmla="*/ 112 w 143"/>
                <a:gd name="T25" fmla="*/ 162 h 207"/>
                <a:gd name="T26" fmla="*/ 121 w 143"/>
                <a:gd name="T27" fmla="*/ 172 h 207"/>
                <a:gd name="T28" fmla="*/ 135 w 143"/>
                <a:gd name="T29" fmla="*/ 168 h 207"/>
                <a:gd name="T30" fmla="*/ 128 w 143"/>
                <a:gd name="T31" fmla="*/ 152 h 207"/>
                <a:gd name="T32" fmla="*/ 112 w 143"/>
                <a:gd name="T33" fmla="*/ 157 h 207"/>
                <a:gd name="T34" fmla="*/ 112 w 143"/>
                <a:gd name="T35" fmla="*/ 157 h 207"/>
                <a:gd name="T36" fmla="*/ 86 w 143"/>
                <a:gd name="T37" fmla="*/ 150 h 207"/>
                <a:gd name="T38" fmla="*/ 62 w 143"/>
                <a:gd name="T39" fmla="*/ 97 h 207"/>
                <a:gd name="T40" fmla="*/ 117 w 143"/>
                <a:gd name="T41" fmla="*/ 119 h 207"/>
                <a:gd name="T42" fmla="*/ 129 w 143"/>
                <a:gd name="T43" fmla="*/ 130 h 207"/>
                <a:gd name="T44" fmla="*/ 143 w 143"/>
                <a:gd name="T45" fmla="*/ 118 h 207"/>
                <a:gd name="T46" fmla="*/ 131 w 143"/>
                <a:gd name="T47" fmla="*/ 102 h 207"/>
                <a:gd name="T48" fmla="*/ 119 w 143"/>
                <a:gd name="T49" fmla="*/ 111 h 207"/>
                <a:gd name="T50" fmla="*/ 117 w 143"/>
                <a:gd name="T51" fmla="*/ 113 h 207"/>
                <a:gd name="T52" fmla="*/ 117 w 143"/>
                <a:gd name="T53" fmla="*/ 115 h 207"/>
                <a:gd name="T54" fmla="*/ 61 w 143"/>
                <a:gd name="T55" fmla="*/ 93 h 207"/>
                <a:gd name="T56" fmla="*/ 47 w 143"/>
                <a:gd name="T57" fmla="*/ 33 h 207"/>
                <a:gd name="T58" fmla="*/ 109 w 143"/>
                <a:gd name="T59" fmla="*/ 60 h 207"/>
                <a:gd name="T60" fmla="*/ 124 w 143"/>
                <a:gd name="T61" fmla="*/ 70 h 207"/>
                <a:gd name="T62" fmla="*/ 135 w 143"/>
                <a:gd name="T63" fmla="*/ 58 h 207"/>
                <a:gd name="T64" fmla="*/ 120 w 143"/>
                <a:gd name="T65" fmla="*/ 44 h 207"/>
                <a:gd name="T66" fmla="*/ 109 w 143"/>
                <a:gd name="T67" fmla="*/ 55 h 207"/>
                <a:gd name="T68" fmla="*/ 47 w 143"/>
                <a:gd name="T69" fmla="*/ 30 h 207"/>
                <a:gd name="T70" fmla="*/ 41 w 143"/>
                <a:gd name="T71" fmla="*/ 1 h 207"/>
                <a:gd name="T72" fmla="*/ 40 w 143"/>
                <a:gd name="T73" fmla="*/ 1 h 207"/>
                <a:gd name="T74" fmla="*/ 47 w 143"/>
                <a:gd name="T75" fmla="*/ 61 h 207"/>
                <a:gd name="T76" fmla="*/ 37 w 143"/>
                <a:gd name="T77" fmla="*/ 91 h 207"/>
                <a:gd name="T78" fmla="*/ 23 w 143"/>
                <a:gd name="T79" fmla="*/ 111 h 207"/>
                <a:gd name="T80" fmla="*/ 17 w 143"/>
                <a:gd name="T81" fmla="*/ 110 h 207"/>
                <a:gd name="T82" fmla="*/ 15 w 143"/>
                <a:gd name="T83" fmla="*/ 110 h 207"/>
                <a:gd name="T84" fmla="*/ 5 w 143"/>
                <a:gd name="T85" fmla="*/ 128 h 207"/>
                <a:gd name="T86" fmla="*/ 27 w 143"/>
                <a:gd name="T87" fmla="*/ 140 h 207"/>
                <a:gd name="T88" fmla="*/ 35 w 143"/>
                <a:gd name="T89" fmla="*/ 119 h 207"/>
                <a:gd name="T90" fmla="*/ 28 w 143"/>
                <a:gd name="T91" fmla="*/ 113 h 207"/>
                <a:gd name="T92" fmla="*/ 49 w 143"/>
                <a:gd name="T93" fmla="*/ 68 h 207"/>
                <a:gd name="T94" fmla="*/ 69 w 143"/>
                <a:gd name="T95" fmla="*/ 126 h 207"/>
                <a:gd name="T96" fmla="*/ 68 w 143"/>
                <a:gd name="T97" fmla="*/ 126 h 207"/>
                <a:gd name="T98" fmla="*/ 53 w 143"/>
                <a:gd name="T99" fmla="*/ 174 h 207"/>
                <a:gd name="T100" fmla="*/ 41 w 143"/>
                <a:gd name="T101" fmla="*/ 184 h 207"/>
                <a:gd name="T102" fmla="*/ 47 w 143"/>
                <a:gd name="T103" fmla="*/ 202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3" h="207">
                  <a:moveTo>
                    <a:pt x="47" y="202"/>
                  </a:moveTo>
                  <a:cubicBezTo>
                    <a:pt x="54" y="207"/>
                    <a:pt x="65" y="199"/>
                    <a:pt x="68" y="192"/>
                  </a:cubicBezTo>
                  <a:cubicBezTo>
                    <a:pt x="70" y="185"/>
                    <a:pt x="67" y="178"/>
                    <a:pt x="61" y="176"/>
                  </a:cubicBezTo>
                  <a:cubicBezTo>
                    <a:pt x="61" y="175"/>
                    <a:pt x="60" y="175"/>
                    <a:pt x="60" y="175"/>
                  </a:cubicBezTo>
                  <a:cubicBezTo>
                    <a:pt x="60" y="175"/>
                    <a:pt x="59" y="175"/>
                    <a:pt x="58" y="174"/>
                  </a:cubicBezTo>
                  <a:cubicBezTo>
                    <a:pt x="66" y="162"/>
                    <a:pt x="71" y="146"/>
                    <a:pt x="71" y="131"/>
                  </a:cubicBezTo>
                  <a:cubicBezTo>
                    <a:pt x="79" y="149"/>
                    <a:pt x="89" y="165"/>
                    <a:pt x="99" y="181"/>
                  </a:cubicBezTo>
                  <a:cubicBezTo>
                    <a:pt x="95" y="185"/>
                    <a:pt x="90" y="192"/>
                    <a:pt x="94" y="198"/>
                  </a:cubicBezTo>
                  <a:cubicBezTo>
                    <a:pt x="96" y="202"/>
                    <a:pt x="102" y="204"/>
                    <a:pt x="107" y="203"/>
                  </a:cubicBezTo>
                  <a:cubicBezTo>
                    <a:pt x="114" y="202"/>
                    <a:pt x="116" y="195"/>
                    <a:pt x="114" y="189"/>
                  </a:cubicBezTo>
                  <a:cubicBezTo>
                    <a:pt x="113" y="183"/>
                    <a:pt x="109" y="180"/>
                    <a:pt x="104" y="181"/>
                  </a:cubicBezTo>
                  <a:cubicBezTo>
                    <a:pt x="98" y="172"/>
                    <a:pt x="93" y="163"/>
                    <a:pt x="88" y="153"/>
                  </a:cubicBezTo>
                  <a:cubicBezTo>
                    <a:pt x="95" y="157"/>
                    <a:pt x="104" y="160"/>
                    <a:pt x="112" y="162"/>
                  </a:cubicBezTo>
                  <a:cubicBezTo>
                    <a:pt x="113" y="166"/>
                    <a:pt x="116" y="170"/>
                    <a:pt x="121" y="172"/>
                  </a:cubicBezTo>
                  <a:cubicBezTo>
                    <a:pt x="126" y="173"/>
                    <a:pt x="132" y="172"/>
                    <a:pt x="135" y="168"/>
                  </a:cubicBezTo>
                  <a:cubicBezTo>
                    <a:pt x="138" y="163"/>
                    <a:pt x="133" y="155"/>
                    <a:pt x="128" y="152"/>
                  </a:cubicBezTo>
                  <a:cubicBezTo>
                    <a:pt x="123" y="149"/>
                    <a:pt x="115" y="151"/>
                    <a:pt x="112" y="157"/>
                  </a:cubicBezTo>
                  <a:cubicBezTo>
                    <a:pt x="112" y="157"/>
                    <a:pt x="112" y="157"/>
                    <a:pt x="112" y="157"/>
                  </a:cubicBezTo>
                  <a:cubicBezTo>
                    <a:pt x="103" y="156"/>
                    <a:pt x="95" y="153"/>
                    <a:pt x="86" y="150"/>
                  </a:cubicBezTo>
                  <a:cubicBezTo>
                    <a:pt x="77" y="133"/>
                    <a:pt x="68" y="116"/>
                    <a:pt x="62" y="97"/>
                  </a:cubicBezTo>
                  <a:cubicBezTo>
                    <a:pt x="76" y="111"/>
                    <a:pt x="98" y="117"/>
                    <a:pt x="117" y="119"/>
                  </a:cubicBezTo>
                  <a:cubicBezTo>
                    <a:pt x="119" y="125"/>
                    <a:pt x="122" y="129"/>
                    <a:pt x="129" y="130"/>
                  </a:cubicBezTo>
                  <a:cubicBezTo>
                    <a:pt x="135" y="130"/>
                    <a:pt x="142" y="125"/>
                    <a:pt x="143" y="118"/>
                  </a:cubicBezTo>
                  <a:cubicBezTo>
                    <a:pt x="143" y="111"/>
                    <a:pt x="139" y="101"/>
                    <a:pt x="131" y="102"/>
                  </a:cubicBezTo>
                  <a:cubicBezTo>
                    <a:pt x="126" y="103"/>
                    <a:pt x="121" y="106"/>
                    <a:pt x="119" y="111"/>
                  </a:cubicBezTo>
                  <a:cubicBezTo>
                    <a:pt x="118" y="111"/>
                    <a:pt x="117" y="112"/>
                    <a:pt x="117" y="113"/>
                  </a:cubicBezTo>
                  <a:cubicBezTo>
                    <a:pt x="117" y="113"/>
                    <a:pt x="117" y="114"/>
                    <a:pt x="117" y="115"/>
                  </a:cubicBezTo>
                  <a:cubicBezTo>
                    <a:pt x="96" y="111"/>
                    <a:pt x="77" y="108"/>
                    <a:pt x="61" y="93"/>
                  </a:cubicBezTo>
                  <a:cubicBezTo>
                    <a:pt x="55" y="73"/>
                    <a:pt x="51" y="53"/>
                    <a:pt x="47" y="33"/>
                  </a:cubicBezTo>
                  <a:cubicBezTo>
                    <a:pt x="62" y="48"/>
                    <a:pt x="87" y="57"/>
                    <a:pt x="109" y="60"/>
                  </a:cubicBezTo>
                  <a:cubicBezTo>
                    <a:pt x="110" y="67"/>
                    <a:pt x="118" y="72"/>
                    <a:pt x="124" y="70"/>
                  </a:cubicBezTo>
                  <a:cubicBezTo>
                    <a:pt x="130" y="69"/>
                    <a:pt x="134" y="64"/>
                    <a:pt x="135" y="58"/>
                  </a:cubicBezTo>
                  <a:cubicBezTo>
                    <a:pt x="135" y="50"/>
                    <a:pt x="127" y="44"/>
                    <a:pt x="120" y="44"/>
                  </a:cubicBezTo>
                  <a:cubicBezTo>
                    <a:pt x="113" y="45"/>
                    <a:pt x="109" y="50"/>
                    <a:pt x="109" y="55"/>
                  </a:cubicBezTo>
                  <a:cubicBezTo>
                    <a:pt x="87" y="49"/>
                    <a:pt x="65" y="45"/>
                    <a:pt x="47" y="30"/>
                  </a:cubicBezTo>
                  <a:cubicBezTo>
                    <a:pt x="45" y="20"/>
                    <a:pt x="43" y="10"/>
                    <a:pt x="41" y="1"/>
                  </a:cubicBezTo>
                  <a:cubicBezTo>
                    <a:pt x="41" y="0"/>
                    <a:pt x="40" y="0"/>
                    <a:pt x="40" y="1"/>
                  </a:cubicBezTo>
                  <a:cubicBezTo>
                    <a:pt x="41" y="21"/>
                    <a:pt x="43" y="41"/>
                    <a:pt x="47" y="61"/>
                  </a:cubicBezTo>
                  <a:cubicBezTo>
                    <a:pt x="45" y="71"/>
                    <a:pt x="43" y="81"/>
                    <a:pt x="37" y="91"/>
                  </a:cubicBezTo>
                  <a:cubicBezTo>
                    <a:pt x="33" y="98"/>
                    <a:pt x="28" y="104"/>
                    <a:pt x="23" y="111"/>
                  </a:cubicBezTo>
                  <a:cubicBezTo>
                    <a:pt x="21" y="110"/>
                    <a:pt x="19" y="110"/>
                    <a:pt x="17" y="110"/>
                  </a:cubicBezTo>
                  <a:cubicBezTo>
                    <a:pt x="17" y="110"/>
                    <a:pt x="16" y="109"/>
                    <a:pt x="15" y="110"/>
                  </a:cubicBezTo>
                  <a:cubicBezTo>
                    <a:pt x="6" y="111"/>
                    <a:pt x="0" y="120"/>
                    <a:pt x="5" y="128"/>
                  </a:cubicBezTo>
                  <a:cubicBezTo>
                    <a:pt x="9" y="135"/>
                    <a:pt x="19" y="142"/>
                    <a:pt x="27" y="140"/>
                  </a:cubicBezTo>
                  <a:cubicBezTo>
                    <a:pt x="36" y="138"/>
                    <a:pt x="42" y="126"/>
                    <a:pt x="35" y="119"/>
                  </a:cubicBezTo>
                  <a:cubicBezTo>
                    <a:pt x="34" y="116"/>
                    <a:pt x="31" y="114"/>
                    <a:pt x="28" y="113"/>
                  </a:cubicBezTo>
                  <a:cubicBezTo>
                    <a:pt x="38" y="101"/>
                    <a:pt x="47" y="84"/>
                    <a:pt x="49" y="68"/>
                  </a:cubicBezTo>
                  <a:cubicBezTo>
                    <a:pt x="54" y="88"/>
                    <a:pt x="60" y="107"/>
                    <a:pt x="69" y="126"/>
                  </a:cubicBezTo>
                  <a:cubicBezTo>
                    <a:pt x="69" y="126"/>
                    <a:pt x="68" y="126"/>
                    <a:pt x="68" y="126"/>
                  </a:cubicBezTo>
                  <a:cubicBezTo>
                    <a:pt x="67" y="144"/>
                    <a:pt x="60" y="158"/>
                    <a:pt x="53" y="174"/>
                  </a:cubicBezTo>
                  <a:cubicBezTo>
                    <a:pt x="47" y="174"/>
                    <a:pt x="43" y="178"/>
                    <a:pt x="41" y="184"/>
                  </a:cubicBezTo>
                  <a:cubicBezTo>
                    <a:pt x="39" y="190"/>
                    <a:pt x="41" y="199"/>
                    <a:pt x="47" y="202"/>
                  </a:cubicBezTo>
                  <a:close/>
                </a:path>
              </a:pathLst>
            </a:custGeom>
            <a:solidFill>
              <a:srgbClr val="7F7E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" name="Freeform 58"/>
            <p:cNvSpPr/>
            <p:nvPr/>
          </p:nvSpPr>
          <p:spPr bwMode="auto">
            <a:xfrm flipH="1">
              <a:off x="6039555" y="3548062"/>
              <a:ext cx="230188" cy="236538"/>
            </a:xfrm>
            <a:custGeom>
              <a:avLst/>
              <a:gdLst>
                <a:gd name="T0" fmla="*/ 73 w 84"/>
                <a:gd name="T1" fmla="*/ 69 h 86"/>
                <a:gd name="T2" fmla="*/ 63 w 84"/>
                <a:gd name="T3" fmla="*/ 53 h 86"/>
                <a:gd name="T4" fmla="*/ 50 w 84"/>
                <a:gd name="T5" fmla="*/ 16 h 86"/>
                <a:gd name="T6" fmla="*/ 41 w 84"/>
                <a:gd name="T7" fmla="*/ 1 h 86"/>
                <a:gd name="T8" fmla="*/ 27 w 84"/>
                <a:gd name="T9" fmla="*/ 9 h 86"/>
                <a:gd name="T10" fmla="*/ 0 w 84"/>
                <a:gd name="T11" fmla="*/ 52 h 86"/>
                <a:gd name="T12" fmla="*/ 0 w 84"/>
                <a:gd name="T13" fmla="*/ 53 h 86"/>
                <a:gd name="T14" fmla="*/ 0 w 84"/>
                <a:gd name="T15" fmla="*/ 53 h 86"/>
                <a:gd name="T16" fmla="*/ 0 w 84"/>
                <a:gd name="T17" fmla="*/ 55 h 86"/>
                <a:gd name="T18" fmla="*/ 1 w 84"/>
                <a:gd name="T19" fmla="*/ 55 h 86"/>
                <a:gd name="T20" fmla="*/ 2 w 84"/>
                <a:gd name="T21" fmla="*/ 55 h 86"/>
                <a:gd name="T22" fmla="*/ 3 w 84"/>
                <a:gd name="T23" fmla="*/ 56 h 86"/>
                <a:gd name="T24" fmla="*/ 3 w 84"/>
                <a:gd name="T25" fmla="*/ 56 h 86"/>
                <a:gd name="T26" fmla="*/ 61 w 84"/>
                <a:gd name="T27" fmla="*/ 80 h 86"/>
                <a:gd name="T28" fmla="*/ 73 w 84"/>
                <a:gd name="T29" fmla="*/ 6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4" h="86">
                  <a:moveTo>
                    <a:pt x="73" y="69"/>
                  </a:moveTo>
                  <a:cubicBezTo>
                    <a:pt x="74" y="61"/>
                    <a:pt x="69" y="57"/>
                    <a:pt x="63" y="53"/>
                  </a:cubicBezTo>
                  <a:cubicBezTo>
                    <a:pt x="84" y="42"/>
                    <a:pt x="69" y="11"/>
                    <a:pt x="50" y="16"/>
                  </a:cubicBezTo>
                  <a:cubicBezTo>
                    <a:pt x="49" y="10"/>
                    <a:pt x="47" y="3"/>
                    <a:pt x="41" y="1"/>
                  </a:cubicBezTo>
                  <a:cubicBezTo>
                    <a:pt x="35" y="0"/>
                    <a:pt x="30" y="5"/>
                    <a:pt x="27" y="9"/>
                  </a:cubicBezTo>
                  <a:cubicBezTo>
                    <a:pt x="15" y="22"/>
                    <a:pt x="8" y="37"/>
                    <a:pt x="0" y="52"/>
                  </a:cubicBezTo>
                  <a:cubicBezTo>
                    <a:pt x="0" y="52"/>
                    <a:pt x="0" y="53"/>
                    <a:pt x="0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54"/>
                    <a:pt x="0" y="54"/>
                    <a:pt x="0" y="55"/>
                  </a:cubicBezTo>
                  <a:cubicBezTo>
                    <a:pt x="1" y="55"/>
                    <a:pt x="1" y="55"/>
                    <a:pt x="1" y="55"/>
                  </a:cubicBezTo>
                  <a:cubicBezTo>
                    <a:pt x="2" y="56"/>
                    <a:pt x="2" y="55"/>
                    <a:pt x="2" y="55"/>
                  </a:cubicBezTo>
                  <a:cubicBezTo>
                    <a:pt x="2" y="55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20" y="68"/>
                    <a:pt x="39" y="86"/>
                    <a:pt x="61" y="80"/>
                  </a:cubicBezTo>
                  <a:cubicBezTo>
                    <a:pt x="66" y="79"/>
                    <a:pt x="72" y="74"/>
                    <a:pt x="73" y="69"/>
                  </a:cubicBezTo>
                  <a:close/>
                </a:path>
              </a:pathLst>
            </a:custGeom>
            <a:solidFill>
              <a:srgbClr val="7F7E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" name="Freeform 59"/>
            <p:cNvSpPr/>
            <p:nvPr/>
          </p:nvSpPr>
          <p:spPr bwMode="auto">
            <a:xfrm flipH="1">
              <a:off x="6190368" y="3630612"/>
              <a:ext cx="527050" cy="279400"/>
            </a:xfrm>
            <a:custGeom>
              <a:avLst/>
              <a:gdLst>
                <a:gd name="T0" fmla="*/ 175 w 192"/>
                <a:gd name="T1" fmla="*/ 1 h 102"/>
                <a:gd name="T2" fmla="*/ 170 w 192"/>
                <a:gd name="T3" fmla="*/ 9 h 102"/>
                <a:gd name="T4" fmla="*/ 164 w 192"/>
                <a:gd name="T5" fmla="*/ 21 h 102"/>
                <a:gd name="T6" fmla="*/ 164 w 192"/>
                <a:gd name="T7" fmla="*/ 21 h 102"/>
                <a:gd name="T8" fmla="*/ 75 w 192"/>
                <a:gd name="T9" fmla="*/ 42 h 102"/>
                <a:gd name="T10" fmla="*/ 26 w 192"/>
                <a:gd name="T11" fmla="*/ 67 h 102"/>
                <a:gd name="T12" fmla="*/ 0 w 192"/>
                <a:gd name="T13" fmla="*/ 101 h 102"/>
                <a:gd name="T14" fmla="*/ 1 w 192"/>
                <a:gd name="T15" fmla="*/ 102 h 102"/>
                <a:gd name="T16" fmla="*/ 32 w 192"/>
                <a:gd name="T17" fmla="*/ 68 h 102"/>
                <a:gd name="T18" fmla="*/ 82 w 192"/>
                <a:gd name="T19" fmla="*/ 44 h 102"/>
                <a:gd name="T20" fmla="*/ 165 w 192"/>
                <a:gd name="T21" fmla="*/ 26 h 102"/>
                <a:gd name="T22" fmla="*/ 182 w 192"/>
                <a:gd name="T23" fmla="*/ 38 h 102"/>
                <a:gd name="T24" fmla="*/ 185 w 192"/>
                <a:gd name="T25" fmla="*/ 38 h 102"/>
                <a:gd name="T26" fmla="*/ 191 w 192"/>
                <a:gd name="T27" fmla="*/ 16 h 102"/>
                <a:gd name="T28" fmla="*/ 178 w 192"/>
                <a:gd name="T29" fmla="*/ 2 h 102"/>
                <a:gd name="T30" fmla="*/ 175 w 192"/>
                <a:gd name="T31" fmla="*/ 1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2" h="102">
                  <a:moveTo>
                    <a:pt x="175" y="1"/>
                  </a:moveTo>
                  <a:cubicBezTo>
                    <a:pt x="173" y="4"/>
                    <a:pt x="171" y="7"/>
                    <a:pt x="170" y="9"/>
                  </a:cubicBezTo>
                  <a:cubicBezTo>
                    <a:pt x="168" y="13"/>
                    <a:pt x="166" y="17"/>
                    <a:pt x="164" y="21"/>
                  </a:cubicBezTo>
                  <a:cubicBezTo>
                    <a:pt x="164" y="21"/>
                    <a:pt x="164" y="21"/>
                    <a:pt x="164" y="21"/>
                  </a:cubicBezTo>
                  <a:cubicBezTo>
                    <a:pt x="134" y="23"/>
                    <a:pt x="103" y="32"/>
                    <a:pt x="75" y="42"/>
                  </a:cubicBezTo>
                  <a:cubicBezTo>
                    <a:pt x="58" y="48"/>
                    <a:pt x="41" y="56"/>
                    <a:pt x="26" y="67"/>
                  </a:cubicBezTo>
                  <a:cubicBezTo>
                    <a:pt x="15" y="75"/>
                    <a:pt x="2" y="87"/>
                    <a:pt x="0" y="101"/>
                  </a:cubicBezTo>
                  <a:cubicBezTo>
                    <a:pt x="0" y="102"/>
                    <a:pt x="0" y="102"/>
                    <a:pt x="1" y="102"/>
                  </a:cubicBezTo>
                  <a:cubicBezTo>
                    <a:pt x="10" y="88"/>
                    <a:pt x="18" y="77"/>
                    <a:pt x="32" y="68"/>
                  </a:cubicBezTo>
                  <a:cubicBezTo>
                    <a:pt x="47" y="57"/>
                    <a:pt x="64" y="50"/>
                    <a:pt x="82" y="44"/>
                  </a:cubicBezTo>
                  <a:cubicBezTo>
                    <a:pt x="109" y="35"/>
                    <a:pt x="137" y="31"/>
                    <a:pt x="165" y="26"/>
                  </a:cubicBezTo>
                  <a:cubicBezTo>
                    <a:pt x="170" y="31"/>
                    <a:pt x="176" y="34"/>
                    <a:pt x="182" y="38"/>
                  </a:cubicBezTo>
                  <a:cubicBezTo>
                    <a:pt x="183" y="39"/>
                    <a:pt x="184" y="39"/>
                    <a:pt x="185" y="38"/>
                  </a:cubicBezTo>
                  <a:cubicBezTo>
                    <a:pt x="190" y="32"/>
                    <a:pt x="192" y="24"/>
                    <a:pt x="191" y="16"/>
                  </a:cubicBezTo>
                  <a:cubicBezTo>
                    <a:pt x="189" y="10"/>
                    <a:pt x="184" y="3"/>
                    <a:pt x="178" y="2"/>
                  </a:cubicBezTo>
                  <a:cubicBezTo>
                    <a:pt x="178" y="1"/>
                    <a:pt x="176" y="0"/>
                    <a:pt x="175" y="1"/>
                  </a:cubicBezTo>
                  <a:close/>
                </a:path>
              </a:pathLst>
            </a:custGeom>
            <a:solidFill>
              <a:srgbClr val="7F7E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" name="Freeform 60"/>
            <p:cNvSpPr/>
            <p:nvPr/>
          </p:nvSpPr>
          <p:spPr bwMode="auto">
            <a:xfrm flipH="1">
              <a:off x="6763455" y="3487737"/>
              <a:ext cx="417513" cy="444500"/>
            </a:xfrm>
            <a:custGeom>
              <a:avLst/>
              <a:gdLst>
                <a:gd name="T0" fmla="*/ 151 w 152"/>
                <a:gd name="T1" fmla="*/ 45 h 162"/>
                <a:gd name="T2" fmla="*/ 133 w 152"/>
                <a:gd name="T3" fmla="*/ 37 h 162"/>
                <a:gd name="T4" fmla="*/ 126 w 152"/>
                <a:gd name="T5" fmla="*/ 51 h 162"/>
                <a:gd name="T6" fmla="*/ 126 w 152"/>
                <a:gd name="T7" fmla="*/ 51 h 162"/>
                <a:gd name="T8" fmla="*/ 126 w 152"/>
                <a:gd name="T9" fmla="*/ 53 h 162"/>
                <a:gd name="T10" fmla="*/ 90 w 152"/>
                <a:gd name="T11" fmla="*/ 69 h 162"/>
                <a:gd name="T12" fmla="*/ 108 w 152"/>
                <a:gd name="T13" fmla="*/ 22 h 162"/>
                <a:gd name="T14" fmla="*/ 122 w 152"/>
                <a:gd name="T15" fmla="*/ 17 h 162"/>
                <a:gd name="T16" fmla="*/ 119 w 152"/>
                <a:gd name="T17" fmla="*/ 5 h 162"/>
                <a:gd name="T18" fmla="*/ 105 w 152"/>
                <a:gd name="T19" fmla="*/ 8 h 162"/>
                <a:gd name="T20" fmla="*/ 105 w 152"/>
                <a:gd name="T21" fmla="*/ 19 h 162"/>
                <a:gd name="T22" fmla="*/ 96 w 152"/>
                <a:gd name="T23" fmla="*/ 45 h 162"/>
                <a:gd name="T24" fmla="*/ 88 w 152"/>
                <a:gd name="T25" fmla="*/ 24 h 162"/>
                <a:gd name="T26" fmla="*/ 90 w 152"/>
                <a:gd name="T27" fmla="*/ 13 h 162"/>
                <a:gd name="T28" fmla="*/ 79 w 152"/>
                <a:gd name="T29" fmla="*/ 6 h 162"/>
                <a:gd name="T30" fmla="*/ 73 w 152"/>
                <a:gd name="T31" fmla="*/ 18 h 162"/>
                <a:gd name="T32" fmla="*/ 85 w 152"/>
                <a:gd name="T33" fmla="*/ 27 h 162"/>
                <a:gd name="T34" fmla="*/ 85 w 152"/>
                <a:gd name="T35" fmla="*/ 27 h 162"/>
                <a:gd name="T36" fmla="*/ 95 w 152"/>
                <a:gd name="T37" fmla="*/ 48 h 162"/>
                <a:gd name="T38" fmla="*/ 73 w 152"/>
                <a:gd name="T39" fmla="*/ 93 h 162"/>
                <a:gd name="T40" fmla="*/ 57 w 152"/>
                <a:gd name="T41" fmla="*/ 44 h 162"/>
                <a:gd name="T42" fmla="*/ 57 w 152"/>
                <a:gd name="T43" fmla="*/ 31 h 162"/>
                <a:gd name="T44" fmla="*/ 42 w 152"/>
                <a:gd name="T45" fmla="*/ 28 h 162"/>
                <a:gd name="T46" fmla="*/ 38 w 152"/>
                <a:gd name="T47" fmla="*/ 45 h 162"/>
                <a:gd name="T48" fmla="*/ 50 w 152"/>
                <a:gd name="T49" fmla="*/ 48 h 162"/>
                <a:gd name="T50" fmla="*/ 53 w 152"/>
                <a:gd name="T51" fmla="*/ 48 h 162"/>
                <a:gd name="T52" fmla="*/ 54 w 152"/>
                <a:gd name="T53" fmla="*/ 47 h 162"/>
                <a:gd name="T54" fmla="*/ 71 w 152"/>
                <a:gd name="T55" fmla="*/ 97 h 162"/>
                <a:gd name="T56" fmla="*/ 38 w 152"/>
                <a:gd name="T57" fmla="*/ 139 h 162"/>
                <a:gd name="T58" fmla="*/ 22 w 152"/>
                <a:gd name="T59" fmla="*/ 83 h 162"/>
                <a:gd name="T60" fmla="*/ 20 w 152"/>
                <a:gd name="T61" fmla="*/ 67 h 162"/>
                <a:gd name="T62" fmla="*/ 6 w 152"/>
                <a:gd name="T63" fmla="*/ 67 h 162"/>
                <a:gd name="T64" fmla="*/ 6 w 152"/>
                <a:gd name="T65" fmla="*/ 84 h 162"/>
                <a:gd name="T66" fmla="*/ 19 w 152"/>
                <a:gd name="T67" fmla="*/ 86 h 162"/>
                <a:gd name="T68" fmla="*/ 36 w 152"/>
                <a:gd name="T69" fmla="*/ 141 h 162"/>
                <a:gd name="T70" fmla="*/ 20 w 152"/>
                <a:gd name="T71" fmla="*/ 161 h 162"/>
                <a:gd name="T72" fmla="*/ 20 w 152"/>
                <a:gd name="T73" fmla="*/ 162 h 162"/>
                <a:gd name="T74" fmla="*/ 56 w 152"/>
                <a:gd name="T75" fmla="*/ 124 h 162"/>
                <a:gd name="T76" fmla="*/ 82 w 152"/>
                <a:gd name="T77" fmla="*/ 114 h 162"/>
                <a:gd name="T78" fmla="*/ 103 w 152"/>
                <a:gd name="T79" fmla="*/ 112 h 162"/>
                <a:gd name="T80" fmla="*/ 107 w 152"/>
                <a:gd name="T81" fmla="*/ 116 h 162"/>
                <a:gd name="T82" fmla="*/ 107 w 152"/>
                <a:gd name="T83" fmla="*/ 118 h 162"/>
                <a:gd name="T84" fmla="*/ 125 w 152"/>
                <a:gd name="T85" fmla="*/ 114 h 162"/>
                <a:gd name="T86" fmla="*/ 121 w 152"/>
                <a:gd name="T87" fmla="*/ 93 h 162"/>
                <a:gd name="T88" fmla="*/ 102 w 152"/>
                <a:gd name="T89" fmla="*/ 99 h 162"/>
                <a:gd name="T90" fmla="*/ 102 w 152"/>
                <a:gd name="T91" fmla="*/ 108 h 162"/>
                <a:gd name="T92" fmla="*/ 61 w 152"/>
                <a:gd name="T93" fmla="*/ 118 h 162"/>
                <a:gd name="T94" fmla="*/ 88 w 152"/>
                <a:gd name="T95" fmla="*/ 73 h 162"/>
                <a:gd name="T96" fmla="*/ 88 w 152"/>
                <a:gd name="T97" fmla="*/ 73 h 162"/>
                <a:gd name="T98" fmla="*/ 129 w 152"/>
                <a:gd name="T99" fmla="*/ 57 h 162"/>
                <a:gd name="T100" fmla="*/ 142 w 152"/>
                <a:gd name="T101" fmla="*/ 60 h 162"/>
                <a:gd name="T102" fmla="*/ 151 w 152"/>
                <a:gd name="T103" fmla="*/ 45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52" h="162">
                  <a:moveTo>
                    <a:pt x="151" y="45"/>
                  </a:moveTo>
                  <a:cubicBezTo>
                    <a:pt x="150" y="38"/>
                    <a:pt x="139" y="35"/>
                    <a:pt x="133" y="37"/>
                  </a:cubicBezTo>
                  <a:cubicBezTo>
                    <a:pt x="127" y="39"/>
                    <a:pt x="124" y="45"/>
                    <a:pt x="126" y="51"/>
                  </a:cubicBezTo>
                  <a:cubicBezTo>
                    <a:pt x="126" y="51"/>
                    <a:pt x="126" y="51"/>
                    <a:pt x="126" y="51"/>
                  </a:cubicBezTo>
                  <a:cubicBezTo>
                    <a:pt x="126" y="52"/>
                    <a:pt x="126" y="53"/>
                    <a:pt x="126" y="53"/>
                  </a:cubicBezTo>
                  <a:cubicBezTo>
                    <a:pt x="114" y="55"/>
                    <a:pt x="100" y="60"/>
                    <a:pt x="90" y="69"/>
                  </a:cubicBezTo>
                  <a:cubicBezTo>
                    <a:pt x="98" y="53"/>
                    <a:pt x="104" y="38"/>
                    <a:pt x="108" y="22"/>
                  </a:cubicBezTo>
                  <a:cubicBezTo>
                    <a:pt x="113" y="23"/>
                    <a:pt x="120" y="22"/>
                    <a:pt x="122" y="17"/>
                  </a:cubicBezTo>
                  <a:cubicBezTo>
                    <a:pt x="123" y="12"/>
                    <a:pt x="122" y="7"/>
                    <a:pt x="119" y="5"/>
                  </a:cubicBezTo>
                  <a:cubicBezTo>
                    <a:pt x="114" y="0"/>
                    <a:pt x="108" y="3"/>
                    <a:pt x="105" y="8"/>
                  </a:cubicBezTo>
                  <a:cubicBezTo>
                    <a:pt x="102" y="12"/>
                    <a:pt x="102" y="16"/>
                    <a:pt x="105" y="19"/>
                  </a:cubicBezTo>
                  <a:cubicBezTo>
                    <a:pt x="102" y="28"/>
                    <a:pt x="99" y="36"/>
                    <a:pt x="96" y="45"/>
                  </a:cubicBezTo>
                  <a:cubicBezTo>
                    <a:pt x="94" y="38"/>
                    <a:pt x="92" y="31"/>
                    <a:pt x="88" y="24"/>
                  </a:cubicBezTo>
                  <a:cubicBezTo>
                    <a:pt x="91" y="21"/>
                    <a:pt x="91" y="16"/>
                    <a:pt x="90" y="13"/>
                  </a:cubicBezTo>
                  <a:cubicBezTo>
                    <a:pt x="88" y="9"/>
                    <a:pt x="84" y="5"/>
                    <a:pt x="79" y="6"/>
                  </a:cubicBezTo>
                  <a:cubicBezTo>
                    <a:pt x="74" y="6"/>
                    <a:pt x="72" y="14"/>
                    <a:pt x="73" y="18"/>
                  </a:cubicBezTo>
                  <a:cubicBezTo>
                    <a:pt x="73" y="24"/>
                    <a:pt x="79" y="28"/>
                    <a:pt x="85" y="27"/>
                  </a:cubicBezTo>
                  <a:cubicBezTo>
                    <a:pt x="85" y="27"/>
                    <a:pt x="85" y="27"/>
                    <a:pt x="85" y="27"/>
                  </a:cubicBezTo>
                  <a:cubicBezTo>
                    <a:pt x="89" y="34"/>
                    <a:pt x="92" y="40"/>
                    <a:pt x="95" y="48"/>
                  </a:cubicBezTo>
                  <a:cubicBezTo>
                    <a:pt x="89" y="64"/>
                    <a:pt x="82" y="79"/>
                    <a:pt x="73" y="93"/>
                  </a:cubicBezTo>
                  <a:cubicBezTo>
                    <a:pt x="74" y="76"/>
                    <a:pt x="66" y="59"/>
                    <a:pt x="57" y="44"/>
                  </a:cubicBezTo>
                  <a:cubicBezTo>
                    <a:pt x="60" y="40"/>
                    <a:pt x="61" y="35"/>
                    <a:pt x="57" y="31"/>
                  </a:cubicBezTo>
                  <a:cubicBezTo>
                    <a:pt x="54" y="26"/>
                    <a:pt x="47" y="24"/>
                    <a:pt x="42" y="28"/>
                  </a:cubicBezTo>
                  <a:cubicBezTo>
                    <a:pt x="37" y="31"/>
                    <a:pt x="33" y="40"/>
                    <a:pt x="38" y="45"/>
                  </a:cubicBezTo>
                  <a:cubicBezTo>
                    <a:pt x="41" y="47"/>
                    <a:pt x="46" y="49"/>
                    <a:pt x="50" y="48"/>
                  </a:cubicBezTo>
                  <a:cubicBezTo>
                    <a:pt x="51" y="49"/>
                    <a:pt x="52" y="49"/>
                    <a:pt x="53" y="48"/>
                  </a:cubicBezTo>
                  <a:cubicBezTo>
                    <a:pt x="53" y="48"/>
                    <a:pt x="54" y="48"/>
                    <a:pt x="54" y="47"/>
                  </a:cubicBezTo>
                  <a:cubicBezTo>
                    <a:pt x="63" y="63"/>
                    <a:pt x="71" y="77"/>
                    <a:pt x="71" y="97"/>
                  </a:cubicBezTo>
                  <a:cubicBezTo>
                    <a:pt x="61" y="112"/>
                    <a:pt x="50" y="125"/>
                    <a:pt x="38" y="139"/>
                  </a:cubicBezTo>
                  <a:cubicBezTo>
                    <a:pt x="40" y="121"/>
                    <a:pt x="32" y="99"/>
                    <a:pt x="22" y="83"/>
                  </a:cubicBezTo>
                  <a:cubicBezTo>
                    <a:pt x="26" y="78"/>
                    <a:pt x="25" y="70"/>
                    <a:pt x="20" y="67"/>
                  </a:cubicBezTo>
                  <a:cubicBezTo>
                    <a:pt x="16" y="64"/>
                    <a:pt x="10" y="64"/>
                    <a:pt x="6" y="67"/>
                  </a:cubicBezTo>
                  <a:cubicBezTo>
                    <a:pt x="0" y="71"/>
                    <a:pt x="1" y="80"/>
                    <a:pt x="6" y="84"/>
                  </a:cubicBezTo>
                  <a:cubicBezTo>
                    <a:pt x="9" y="88"/>
                    <a:pt x="15" y="89"/>
                    <a:pt x="19" y="86"/>
                  </a:cubicBezTo>
                  <a:cubicBezTo>
                    <a:pt x="27" y="104"/>
                    <a:pt x="36" y="120"/>
                    <a:pt x="36" y="141"/>
                  </a:cubicBezTo>
                  <a:cubicBezTo>
                    <a:pt x="31" y="147"/>
                    <a:pt x="25" y="154"/>
                    <a:pt x="20" y="161"/>
                  </a:cubicBezTo>
                  <a:cubicBezTo>
                    <a:pt x="19" y="161"/>
                    <a:pt x="20" y="162"/>
                    <a:pt x="20" y="162"/>
                  </a:cubicBezTo>
                  <a:cubicBezTo>
                    <a:pt x="34" y="150"/>
                    <a:pt x="46" y="138"/>
                    <a:pt x="56" y="124"/>
                  </a:cubicBezTo>
                  <a:cubicBezTo>
                    <a:pt x="65" y="119"/>
                    <a:pt x="73" y="115"/>
                    <a:pt x="82" y="114"/>
                  </a:cubicBezTo>
                  <a:cubicBezTo>
                    <a:pt x="89" y="113"/>
                    <a:pt x="96" y="113"/>
                    <a:pt x="103" y="112"/>
                  </a:cubicBezTo>
                  <a:cubicBezTo>
                    <a:pt x="104" y="113"/>
                    <a:pt x="105" y="115"/>
                    <a:pt x="107" y="116"/>
                  </a:cubicBezTo>
                  <a:cubicBezTo>
                    <a:pt x="106" y="117"/>
                    <a:pt x="106" y="117"/>
                    <a:pt x="107" y="118"/>
                  </a:cubicBezTo>
                  <a:cubicBezTo>
                    <a:pt x="113" y="123"/>
                    <a:pt x="122" y="122"/>
                    <a:pt x="125" y="114"/>
                  </a:cubicBezTo>
                  <a:cubicBezTo>
                    <a:pt x="127" y="108"/>
                    <a:pt x="126" y="98"/>
                    <a:pt x="121" y="93"/>
                  </a:cubicBezTo>
                  <a:cubicBezTo>
                    <a:pt x="114" y="88"/>
                    <a:pt x="103" y="91"/>
                    <a:pt x="102" y="99"/>
                  </a:cubicBezTo>
                  <a:cubicBezTo>
                    <a:pt x="101" y="102"/>
                    <a:pt x="101" y="105"/>
                    <a:pt x="102" y="108"/>
                  </a:cubicBezTo>
                  <a:cubicBezTo>
                    <a:pt x="88" y="107"/>
                    <a:pt x="72" y="111"/>
                    <a:pt x="61" y="118"/>
                  </a:cubicBezTo>
                  <a:cubicBezTo>
                    <a:pt x="71" y="104"/>
                    <a:pt x="80" y="89"/>
                    <a:pt x="88" y="73"/>
                  </a:cubicBezTo>
                  <a:cubicBezTo>
                    <a:pt x="88" y="73"/>
                    <a:pt x="88" y="73"/>
                    <a:pt x="88" y="73"/>
                  </a:cubicBezTo>
                  <a:cubicBezTo>
                    <a:pt x="101" y="64"/>
                    <a:pt x="115" y="61"/>
                    <a:pt x="129" y="57"/>
                  </a:cubicBezTo>
                  <a:cubicBezTo>
                    <a:pt x="132" y="60"/>
                    <a:pt x="138" y="61"/>
                    <a:pt x="142" y="60"/>
                  </a:cubicBezTo>
                  <a:cubicBezTo>
                    <a:pt x="147" y="57"/>
                    <a:pt x="152" y="51"/>
                    <a:pt x="151" y="45"/>
                  </a:cubicBezTo>
                  <a:close/>
                </a:path>
              </a:pathLst>
            </a:custGeom>
            <a:solidFill>
              <a:srgbClr val="21B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" name="Freeform 61"/>
            <p:cNvSpPr/>
            <p:nvPr/>
          </p:nvSpPr>
          <p:spPr bwMode="auto">
            <a:xfrm flipH="1">
              <a:off x="8403343" y="4603750"/>
              <a:ext cx="703263" cy="387350"/>
            </a:xfrm>
            <a:custGeom>
              <a:avLst/>
              <a:gdLst>
                <a:gd name="T0" fmla="*/ 256 w 257"/>
                <a:gd name="T1" fmla="*/ 42 h 141"/>
                <a:gd name="T2" fmla="*/ 221 w 257"/>
                <a:gd name="T3" fmla="*/ 8 h 141"/>
                <a:gd name="T4" fmla="*/ 157 w 257"/>
                <a:gd name="T5" fmla="*/ 0 h 141"/>
                <a:gd name="T6" fmla="*/ 116 w 257"/>
                <a:gd name="T7" fmla="*/ 3 h 141"/>
                <a:gd name="T8" fmla="*/ 91 w 257"/>
                <a:gd name="T9" fmla="*/ 8 h 141"/>
                <a:gd name="T10" fmla="*/ 90 w 257"/>
                <a:gd name="T11" fmla="*/ 7 h 141"/>
                <a:gd name="T12" fmla="*/ 39 w 257"/>
                <a:gd name="T13" fmla="*/ 35 h 141"/>
                <a:gd name="T14" fmla="*/ 7 w 257"/>
                <a:gd name="T15" fmla="*/ 79 h 141"/>
                <a:gd name="T16" fmla="*/ 8 w 257"/>
                <a:gd name="T17" fmla="*/ 118 h 141"/>
                <a:gd name="T18" fmla="*/ 44 w 257"/>
                <a:gd name="T19" fmla="*/ 119 h 141"/>
                <a:gd name="T20" fmla="*/ 44 w 257"/>
                <a:gd name="T21" fmla="*/ 119 h 141"/>
                <a:gd name="T22" fmla="*/ 60 w 257"/>
                <a:gd name="T23" fmla="*/ 136 h 141"/>
                <a:gd name="T24" fmla="*/ 84 w 257"/>
                <a:gd name="T25" fmla="*/ 124 h 141"/>
                <a:gd name="T26" fmla="*/ 127 w 257"/>
                <a:gd name="T27" fmla="*/ 118 h 141"/>
                <a:gd name="T28" fmla="*/ 154 w 257"/>
                <a:gd name="T29" fmla="*/ 130 h 141"/>
                <a:gd name="T30" fmla="*/ 167 w 257"/>
                <a:gd name="T31" fmla="*/ 107 h 141"/>
                <a:gd name="T32" fmla="*/ 198 w 257"/>
                <a:gd name="T33" fmla="*/ 74 h 141"/>
                <a:gd name="T34" fmla="*/ 225 w 257"/>
                <a:gd name="T35" fmla="*/ 77 h 141"/>
                <a:gd name="T36" fmla="*/ 230 w 257"/>
                <a:gd name="T37" fmla="*/ 53 h 141"/>
                <a:gd name="T38" fmla="*/ 256 w 257"/>
                <a:gd name="T39" fmla="*/ 42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57" h="141">
                  <a:moveTo>
                    <a:pt x="256" y="42"/>
                  </a:moveTo>
                  <a:cubicBezTo>
                    <a:pt x="257" y="23"/>
                    <a:pt x="237" y="13"/>
                    <a:pt x="221" y="8"/>
                  </a:cubicBezTo>
                  <a:cubicBezTo>
                    <a:pt x="201" y="1"/>
                    <a:pt x="178" y="0"/>
                    <a:pt x="157" y="0"/>
                  </a:cubicBezTo>
                  <a:cubicBezTo>
                    <a:pt x="143" y="0"/>
                    <a:pt x="129" y="1"/>
                    <a:pt x="116" y="3"/>
                  </a:cubicBezTo>
                  <a:cubicBezTo>
                    <a:pt x="109" y="4"/>
                    <a:pt x="98" y="5"/>
                    <a:pt x="91" y="8"/>
                  </a:cubicBezTo>
                  <a:cubicBezTo>
                    <a:pt x="91" y="8"/>
                    <a:pt x="91" y="7"/>
                    <a:pt x="90" y="7"/>
                  </a:cubicBezTo>
                  <a:cubicBezTo>
                    <a:pt x="71" y="9"/>
                    <a:pt x="53" y="23"/>
                    <a:pt x="39" y="35"/>
                  </a:cubicBezTo>
                  <a:cubicBezTo>
                    <a:pt x="25" y="47"/>
                    <a:pt x="13" y="62"/>
                    <a:pt x="7" y="79"/>
                  </a:cubicBezTo>
                  <a:cubicBezTo>
                    <a:pt x="4" y="90"/>
                    <a:pt x="0" y="108"/>
                    <a:pt x="8" y="118"/>
                  </a:cubicBezTo>
                  <a:cubicBezTo>
                    <a:pt x="17" y="129"/>
                    <a:pt x="33" y="125"/>
                    <a:pt x="44" y="119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3" y="129"/>
                    <a:pt x="51" y="135"/>
                    <a:pt x="60" y="136"/>
                  </a:cubicBezTo>
                  <a:cubicBezTo>
                    <a:pt x="70" y="137"/>
                    <a:pt x="79" y="131"/>
                    <a:pt x="84" y="124"/>
                  </a:cubicBezTo>
                  <a:cubicBezTo>
                    <a:pt x="96" y="140"/>
                    <a:pt x="122" y="141"/>
                    <a:pt x="127" y="118"/>
                  </a:cubicBezTo>
                  <a:cubicBezTo>
                    <a:pt x="134" y="126"/>
                    <a:pt x="144" y="133"/>
                    <a:pt x="154" y="130"/>
                  </a:cubicBezTo>
                  <a:cubicBezTo>
                    <a:pt x="166" y="127"/>
                    <a:pt x="168" y="117"/>
                    <a:pt x="167" y="107"/>
                  </a:cubicBezTo>
                  <a:cubicBezTo>
                    <a:pt x="186" y="124"/>
                    <a:pt x="201" y="94"/>
                    <a:pt x="198" y="74"/>
                  </a:cubicBezTo>
                  <a:cubicBezTo>
                    <a:pt x="206" y="78"/>
                    <a:pt x="217" y="82"/>
                    <a:pt x="225" y="77"/>
                  </a:cubicBezTo>
                  <a:cubicBezTo>
                    <a:pt x="233" y="72"/>
                    <a:pt x="232" y="62"/>
                    <a:pt x="230" y="53"/>
                  </a:cubicBezTo>
                  <a:cubicBezTo>
                    <a:pt x="240" y="57"/>
                    <a:pt x="256" y="55"/>
                    <a:pt x="256" y="42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" name="Freeform 62"/>
            <p:cNvSpPr/>
            <p:nvPr/>
          </p:nvSpPr>
          <p:spPr bwMode="auto">
            <a:xfrm flipH="1">
              <a:off x="8547805" y="4592637"/>
              <a:ext cx="490538" cy="277813"/>
            </a:xfrm>
            <a:custGeom>
              <a:avLst/>
              <a:gdLst>
                <a:gd name="T0" fmla="*/ 163 w 179"/>
                <a:gd name="T1" fmla="*/ 15 h 101"/>
                <a:gd name="T2" fmla="*/ 64 w 179"/>
                <a:gd name="T3" fmla="*/ 6 h 101"/>
                <a:gd name="T4" fmla="*/ 62 w 179"/>
                <a:gd name="T5" fmla="*/ 9 h 101"/>
                <a:gd name="T6" fmla="*/ 2 w 179"/>
                <a:gd name="T7" fmla="*/ 71 h 101"/>
                <a:gd name="T8" fmla="*/ 11 w 179"/>
                <a:gd name="T9" fmla="*/ 94 h 101"/>
                <a:gd name="T10" fmla="*/ 37 w 179"/>
                <a:gd name="T11" fmla="*/ 85 h 101"/>
                <a:gd name="T12" fmla="*/ 68 w 179"/>
                <a:gd name="T13" fmla="*/ 78 h 101"/>
                <a:gd name="T14" fmla="*/ 106 w 179"/>
                <a:gd name="T15" fmla="*/ 70 h 101"/>
                <a:gd name="T16" fmla="*/ 132 w 179"/>
                <a:gd name="T17" fmla="*/ 53 h 101"/>
                <a:gd name="T18" fmla="*/ 152 w 179"/>
                <a:gd name="T19" fmla="*/ 38 h 101"/>
                <a:gd name="T20" fmla="*/ 172 w 179"/>
                <a:gd name="T21" fmla="*/ 36 h 101"/>
                <a:gd name="T22" fmla="*/ 163 w 179"/>
                <a:gd name="T23" fmla="*/ 15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9" h="101">
                  <a:moveTo>
                    <a:pt x="163" y="15"/>
                  </a:moveTo>
                  <a:cubicBezTo>
                    <a:pt x="133" y="0"/>
                    <a:pt x="97" y="4"/>
                    <a:pt x="64" y="6"/>
                  </a:cubicBezTo>
                  <a:cubicBezTo>
                    <a:pt x="63" y="6"/>
                    <a:pt x="62" y="8"/>
                    <a:pt x="62" y="9"/>
                  </a:cubicBezTo>
                  <a:cubicBezTo>
                    <a:pt x="37" y="22"/>
                    <a:pt x="10" y="41"/>
                    <a:pt x="2" y="71"/>
                  </a:cubicBezTo>
                  <a:cubicBezTo>
                    <a:pt x="0" y="80"/>
                    <a:pt x="1" y="90"/>
                    <a:pt x="11" y="94"/>
                  </a:cubicBezTo>
                  <a:cubicBezTo>
                    <a:pt x="20" y="98"/>
                    <a:pt x="31" y="91"/>
                    <a:pt x="37" y="85"/>
                  </a:cubicBezTo>
                  <a:cubicBezTo>
                    <a:pt x="43" y="101"/>
                    <a:pt x="60" y="90"/>
                    <a:pt x="68" y="78"/>
                  </a:cubicBezTo>
                  <a:cubicBezTo>
                    <a:pt x="81" y="94"/>
                    <a:pt x="107" y="92"/>
                    <a:pt x="106" y="70"/>
                  </a:cubicBezTo>
                  <a:cubicBezTo>
                    <a:pt x="119" y="80"/>
                    <a:pt x="137" y="66"/>
                    <a:pt x="132" y="53"/>
                  </a:cubicBezTo>
                  <a:cubicBezTo>
                    <a:pt x="143" y="58"/>
                    <a:pt x="156" y="49"/>
                    <a:pt x="152" y="38"/>
                  </a:cubicBezTo>
                  <a:cubicBezTo>
                    <a:pt x="159" y="40"/>
                    <a:pt x="167" y="41"/>
                    <a:pt x="172" y="36"/>
                  </a:cubicBezTo>
                  <a:cubicBezTo>
                    <a:pt x="179" y="29"/>
                    <a:pt x="169" y="18"/>
                    <a:pt x="163" y="15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" name="Freeform 63"/>
            <p:cNvSpPr/>
            <p:nvPr/>
          </p:nvSpPr>
          <p:spPr bwMode="auto">
            <a:xfrm flipH="1">
              <a:off x="7909630" y="4348162"/>
              <a:ext cx="468313" cy="409575"/>
            </a:xfrm>
            <a:custGeom>
              <a:avLst/>
              <a:gdLst>
                <a:gd name="T0" fmla="*/ 130 w 171"/>
                <a:gd name="T1" fmla="*/ 147 h 149"/>
                <a:gd name="T2" fmla="*/ 136 w 171"/>
                <a:gd name="T3" fmla="*/ 128 h 149"/>
                <a:gd name="T4" fmla="*/ 122 w 171"/>
                <a:gd name="T5" fmla="*/ 122 h 149"/>
                <a:gd name="T6" fmla="*/ 121 w 171"/>
                <a:gd name="T7" fmla="*/ 122 h 149"/>
                <a:gd name="T8" fmla="*/ 120 w 171"/>
                <a:gd name="T9" fmla="*/ 123 h 149"/>
                <a:gd name="T10" fmla="*/ 100 w 171"/>
                <a:gd name="T11" fmla="*/ 89 h 149"/>
                <a:gd name="T12" fmla="*/ 148 w 171"/>
                <a:gd name="T13" fmla="*/ 102 h 149"/>
                <a:gd name="T14" fmla="*/ 156 w 171"/>
                <a:gd name="T15" fmla="*/ 115 h 149"/>
                <a:gd name="T16" fmla="*/ 167 w 171"/>
                <a:gd name="T17" fmla="*/ 110 h 149"/>
                <a:gd name="T18" fmla="*/ 162 w 171"/>
                <a:gd name="T19" fmla="*/ 97 h 149"/>
                <a:gd name="T20" fmla="*/ 151 w 171"/>
                <a:gd name="T21" fmla="*/ 98 h 149"/>
                <a:gd name="T22" fmla="*/ 124 w 171"/>
                <a:gd name="T23" fmla="*/ 92 h 149"/>
                <a:gd name="T24" fmla="*/ 144 w 171"/>
                <a:gd name="T25" fmla="*/ 82 h 149"/>
                <a:gd name="T26" fmla="*/ 156 w 171"/>
                <a:gd name="T27" fmla="*/ 82 h 149"/>
                <a:gd name="T28" fmla="*/ 162 w 171"/>
                <a:gd name="T29" fmla="*/ 71 h 149"/>
                <a:gd name="T30" fmla="*/ 148 w 171"/>
                <a:gd name="T31" fmla="*/ 66 h 149"/>
                <a:gd name="T32" fmla="*/ 141 w 171"/>
                <a:gd name="T33" fmla="*/ 79 h 149"/>
                <a:gd name="T34" fmla="*/ 141 w 171"/>
                <a:gd name="T35" fmla="*/ 79 h 149"/>
                <a:gd name="T36" fmla="*/ 121 w 171"/>
                <a:gd name="T37" fmla="*/ 91 h 149"/>
                <a:gd name="T38" fmla="*/ 74 w 171"/>
                <a:gd name="T39" fmla="*/ 74 h 149"/>
                <a:gd name="T40" fmla="*/ 121 w 171"/>
                <a:gd name="T41" fmla="*/ 53 h 149"/>
                <a:gd name="T42" fmla="*/ 134 w 171"/>
                <a:gd name="T43" fmla="*/ 52 h 149"/>
                <a:gd name="T44" fmla="*/ 136 w 171"/>
                <a:gd name="T45" fmla="*/ 36 h 149"/>
                <a:gd name="T46" fmla="*/ 118 w 171"/>
                <a:gd name="T47" fmla="*/ 34 h 149"/>
                <a:gd name="T48" fmla="*/ 117 w 171"/>
                <a:gd name="T49" fmla="*/ 47 h 149"/>
                <a:gd name="T50" fmla="*/ 116 w 171"/>
                <a:gd name="T51" fmla="*/ 50 h 149"/>
                <a:gd name="T52" fmla="*/ 117 w 171"/>
                <a:gd name="T53" fmla="*/ 51 h 149"/>
                <a:gd name="T54" fmla="*/ 70 w 171"/>
                <a:gd name="T55" fmla="*/ 73 h 149"/>
                <a:gd name="T56" fmla="*/ 25 w 171"/>
                <a:gd name="T57" fmla="*/ 45 h 149"/>
                <a:gd name="T58" fmla="*/ 79 w 171"/>
                <a:gd name="T59" fmla="*/ 23 h 149"/>
                <a:gd name="T60" fmla="*/ 94 w 171"/>
                <a:gd name="T61" fmla="*/ 20 h 149"/>
                <a:gd name="T62" fmla="*/ 93 w 171"/>
                <a:gd name="T63" fmla="*/ 5 h 149"/>
                <a:gd name="T64" fmla="*/ 75 w 171"/>
                <a:gd name="T65" fmla="*/ 7 h 149"/>
                <a:gd name="T66" fmla="*/ 76 w 171"/>
                <a:gd name="T67" fmla="*/ 20 h 149"/>
                <a:gd name="T68" fmla="*/ 23 w 171"/>
                <a:gd name="T69" fmla="*/ 43 h 149"/>
                <a:gd name="T70" fmla="*/ 1 w 171"/>
                <a:gd name="T71" fmla="*/ 29 h 149"/>
                <a:gd name="T72" fmla="*/ 0 w 171"/>
                <a:gd name="T73" fmla="*/ 30 h 149"/>
                <a:gd name="T74" fmla="*/ 42 w 171"/>
                <a:gd name="T75" fmla="*/ 61 h 149"/>
                <a:gd name="T76" fmla="*/ 54 w 171"/>
                <a:gd name="T77" fmla="*/ 86 h 149"/>
                <a:gd name="T78" fmla="*/ 59 w 171"/>
                <a:gd name="T79" fmla="*/ 107 h 149"/>
                <a:gd name="T80" fmla="*/ 55 w 171"/>
                <a:gd name="T81" fmla="*/ 111 h 149"/>
                <a:gd name="T82" fmla="*/ 53 w 171"/>
                <a:gd name="T83" fmla="*/ 111 h 149"/>
                <a:gd name="T84" fmla="*/ 59 w 171"/>
                <a:gd name="T85" fmla="*/ 129 h 149"/>
                <a:gd name="T86" fmla="*/ 79 w 171"/>
                <a:gd name="T87" fmla="*/ 122 h 149"/>
                <a:gd name="T88" fmla="*/ 71 w 171"/>
                <a:gd name="T89" fmla="*/ 104 h 149"/>
                <a:gd name="T90" fmla="*/ 63 w 171"/>
                <a:gd name="T91" fmla="*/ 105 h 149"/>
                <a:gd name="T92" fmla="*/ 48 w 171"/>
                <a:gd name="T93" fmla="*/ 65 h 149"/>
                <a:gd name="T94" fmla="*/ 95 w 171"/>
                <a:gd name="T95" fmla="*/ 87 h 149"/>
                <a:gd name="T96" fmla="*/ 96 w 171"/>
                <a:gd name="T97" fmla="*/ 88 h 149"/>
                <a:gd name="T98" fmla="*/ 116 w 171"/>
                <a:gd name="T99" fmla="*/ 126 h 149"/>
                <a:gd name="T100" fmla="*/ 115 w 171"/>
                <a:gd name="T101" fmla="*/ 140 h 149"/>
                <a:gd name="T102" fmla="*/ 130 w 171"/>
                <a:gd name="T103" fmla="*/ 147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71" h="149">
                  <a:moveTo>
                    <a:pt x="130" y="147"/>
                  </a:moveTo>
                  <a:cubicBezTo>
                    <a:pt x="138" y="145"/>
                    <a:pt x="139" y="134"/>
                    <a:pt x="136" y="128"/>
                  </a:cubicBezTo>
                  <a:cubicBezTo>
                    <a:pt x="134" y="122"/>
                    <a:pt x="127" y="120"/>
                    <a:pt x="122" y="122"/>
                  </a:cubicBezTo>
                  <a:cubicBezTo>
                    <a:pt x="122" y="122"/>
                    <a:pt x="121" y="122"/>
                    <a:pt x="121" y="122"/>
                  </a:cubicBezTo>
                  <a:cubicBezTo>
                    <a:pt x="121" y="123"/>
                    <a:pt x="120" y="123"/>
                    <a:pt x="120" y="123"/>
                  </a:cubicBezTo>
                  <a:cubicBezTo>
                    <a:pt x="116" y="111"/>
                    <a:pt x="109" y="98"/>
                    <a:pt x="100" y="89"/>
                  </a:cubicBezTo>
                  <a:cubicBezTo>
                    <a:pt x="116" y="95"/>
                    <a:pt x="132" y="99"/>
                    <a:pt x="148" y="102"/>
                  </a:cubicBezTo>
                  <a:cubicBezTo>
                    <a:pt x="148" y="107"/>
                    <a:pt x="150" y="114"/>
                    <a:pt x="156" y="115"/>
                  </a:cubicBezTo>
                  <a:cubicBezTo>
                    <a:pt x="160" y="116"/>
                    <a:pt x="165" y="114"/>
                    <a:pt x="167" y="110"/>
                  </a:cubicBezTo>
                  <a:cubicBezTo>
                    <a:pt x="171" y="105"/>
                    <a:pt x="167" y="100"/>
                    <a:pt x="162" y="97"/>
                  </a:cubicBezTo>
                  <a:cubicBezTo>
                    <a:pt x="158" y="94"/>
                    <a:pt x="154" y="95"/>
                    <a:pt x="151" y="98"/>
                  </a:cubicBezTo>
                  <a:cubicBezTo>
                    <a:pt x="142" y="97"/>
                    <a:pt x="133" y="94"/>
                    <a:pt x="124" y="92"/>
                  </a:cubicBezTo>
                  <a:cubicBezTo>
                    <a:pt x="131" y="90"/>
                    <a:pt x="138" y="86"/>
                    <a:pt x="144" y="82"/>
                  </a:cubicBezTo>
                  <a:cubicBezTo>
                    <a:pt x="147" y="84"/>
                    <a:pt x="152" y="84"/>
                    <a:pt x="156" y="82"/>
                  </a:cubicBezTo>
                  <a:cubicBezTo>
                    <a:pt x="159" y="80"/>
                    <a:pt x="163" y="76"/>
                    <a:pt x="162" y="71"/>
                  </a:cubicBezTo>
                  <a:cubicBezTo>
                    <a:pt x="161" y="66"/>
                    <a:pt x="153" y="65"/>
                    <a:pt x="148" y="66"/>
                  </a:cubicBezTo>
                  <a:cubicBezTo>
                    <a:pt x="143" y="67"/>
                    <a:pt x="140" y="74"/>
                    <a:pt x="141" y="79"/>
                  </a:cubicBezTo>
                  <a:cubicBezTo>
                    <a:pt x="141" y="79"/>
                    <a:pt x="141" y="79"/>
                    <a:pt x="141" y="79"/>
                  </a:cubicBezTo>
                  <a:cubicBezTo>
                    <a:pt x="135" y="84"/>
                    <a:pt x="128" y="88"/>
                    <a:pt x="121" y="91"/>
                  </a:cubicBezTo>
                  <a:cubicBezTo>
                    <a:pt x="105" y="87"/>
                    <a:pt x="89" y="82"/>
                    <a:pt x="74" y="74"/>
                  </a:cubicBezTo>
                  <a:cubicBezTo>
                    <a:pt x="91" y="74"/>
                    <a:pt x="108" y="64"/>
                    <a:pt x="121" y="53"/>
                  </a:cubicBezTo>
                  <a:cubicBezTo>
                    <a:pt x="125" y="56"/>
                    <a:pt x="130" y="56"/>
                    <a:pt x="134" y="52"/>
                  </a:cubicBezTo>
                  <a:cubicBezTo>
                    <a:pt x="138" y="48"/>
                    <a:pt x="139" y="41"/>
                    <a:pt x="136" y="36"/>
                  </a:cubicBezTo>
                  <a:cubicBezTo>
                    <a:pt x="132" y="32"/>
                    <a:pt x="123" y="29"/>
                    <a:pt x="118" y="34"/>
                  </a:cubicBezTo>
                  <a:cubicBezTo>
                    <a:pt x="116" y="38"/>
                    <a:pt x="115" y="43"/>
                    <a:pt x="117" y="47"/>
                  </a:cubicBezTo>
                  <a:cubicBezTo>
                    <a:pt x="116" y="48"/>
                    <a:pt x="116" y="49"/>
                    <a:pt x="116" y="50"/>
                  </a:cubicBezTo>
                  <a:cubicBezTo>
                    <a:pt x="117" y="50"/>
                    <a:pt x="117" y="50"/>
                    <a:pt x="117" y="51"/>
                  </a:cubicBezTo>
                  <a:cubicBezTo>
                    <a:pt x="103" y="61"/>
                    <a:pt x="89" y="71"/>
                    <a:pt x="70" y="73"/>
                  </a:cubicBezTo>
                  <a:cubicBezTo>
                    <a:pt x="54" y="65"/>
                    <a:pt x="39" y="55"/>
                    <a:pt x="25" y="45"/>
                  </a:cubicBezTo>
                  <a:cubicBezTo>
                    <a:pt x="43" y="45"/>
                    <a:pt x="64" y="34"/>
                    <a:pt x="79" y="23"/>
                  </a:cubicBezTo>
                  <a:cubicBezTo>
                    <a:pt x="84" y="26"/>
                    <a:pt x="91" y="24"/>
                    <a:pt x="94" y="20"/>
                  </a:cubicBezTo>
                  <a:cubicBezTo>
                    <a:pt x="97" y="15"/>
                    <a:pt x="96" y="9"/>
                    <a:pt x="93" y="5"/>
                  </a:cubicBezTo>
                  <a:cubicBezTo>
                    <a:pt x="88" y="0"/>
                    <a:pt x="80" y="2"/>
                    <a:pt x="75" y="7"/>
                  </a:cubicBezTo>
                  <a:cubicBezTo>
                    <a:pt x="72" y="11"/>
                    <a:pt x="72" y="16"/>
                    <a:pt x="76" y="20"/>
                  </a:cubicBezTo>
                  <a:cubicBezTo>
                    <a:pt x="58" y="30"/>
                    <a:pt x="43" y="41"/>
                    <a:pt x="23" y="43"/>
                  </a:cubicBezTo>
                  <a:cubicBezTo>
                    <a:pt x="15" y="39"/>
                    <a:pt x="8" y="34"/>
                    <a:pt x="1" y="29"/>
                  </a:cubicBezTo>
                  <a:cubicBezTo>
                    <a:pt x="0" y="29"/>
                    <a:pt x="0" y="29"/>
                    <a:pt x="0" y="30"/>
                  </a:cubicBezTo>
                  <a:cubicBezTo>
                    <a:pt x="13" y="42"/>
                    <a:pt x="27" y="52"/>
                    <a:pt x="42" y="61"/>
                  </a:cubicBezTo>
                  <a:cubicBezTo>
                    <a:pt x="47" y="69"/>
                    <a:pt x="52" y="77"/>
                    <a:pt x="54" y="86"/>
                  </a:cubicBezTo>
                  <a:cubicBezTo>
                    <a:pt x="56" y="93"/>
                    <a:pt x="57" y="100"/>
                    <a:pt x="59" y="107"/>
                  </a:cubicBezTo>
                  <a:cubicBezTo>
                    <a:pt x="57" y="108"/>
                    <a:pt x="56" y="109"/>
                    <a:pt x="55" y="111"/>
                  </a:cubicBezTo>
                  <a:cubicBezTo>
                    <a:pt x="54" y="110"/>
                    <a:pt x="54" y="110"/>
                    <a:pt x="53" y="111"/>
                  </a:cubicBezTo>
                  <a:cubicBezTo>
                    <a:pt x="49" y="118"/>
                    <a:pt x="51" y="127"/>
                    <a:pt x="59" y="129"/>
                  </a:cubicBezTo>
                  <a:cubicBezTo>
                    <a:pt x="66" y="130"/>
                    <a:pt x="75" y="128"/>
                    <a:pt x="79" y="122"/>
                  </a:cubicBezTo>
                  <a:cubicBezTo>
                    <a:pt x="83" y="115"/>
                    <a:pt x="80" y="105"/>
                    <a:pt x="71" y="104"/>
                  </a:cubicBezTo>
                  <a:cubicBezTo>
                    <a:pt x="68" y="104"/>
                    <a:pt x="66" y="104"/>
                    <a:pt x="63" y="105"/>
                  </a:cubicBezTo>
                  <a:cubicBezTo>
                    <a:pt x="62" y="91"/>
                    <a:pt x="57" y="76"/>
                    <a:pt x="48" y="65"/>
                  </a:cubicBezTo>
                  <a:cubicBezTo>
                    <a:pt x="63" y="74"/>
                    <a:pt x="79" y="81"/>
                    <a:pt x="95" y="87"/>
                  </a:cubicBezTo>
                  <a:cubicBezTo>
                    <a:pt x="95" y="88"/>
                    <a:pt x="95" y="88"/>
                    <a:pt x="96" y="88"/>
                  </a:cubicBezTo>
                  <a:cubicBezTo>
                    <a:pt x="106" y="99"/>
                    <a:pt x="111" y="112"/>
                    <a:pt x="116" y="126"/>
                  </a:cubicBezTo>
                  <a:cubicBezTo>
                    <a:pt x="113" y="130"/>
                    <a:pt x="113" y="135"/>
                    <a:pt x="115" y="140"/>
                  </a:cubicBezTo>
                  <a:cubicBezTo>
                    <a:pt x="118" y="145"/>
                    <a:pt x="124" y="149"/>
                    <a:pt x="130" y="147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" name="Freeform 64"/>
            <p:cNvSpPr/>
            <p:nvPr/>
          </p:nvSpPr>
          <p:spPr bwMode="auto">
            <a:xfrm flipH="1">
              <a:off x="5466468" y="3500437"/>
              <a:ext cx="1054100" cy="588963"/>
            </a:xfrm>
            <a:custGeom>
              <a:avLst/>
              <a:gdLst>
                <a:gd name="T0" fmla="*/ 309 w 384"/>
                <a:gd name="T1" fmla="*/ 175 h 214"/>
                <a:gd name="T2" fmla="*/ 254 w 384"/>
                <a:gd name="T3" fmla="*/ 134 h 214"/>
                <a:gd name="T4" fmla="*/ 204 w 384"/>
                <a:gd name="T5" fmla="*/ 129 h 214"/>
                <a:gd name="T6" fmla="*/ 186 w 384"/>
                <a:gd name="T7" fmla="*/ 130 h 214"/>
                <a:gd name="T8" fmla="*/ 220 w 384"/>
                <a:gd name="T9" fmla="*/ 112 h 214"/>
                <a:gd name="T10" fmla="*/ 220 w 384"/>
                <a:gd name="T11" fmla="*/ 111 h 214"/>
                <a:gd name="T12" fmla="*/ 221 w 384"/>
                <a:gd name="T13" fmla="*/ 112 h 214"/>
                <a:gd name="T14" fmla="*/ 222 w 384"/>
                <a:gd name="T15" fmla="*/ 112 h 214"/>
                <a:gd name="T16" fmla="*/ 353 w 384"/>
                <a:gd name="T17" fmla="*/ 93 h 214"/>
                <a:gd name="T18" fmla="*/ 380 w 384"/>
                <a:gd name="T19" fmla="*/ 57 h 214"/>
                <a:gd name="T20" fmla="*/ 359 w 384"/>
                <a:gd name="T21" fmla="*/ 19 h 214"/>
                <a:gd name="T22" fmla="*/ 271 w 384"/>
                <a:gd name="T23" fmla="*/ 32 h 214"/>
                <a:gd name="T24" fmla="*/ 220 w 384"/>
                <a:gd name="T25" fmla="*/ 109 h 214"/>
                <a:gd name="T26" fmla="*/ 219 w 384"/>
                <a:gd name="T27" fmla="*/ 109 h 214"/>
                <a:gd name="T28" fmla="*/ 171 w 384"/>
                <a:gd name="T29" fmla="*/ 131 h 214"/>
                <a:gd name="T30" fmla="*/ 117 w 384"/>
                <a:gd name="T31" fmla="*/ 153 h 214"/>
                <a:gd name="T32" fmla="*/ 1 w 384"/>
                <a:gd name="T33" fmla="*/ 160 h 214"/>
                <a:gd name="T34" fmla="*/ 1 w 384"/>
                <a:gd name="T35" fmla="*/ 161 h 214"/>
                <a:gd name="T36" fmla="*/ 112 w 384"/>
                <a:gd name="T37" fmla="*/ 159 h 214"/>
                <a:gd name="T38" fmla="*/ 167 w 384"/>
                <a:gd name="T39" fmla="*/ 138 h 214"/>
                <a:gd name="T40" fmla="*/ 174 w 384"/>
                <a:gd name="T41" fmla="*/ 135 h 214"/>
                <a:gd name="T42" fmla="*/ 238 w 384"/>
                <a:gd name="T43" fmla="*/ 204 h 214"/>
                <a:gd name="T44" fmla="*/ 309 w 384"/>
                <a:gd name="T45" fmla="*/ 175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84" h="214">
                  <a:moveTo>
                    <a:pt x="309" y="175"/>
                  </a:moveTo>
                  <a:cubicBezTo>
                    <a:pt x="314" y="149"/>
                    <a:pt x="272" y="138"/>
                    <a:pt x="254" y="134"/>
                  </a:cubicBezTo>
                  <a:cubicBezTo>
                    <a:pt x="238" y="130"/>
                    <a:pt x="221" y="129"/>
                    <a:pt x="204" y="129"/>
                  </a:cubicBezTo>
                  <a:cubicBezTo>
                    <a:pt x="198" y="129"/>
                    <a:pt x="192" y="129"/>
                    <a:pt x="186" y="130"/>
                  </a:cubicBezTo>
                  <a:cubicBezTo>
                    <a:pt x="198" y="124"/>
                    <a:pt x="209" y="118"/>
                    <a:pt x="220" y="112"/>
                  </a:cubicBezTo>
                  <a:cubicBezTo>
                    <a:pt x="220" y="112"/>
                    <a:pt x="220" y="111"/>
                    <a:pt x="220" y="111"/>
                  </a:cubicBezTo>
                  <a:cubicBezTo>
                    <a:pt x="220" y="111"/>
                    <a:pt x="221" y="112"/>
                    <a:pt x="221" y="112"/>
                  </a:cubicBezTo>
                  <a:cubicBezTo>
                    <a:pt x="221" y="112"/>
                    <a:pt x="221" y="112"/>
                    <a:pt x="222" y="112"/>
                  </a:cubicBezTo>
                  <a:cubicBezTo>
                    <a:pt x="267" y="120"/>
                    <a:pt x="314" y="120"/>
                    <a:pt x="353" y="93"/>
                  </a:cubicBezTo>
                  <a:cubicBezTo>
                    <a:pt x="365" y="84"/>
                    <a:pt x="377" y="72"/>
                    <a:pt x="380" y="57"/>
                  </a:cubicBezTo>
                  <a:cubicBezTo>
                    <a:pt x="384" y="40"/>
                    <a:pt x="372" y="27"/>
                    <a:pt x="359" y="19"/>
                  </a:cubicBezTo>
                  <a:cubicBezTo>
                    <a:pt x="331" y="0"/>
                    <a:pt x="296" y="14"/>
                    <a:pt x="271" y="32"/>
                  </a:cubicBezTo>
                  <a:cubicBezTo>
                    <a:pt x="248" y="50"/>
                    <a:pt x="223" y="79"/>
                    <a:pt x="220" y="109"/>
                  </a:cubicBezTo>
                  <a:cubicBezTo>
                    <a:pt x="220" y="109"/>
                    <a:pt x="220" y="109"/>
                    <a:pt x="219" y="109"/>
                  </a:cubicBezTo>
                  <a:cubicBezTo>
                    <a:pt x="202" y="115"/>
                    <a:pt x="187" y="124"/>
                    <a:pt x="171" y="131"/>
                  </a:cubicBezTo>
                  <a:cubicBezTo>
                    <a:pt x="153" y="139"/>
                    <a:pt x="135" y="147"/>
                    <a:pt x="117" y="153"/>
                  </a:cubicBezTo>
                  <a:cubicBezTo>
                    <a:pt x="78" y="165"/>
                    <a:pt x="41" y="166"/>
                    <a:pt x="1" y="160"/>
                  </a:cubicBezTo>
                  <a:cubicBezTo>
                    <a:pt x="0" y="160"/>
                    <a:pt x="0" y="161"/>
                    <a:pt x="1" y="161"/>
                  </a:cubicBezTo>
                  <a:cubicBezTo>
                    <a:pt x="37" y="173"/>
                    <a:pt x="76" y="169"/>
                    <a:pt x="112" y="159"/>
                  </a:cubicBezTo>
                  <a:cubicBezTo>
                    <a:pt x="131" y="153"/>
                    <a:pt x="149" y="146"/>
                    <a:pt x="167" y="138"/>
                  </a:cubicBezTo>
                  <a:cubicBezTo>
                    <a:pt x="169" y="137"/>
                    <a:pt x="172" y="136"/>
                    <a:pt x="174" y="135"/>
                  </a:cubicBezTo>
                  <a:cubicBezTo>
                    <a:pt x="180" y="167"/>
                    <a:pt x="209" y="193"/>
                    <a:pt x="238" y="204"/>
                  </a:cubicBezTo>
                  <a:cubicBezTo>
                    <a:pt x="263" y="214"/>
                    <a:pt x="302" y="206"/>
                    <a:pt x="309" y="175"/>
                  </a:cubicBezTo>
                  <a:close/>
                </a:path>
              </a:pathLst>
            </a:custGeom>
            <a:solidFill>
              <a:srgbClr val="21B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" name="任意多边形 89"/>
            <p:cNvSpPr/>
            <p:nvPr/>
          </p:nvSpPr>
          <p:spPr bwMode="auto">
            <a:xfrm flipH="1">
              <a:off x="5176262" y="3895281"/>
              <a:ext cx="3967738" cy="601386"/>
            </a:xfrm>
            <a:custGeom>
              <a:avLst/>
              <a:gdLst>
                <a:gd name="connsiteX0" fmla="*/ 3967738 w 3967738"/>
                <a:gd name="connsiteY0" fmla="*/ 521937 h 601386"/>
                <a:gd name="connsiteX1" fmla="*/ 3926548 w 3967738"/>
                <a:gd name="connsiteY1" fmla="*/ 522431 h 601386"/>
                <a:gd name="connsiteX2" fmla="*/ 3936569 w 3967738"/>
                <a:gd name="connsiteY2" fmla="*/ 524836 h 601386"/>
                <a:gd name="connsiteX3" fmla="*/ 2324394 w 3967738"/>
                <a:gd name="connsiteY3" fmla="*/ 597 h 601386"/>
                <a:gd name="connsiteX4" fmla="*/ 2224728 w 3967738"/>
                <a:gd name="connsiteY4" fmla="*/ 1214 h 601386"/>
                <a:gd name="connsiteX5" fmla="*/ 2092403 w 3967738"/>
                <a:gd name="connsiteY5" fmla="*/ 12310 h 601386"/>
                <a:gd name="connsiteX6" fmla="*/ 1640184 w 3967738"/>
                <a:gd name="connsiteY6" fmla="*/ 119657 h 601386"/>
                <a:gd name="connsiteX7" fmla="*/ 1261964 w 3967738"/>
                <a:gd name="connsiteY7" fmla="*/ 290310 h 601386"/>
                <a:gd name="connsiteX8" fmla="*/ 1256483 w 3967738"/>
                <a:gd name="connsiteY8" fmla="*/ 290310 h 601386"/>
                <a:gd name="connsiteX9" fmla="*/ 294490 w 3967738"/>
                <a:gd name="connsiteY9" fmla="*/ 576567 h 601386"/>
                <a:gd name="connsiteX10" fmla="*/ 91890 w 3967738"/>
                <a:gd name="connsiteY10" fmla="*/ 524270 h 601386"/>
                <a:gd name="connsiteX11" fmla="*/ 0 w 3967738"/>
                <a:gd name="connsiteY11" fmla="*/ 486802 h 601386"/>
                <a:gd name="connsiteX12" fmla="*/ 0 w 3967738"/>
                <a:gd name="connsiteY12" fmla="*/ 500852 h 601386"/>
                <a:gd name="connsiteX13" fmla="*/ 77716 w 3967738"/>
                <a:gd name="connsiteY13" fmla="*/ 534635 h 601386"/>
                <a:gd name="connsiteX14" fmla="*/ 554858 w 3967738"/>
                <a:gd name="connsiteY14" fmla="*/ 593082 h 601386"/>
                <a:gd name="connsiteX15" fmla="*/ 1248261 w 3967738"/>
                <a:gd name="connsiteY15" fmla="*/ 306825 h 601386"/>
                <a:gd name="connsiteX16" fmla="*/ 1725146 w 3967738"/>
                <a:gd name="connsiteY16" fmla="*/ 108647 h 601386"/>
                <a:gd name="connsiteX17" fmla="*/ 2265068 w 3967738"/>
                <a:gd name="connsiteY17" fmla="*/ 15063 h 601386"/>
                <a:gd name="connsiteX18" fmla="*/ 2788546 w 3967738"/>
                <a:gd name="connsiteY18" fmla="*/ 125161 h 601386"/>
                <a:gd name="connsiteX19" fmla="*/ 3210617 w 3967738"/>
                <a:gd name="connsiteY19" fmla="*/ 345359 h 601386"/>
                <a:gd name="connsiteX20" fmla="*/ 3396815 w 3967738"/>
                <a:gd name="connsiteY20" fmla="*/ 433438 h 601386"/>
                <a:gd name="connsiteX21" fmla="*/ 3539265 w 3967738"/>
                <a:gd name="connsiteY21" fmla="*/ 481084 h 601386"/>
                <a:gd name="connsiteX22" fmla="*/ 3542119 w 3967738"/>
                <a:gd name="connsiteY22" fmla="*/ 466814 h 601386"/>
                <a:gd name="connsiteX23" fmla="*/ 3484689 w 3967738"/>
                <a:gd name="connsiteY23" fmla="*/ 449953 h 601386"/>
                <a:gd name="connsiteX24" fmla="*/ 3051655 w 3967738"/>
                <a:gd name="connsiteY24" fmla="*/ 240765 h 601386"/>
                <a:gd name="connsiteX25" fmla="*/ 2618621 w 3967738"/>
                <a:gd name="connsiteY25" fmla="*/ 45340 h 601386"/>
                <a:gd name="connsiteX26" fmla="*/ 2324394 w 3967738"/>
                <a:gd name="connsiteY26" fmla="*/ 597 h 601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967738" h="601386">
                  <a:moveTo>
                    <a:pt x="3967738" y="521937"/>
                  </a:moveTo>
                  <a:lnTo>
                    <a:pt x="3926548" y="522431"/>
                  </a:lnTo>
                  <a:lnTo>
                    <a:pt x="3936569" y="524836"/>
                  </a:lnTo>
                  <a:close/>
                  <a:moveTo>
                    <a:pt x="2324394" y="597"/>
                  </a:moveTo>
                  <a:cubicBezTo>
                    <a:pt x="2291196" y="-383"/>
                    <a:pt x="2257938" y="-141"/>
                    <a:pt x="2224728" y="1214"/>
                  </a:cubicBezTo>
                  <a:cubicBezTo>
                    <a:pt x="2180448" y="3021"/>
                    <a:pt x="2136254" y="6805"/>
                    <a:pt x="2092403" y="12310"/>
                  </a:cubicBezTo>
                  <a:cubicBezTo>
                    <a:pt x="1938922" y="31577"/>
                    <a:pt x="1785442" y="70112"/>
                    <a:pt x="1640184" y="119657"/>
                  </a:cubicBezTo>
                  <a:cubicBezTo>
                    <a:pt x="1511370" y="166449"/>
                    <a:pt x="1379815" y="218746"/>
                    <a:pt x="1261964" y="290310"/>
                  </a:cubicBezTo>
                  <a:cubicBezTo>
                    <a:pt x="1261964" y="290310"/>
                    <a:pt x="1259224" y="290310"/>
                    <a:pt x="1256483" y="290310"/>
                  </a:cubicBezTo>
                  <a:cubicBezTo>
                    <a:pt x="960485" y="447201"/>
                    <a:pt x="645302" y="628864"/>
                    <a:pt x="294490" y="576567"/>
                  </a:cubicBezTo>
                  <a:cubicBezTo>
                    <a:pt x="224601" y="566245"/>
                    <a:pt x="157282" y="548010"/>
                    <a:pt x="91890" y="524270"/>
                  </a:cubicBezTo>
                  <a:lnTo>
                    <a:pt x="0" y="486802"/>
                  </a:lnTo>
                  <a:lnTo>
                    <a:pt x="0" y="500852"/>
                  </a:lnTo>
                  <a:lnTo>
                    <a:pt x="77716" y="534635"/>
                  </a:lnTo>
                  <a:cubicBezTo>
                    <a:pt x="230596" y="590501"/>
                    <a:pt x="390414" y="615790"/>
                    <a:pt x="554858" y="593082"/>
                  </a:cubicBezTo>
                  <a:cubicBezTo>
                    <a:pt x="804264" y="557300"/>
                    <a:pt x="1034485" y="433438"/>
                    <a:pt x="1248261" y="306825"/>
                  </a:cubicBezTo>
                  <a:cubicBezTo>
                    <a:pt x="1404482" y="229755"/>
                    <a:pt x="1557962" y="160944"/>
                    <a:pt x="1725146" y="108647"/>
                  </a:cubicBezTo>
                  <a:cubicBezTo>
                    <a:pt x="1900552" y="56350"/>
                    <a:pt x="2081440" y="17815"/>
                    <a:pt x="2265068" y="15063"/>
                  </a:cubicBezTo>
                  <a:cubicBezTo>
                    <a:pt x="2445956" y="12310"/>
                    <a:pt x="2624103" y="53597"/>
                    <a:pt x="2788546" y="125161"/>
                  </a:cubicBezTo>
                  <a:cubicBezTo>
                    <a:pt x="2933804" y="188468"/>
                    <a:pt x="3070840" y="271043"/>
                    <a:pt x="3210617" y="345359"/>
                  </a:cubicBezTo>
                  <a:cubicBezTo>
                    <a:pt x="3270913" y="377701"/>
                    <a:pt x="3333093" y="407462"/>
                    <a:pt x="3396815" y="433438"/>
                  </a:cubicBezTo>
                  <a:lnTo>
                    <a:pt x="3539265" y="481084"/>
                  </a:lnTo>
                  <a:lnTo>
                    <a:pt x="3542119" y="466814"/>
                  </a:lnTo>
                  <a:lnTo>
                    <a:pt x="3484689" y="449953"/>
                  </a:lnTo>
                  <a:cubicBezTo>
                    <a:pt x="3331209" y="400409"/>
                    <a:pt x="3191432" y="317835"/>
                    <a:pt x="3051655" y="240765"/>
                  </a:cubicBezTo>
                  <a:cubicBezTo>
                    <a:pt x="2911878" y="163696"/>
                    <a:pt x="2772102" y="92132"/>
                    <a:pt x="2618621" y="45340"/>
                  </a:cubicBezTo>
                  <a:cubicBezTo>
                    <a:pt x="2523038" y="17472"/>
                    <a:pt x="2423987" y="3537"/>
                    <a:pt x="2324394" y="597"/>
                  </a:cubicBezTo>
                  <a:close/>
                </a:path>
              </a:pathLst>
            </a:custGeom>
            <a:solidFill>
              <a:srgbClr val="B3AE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/>
            </a:p>
          </p:txBody>
        </p:sp>
        <p:sp>
          <p:nvSpPr>
            <p:cNvPr id="91" name="Freeform 68"/>
            <p:cNvSpPr/>
            <p:nvPr/>
          </p:nvSpPr>
          <p:spPr bwMode="auto">
            <a:xfrm flipH="1">
              <a:off x="8695443" y="4438650"/>
              <a:ext cx="304800" cy="333375"/>
            </a:xfrm>
            <a:custGeom>
              <a:avLst/>
              <a:gdLst>
                <a:gd name="T0" fmla="*/ 109 w 111"/>
                <a:gd name="T1" fmla="*/ 75 h 121"/>
                <a:gd name="T2" fmla="*/ 49 w 111"/>
                <a:gd name="T3" fmla="*/ 63 h 121"/>
                <a:gd name="T4" fmla="*/ 3 w 111"/>
                <a:gd name="T5" fmla="*/ 0 h 121"/>
                <a:gd name="T6" fmla="*/ 0 w 111"/>
                <a:gd name="T7" fmla="*/ 2 h 121"/>
                <a:gd name="T8" fmla="*/ 46 w 111"/>
                <a:gd name="T9" fmla="*/ 64 h 121"/>
                <a:gd name="T10" fmla="*/ 5 w 111"/>
                <a:gd name="T11" fmla="*/ 111 h 121"/>
                <a:gd name="T12" fmla="*/ 6 w 111"/>
                <a:gd name="T13" fmla="*/ 112 h 121"/>
                <a:gd name="T14" fmla="*/ 38 w 111"/>
                <a:gd name="T15" fmla="*/ 109 h 121"/>
                <a:gd name="T16" fmla="*/ 38 w 111"/>
                <a:gd name="T17" fmla="*/ 109 h 121"/>
                <a:gd name="T18" fmla="*/ 53 w 111"/>
                <a:gd name="T19" fmla="*/ 114 h 121"/>
                <a:gd name="T20" fmla="*/ 65 w 111"/>
                <a:gd name="T21" fmla="*/ 100 h 121"/>
                <a:gd name="T22" fmla="*/ 81 w 111"/>
                <a:gd name="T23" fmla="*/ 104 h 121"/>
                <a:gd name="T24" fmla="*/ 89 w 111"/>
                <a:gd name="T25" fmla="*/ 90 h 121"/>
                <a:gd name="T26" fmla="*/ 106 w 111"/>
                <a:gd name="T27" fmla="*/ 89 h 121"/>
                <a:gd name="T28" fmla="*/ 109 w 111"/>
                <a:gd name="T29" fmla="*/ 75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1" h="121">
                  <a:moveTo>
                    <a:pt x="109" y="75"/>
                  </a:moveTo>
                  <a:cubicBezTo>
                    <a:pt x="101" y="53"/>
                    <a:pt x="66" y="58"/>
                    <a:pt x="49" y="63"/>
                  </a:cubicBezTo>
                  <a:cubicBezTo>
                    <a:pt x="41" y="38"/>
                    <a:pt x="21" y="18"/>
                    <a:pt x="3" y="0"/>
                  </a:cubicBezTo>
                  <a:cubicBezTo>
                    <a:pt x="2" y="0"/>
                    <a:pt x="1" y="1"/>
                    <a:pt x="0" y="2"/>
                  </a:cubicBezTo>
                  <a:cubicBezTo>
                    <a:pt x="18" y="21"/>
                    <a:pt x="35" y="40"/>
                    <a:pt x="46" y="64"/>
                  </a:cubicBezTo>
                  <a:cubicBezTo>
                    <a:pt x="28" y="72"/>
                    <a:pt x="6" y="89"/>
                    <a:pt x="5" y="111"/>
                  </a:cubicBezTo>
                  <a:cubicBezTo>
                    <a:pt x="5" y="111"/>
                    <a:pt x="5" y="112"/>
                    <a:pt x="6" y="112"/>
                  </a:cubicBezTo>
                  <a:cubicBezTo>
                    <a:pt x="14" y="121"/>
                    <a:pt x="31" y="117"/>
                    <a:pt x="38" y="109"/>
                  </a:cubicBezTo>
                  <a:cubicBezTo>
                    <a:pt x="38" y="109"/>
                    <a:pt x="38" y="109"/>
                    <a:pt x="38" y="109"/>
                  </a:cubicBezTo>
                  <a:cubicBezTo>
                    <a:pt x="41" y="114"/>
                    <a:pt x="47" y="117"/>
                    <a:pt x="53" y="114"/>
                  </a:cubicBezTo>
                  <a:cubicBezTo>
                    <a:pt x="58" y="111"/>
                    <a:pt x="64" y="106"/>
                    <a:pt x="65" y="100"/>
                  </a:cubicBezTo>
                  <a:cubicBezTo>
                    <a:pt x="70" y="103"/>
                    <a:pt x="75" y="106"/>
                    <a:pt x="81" y="104"/>
                  </a:cubicBezTo>
                  <a:cubicBezTo>
                    <a:pt x="86" y="101"/>
                    <a:pt x="89" y="96"/>
                    <a:pt x="89" y="90"/>
                  </a:cubicBezTo>
                  <a:cubicBezTo>
                    <a:pt x="95" y="93"/>
                    <a:pt x="101" y="93"/>
                    <a:pt x="106" y="89"/>
                  </a:cubicBezTo>
                  <a:cubicBezTo>
                    <a:pt x="110" y="86"/>
                    <a:pt x="111" y="79"/>
                    <a:pt x="109" y="75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" name="Freeform 69"/>
            <p:cNvSpPr/>
            <p:nvPr/>
          </p:nvSpPr>
          <p:spPr bwMode="auto">
            <a:xfrm flipH="1">
              <a:off x="7593718" y="3724274"/>
              <a:ext cx="493713" cy="571500"/>
            </a:xfrm>
            <a:custGeom>
              <a:avLst/>
              <a:gdLst>
                <a:gd name="T0" fmla="*/ 175 w 180"/>
                <a:gd name="T1" fmla="*/ 36 h 208"/>
                <a:gd name="T2" fmla="*/ 159 w 180"/>
                <a:gd name="T3" fmla="*/ 35 h 208"/>
                <a:gd name="T4" fmla="*/ 151 w 180"/>
                <a:gd name="T5" fmla="*/ 21 h 208"/>
                <a:gd name="T6" fmla="*/ 135 w 180"/>
                <a:gd name="T7" fmla="*/ 24 h 208"/>
                <a:gd name="T8" fmla="*/ 124 w 180"/>
                <a:gd name="T9" fmla="*/ 10 h 208"/>
                <a:gd name="T10" fmla="*/ 109 w 180"/>
                <a:gd name="T11" fmla="*/ 14 h 208"/>
                <a:gd name="T12" fmla="*/ 108 w 180"/>
                <a:gd name="T13" fmla="*/ 14 h 208"/>
                <a:gd name="T14" fmla="*/ 76 w 180"/>
                <a:gd name="T15" fmla="*/ 10 h 208"/>
                <a:gd name="T16" fmla="*/ 75 w 180"/>
                <a:gd name="T17" fmla="*/ 11 h 208"/>
                <a:gd name="T18" fmla="*/ 115 w 180"/>
                <a:gd name="T19" fmla="*/ 59 h 208"/>
                <a:gd name="T20" fmla="*/ 46 w 180"/>
                <a:gd name="T21" fmla="*/ 138 h 208"/>
                <a:gd name="T22" fmla="*/ 0 w 180"/>
                <a:gd name="T23" fmla="*/ 208 h 208"/>
                <a:gd name="T24" fmla="*/ 0 w 180"/>
                <a:gd name="T25" fmla="*/ 208 h 208"/>
                <a:gd name="T26" fmla="*/ 1 w 180"/>
                <a:gd name="T27" fmla="*/ 208 h 208"/>
                <a:gd name="T28" fmla="*/ 2 w 180"/>
                <a:gd name="T29" fmla="*/ 207 h 208"/>
                <a:gd name="T30" fmla="*/ 4 w 180"/>
                <a:gd name="T31" fmla="*/ 206 h 208"/>
                <a:gd name="T32" fmla="*/ 58 w 180"/>
                <a:gd name="T33" fmla="*/ 131 h 208"/>
                <a:gd name="T34" fmla="*/ 117 w 180"/>
                <a:gd name="T35" fmla="*/ 61 h 208"/>
                <a:gd name="T36" fmla="*/ 177 w 180"/>
                <a:gd name="T37" fmla="*/ 51 h 208"/>
                <a:gd name="T38" fmla="*/ 175 w 180"/>
                <a:gd name="T39" fmla="*/ 36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0" h="208">
                  <a:moveTo>
                    <a:pt x="175" y="36"/>
                  </a:moveTo>
                  <a:cubicBezTo>
                    <a:pt x="171" y="32"/>
                    <a:pt x="164" y="32"/>
                    <a:pt x="159" y="35"/>
                  </a:cubicBezTo>
                  <a:cubicBezTo>
                    <a:pt x="159" y="29"/>
                    <a:pt x="156" y="23"/>
                    <a:pt x="151" y="21"/>
                  </a:cubicBezTo>
                  <a:cubicBezTo>
                    <a:pt x="146" y="19"/>
                    <a:pt x="140" y="21"/>
                    <a:pt x="135" y="24"/>
                  </a:cubicBezTo>
                  <a:cubicBezTo>
                    <a:pt x="134" y="18"/>
                    <a:pt x="129" y="13"/>
                    <a:pt x="124" y="10"/>
                  </a:cubicBezTo>
                  <a:cubicBezTo>
                    <a:pt x="118" y="7"/>
                    <a:pt x="112" y="9"/>
                    <a:pt x="109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02" y="6"/>
                    <a:pt x="85" y="0"/>
                    <a:pt x="76" y="10"/>
                  </a:cubicBezTo>
                  <a:cubicBezTo>
                    <a:pt x="76" y="10"/>
                    <a:pt x="75" y="10"/>
                    <a:pt x="75" y="11"/>
                  </a:cubicBezTo>
                  <a:cubicBezTo>
                    <a:pt x="75" y="32"/>
                    <a:pt x="97" y="50"/>
                    <a:pt x="115" y="59"/>
                  </a:cubicBezTo>
                  <a:cubicBezTo>
                    <a:pt x="98" y="91"/>
                    <a:pt x="72" y="113"/>
                    <a:pt x="46" y="138"/>
                  </a:cubicBezTo>
                  <a:cubicBezTo>
                    <a:pt x="26" y="157"/>
                    <a:pt x="4" y="180"/>
                    <a:pt x="0" y="208"/>
                  </a:cubicBezTo>
                  <a:cubicBezTo>
                    <a:pt x="0" y="208"/>
                    <a:pt x="0" y="208"/>
                    <a:pt x="0" y="208"/>
                  </a:cubicBezTo>
                  <a:cubicBezTo>
                    <a:pt x="1" y="208"/>
                    <a:pt x="1" y="208"/>
                    <a:pt x="1" y="208"/>
                  </a:cubicBezTo>
                  <a:cubicBezTo>
                    <a:pt x="1" y="208"/>
                    <a:pt x="2" y="208"/>
                    <a:pt x="2" y="207"/>
                  </a:cubicBezTo>
                  <a:cubicBezTo>
                    <a:pt x="3" y="207"/>
                    <a:pt x="3" y="206"/>
                    <a:pt x="4" y="206"/>
                  </a:cubicBezTo>
                  <a:cubicBezTo>
                    <a:pt x="13" y="175"/>
                    <a:pt x="35" y="153"/>
                    <a:pt x="58" y="131"/>
                  </a:cubicBezTo>
                  <a:cubicBezTo>
                    <a:pt x="80" y="111"/>
                    <a:pt x="106" y="89"/>
                    <a:pt x="117" y="61"/>
                  </a:cubicBezTo>
                  <a:cubicBezTo>
                    <a:pt x="134" y="66"/>
                    <a:pt x="169" y="72"/>
                    <a:pt x="177" y="51"/>
                  </a:cubicBezTo>
                  <a:cubicBezTo>
                    <a:pt x="180" y="46"/>
                    <a:pt x="179" y="40"/>
                    <a:pt x="175" y="36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" name="Freeform 70"/>
            <p:cNvSpPr/>
            <p:nvPr/>
          </p:nvSpPr>
          <p:spPr bwMode="auto">
            <a:xfrm flipH="1">
              <a:off x="5480756" y="3806824"/>
              <a:ext cx="139700" cy="342900"/>
            </a:xfrm>
            <a:custGeom>
              <a:avLst/>
              <a:gdLst>
                <a:gd name="T0" fmla="*/ 19 w 51"/>
                <a:gd name="T1" fmla="*/ 3 h 125"/>
                <a:gd name="T2" fmla="*/ 17 w 51"/>
                <a:gd name="T3" fmla="*/ 4 h 125"/>
                <a:gd name="T4" fmla="*/ 33 w 51"/>
                <a:gd name="T5" fmla="*/ 124 h 125"/>
                <a:gd name="T6" fmla="*/ 33 w 51"/>
                <a:gd name="T7" fmla="*/ 124 h 125"/>
                <a:gd name="T8" fmla="*/ 34 w 51"/>
                <a:gd name="T9" fmla="*/ 125 h 125"/>
                <a:gd name="T10" fmla="*/ 35 w 51"/>
                <a:gd name="T11" fmla="*/ 124 h 125"/>
                <a:gd name="T12" fmla="*/ 34 w 51"/>
                <a:gd name="T13" fmla="*/ 123 h 125"/>
                <a:gd name="T14" fmla="*/ 48 w 51"/>
                <a:gd name="T15" fmla="*/ 66 h 125"/>
                <a:gd name="T16" fmla="*/ 23 w 51"/>
                <a:gd name="T17" fmla="*/ 2 h 125"/>
                <a:gd name="T18" fmla="*/ 19 w 51"/>
                <a:gd name="T19" fmla="*/ 3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" h="125">
                  <a:moveTo>
                    <a:pt x="19" y="3"/>
                  </a:moveTo>
                  <a:cubicBezTo>
                    <a:pt x="18" y="3"/>
                    <a:pt x="17" y="3"/>
                    <a:pt x="17" y="4"/>
                  </a:cubicBezTo>
                  <a:cubicBezTo>
                    <a:pt x="1" y="43"/>
                    <a:pt x="0" y="93"/>
                    <a:pt x="33" y="124"/>
                  </a:cubicBezTo>
                  <a:cubicBezTo>
                    <a:pt x="33" y="124"/>
                    <a:pt x="33" y="124"/>
                    <a:pt x="33" y="124"/>
                  </a:cubicBezTo>
                  <a:cubicBezTo>
                    <a:pt x="33" y="124"/>
                    <a:pt x="33" y="125"/>
                    <a:pt x="34" y="125"/>
                  </a:cubicBezTo>
                  <a:cubicBezTo>
                    <a:pt x="34" y="125"/>
                    <a:pt x="35" y="124"/>
                    <a:pt x="35" y="124"/>
                  </a:cubicBezTo>
                  <a:cubicBezTo>
                    <a:pt x="34" y="124"/>
                    <a:pt x="34" y="124"/>
                    <a:pt x="34" y="123"/>
                  </a:cubicBezTo>
                  <a:cubicBezTo>
                    <a:pt x="51" y="112"/>
                    <a:pt x="50" y="83"/>
                    <a:pt x="48" y="66"/>
                  </a:cubicBezTo>
                  <a:cubicBezTo>
                    <a:pt x="45" y="43"/>
                    <a:pt x="37" y="19"/>
                    <a:pt x="23" y="2"/>
                  </a:cubicBezTo>
                  <a:cubicBezTo>
                    <a:pt x="21" y="0"/>
                    <a:pt x="19" y="1"/>
                    <a:pt x="19" y="3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" name="Freeform 71"/>
            <p:cNvSpPr/>
            <p:nvPr/>
          </p:nvSpPr>
          <p:spPr bwMode="auto">
            <a:xfrm flipH="1">
              <a:off x="5155318" y="3852862"/>
              <a:ext cx="555625" cy="530225"/>
            </a:xfrm>
            <a:custGeom>
              <a:avLst/>
              <a:gdLst>
                <a:gd name="T0" fmla="*/ 181 w 203"/>
                <a:gd name="T1" fmla="*/ 65 h 193"/>
                <a:gd name="T2" fmla="*/ 176 w 203"/>
                <a:gd name="T3" fmla="*/ 40 h 193"/>
                <a:gd name="T4" fmla="*/ 151 w 203"/>
                <a:gd name="T5" fmla="*/ 32 h 193"/>
                <a:gd name="T6" fmla="*/ 118 w 203"/>
                <a:gd name="T7" fmla="*/ 21 h 193"/>
                <a:gd name="T8" fmla="*/ 121 w 203"/>
                <a:gd name="T9" fmla="*/ 47 h 193"/>
                <a:gd name="T10" fmla="*/ 131 w 203"/>
                <a:gd name="T11" fmla="*/ 70 h 193"/>
                <a:gd name="T12" fmla="*/ 62 w 203"/>
                <a:gd name="T13" fmla="*/ 110 h 193"/>
                <a:gd name="T14" fmla="*/ 47 w 203"/>
                <a:gd name="T15" fmla="*/ 124 h 193"/>
                <a:gd name="T16" fmla="*/ 46 w 203"/>
                <a:gd name="T17" fmla="*/ 126 h 193"/>
                <a:gd name="T18" fmla="*/ 1 w 203"/>
                <a:gd name="T19" fmla="*/ 174 h 193"/>
                <a:gd name="T20" fmla="*/ 2 w 203"/>
                <a:gd name="T21" fmla="*/ 175 h 193"/>
                <a:gd name="T22" fmla="*/ 26 w 203"/>
                <a:gd name="T23" fmla="*/ 154 h 193"/>
                <a:gd name="T24" fmla="*/ 46 w 203"/>
                <a:gd name="T25" fmla="*/ 131 h 193"/>
                <a:gd name="T26" fmla="*/ 89 w 203"/>
                <a:gd name="T27" fmla="*/ 176 h 193"/>
                <a:gd name="T28" fmla="*/ 152 w 203"/>
                <a:gd name="T29" fmla="*/ 188 h 193"/>
                <a:gd name="T30" fmla="*/ 152 w 203"/>
                <a:gd name="T31" fmla="*/ 185 h 193"/>
                <a:gd name="T32" fmla="*/ 111 w 203"/>
                <a:gd name="T33" fmla="*/ 136 h 193"/>
                <a:gd name="T34" fmla="*/ 54 w 203"/>
                <a:gd name="T35" fmla="*/ 123 h 193"/>
                <a:gd name="T36" fmla="*/ 57 w 203"/>
                <a:gd name="T37" fmla="*/ 120 h 193"/>
                <a:gd name="T38" fmla="*/ 94 w 203"/>
                <a:gd name="T39" fmla="*/ 92 h 193"/>
                <a:gd name="T40" fmla="*/ 133 w 203"/>
                <a:gd name="T41" fmla="*/ 73 h 193"/>
                <a:gd name="T42" fmla="*/ 133 w 203"/>
                <a:gd name="T43" fmla="*/ 73 h 193"/>
                <a:gd name="T44" fmla="*/ 134 w 203"/>
                <a:gd name="T45" fmla="*/ 74 h 193"/>
                <a:gd name="T46" fmla="*/ 187 w 203"/>
                <a:gd name="T47" fmla="*/ 95 h 193"/>
                <a:gd name="T48" fmla="*/ 181 w 203"/>
                <a:gd name="T49" fmla="*/ 65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03" h="193">
                  <a:moveTo>
                    <a:pt x="181" y="65"/>
                  </a:moveTo>
                  <a:cubicBezTo>
                    <a:pt x="183" y="57"/>
                    <a:pt x="181" y="48"/>
                    <a:pt x="176" y="40"/>
                  </a:cubicBezTo>
                  <a:cubicBezTo>
                    <a:pt x="171" y="33"/>
                    <a:pt x="160" y="28"/>
                    <a:pt x="151" y="32"/>
                  </a:cubicBezTo>
                  <a:cubicBezTo>
                    <a:pt x="147" y="19"/>
                    <a:pt x="126" y="0"/>
                    <a:pt x="118" y="21"/>
                  </a:cubicBezTo>
                  <a:cubicBezTo>
                    <a:pt x="115" y="29"/>
                    <a:pt x="118" y="40"/>
                    <a:pt x="121" y="47"/>
                  </a:cubicBezTo>
                  <a:cubicBezTo>
                    <a:pt x="123" y="55"/>
                    <a:pt x="126" y="63"/>
                    <a:pt x="131" y="70"/>
                  </a:cubicBezTo>
                  <a:cubicBezTo>
                    <a:pt x="106" y="77"/>
                    <a:pt x="81" y="93"/>
                    <a:pt x="62" y="110"/>
                  </a:cubicBezTo>
                  <a:cubicBezTo>
                    <a:pt x="56" y="115"/>
                    <a:pt x="52" y="119"/>
                    <a:pt x="47" y="124"/>
                  </a:cubicBezTo>
                  <a:cubicBezTo>
                    <a:pt x="46" y="124"/>
                    <a:pt x="46" y="125"/>
                    <a:pt x="46" y="126"/>
                  </a:cubicBezTo>
                  <a:cubicBezTo>
                    <a:pt x="31" y="142"/>
                    <a:pt x="17" y="159"/>
                    <a:pt x="1" y="174"/>
                  </a:cubicBezTo>
                  <a:cubicBezTo>
                    <a:pt x="0" y="175"/>
                    <a:pt x="1" y="176"/>
                    <a:pt x="2" y="175"/>
                  </a:cubicBezTo>
                  <a:cubicBezTo>
                    <a:pt x="11" y="170"/>
                    <a:pt x="19" y="162"/>
                    <a:pt x="26" y="154"/>
                  </a:cubicBezTo>
                  <a:cubicBezTo>
                    <a:pt x="33" y="146"/>
                    <a:pt x="39" y="138"/>
                    <a:pt x="46" y="131"/>
                  </a:cubicBezTo>
                  <a:cubicBezTo>
                    <a:pt x="52" y="151"/>
                    <a:pt x="71" y="166"/>
                    <a:pt x="89" y="176"/>
                  </a:cubicBezTo>
                  <a:cubicBezTo>
                    <a:pt x="107" y="185"/>
                    <a:pt x="132" y="193"/>
                    <a:pt x="152" y="188"/>
                  </a:cubicBezTo>
                  <a:cubicBezTo>
                    <a:pt x="154" y="187"/>
                    <a:pt x="154" y="185"/>
                    <a:pt x="152" y="185"/>
                  </a:cubicBezTo>
                  <a:cubicBezTo>
                    <a:pt x="147" y="164"/>
                    <a:pt x="128" y="146"/>
                    <a:pt x="111" y="136"/>
                  </a:cubicBezTo>
                  <a:cubicBezTo>
                    <a:pt x="96" y="127"/>
                    <a:pt x="72" y="119"/>
                    <a:pt x="54" y="123"/>
                  </a:cubicBezTo>
                  <a:cubicBezTo>
                    <a:pt x="55" y="122"/>
                    <a:pt x="56" y="121"/>
                    <a:pt x="57" y="120"/>
                  </a:cubicBezTo>
                  <a:cubicBezTo>
                    <a:pt x="68" y="109"/>
                    <a:pt x="80" y="100"/>
                    <a:pt x="94" y="92"/>
                  </a:cubicBezTo>
                  <a:cubicBezTo>
                    <a:pt x="106" y="85"/>
                    <a:pt x="120" y="80"/>
                    <a:pt x="133" y="73"/>
                  </a:cubicBezTo>
                  <a:cubicBezTo>
                    <a:pt x="133" y="73"/>
                    <a:pt x="133" y="73"/>
                    <a:pt x="133" y="73"/>
                  </a:cubicBezTo>
                  <a:cubicBezTo>
                    <a:pt x="133" y="74"/>
                    <a:pt x="134" y="74"/>
                    <a:pt x="134" y="74"/>
                  </a:cubicBezTo>
                  <a:cubicBezTo>
                    <a:pt x="148" y="88"/>
                    <a:pt x="167" y="104"/>
                    <a:pt x="187" y="95"/>
                  </a:cubicBezTo>
                  <a:cubicBezTo>
                    <a:pt x="203" y="88"/>
                    <a:pt x="193" y="70"/>
                    <a:pt x="181" y="65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95" name="组合 94"/>
          <p:cNvGrpSpPr/>
          <p:nvPr userDrawn="1"/>
        </p:nvGrpSpPr>
        <p:grpSpPr>
          <a:xfrm>
            <a:off x="-96066" y="3916893"/>
            <a:ext cx="3211800" cy="1226607"/>
            <a:chOff x="-142846" y="-250538"/>
            <a:chExt cx="4668067" cy="1782764"/>
          </a:xfrm>
        </p:grpSpPr>
        <p:sp>
          <p:nvSpPr>
            <p:cNvPr id="96" name="Freeform 6"/>
            <p:cNvSpPr/>
            <p:nvPr/>
          </p:nvSpPr>
          <p:spPr bwMode="auto">
            <a:xfrm>
              <a:off x="3267104" y="35212"/>
              <a:ext cx="350838" cy="338138"/>
            </a:xfrm>
            <a:custGeom>
              <a:avLst/>
              <a:gdLst>
                <a:gd name="T0" fmla="*/ 125 w 128"/>
                <a:gd name="T1" fmla="*/ 55 h 123"/>
                <a:gd name="T2" fmla="*/ 95 w 128"/>
                <a:gd name="T3" fmla="*/ 48 h 123"/>
                <a:gd name="T4" fmla="*/ 65 w 128"/>
                <a:gd name="T5" fmla="*/ 22 h 123"/>
                <a:gd name="T6" fmla="*/ 44 w 128"/>
                <a:gd name="T7" fmla="*/ 2 h 123"/>
                <a:gd name="T8" fmla="*/ 12 w 128"/>
                <a:gd name="T9" fmla="*/ 26 h 123"/>
                <a:gd name="T10" fmla="*/ 3 w 128"/>
                <a:gd name="T11" fmla="*/ 70 h 123"/>
                <a:gd name="T12" fmla="*/ 19 w 128"/>
                <a:gd name="T13" fmla="*/ 106 h 123"/>
                <a:gd name="T14" fmla="*/ 58 w 128"/>
                <a:gd name="T15" fmla="*/ 122 h 123"/>
                <a:gd name="T16" fmla="*/ 109 w 128"/>
                <a:gd name="T17" fmla="*/ 100 h 123"/>
                <a:gd name="T18" fmla="*/ 125 w 128"/>
                <a:gd name="T19" fmla="*/ 55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8" h="123">
                  <a:moveTo>
                    <a:pt x="125" y="55"/>
                  </a:moveTo>
                  <a:cubicBezTo>
                    <a:pt x="122" y="39"/>
                    <a:pt x="106" y="40"/>
                    <a:pt x="95" y="48"/>
                  </a:cubicBezTo>
                  <a:cubicBezTo>
                    <a:pt x="98" y="30"/>
                    <a:pt x="82" y="13"/>
                    <a:pt x="65" y="22"/>
                  </a:cubicBezTo>
                  <a:cubicBezTo>
                    <a:pt x="62" y="12"/>
                    <a:pt x="56" y="0"/>
                    <a:pt x="44" y="2"/>
                  </a:cubicBezTo>
                  <a:cubicBezTo>
                    <a:pt x="30" y="4"/>
                    <a:pt x="19" y="16"/>
                    <a:pt x="12" y="26"/>
                  </a:cubicBezTo>
                  <a:cubicBezTo>
                    <a:pt x="2" y="40"/>
                    <a:pt x="0" y="54"/>
                    <a:pt x="3" y="70"/>
                  </a:cubicBezTo>
                  <a:cubicBezTo>
                    <a:pt x="5" y="78"/>
                    <a:pt x="10" y="98"/>
                    <a:pt x="19" y="106"/>
                  </a:cubicBezTo>
                  <a:cubicBezTo>
                    <a:pt x="23" y="122"/>
                    <a:pt x="44" y="123"/>
                    <a:pt x="58" y="122"/>
                  </a:cubicBezTo>
                  <a:cubicBezTo>
                    <a:pt x="76" y="120"/>
                    <a:pt x="97" y="113"/>
                    <a:pt x="109" y="100"/>
                  </a:cubicBezTo>
                  <a:cubicBezTo>
                    <a:pt x="120" y="89"/>
                    <a:pt x="128" y="70"/>
                    <a:pt x="125" y="55"/>
                  </a:cubicBezTo>
                  <a:close/>
                </a:path>
              </a:pathLst>
            </a:custGeom>
            <a:solidFill>
              <a:srgbClr val="FF9D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" name="Freeform 7"/>
            <p:cNvSpPr/>
            <p:nvPr/>
          </p:nvSpPr>
          <p:spPr bwMode="auto">
            <a:xfrm>
              <a:off x="169892" y="887700"/>
              <a:ext cx="260350" cy="298450"/>
            </a:xfrm>
            <a:custGeom>
              <a:avLst/>
              <a:gdLst>
                <a:gd name="T0" fmla="*/ 40 w 95"/>
                <a:gd name="T1" fmla="*/ 1 h 108"/>
                <a:gd name="T2" fmla="*/ 39 w 95"/>
                <a:gd name="T3" fmla="*/ 2 h 108"/>
                <a:gd name="T4" fmla="*/ 39 w 95"/>
                <a:gd name="T5" fmla="*/ 2 h 108"/>
                <a:gd name="T6" fmla="*/ 38 w 95"/>
                <a:gd name="T7" fmla="*/ 3 h 108"/>
                <a:gd name="T8" fmla="*/ 37 w 95"/>
                <a:gd name="T9" fmla="*/ 3 h 108"/>
                <a:gd name="T10" fmla="*/ 3 w 95"/>
                <a:gd name="T11" fmla="*/ 76 h 108"/>
                <a:gd name="T12" fmla="*/ 11 w 95"/>
                <a:gd name="T13" fmla="*/ 102 h 108"/>
                <a:gd name="T14" fmla="*/ 27 w 95"/>
                <a:gd name="T15" fmla="*/ 95 h 108"/>
                <a:gd name="T16" fmla="*/ 36 w 95"/>
                <a:gd name="T17" fmla="*/ 103 h 108"/>
                <a:gd name="T18" fmla="*/ 52 w 95"/>
                <a:gd name="T19" fmla="*/ 97 h 108"/>
                <a:gd name="T20" fmla="*/ 66 w 95"/>
                <a:gd name="T21" fmla="*/ 105 h 108"/>
                <a:gd name="T22" fmla="*/ 78 w 95"/>
                <a:gd name="T23" fmla="*/ 95 h 108"/>
                <a:gd name="T24" fmla="*/ 78 w 95"/>
                <a:gd name="T25" fmla="*/ 93 h 108"/>
                <a:gd name="T26" fmla="*/ 40 w 95"/>
                <a:gd name="T27" fmla="*/ 1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5" h="108">
                  <a:moveTo>
                    <a:pt x="40" y="1"/>
                  </a:moveTo>
                  <a:cubicBezTo>
                    <a:pt x="39" y="0"/>
                    <a:pt x="38" y="1"/>
                    <a:pt x="39" y="2"/>
                  </a:cubicBezTo>
                  <a:cubicBezTo>
                    <a:pt x="39" y="2"/>
                    <a:pt x="39" y="2"/>
                    <a:pt x="39" y="2"/>
                  </a:cubicBezTo>
                  <a:cubicBezTo>
                    <a:pt x="39" y="2"/>
                    <a:pt x="38" y="3"/>
                    <a:pt x="38" y="3"/>
                  </a:cubicBezTo>
                  <a:cubicBezTo>
                    <a:pt x="38" y="3"/>
                    <a:pt x="37" y="2"/>
                    <a:pt x="37" y="3"/>
                  </a:cubicBezTo>
                  <a:cubicBezTo>
                    <a:pt x="9" y="15"/>
                    <a:pt x="0" y="48"/>
                    <a:pt x="3" y="76"/>
                  </a:cubicBezTo>
                  <a:cubicBezTo>
                    <a:pt x="4" y="84"/>
                    <a:pt x="4" y="96"/>
                    <a:pt x="11" y="102"/>
                  </a:cubicBezTo>
                  <a:cubicBezTo>
                    <a:pt x="16" y="108"/>
                    <a:pt x="23" y="100"/>
                    <a:pt x="27" y="95"/>
                  </a:cubicBezTo>
                  <a:cubicBezTo>
                    <a:pt x="29" y="99"/>
                    <a:pt x="31" y="103"/>
                    <a:pt x="36" y="103"/>
                  </a:cubicBezTo>
                  <a:cubicBezTo>
                    <a:pt x="42" y="103"/>
                    <a:pt x="44" y="95"/>
                    <a:pt x="52" y="97"/>
                  </a:cubicBezTo>
                  <a:cubicBezTo>
                    <a:pt x="57" y="98"/>
                    <a:pt x="61" y="105"/>
                    <a:pt x="66" y="105"/>
                  </a:cubicBezTo>
                  <a:cubicBezTo>
                    <a:pt x="72" y="105"/>
                    <a:pt x="75" y="100"/>
                    <a:pt x="78" y="95"/>
                  </a:cubicBezTo>
                  <a:cubicBezTo>
                    <a:pt x="79" y="95"/>
                    <a:pt x="78" y="94"/>
                    <a:pt x="78" y="93"/>
                  </a:cubicBezTo>
                  <a:cubicBezTo>
                    <a:pt x="95" y="61"/>
                    <a:pt x="71" y="15"/>
                    <a:pt x="40" y="1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" name="Freeform 8"/>
            <p:cNvSpPr/>
            <p:nvPr/>
          </p:nvSpPr>
          <p:spPr bwMode="auto">
            <a:xfrm>
              <a:off x="573117" y="822613"/>
              <a:ext cx="182563" cy="195263"/>
            </a:xfrm>
            <a:custGeom>
              <a:avLst/>
              <a:gdLst>
                <a:gd name="T0" fmla="*/ 13 w 67"/>
                <a:gd name="T1" fmla="*/ 0 h 71"/>
                <a:gd name="T2" fmla="*/ 11 w 67"/>
                <a:gd name="T3" fmla="*/ 0 h 71"/>
                <a:gd name="T4" fmla="*/ 11 w 67"/>
                <a:gd name="T5" fmla="*/ 0 h 71"/>
                <a:gd name="T6" fmla="*/ 10 w 67"/>
                <a:gd name="T7" fmla="*/ 1 h 71"/>
                <a:gd name="T8" fmla="*/ 11 w 67"/>
                <a:gd name="T9" fmla="*/ 0 h 71"/>
                <a:gd name="T10" fmla="*/ 10 w 67"/>
                <a:gd name="T11" fmla="*/ 0 h 71"/>
                <a:gd name="T12" fmla="*/ 9 w 67"/>
                <a:gd name="T13" fmla="*/ 3 h 71"/>
                <a:gd name="T14" fmla="*/ 9 w 67"/>
                <a:gd name="T15" fmla="*/ 4 h 71"/>
                <a:gd name="T16" fmla="*/ 4 w 67"/>
                <a:gd name="T17" fmla="*/ 53 h 71"/>
                <a:gd name="T18" fmla="*/ 38 w 67"/>
                <a:gd name="T19" fmla="*/ 65 h 71"/>
                <a:gd name="T20" fmla="*/ 13 w 67"/>
                <a:gd name="T21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71">
                  <a:moveTo>
                    <a:pt x="13" y="0"/>
                  </a:moveTo>
                  <a:cubicBezTo>
                    <a:pt x="12" y="0"/>
                    <a:pt x="11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1"/>
                    <a:pt x="10" y="1"/>
                  </a:cubicBezTo>
                  <a:cubicBezTo>
                    <a:pt x="10" y="1"/>
                    <a:pt x="11" y="0"/>
                    <a:pt x="11" y="0"/>
                  </a:cubicBezTo>
                  <a:cubicBezTo>
                    <a:pt x="11" y="0"/>
                    <a:pt x="10" y="0"/>
                    <a:pt x="10" y="0"/>
                  </a:cubicBezTo>
                  <a:cubicBezTo>
                    <a:pt x="10" y="1"/>
                    <a:pt x="10" y="2"/>
                    <a:pt x="9" y="3"/>
                  </a:cubicBezTo>
                  <a:cubicBezTo>
                    <a:pt x="9" y="3"/>
                    <a:pt x="9" y="4"/>
                    <a:pt x="9" y="4"/>
                  </a:cubicBezTo>
                  <a:cubicBezTo>
                    <a:pt x="4" y="20"/>
                    <a:pt x="0" y="37"/>
                    <a:pt x="4" y="53"/>
                  </a:cubicBezTo>
                  <a:cubicBezTo>
                    <a:pt x="8" y="67"/>
                    <a:pt x="25" y="71"/>
                    <a:pt x="38" y="65"/>
                  </a:cubicBezTo>
                  <a:cubicBezTo>
                    <a:pt x="67" y="51"/>
                    <a:pt x="32" y="7"/>
                    <a:pt x="13" y="0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" name="Freeform 13"/>
            <p:cNvSpPr/>
            <p:nvPr/>
          </p:nvSpPr>
          <p:spPr bwMode="auto">
            <a:xfrm>
              <a:off x="2228879" y="390812"/>
              <a:ext cx="360363" cy="373063"/>
            </a:xfrm>
            <a:custGeom>
              <a:avLst/>
              <a:gdLst>
                <a:gd name="T0" fmla="*/ 67 w 132"/>
                <a:gd name="T1" fmla="*/ 125 h 136"/>
                <a:gd name="T2" fmla="*/ 15 w 132"/>
                <a:gd name="T3" fmla="*/ 125 h 136"/>
                <a:gd name="T4" fmla="*/ 0 w 132"/>
                <a:gd name="T5" fmla="*/ 85 h 136"/>
                <a:gd name="T6" fmla="*/ 16 w 132"/>
                <a:gd name="T7" fmla="*/ 37 h 136"/>
                <a:gd name="T8" fmla="*/ 16 w 132"/>
                <a:gd name="T9" fmla="*/ 36 h 136"/>
                <a:gd name="T10" fmla="*/ 39 w 132"/>
                <a:gd name="T11" fmla="*/ 13 h 136"/>
                <a:gd name="T12" fmla="*/ 61 w 132"/>
                <a:gd name="T13" fmla="*/ 1 h 136"/>
                <a:gd name="T14" fmla="*/ 71 w 132"/>
                <a:gd name="T15" fmla="*/ 25 h 136"/>
                <a:gd name="T16" fmla="*/ 76 w 132"/>
                <a:gd name="T17" fmla="*/ 26 h 136"/>
                <a:gd name="T18" fmla="*/ 76 w 132"/>
                <a:gd name="T19" fmla="*/ 24 h 136"/>
                <a:gd name="T20" fmla="*/ 76 w 132"/>
                <a:gd name="T21" fmla="*/ 24 h 136"/>
                <a:gd name="T22" fmla="*/ 82 w 132"/>
                <a:gd name="T23" fmla="*/ 17 h 136"/>
                <a:gd name="T24" fmla="*/ 92 w 132"/>
                <a:gd name="T25" fmla="*/ 12 h 136"/>
                <a:gd name="T26" fmla="*/ 104 w 132"/>
                <a:gd name="T27" fmla="*/ 32 h 136"/>
                <a:gd name="T28" fmla="*/ 107 w 132"/>
                <a:gd name="T29" fmla="*/ 34 h 136"/>
                <a:gd name="T30" fmla="*/ 107 w 132"/>
                <a:gd name="T31" fmla="*/ 34 h 136"/>
                <a:gd name="T32" fmla="*/ 109 w 132"/>
                <a:gd name="T33" fmla="*/ 33 h 136"/>
                <a:gd name="T34" fmla="*/ 123 w 132"/>
                <a:gd name="T35" fmla="*/ 29 h 136"/>
                <a:gd name="T36" fmla="*/ 130 w 132"/>
                <a:gd name="T37" fmla="*/ 41 h 136"/>
                <a:gd name="T38" fmla="*/ 127 w 132"/>
                <a:gd name="T39" fmla="*/ 66 h 136"/>
                <a:gd name="T40" fmla="*/ 115 w 132"/>
                <a:gd name="T41" fmla="*/ 87 h 136"/>
                <a:gd name="T42" fmla="*/ 115 w 132"/>
                <a:gd name="T43" fmla="*/ 87 h 136"/>
                <a:gd name="T44" fmla="*/ 67 w 132"/>
                <a:gd name="T45" fmla="*/ 125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32" h="136">
                  <a:moveTo>
                    <a:pt x="67" y="125"/>
                  </a:moveTo>
                  <a:cubicBezTo>
                    <a:pt x="51" y="131"/>
                    <a:pt x="31" y="136"/>
                    <a:pt x="15" y="125"/>
                  </a:cubicBezTo>
                  <a:cubicBezTo>
                    <a:pt x="3" y="116"/>
                    <a:pt x="0" y="99"/>
                    <a:pt x="0" y="85"/>
                  </a:cubicBezTo>
                  <a:cubicBezTo>
                    <a:pt x="0" y="67"/>
                    <a:pt x="8" y="53"/>
                    <a:pt x="16" y="37"/>
                  </a:cubicBezTo>
                  <a:cubicBezTo>
                    <a:pt x="16" y="37"/>
                    <a:pt x="16" y="36"/>
                    <a:pt x="16" y="36"/>
                  </a:cubicBezTo>
                  <a:cubicBezTo>
                    <a:pt x="23" y="28"/>
                    <a:pt x="31" y="20"/>
                    <a:pt x="39" y="13"/>
                  </a:cubicBezTo>
                  <a:cubicBezTo>
                    <a:pt x="46" y="8"/>
                    <a:pt x="53" y="3"/>
                    <a:pt x="61" y="1"/>
                  </a:cubicBezTo>
                  <a:cubicBezTo>
                    <a:pt x="73" y="0"/>
                    <a:pt x="72" y="18"/>
                    <a:pt x="71" y="25"/>
                  </a:cubicBezTo>
                  <a:cubicBezTo>
                    <a:pt x="71" y="28"/>
                    <a:pt x="76" y="28"/>
                    <a:pt x="76" y="26"/>
                  </a:cubicBezTo>
                  <a:cubicBezTo>
                    <a:pt x="76" y="25"/>
                    <a:pt x="76" y="24"/>
                    <a:pt x="76" y="24"/>
                  </a:cubicBezTo>
                  <a:cubicBezTo>
                    <a:pt x="76" y="24"/>
                    <a:pt x="76" y="24"/>
                    <a:pt x="76" y="24"/>
                  </a:cubicBezTo>
                  <a:cubicBezTo>
                    <a:pt x="79" y="22"/>
                    <a:pt x="80" y="19"/>
                    <a:pt x="82" y="17"/>
                  </a:cubicBezTo>
                  <a:cubicBezTo>
                    <a:pt x="85" y="14"/>
                    <a:pt x="89" y="13"/>
                    <a:pt x="92" y="12"/>
                  </a:cubicBezTo>
                  <a:cubicBezTo>
                    <a:pt x="104" y="10"/>
                    <a:pt x="105" y="24"/>
                    <a:pt x="104" y="32"/>
                  </a:cubicBezTo>
                  <a:cubicBezTo>
                    <a:pt x="104" y="33"/>
                    <a:pt x="105" y="34"/>
                    <a:pt x="107" y="34"/>
                  </a:cubicBezTo>
                  <a:cubicBezTo>
                    <a:pt x="107" y="34"/>
                    <a:pt x="107" y="34"/>
                    <a:pt x="107" y="34"/>
                  </a:cubicBezTo>
                  <a:cubicBezTo>
                    <a:pt x="108" y="34"/>
                    <a:pt x="109" y="33"/>
                    <a:pt x="109" y="33"/>
                  </a:cubicBezTo>
                  <a:cubicBezTo>
                    <a:pt x="113" y="29"/>
                    <a:pt x="118" y="25"/>
                    <a:pt x="123" y="29"/>
                  </a:cubicBezTo>
                  <a:cubicBezTo>
                    <a:pt x="127" y="32"/>
                    <a:pt x="128" y="37"/>
                    <a:pt x="130" y="41"/>
                  </a:cubicBezTo>
                  <a:cubicBezTo>
                    <a:pt x="132" y="49"/>
                    <a:pt x="130" y="58"/>
                    <a:pt x="127" y="66"/>
                  </a:cubicBezTo>
                  <a:cubicBezTo>
                    <a:pt x="124" y="73"/>
                    <a:pt x="119" y="80"/>
                    <a:pt x="115" y="87"/>
                  </a:cubicBezTo>
                  <a:cubicBezTo>
                    <a:pt x="115" y="87"/>
                    <a:pt x="115" y="87"/>
                    <a:pt x="115" y="87"/>
                  </a:cubicBezTo>
                  <a:cubicBezTo>
                    <a:pt x="103" y="106"/>
                    <a:pt x="89" y="117"/>
                    <a:pt x="67" y="125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" name="Freeform 14"/>
            <p:cNvSpPr/>
            <p:nvPr/>
          </p:nvSpPr>
          <p:spPr bwMode="auto">
            <a:xfrm>
              <a:off x="344517" y="-250538"/>
              <a:ext cx="750888" cy="585788"/>
            </a:xfrm>
            <a:custGeom>
              <a:avLst/>
              <a:gdLst>
                <a:gd name="T0" fmla="*/ 267 w 274"/>
                <a:gd name="T1" fmla="*/ 142 h 213"/>
                <a:gd name="T2" fmla="*/ 236 w 274"/>
                <a:gd name="T3" fmla="*/ 131 h 213"/>
                <a:gd name="T4" fmla="*/ 233 w 274"/>
                <a:gd name="T5" fmla="*/ 99 h 213"/>
                <a:gd name="T6" fmla="*/ 210 w 274"/>
                <a:gd name="T7" fmla="*/ 92 h 213"/>
                <a:gd name="T8" fmla="*/ 200 w 274"/>
                <a:gd name="T9" fmla="*/ 52 h 213"/>
                <a:gd name="T10" fmla="*/ 166 w 274"/>
                <a:gd name="T11" fmla="*/ 52 h 213"/>
                <a:gd name="T12" fmla="*/ 162 w 274"/>
                <a:gd name="T13" fmla="*/ 19 h 213"/>
                <a:gd name="T14" fmla="*/ 111 w 274"/>
                <a:gd name="T15" fmla="*/ 36 h 213"/>
                <a:gd name="T16" fmla="*/ 56 w 274"/>
                <a:gd name="T17" fmla="*/ 26 h 213"/>
                <a:gd name="T18" fmla="*/ 26 w 274"/>
                <a:gd name="T19" fmla="*/ 19 h 213"/>
                <a:gd name="T20" fmla="*/ 0 w 274"/>
                <a:gd name="T21" fmla="*/ 75 h 213"/>
                <a:gd name="T22" fmla="*/ 25 w 274"/>
                <a:gd name="T23" fmla="*/ 139 h 213"/>
                <a:gd name="T24" fmla="*/ 79 w 274"/>
                <a:gd name="T25" fmla="*/ 182 h 213"/>
                <a:gd name="T26" fmla="*/ 79 w 274"/>
                <a:gd name="T27" fmla="*/ 183 h 213"/>
                <a:gd name="T28" fmla="*/ 143 w 274"/>
                <a:gd name="T29" fmla="*/ 204 h 213"/>
                <a:gd name="T30" fmla="*/ 221 w 274"/>
                <a:gd name="T31" fmla="*/ 209 h 213"/>
                <a:gd name="T32" fmla="*/ 269 w 274"/>
                <a:gd name="T33" fmla="*/ 176 h 213"/>
                <a:gd name="T34" fmla="*/ 267 w 274"/>
                <a:gd name="T35" fmla="*/ 142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4" h="213">
                  <a:moveTo>
                    <a:pt x="267" y="142"/>
                  </a:moveTo>
                  <a:cubicBezTo>
                    <a:pt x="260" y="132"/>
                    <a:pt x="248" y="130"/>
                    <a:pt x="236" y="131"/>
                  </a:cubicBezTo>
                  <a:cubicBezTo>
                    <a:pt x="242" y="122"/>
                    <a:pt x="237" y="107"/>
                    <a:pt x="233" y="99"/>
                  </a:cubicBezTo>
                  <a:cubicBezTo>
                    <a:pt x="228" y="90"/>
                    <a:pt x="219" y="88"/>
                    <a:pt x="210" y="92"/>
                  </a:cubicBezTo>
                  <a:cubicBezTo>
                    <a:pt x="213" y="78"/>
                    <a:pt x="210" y="63"/>
                    <a:pt x="200" y="52"/>
                  </a:cubicBezTo>
                  <a:cubicBezTo>
                    <a:pt x="191" y="42"/>
                    <a:pt x="176" y="44"/>
                    <a:pt x="166" y="52"/>
                  </a:cubicBezTo>
                  <a:cubicBezTo>
                    <a:pt x="171" y="41"/>
                    <a:pt x="173" y="27"/>
                    <a:pt x="162" y="19"/>
                  </a:cubicBezTo>
                  <a:cubicBezTo>
                    <a:pt x="144" y="6"/>
                    <a:pt x="123" y="23"/>
                    <a:pt x="111" y="36"/>
                  </a:cubicBezTo>
                  <a:cubicBezTo>
                    <a:pt x="102" y="12"/>
                    <a:pt x="69" y="0"/>
                    <a:pt x="56" y="26"/>
                  </a:cubicBezTo>
                  <a:cubicBezTo>
                    <a:pt x="51" y="14"/>
                    <a:pt x="39" y="12"/>
                    <a:pt x="26" y="19"/>
                  </a:cubicBezTo>
                  <a:cubicBezTo>
                    <a:pt x="7" y="29"/>
                    <a:pt x="0" y="54"/>
                    <a:pt x="0" y="75"/>
                  </a:cubicBezTo>
                  <a:cubicBezTo>
                    <a:pt x="0" y="97"/>
                    <a:pt x="11" y="121"/>
                    <a:pt x="25" y="139"/>
                  </a:cubicBezTo>
                  <a:cubicBezTo>
                    <a:pt x="38" y="158"/>
                    <a:pt x="58" y="172"/>
                    <a:pt x="79" y="182"/>
                  </a:cubicBezTo>
                  <a:cubicBezTo>
                    <a:pt x="79" y="182"/>
                    <a:pt x="79" y="183"/>
                    <a:pt x="79" y="183"/>
                  </a:cubicBezTo>
                  <a:cubicBezTo>
                    <a:pt x="97" y="195"/>
                    <a:pt x="122" y="200"/>
                    <a:pt x="143" y="204"/>
                  </a:cubicBezTo>
                  <a:cubicBezTo>
                    <a:pt x="168" y="210"/>
                    <a:pt x="195" y="213"/>
                    <a:pt x="221" y="209"/>
                  </a:cubicBezTo>
                  <a:cubicBezTo>
                    <a:pt x="242" y="206"/>
                    <a:pt x="261" y="196"/>
                    <a:pt x="269" y="176"/>
                  </a:cubicBezTo>
                  <a:cubicBezTo>
                    <a:pt x="273" y="166"/>
                    <a:pt x="274" y="151"/>
                    <a:pt x="267" y="142"/>
                  </a:cubicBezTo>
                  <a:close/>
                </a:path>
              </a:pathLst>
            </a:custGeom>
            <a:solidFill>
              <a:srgbClr val="E540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1" name="Freeform 15"/>
            <p:cNvSpPr/>
            <p:nvPr/>
          </p:nvSpPr>
          <p:spPr bwMode="auto">
            <a:xfrm>
              <a:off x="358804" y="-112425"/>
              <a:ext cx="657225" cy="444500"/>
            </a:xfrm>
            <a:custGeom>
              <a:avLst/>
              <a:gdLst>
                <a:gd name="T0" fmla="*/ 214 w 240"/>
                <a:gd name="T1" fmla="*/ 117 h 162"/>
                <a:gd name="T2" fmla="*/ 214 w 240"/>
                <a:gd name="T3" fmla="*/ 93 h 162"/>
                <a:gd name="T4" fmla="*/ 187 w 240"/>
                <a:gd name="T5" fmla="*/ 91 h 162"/>
                <a:gd name="T6" fmla="*/ 164 w 240"/>
                <a:gd name="T7" fmla="*/ 52 h 162"/>
                <a:gd name="T8" fmla="*/ 156 w 240"/>
                <a:gd name="T9" fmla="*/ 27 h 162"/>
                <a:gd name="T10" fmla="*/ 127 w 240"/>
                <a:gd name="T11" fmla="*/ 33 h 162"/>
                <a:gd name="T12" fmla="*/ 86 w 240"/>
                <a:gd name="T13" fmla="*/ 19 h 162"/>
                <a:gd name="T14" fmla="*/ 65 w 240"/>
                <a:gd name="T15" fmla="*/ 2 h 162"/>
                <a:gd name="T16" fmla="*/ 46 w 240"/>
                <a:gd name="T17" fmla="*/ 15 h 162"/>
                <a:gd name="T18" fmla="*/ 46 w 240"/>
                <a:gd name="T19" fmla="*/ 15 h 162"/>
                <a:gd name="T20" fmla="*/ 10 w 240"/>
                <a:gd name="T21" fmla="*/ 9 h 162"/>
                <a:gd name="T22" fmla="*/ 2 w 240"/>
                <a:gd name="T23" fmla="*/ 47 h 162"/>
                <a:gd name="T24" fmla="*/ 24 w 240"/>
                <a:gd name="T25" fmla="*/ 96 h 162"/>
                <a:gd name="T26" fmla="*/ 68 w 240"/>
                <a:gd name="T27" fmla="*/ 134 h 162"/>
                <a:gd name="T28" fmla="*/ 69 w 240"/>
                <a:gd name="T29" fmla="*/ 133 h 162"/>
                <a:gd name="T30" fmla="*/ 92 w 240"/>
                <a:gd name="T31" fmla="*/ 143 h 162"/>
                <a:gd name="T32" fmla="*/ 132 w 240"/>
                <a:gd name="T33" fmla="*/ 155 h 162"/>
                <a:gd name="T34" fmla="*/ 197 w 240"/>
                <a:gd name="T35" fmla="*/ 160 h 162"/>
                <a:gd name="T36" fmla="*/ 238 w 240"/>
                <a:gd name="T37" fmla="*/ 134 h 162"/>
                <a:gd name="T38" fmla="*/ 214 w 240"/>
                <a:gd name="T39" fmla="*/ 117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40" h="162">
                  <a:moveTo>
                    <a:pt x="214" y="117"/>
                  </a:moveTo>
                  <a:cubicBezTo>
                    <a:pt x="219" y="109"/>
                    <a:pt x="221" y="100"/>
                    <a:pt x="214" y="93"/>
                  </a:cubicBezTo>
                  <a:cubicBezTo>
                    <a:pt x="207" y="87"/>
                    <a:pt x="196" y="88"/>
                    <a:pt x="187" y="91"/>
                  </a:cubicBezTo>
                  <a:cubicBezTo>
                    <a:pt x="195" y="71"/>
                    <a:pt x="185" y="39"/>
                    <a:pt x="164" y="52"/>
                  </a:cubicBezTo>
                  <a:cubicBezTo>
                    <a:pt x="167" y="43"/>
                    <a:pt x="167" y="32"/>
                    <a:pt x="156" y="27"/>
                  </a:cubicBezTo>
                  <a:cubicBezTo>
                    <a:pt x="147" y="22"/>
                    <a:pt x="135" y="26"/>
                    <a:pt x="127" y="33"/>
                  </a:cubicBezTo>
                  <a:cubicBezTo>
                    <a:pt x="127" y="9"/>
                    <a:pt x="101" y="5"/>
                    <a:pt x="86" y="19"/>
                  </a:cubicBezTo>
                  <a:cubicBezTo>
                    <a:pt x="82" y="10"/>
                    <a:pt x="75" y="3"/>
                    <a:pt x="65" y="2"/>
                  </a:cubicBezTo>
                  <a:cubicBezTo>
                    <a:pt x="56" y="0"/>
                    <a:pt x="47" y="5"/>
                    <a:pt x="46" y="15"/>
                  </a:cubicBezTo>
                  <a:cubicBezTo>
                    <a:pt x="46" y="15"/>
                    <a:pt x="46" y="15"/>
                    <a:pt x="46" y="15"/>
                  </a:cubicBezTo>
                  <a:cubicBezTo>
                    <a:pt x="36" y="7"/>
                    <a:pt x="22" y="0"/>
                    <a:pt x="10" y="9"/>
                  </a:cubicBezTo>
                  <a:cubicBezTo>
                    <a:pt x="0" y="17"/>
                    <a:pt x="0" y="35"/>
                    <a:pt x="2" y="47"/>
                  </a:cubicBezTo>
                  <a:cubicBezTo>
                    <a:pt x="4" y="65"/>
                    <a:pt x="13" y="82"/>
                    <a:pt x="24" y="96"/>
                  </a:cubicBezTo>
                  <a:cubicBezTo>
                    <a:pt x="35" y="111"/>
                    <a:pt x="50" y="128"/>
                    <a:pt x="68" y="134"/>
                  </a:cubicBezTo>
                  <a:cubicBezTo>
                    <a:pt x="69" y="134"/>
                    <a:pt x="69" y="134"/>
                    <a:pt x="69" y="133"/>
                  </a:cubicBezTo>
                  <a:cubicBezTo>
                    <a:pt x="75" y="138"/>
                    <a:pt x="86" y="141"/>
                    <a:pt x="92" y="143"/>
                  </a:cubicBezTo>
                  <a:cubicBezTo>
                    <a:pt x="105" y="148"/>
                    <a:pt x="119" y="152"/>
                    <a:pt x="132" y="155"/>
                  </a:cubicBezTo>
                  <a:cubicBezTo>
                    <a:pt x="153" y="159"/>
                    <a:pt x="175" y="162"/>
                    <a:pt x="197" y="160"/>
                  </a:cubicBezTo>
                  <a:cubicBezTo>
                    <a:pt x="213" y="158"/>
                    <a:pt x="235" y="152"/>
                    <a:pt x="238" y="134"/>
                  </a:cubicBezTo>
                  <a:cubicBezTo>
                    <a:pt x="240" y="120"/>
                    <a:pt x="225" y="115"/>
                    <a:pt x="214" y="117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" name="Freeform 16"/>
            <p:cNvSpPr/>
            <p:nvPr/>
          </p:nvSpPr>
          <p:spPr bwMode="auto">
            <a:xfrm>
              <a:off x="422304" y="-10825"/>
              <a:ext cx="452438" cy="327025"/>
            </a:xfrm>
            <a:custGeom>
              <a:avLst/>
              <a:gdLst>
                <a:gd name="T0" fmla="*/ 160 w 165"/>
                <a:gd name="T1" fmla="*/ 91 h 119"/>
                <a:gd name="T2" fmla="*/ 140 w 165"/>
                <a:gd name="T3" fmla="*/ 86 h 119"/>
                <a:gd name="T4" fmla="*/ 124 w 165"/>
                <a:gd name="T5" fmla="*/ 66 h 119"/>
                <a:gd name="T6" fmla="*/ 102 w 165"/>
                <a:gd name="T7" fmla="*/ 44 h 119"/>
                <a:gd name="T8" fmla="*/ 66 w 165"/>
                <a:gd name="T9" fmla="*/ 29 h 119"/>
                <a:gd name="T10" fmla="*/ 38 w 165"/>
                <a:gd name="T11" fmla="*/ 16 h 119"/>
                <a:gd name="T12" fmla="*/ 14 w 165"/>
                <a:gd name="T13" fmla="*/ 2 h 119"/>
                <a:gd name="T14" fmla="*/ 1 w 165"/>
                <a:gd name="T15" fmla="*/ 23 h 119"/>
                <a:gd name="T16" fmla="*/ 47 w 165"/>
                <a:gd name="T17" fmla="*/ 96 h 119"/>
                <a:gd name="T18" fmla="*/ 48 w 165"/>
                <a:gd name="T19" fmla="*/ 98 h 119"/>
                <a:gd name="T20" fmla="*/ 147 w 165"/>
                <a:gd name="T21" fmla="*/ 110 h 119"/>
                <a:gd name="T22" fmla="*/ 160 w 165"/>
                <a:gd name="T23" fmla="*/ 91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5" h="119">
                  <a:moveTo>
                    <a:pt x="160" y="91"/>
                  </a:moveTo>
                  <a:cubicBezTo>
                    <a:pt x="155" y="85"/>
                    <a:pt x="147" y="84"/>
                    <a:pt x="140" y="86"/>
                  </a:cubicBezTo>
                  <a:cubicBezTo>
                    <a:pt x="147" y="75"/>
                    <a:pt x="136" y="63"/>
                    <a:pt x="124" y="66"/>
                  </a:cubicBezTo>
                  <a:cubicBezTo>
                    <a:pt x="131" y="55"/>
                    <a:pt x="117" y="38"/>
                    <a:pt x="102" y="44"/>
                  </a:cubicBezTo>
                  <a:cubicBezTo>
                    <a:pt x="107" y="23"/>
                    <a:pt x="82" y="16"/>
                    <a:pt x="66" y="29"/>
                  </a:cubicBezTo>
                  <a:cubicBezTo>
                    <a:pt x="61" y="16"/>
                    <a:pt x="47" y="1"/>
                    <a:pt x="38" y="16"/>
                  </a:cubicBezTo>
                  <a:cubicBezTo>
                    <a:pt x="32" y="9"/>
                    <a:pt x="23" y="0"/>
                    <a:pt x="14" y="2"/>
                  </a:cubicBezTo>
                  <a:cubicBezTo>
                    <a:pt x="3" y="4"/>
                    <a:pt x="0" y="13"/>
                    <a:pt x="1" y="23"/>
                  </a:cubicBezTo>
                  <a:cubicBezTo>
                    <a:pt x="2" y="53"/>
                    <a:pt x="25" y="77"/>
                    <a:pt x="47" y="96"/>
                  </a:cubicBezTo>
                  <a:cubicBezTo>
                    <a:pt x="46" y="97"/>
                    <a:pt x="46" y="98"/>
                    <a:pt x="48" y="98"/>
                  </a:cubicBezTo>
                  <a:cubicBezTo>
                    <a:pt x="79" y="107"/>
                    <a:pt x="114" y="119"/>
                    <a:pt x="147" y="110"/>
                  </a:cubicBezTo>
                  <a:cubicBezTo>
                    <a:pt x="153" y="108"/>
                    <a:pt x="165" y="99"/>
                    <a:pt x="160" y="91"/>
                  </a:cubicBezTo>
                  <a:close/>
                </a:path>
              </a:pathLst>
            </a:custGeom>
            <a:solidFill>
              <a:srgbClr val="FF9D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" name="Freeform 17"/>
            <p:cNvSpPr/>
            <p:nvPr/>
          </p:nvSpPr>
          <p:spPr bwMode="auto">
            <a:xfrm>
              <a:off x="287367" y="79662"/>
              <a:ext cx="441325" cy="387350"/>
            </a:xfrm>
            <a:custGeom>
              <a:avLst/>
              <a:gdLst>
                <a:gd name="T0" fmla="*/ 157 w 161"/>
                <a:gd name="T1" fmla="*/ 50 h 141"/>
                <a:gd name="T2" fmla="*/ 141 w 161"/>
                <a:gd name="T3" fmla="*/ 46 h 141"/>
                <a:gd name="T4" fmla="*/ 135 w 161"/>
                <a:gd name="T5" fmla="*/ 31 h 141"/>
                <a:gd name="T6" fmla="*/ 119 w 161"/>
                <a:gd name="T7" fmla="*/ 32 h 141"/>
                <a:gd name="T8" fmla="*/ 110 w 161"/>
                <a:gd name="T9" fmla="*/ 16 h 141"/>
                <a:gd name="T10" fmla="*/ 95 w 161"/>
                <a:gd name="T11" fmla="*/ 18 h 141"/>
                <a:gd name="T12" fmla="*/ 95 w 161"/>
                <a:gd name="T13" fmla="*/ 17 h 141"/>
                <a:gd name="T14" fmla="*/ 64 w 161"/>
                <a:gd name="T15" fmla="*/ 8 h 141"/>
                <a:gd name="T16" fmla="*/ 63 w 161"/>
                <a:gd name="T17" fmla="*/ 9 h 141"/>
                <a:gd name="T18" fmla="*/ 94 w 161"/>
                <a:gd name="T19" fmla="*/ 63 h 141"/>
                <a:gd name="T20" fmla="*/ 13 w 161"/>
                <a:gd name="T21" fmla="*/ 129 h 141"/>
                <a:gd name="T22" fmla="*/ 0 w 161"/>
                <a:gd name="T23" fmla="*/ 138 h 141"/>
                <a:gd name="T24" fmla="*/ 3 w 161"/>
                <a:gd name="T25" fmla="*/ 141 h 141"/>
                <a:gd name="T26" fmla="*/ 26 w 161"/>
                <a:gd name="T27" fmla="*/ 125 h 141"/>
                <a:gd name="T28" fmla="*/ 96 w 161"/>
                <a:gd name="T29" fmla="*/ 65 h 141"/>
                <a:gd name="T30" fmla="*/ 157 w 161"/>
                <a:gd name="T31" fmla="*/ 65 h 141"/>
                <a:gd name="T32" fmla="*/ 157 w 161"/>
                <a:gd name="T33" fmla="*/ 5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1" h="141">
                  <a:moveTo>
                    <a:pt x="157" y="50"/>
                  </a:moveTo>
                  <a:cubicBezTo>
                    <a:pt x="153" y="46"/>
                    <a:pt x="147" y="45"/>
                    <a:pt x="141" y="46"/>
                  </a:cubicBezTo>
                  <a:cubicBezTo>
                    <a:pt x="142" y="41"/>
                    <a:pt x="140" y="34"/>
                    <a:pt x="135" y="31"/>
                  </a:cubicBezTo>
                  <a:cubicBezTo>
                    <a:pt x="131" y="28"/>
                    <a:pt x="124" y="29"/>
                    <a:pt x="119" y="32"/>
                  </a:cubicBezTo>
                  <a:cubicBezTo>
                    <a:pt x="119" y="26"/>
                    <a:pt x="115" y="19"/>
                    <a:pt x="110" y="16"/>
                  </a:cubicBezTo>
                  <a:cubicBezTo>
                    <a:pt x="105" y="12"/>
                    <a:pt x="99" y="13"/>
                    <a:pt x="95" y="18"/>
                  </a:cubicBezTo>
                  <a:cubicBezTo>
                    <a:pt x="95" y="18"/>
                    <a:pt x="95" y="17"/>
                    <a:pt x="95" y="17"/>
                  </a:cubicBezTo>
                  <a:cubicBezTo>
                    <a:pt x="89" y="8"/>
                    <a:pt x="74" y="0"/>
                    <a:pt x="64" y="8"/>
                  </a:cubicBezTo>
                  <a:cubicBezTo>
                    <a:pt x="63" y="8"/>
                    <a:pt x="63" y="8"/>
                    <a:pt x="63" y="9"/>
                  </a:cubicBezTo>
                  <a:cubicBezTo>
                    <a:pt x="59" y="30"/>
                    <a:pt x="78" y="51"/>
                    <a:pt x="94" y="63"/>
                  </a:cubicBezTo>
                  <a:cubicBezTo>
                    <a:pt x="72" y="92"/>
                    <a:pt x="42" y="110"/>
                    <a:pt x="13" y="129"/>
                  </a:cubicBezTo>
                  <a:cubicBezTo>
                    <a:pt x="9" y="132"/>
                    <a:pt x="5" y="135"/>
                    <a:pt x="0" y="138"/>
                  </a:cubicBezTo>
                  <a:cubicBezTo>
                    <a:pt x="1" y="140"/>
                    <a:pt x="2" y="141"/>
                    <a:pt x="3" y="141"/>
                  </a:cubicBezTo>
                  <a:cubicBezTo>
                    <a:pt x="10" y="136"/>
                    <a:pt x="18" y="130"/>
                    <a:pt x="26" y="125"/>
                  </a:cubicBezTo>
                  <a:cubicBezTo>
                    <a:pt x="51" y="109"/>
                    <a:pt x="81" y="92"/>
                    <a:pt x="96" y="65"/>
                  </a:cubicBezTo>
                  <a:cubicBezTo>
                    <a:pt x="112" y="72"/>
                    <a:pt x="145" y="85"/>
                    <a:pt x="157" y="65"/>
                  </a:cubicBezTo>
                  <a:cubicBezTo>
                    <a:pt x="160" y="61"/>
                    <a:pt x="161" y="54"/>
                    <a:pt x="157" y="50"/>
                  </a:cubicBezTo>
                  <a:close/>
                </a:path>
              </a:pathLst>
            </a:custGeom>
            <a:solidFill>
              <a:srgbClr val="F6C1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4" name="Freeform 18"/>
            <p:cNvSpPr/>
            <p:nvPr/>
          </p:nvSpPr>
          <p:spPr bwMode="auto">
            <a:xfrm>
              <a:off x="150842" y="470187"/>
              <a:ext cx="227013" cy="528638"/>
            </a:xfrm>
            <a:custGeom>
              <a:avLst/>
              <a:gdLst>
                <a:gd name="T0" fmla="*/ 49 w 83"/>
                <a:gd name="T1" fmla="*/ 152 h 192"/>
                <a:gd name="T2" fmla="*/ 50 w 83"/>
                <a:gd name="T3" fmla="*/ 113 h 192"/>
                <a:gd name="T4" fmla="*/ 45 w 83"/>
                <a:gd name="T5" fmla="*/ 65 h 192"/>
                <a:gd name="T6" fmla="*/ 1 w 83"/>
                <a:gd name="T7" fmla="*/ 0 h 192"/>
                <a:gd name="T8" fmla="*/ 0 w 83"/>
                <a:gd name="T9" fmla="*/ 1 h 192"/>
                <a:gd name="T10" fmla="*/ 42 w 83"/>
                <a:gd name="T11" fmla="*/ 71 h 192"/>
                <a:gd name="T12" fmla="*/ 46 w 83"/>
                <a:gd name="T13" fmla="*/ 116 h 192"/>
                <a:gd name="T14" fmla="*/ 45 w 83"/>
                <a:gd name="T15" fmla="*/ 153 h 192"/>
                <a:gd name="T16" fmla="*/ 18 w 83"/>
                <a:gd name="T17" fmla="*/ 181 h 192"/>
                <a:gd name="T18" fmla="*/ 21 w 83"/>
                <a:gd name="T19" fmla="*/ 184 h 192"/>
                <a:gd name="T20" fmla="*/ 34 w 83"/>
                <a:gd name="T21" fmla="*/ 177 h 192"/>
                <a:gd name="T22" fmla="*/ 41 w 83"/>
                <a:gd name="T23" fmla="*/ 187 h 192"/>
                <a:gd name="T24" fmla="*/ 45 w 83"/>
                <a:gd name="T25" fmla="*/ 187 h 192"/>
                <a:gd name="T26" fmla="*/ 49 w 83"/>
                <a:gd name="T27" fmla="*/ 181 h 192"/>
                <a:gd name="T28" fmla="*/ 54 w 83"/>
                <a:gd name="T29" fmla="*/ 187 h 192"/>
                <a:gd name="T30" fmla="*/ 58 w 83"/>
                <a:gd name="T31" fmla="*/ 187 h 192"/>
                <a:gd name="T32" fmla="*/ 61 w 83"/>
                <a:gd name="T33" fmla="*/ 180 h 192"/>
                <a:gd name="T34" fmla="*/ 78 w 83"/>
                <a:gd name="T35" fmla="*/ 182 h 192"/>
                <a:gd name="T36" fmla="*/ 49 w 83"/>
                <a:gd name="T37" fmla="*/ 15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3" h="192">
                  <a:moveTo>
                    <a:pt x="49" y="152"/>
                  </a:moveTo>
                  <a:cubicBezTo>
                    <a:pt x="52" y="140"/>
                    <a:pt x="51" y="126"/>
                    <a:pt x="50" y="113"/>
                  </a:cubicBezTo>
                  <a:cubicBezTo>
                    <a:pt x="50" y="97"/>
                    <a:pt x="48" y="81"/>
                    <a:pt x="45" y="65"/>
                  </a:cubicBezTo>
                  <a:cubicBezTo>
                    <a:pt x="40" y="40"/>
                    <a:pt x="28" y="8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27" y="16"/>
                    <a:pt x="37" y="43"/>
                    <a:pt x="42" y="71"/>
                  </a:cubicBezTo>
                  <a:cubicBezTo>
                    <a:pt x="45" y="86"/>
                    <a:pt x="46" y="101"/>
                    <a:pt x="46" y="116"/>
                  </a:cubicBezTo>
                  <a:cubicBezTo>
                    <a:pt x="46" y="128"/>
                    <a:pt x="44" y="141"/>
                    <a:pt x="45" y="153"/>
                  </a:cubicBezTo>
                  <a:cubicBezTo>
                    <a:pt x="31" y="157"/>
                    <a:pt x="21" y="168"/>
                    <a:pt x="18" y="181"/>
                  </a:cubicBezTo>
                  <a:cubicBezTo>
                    <a:pt x="17" y="183"/>
                    <a:pt x="19" y="185"/>
                    <a:pt x="21" y="184"/>
                  </a:cubicBezTo>
                  <a:cubicBezTo>
                    <a:pt x="25" y="181"/>
                    <a:pt x="30" y="180"/>
                    <a:pt x="34" y="177"/>
                  </a:cubicBezTo>
                  <a:cubicBezTo>
                    <a:pt x="36" y="181"/>
                    <a:pt x="40" y="183"/>
                    <a:pt x="41" y="187"/>
                  </a:cubicBezTo>
                  <a:cubicBezTo>
                    <a:pt x="42" y="189"/>
                    <a:pt x="44" y="188"/>
                    <a:pt x="45" y="187"/>
                  </a:cubicBezTo>
                  <a:cubicBezTo>
                    <a:pt x="46" y="185"/>
                    <a:pt x="48" y="183"/>
                    <a:pt x="49" y="181"/>
                  </a:cubicBezTo>
                  <a:cubicBezTo>
                    <a:pt x="51" y="183"/>
                    <a:pt x="52" y="185"/>
                    <a:pt x="54" y="187"/>
                  </a:cubicBezTo>
                  <a:cubicBezTo>
                    <a:pt x="55" y="189"/>
                    <a:pt x="57" y="189"/>
                    <a:pt x="58" y="187"/>
                  </a:cubicBezTo>
                  <a:cubicBezTo>
                    <a:pt x="59" y="185"/>
                    <a:pt x="60" y="182"/>
                    <a:pt x="61" y="180"/>
                  </a:cubicBezTo>
                  <a:cubicBezTo>
                    <a:pt x="65" y="186"/>
                    <a:pt x="75" y="192"/>
                    <a:pt x="78" y="182"/>
                  </a:cubicBezTo>
                  <a:cubicBezTo>
                    <a:pt x="83" y="166"/>
                    <a:pt x="60" y="155"/>
                    <a:pt x="49" y="152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5" name="Freeform 19"/>
            <p:cNvSpPr/>
            <p:nvPr/>
          </p:nvSpPr>
          <p:spPr bwMode="auto">
            <a:xfrm>
              <a:off x="446117" y="443200"/>
              <a:ext cx="241300" cy="485775"/>
            </a:xfrm>
            <a:custGeom>
              <a:avLst/>
              <a:gdLst>
                <a:gd name="T0" fmla="*/ 60 w 88"/>
                <a:gd name="T1" fmla="*/ 136 h 177"/>
                <a:gd name="T2" fmla="*/ 59 w 88"/>
                <a:gd name="T3" fmla="*/ 136 h 177"/>
                <a:gd name="T4" fmla="*/ 56 w 88"/>
                <a:gd name="T5" fmla="*/ 102 h 177"/>
                <a:gd name="T6" fmla="*/ 48 w 88"/>
                <a:gd name="T7" fmla="*/ 57 h 177"/>
                <a:gd name="T8" fmla="*/ 1 w 88"/>
                <a:gd name="T9" fmla="*/ 0 h 177"/>
                <a:gd name="T10" fmla="*/ 1 w 88"/>
                <a:gd name="T11" fmla="*/ 2 h 177"/>
                <a:gd name="T12" fmla="*/ 47 w 88"/>
                <a:gd name="T13" fmla="*/ 65 h 177"/>
                <a:gd name="T14" fmla="*/ 53 w 88"/>
                <a:gd name="T15" fmla="*/ 107 h 177"/>
                <a:gd name="T16" fmla="*/ 55 w 88"/>
                <a:gd name="T17" fmla="*/ 136 h 177"/>
                <a:gd name="T18" fmla="*/ 53 w 88"/>
                <a:gd name="T19" fmla="*/ 168 h 177"/>
                <a:gd name="T20" fmla="*/ 59 w 88"/>
                <a:gd name="T21" fmla="*/ 177 h 177"/>
                <a:gd name="T22" fmla="*/ 72 w 88"/>
                <a:gd name="T23" fmla="*/ 174 h 177"/>
                <a:gd name="T24" fmla="*/ 60 w 88"/>
                <a:gd name="T25" fmla="*/ 136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8" h="177">
                  <a:moveTo>
                    <a:pt x="60" y="136"/>
                  </a:moveTo>
                  <a:cubicBezTo>
                    <a:pt x="59" y="136"/>
                    <a:pt x="59" y="136"/>
                    <a:pt x="59" y="136"/>
                  </a:cubicBezTo>
                  <a:cubicBezTo>
                    <a:pt x="59" y="125"/>
                    <a:pt x="57" y="113"/>
                    <a:pt x="56" y="102"/>
                  </a:cubicBezTo>
                  <a:cubicBezTo>
                    <a:pt x="55" y="87"/>
                    <a:pt x="52" y="72"/>
                    <a:pt x="48" y="57"/>
                  </a:cubicBezTo>
                  <a:cubicBezTo>
                    <a:pt x="42" y="32"/>
                    <a:pt x="28" y="7"/>
                    <a:pt x="1" y="0"/>
                  </a:cubicBezTo>
                  <a:cubicBezTo>
                    <a:pt x="0" y="0"/>
                    <a:pt x="0" y="2"/>
                    <a:pt x="1" y="2"/>
                  </a:cubicBezTo>
                  <a:cubicBezTo>
                    <a:pt x="28" y="13"/>
                    <a:pt x="40" y="38"/>
                    <a:pt x="47" y="65"/>
                  </a:cubicBezTo>
                  <a:cubicBezTo>
                    <a:pt x="50" y="79"/>
                    <a:pt x="52" y="93"/>
                    <a:pt x="53" y="107"/>
                  </a:cubicBezTo>
                  <a:cubicBezTo>
                    <a:pt x="54" y="116"/>
                    <a:pt x="53" y="127"/>
                    <a:pt x="55" y="136"/>
                  </a:cubicBezTo>
                  <a:cubicBezTo>
                    <a:pt x="52" y="147"/>
                    <a:pt x="50" y="158"/>
                    <a:pt x="53" y="168"/>
                  </a:cubicBezTo>
                  <a:cubicBezTo>
                    <a:pt x="54" y="170"/>
                    <a:pt x="56" y="176"/>
                    <a:pt x="59" y="177"/>
                  </a:cubicBezTo>
                  <a:cubicBezTo>
                    <a:pt x="64" y="177"/>
                    <a:pt x="68" y="176"/>
                    <a:pt x="72" y="174"/>
                  </a:cubicBezTo>
                  <a:cubicBezTo>
                    <a:pt x="88" y="167"/>
                    <a:pt x="66" y="142"/>
                    <a:pt x="60" y="136"/>
                  </a:cubicBezTo>
                  <a:close/>
                </a:path>
              </a:pathLst>
            </a:custGeom>
            <a:solidFill>
              <a:srgbClr val="1986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6" name="Freeform 20"/>
            <p:cNvSpPr/>
            <p:nvPr/>
          </p:nvSpPr>
          <p:spPr bwMode="auto">
            <a:xfrm>
              <a:off x="408017" y="519400"/>
              <a:ext cx="166688" cy="382588"/>
            </a:xfrm>
            <a:custGeom>
              <a:avLst/>
              <a:gdLst>
                <a:gd name="T0" fmla="*/ 48 w 61"/>
                <a:gd name="T1" fmla="*/ 3 h 139"/>
                <a:gd name="T2" fmla="*/ 49 w 61"/>
                <a:gd name="T3" fmla="*/ 1 h 139"/>
                <a:gd name="T4" fmla="*/ 48 w 61"/>
                <a:gd name="T5" fmla="*/ 1 h 139"/>
                <a:gd name="T6" fmla="*/ 47 w 61"/>
                <a:gd name="T7" fmla="*/ 3 h 139"/>
                <a:gd name="T8" fmla="*/ 47 w 61"/>
                <a:gd name="T9" fmla="*/ 3 h 139"/>
                <a:gd name="T10" fmla="*/ 4 w 61"/>
                <a:gd name="T11" fmla="*/ 138 h 139"/>
                <a:gd name="T12" fmla="*/ 6 w 61"/>
                <a:gd name="T13" fmla="*/ 139 h 139"/>
                <a:gd name="T14" fmla="*/ 7 w 61"/>
                <a:gd name="T15" fmla="*/ 139 h 139"/>
                <a:gd name="T16" fmla="*/ 50 w 61"/>
                <a:gd name="T17" fmla="*/ 79 h 139"/>
                <a:gd name="T18" fmla="*/ 48 w 61"/>
                <a:gd name="T19" fmla="*/ 3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1" h="139">
                  <a:moveTo>
                    <a:pt x="48" y="3"/>
                  </a:moveTo>
                  <a:cubicBezTo>
                    <a:pt x="49" y="2"/>
                    <a:pt x="49" y="2"/>
                    <a:pt x="49" y="1"/>
                  </a:cubicBezTo>
                  <a:cubicBezTo>
                    <a:pt x="49" y="1"/>
                    <a:pt x="49" y="0"/>
                    <a:pt x="48" y="1"/>
                  </a:cubicBezTo>
                  <a:cubicBezTo>
                    <a:pt x="48" y="1"/>
                    <a:pt x="48" y="2"/>
                    <a:pt x="47" y="3"/>
                  </a:cubicBezTo>
                  <a:cubicBezTo>
                    <a:pt x="47" y="3"/>
                    <a:pt x="47" y="3"/>
                    <a:pt x="47" y="3"/>
                  </a:cubicBezTo>
                  <a:cubicBezTo>
                    <a:pt x="22" y="43"/>
                    <a:pt x="0" y="89"/>
                    <a:pt x="4" y="138"/>
                  </a:cubicBezTo>
                  <a:cubicBezTo>
                    <a:pt x="4" y="139"/>
                    <a:pt x="5" y="139"/>
                    <a:pt x="6" y="139"/>
                  </a:cubicBezTo>
                  <a:cubicBezTo>
                    <a:pt x="6" y="139"/>
                    <a:pt x="7" y="139"/>
                    <a:pt x="7" y="139"/>
                  </a:cubicBezTo>
                  <a:cubicBezTo>
                    <a:pt x="29" y="126"/>
                    <a:pt x="42" y="102"/>
                    <a:pt x="50" y="79"/>
                  </a:cubicBezTo>
                  <a:cubicBezTo>
                    <a:pt x="58" y="55"/>
                    <a:pt x="61" y="26"/>
                    <a:pt x="48" y="3"/>
                  </a:cubicBezTo>
                  <a:close/>
                </a:path>
              </a:pathLst>
            </a:custGeom>
            <a:solidFill>
              <a:srgbClr val="21B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7" name="Freeform 21"/>
            <p:cNvSpPr/>
            <p:nvPr/>
          </p:nvSpPr>
          <p:spPr bwMode="auto">
            <a:xfrm>
              <a:off x="773142" y="474950"/>
              <a:ext cx="112713" cy="400050"/>
            </a:xfrm>
            <a:custGeom>
              <a:avLst/>
              <a:gdLst>
                <a:gd name="T0" fmla="*/ 36 w 41"/>
                <a:gd name="T1" fmla="*/ 61 h 145"/>
                <a:gd name="T2" fmla="*/ 1 w 41"/>
                <a:gd name="T3" fmla="*/ 0 h 145"/>
                <a:gd name="T4" fmla="*/ 0 w 41"/>
                <a:gd name="T5" fmla="*/ 0 h 145"/>
                <a:gd name="T6" fmla="*/ 34 w 41"/>
                <a:gd name="T7" fmla="*/ 68 h 145"/>
                <a:gd name="T8" fmla="*/ 37 w 41"/>
                <a:gd name="T9" fmla="*/ 143 h 145"/>
                <a:gd name="T10" fmla="*/ 40 w 41"/>
                <a:gd name="T11" fmla="*/ 143 h 145"/>
                <a:gd name="T12" fmla="*/ 36 w 41"/>
                <a:gd name="T13" fmla="*/ 61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45">
                  <a:moveTo>
                    <a:pt x="36" y="61"/>
                  </a:moveTo>
                  <a:cubicBezTo>
                    <a:pt x="32" y="39"/>
                    <a:pt x="24" y="9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2" y="16"/>
                    <a:pt x="30" y="42"/>
                    <a:pt x="34" y="68"/>
                  </a:cubicBezTo>
                  <a:cubicBezTo>
                    <a:pt x="38" y="92"/>
                    <a:pt x="38" y="118"/>
                    <a:pt x="37" y="143"/>
                  </a:cubicBezTo>
                  <a:cubicBezTo>
                    <a:pt x="37" y="145"/>
                    <a:pt x="40" y="145"/>
                    <a:pt x="40" y="143"/>
                  </a:cubicBezTo>
                  <a:cubicBezTo>
                    <a:pt x="41" y="116"/>
                    <a:pt x="41" y="88"/>
                    <a:pt x="36" y="61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" name="Freeform 22"/>
            <p:cNvSpPr/>
            <p:nvPr/>
          </p:nvSpPr>
          <p:spPr bwMode="auto">
            <a:xfrm>
              <a:off x="765204" y="852775"/>
              <a:ext cx="223838" cy="219075"/>
            </a:xfrm>
            <a:custGeom>
              <a:avLst/>
              <a:gdLst>
                <a:gd name="T0" fmla="*/ 44 w 82"/>
                <a:gd name="T1" fmla="*/ 2 h 80"/>
                <a:gd name="T2" fmla="*/ 43 w 82"/>
                <a:gd name="T3" fmla="*/ 1 h 80"/>
                <a:gd name="T4" fmla="*/ 40 w 82"/>
                <a:gd name="T5" fmla="*/ 3 h 80"/>
                <a:gd name="T6" fmla="*/ 0 w 82"/>
                <a:gd name="T7" fmla="*/ 55 h 80"/>
                <a:gd name="T8" fmla="*/ 7 w 82"/>
                <a:gd name="T9" fmla="*/ 68 h 80"/>
                <a:gd name="T10" fmla="*/ 22 w 82"/>
                <a:gd name="T11" fmla="*/ 59 h 80"/>
                <a:gd name="T12" fmla="*/ 29 w 82"/>
                <a:gd name="T13" fmla="*/ 79 h 80"/>
                <a:gd name="T14" fmla="*/ 31 w 82"/>
                <a:gd name="T15" fmla="*/ 79 h 80"/>
                <a:gd name="T16" fmla="*/ 45 w 82"/>
                <a:gd name="T17" fmla="*/ 63 h 80"/>
                <a:gd name="T18" fmla="*/ 56 w 82"/>
                <a:gd name="T19" fmla="*/ 76 h 80"/>
                <a:gd name="T20" fmla="*/ 70 w 82"/>
                <a:gd name="T21" fmla="*/ 66 h 80"/>
                <a:gd name="T22" fmla="*/ 44 w 82"/>
                <a:gd name="T23" fmla="*/ 2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2" h="80">
                  <a:moveTo>
                    <a:pt x="44" y="2"/>
                  </a:moveTo>
                  <a:cubicBezTo>
                    <a:pt x="44" y="1"/>
                    <a:pt x="43" y="0"/>
                    <a:pt x="43" y="1"/>
                  </a:cubicBezTo>
                  <a:cubicBezTo>
                    <a:pt x="41" y="0"/>
                    <a:pt x="40" y="1"/>
                    <a:pt x="40" y="3"/>
                  </a:cubicBezTo>
                  <a:cubicBezTo>
                    <a:pt x="22" y="15"/>
                    <a:pt x="2" y="32"/>
                    <a:pt x="0" y="55"/>
                  </a:cubicBezTo>
                  <a:cubicBezTo>
                    <a:pt x="0" y="60"/>
                    <a:pt x="2" y="66"/>
                    <a:pt x="7" y="68"/>
                  </a:cubicBezTo>
                  <a:cubicBezTo>
                    <a:pt x="13" y="70"/>
                    <a:pt x="18" y="64"/>
                    <a:pt x="22" y="59"/>
                  </a:cubicBezTo>
                  <a:cubicBezTo>
                    <a:pt x="22" y="67"/>
                    <a:pt x="24" y="73"/>
                    <a:pt x="29" y="79"/>
                  </a:cubicBezTo>
                  <a:cubicBezTo>
                    <a:pt x="29" y="80"/>
                    <a:pt x="31" y="80"/>
                    <a:pt x="31" y="79"/>
                  </a:cubicBezTo>
                  <a:cubicBezTo>
                    <a:pt x="37" y="75"/>
                    <a:pt x="42" y="69"/>
                    <a:pt x="45" y="63"/>
                  </a:cubicBezTo>
                  <a:cubicBezTo>
                    <a:pt x="47" y="69"/>
                    <a:pt x="50" y="74"/>
                    <a:pt x="56" y="76"/>
                  </a:cubicBezTo>
                  <a:cubicBezTo>
                    <a:pt x="62" y="77"/>
                    <a:pt x="68" y="71"/>
                    <a:pt x="70" y="66"/>
                  </a:cubicBezTo>
                  <a:cubicBezTo>
                    <a:pt x="82" y="42"/>
                    <a:pt x="60" y="16"/>
                    <a:pt x="44" y="2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" name="Freeform 24"/>
            <p:cNvSpPr/>
            <p:nvPr/>
          </p:nvSpPr>
          <p:spPr bwMode="auto">
            <a:xfrm>
              <a:off x="-33308" y="470187"/>
              <a:ext cx="173038" cy="382588"/>
            </a:xfrm>
            <a:custGeom>
              <a:avLst/>
              <a:gdLst>
                <a:gd name="T0" fmla="*/ 61 w 63"/>
                <a:gd name="T1" fmla="*/ 135 h 139"/>
                <a:gd name="T2" fmla="*/ 3 w 63"/>
                <a:gd name="T3" fmla="*/ 6 h 139"/>
                <a:gd name="T4" fmla="*/ 3 w 63"/>
                <a:gd name="T5" fmla="*/ 7 h 139"/>
                <a:gd name="T6" fmla="*/ 2 w 63"/>
                <a:gd name="T7" fmla="*/ 8 h 139"/>
                <a:gd name="T8" fmla="*/ 58 w 63"/>
                <a:gd name="T9" fmla="*/ 137 h 139"/>
                <a:gd name="T10" fmla="*/ 58 w 63"/>
                <a:gd name="T11" fmla="*/ 137 h 139"/>
                <a:gd name="T12" fmla="*/ 61 w 63"/>
                <a:gd name="T13" fmla="*/ 137 h 139"/>
                <a:gd name="T14" fmla="*/ 61 w 63"/>
                <a:gd name="T15" fmla="*/ 136 h 139"/>
                <a:gd name="T16" fmla="*/ 61 w 63"/>
                <a:gd name="T17" fmla="*/ 135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3" h="139">
                  <a:moveTo>
                    <a:pt x="61" y="135"/>
                  </a:moveTo>
                  <a:cubicBezTo>
                    <a:pt x="63" y="96"/>
                    <a:pt x="62" y="0"/>
                    <a:pt x="3" y="6"/>
                  </a:cubicBezTo>
                  <a:cubicBezTo>
                    <a:pt x="3" y="6"/>
                    <a:pt x="3" y="7"/>
                    <a:pt x="3" y="7"/>
                  </a:cubicBezTo>
                  <a:cubicBezTo>
                    <a:pt x="2" y="7"/>
                    <a:pt x="2" y="7"/>
                    <a:pt x="2" y="8"/>
                  </a:cubicBezTo>
                  <a:cubicBezTo>
                    <a:pt x="0" y="56"/>
                    <a:pt x="22" y="104"/>
                    <a:pt x="58" y="137"/>
                  </a:cubicBezTo>
                  <a:cubicBezTo>
                    <a:pt x="58" y="137"/>
                    <a:pt x="58" y="137"/>
                    <a:pt x="58" y="137"/>
                  </a:cubicBezTo>
                  <a:cubicBezTo>
                    <a:pt x="58" y="139"/>
                    <a:pt x="61" y="139"/>
                    <a:pt x="61" y="137"/>
                  </a:cubicBezTo>
                  <a:cubicBezTo>
                    <a:pt x="61" y="137"/>
                    <a:pt x="61" y="136"/>
                    <a:pt x="61" y="136"/>
                  </a:cubicBezTo>
                  <a:cubicBezTo>
                    <a:pt x="61" y="136"/>
                    <a:pt x="61" y="136"/>
                    <a:pt x="61" y="135"/>
                  </a:cubicBezTo>
                  <a:close/>
                </a:path>
              </a:pathLst>
            </a:custGeom>
            <a:solidFill>
              <a:srgbClr val="21B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" name="Freeform 25"/>
            <p:cNvSpPr/>
            <p:nvPr/>
          </p:nvSpPr>
          <p:spPr bwMode="auto">
            <a:xfrm>
              <a:off x="920779" y="41562"/>
              <a:ext cx="954088" cy="541338"/>
            </a:xfrm>
            <a:custGeom>
              <a:avLst/>
              <a:gdLst>
                <a:gd name="T0" fmla="*/ 323 w 348"/>
                <a:gd name="T1" fmla="*/ 51 h 197"/>
                <a:gd name="T2" fmla="*/ 323 w 348"/>
                <a:gd name="T3" fmla="*/ 52 h 197"/>
                <a:gd name="T4" fmla="*/ 289 w 348"/>
                <a:gd name="T5" fmla="*/ 55 h 197"/>
                <a:gd name="T6" fmla="*/ 327 w 348"/>
                <a:gd name="T7" fmla="*/ 27 h 197"/>
                <a:gd name="T8" fmla="*/ 318 w 348"/>
                <a:gd name="T9" fmla="*/ 5 h 197"/>
                <a:gd name="T10" fmla="*/ 314 w 348"/>
                <a:gd name="T11" fmla="*/ 15 h 197"/>
                <a:gd name="T12" fmla="*/ 257 w 348"/>
                <a:gd name="T13" fmla="*/ 71 h 197"/>
                <a:gd name="T14" fmla="*/ 276 w 348"/>
                <a:gd name="T15" fmla="*/ 25 h 197"/>
                <a:gd name="T16" fmla="*/ 249 w 348"/>
                <a:gd name="T17" fmla="*/ 25 h 197"/>
                <a:gd name="T18" fmla="*/ 261 w 348"/>
                <a:gd name="T19" fmla="*/ 36 h 197"/>
                <a:gd name="T20" fmla="*/ 255 w 348"/>
                <a:gd name="T21" fmla="*/ 73 h 197"/>
                <a:gd name="T22" fmla="*/ 178 w 348"/>
                <a:gd name="T23" fmla="*/ 117 h 197"/>
                <a:gd name="T24" fmla="*/ 218 w 348"/>
                <a:gd name="T25" fmla="*/ 64 h 197"/>
                <a:gd name="T26" fmla="*/ 200 w 348"/>
                <a:gd name="T27" fmla="*/ 44 h 197"/>
                <a:gd name="T28" fmla="*/ 200 w 348"/>
                <a:gd name="T29" fmla="*/ 61 h 197"/>
                <a:gd name="T30" fmla="*/ 175 w 348"/>
                <a:gd name="T31" fmla="*/ 118 h 197"/>
                <a:gd name="T32" fmla="*/ 95 w 348"/>
                <a:gd name="T33" fmla="*/ 152 h 197"/>
                <a:gd name="T34" fmla="*/ 156 w 348"/>
                <a:gd name="T35" fmla="*/ 103 h 197"/>
                <a:gd name="T36" fmla="*/ 136 w 348"/>
                <a:gd name="T37" fmla="*/ 87 h 197"/>
                <a:gd name="T38" fmla="*/ 134 w 348"/>
                <a:gd name="T39" fmla="*/ 102 h 197"/>
                <a:gd name="T40" fmla="*/ 50 w 348"/>
                <a:gd name="T41" fmla="*/ 168 h 197"/>
                <a:gd name="T42" fmla="*/ 38 w 348"/>
                <a:gd name="T43" fmla="*/ 154 h 197"/>
                <a:gd name="T44" fmla="*/ 61 w 348"/>
                <a:gd name="T45" fmla="*/ 134 h 197"/>
                <a:gd name="T46" fmla="*/ 43 w 348"/>
                <a:gd name="T47" fmla="*/ 115 h 197"/>
                <a:gd name="T48" fmla="*/ 46 w 348"/>
                <a:gd name="T49" fmla="*/ 134 h 197"/>
                <a:gd name="T50" fmla="*/ 0 w 348"/>
                <a:gd name="T51" fmla="*/ 181 h 197"/>
                <a:gd name="T52" fmla="*/ 44 w 348"/>
                <a:gd name="T53" fmla="*/ 174 h 197"/>
                <a:gd name="T54" fmla="*/ 104 w 348"/>
                <a:gd name="T55" fmla="*/ 181 h 197"/>
                <a:gd name="T56" fmla="*/ 121 w 348"/>
                <a:gd name="T57" fmla="*/ 196 h 197"/>
                <a:gd name="T58" fmla="*/ 112 w 348"/>
                <a:gd name="T59" fmla="*/ 169 h 197"/>
                <a:gd name="T60" fmla="*/ 106 w 348"/>
                <a:gd name="T61" fmla="*/ 177 h 197"/>
                <a:gd name="T62" fmla="*/ 58 w 348"/>
                <a:gd name="T63" fmla="*/ 170 h 197"/>
                <a:gd name="T64" fmla="*/ 143 w 348"/>
                <a:gd name="T65" fmla="*/ 138 h 197"/>
                <a:gd name="T66" fmla="*/ 188 w 348"/>
                <a:gd name="T67" fmla="*/ 170 h 197"/>
                <a:gd name="T68" fmla="*/ 203 w 348"/>
                <a:gd name="T69" fmla="*/ 179 h 197"/>
                <a:gd name="T70" fmla="*/ 198 w 348"/>
                <a:gd name="T71" fmla="*/ 154 h 197"/>
                <a:gd name="T72" fmla="*/ 145 w 348"/>
                <a:gd name="T73" fmla="*/ 137 h 197"/>
                <a:gd name="T74" fmla="*/ 221 w 348"/>
                <a:gd name="T75" fmla="*/ 100 h 197"/>
                <a:gd name="T76" fmla="*/ 256 w 348"/>
                <a:gd name="T77" fmla="*/ 123 h 197"/>
                <a:gd name="T78" fmla="*/ 277 w 348"/>
                <a:gd name="T79" fmla="*/ 113 h 197"/>
                <a:gd name="T80" fmla="*/ 267 w 348"/>
                <a:gd name="T81" fmla="*/ 107 h 197"/>
                <a:gd name="T82" fmla="*/ 262 w 348"/>
                <a:gd name="T83" fmla="*/ 108 h 197"/>
                <a:gd name="T84" fmla="*/ 259 w 348"/>
                <a:gd name="T85" fmla="*/ 111 h 197"/>
                <a:gd name="T86" fmla="*/ 288 w 348"/>
                <a:gd name="T87" fmla="*/ 57 h 197"/>
                <a:gd name="T88" fmla="*/ 324 w 348"/>
                <a:gd name="T89" fmla="*/ 57 h 197"/>
                <a:gd name="T90" fmla="*/ 347 w 348"/>
                <a:gd name="T91" fmla="*/ 55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48" h="197">
                  <a:moveTo>
                    <a:pt x="336" y="40"/>
                  </a:moveTo>
                  <a:cubicBezTo>
                    <a:pt x="330" y="41"/>
                    <a:pt x="325" y="46"/>
                    <a:pt x="323" y="51"/>
                  </a:cubicBezTo>
                  <a:cubicBezTo>
                    <a:pt x="323" y="51"/>
                    <a:pt x="323" y="51"/>
                    <a:pt x="323" y="52"/>
                  </a:cubicBezTo>
                  <a:cubicBezTo>
                    <a:pt x="323" y="52"/>
                    <a:pt x="323" y="52"/>
                    <a:pt x="323" y="52"/>
                  </a:cubicBezTo>
                  <a:cubicBezTo>
                    <a:pt x="323" y="53"/>
                    <a:pt x="322" y="54"/>
                    <a:pt x="322" y="54"/>
                  </a:cubicBezTo>
                  <a:cubicBezTo>
                    <a:pt x="311" y="54"/>
                    <a:pt x="300" y="54"/>
                    <a:pt x="289" y="55"/>
                  </a:cubicBezTo>
                  <a:cubicBezTo>
                    <a:pt x="300" y="46"/>
                    <a:pt x="310" y="37"/>
                    <a:pt x="319" y="26"/>
                  </a:cubicBezTo>
                  <a:cubicBezTo>
                    <a:pt x="321" y="28"/>
                    <a:pt x="324" y="28"/>
                    <a:pt x="327" y="27"/>
                  </a:cubicBezTo>
                  <a:cubicBezTo>
                    <a:pt x="333" y="25"/>
                    <a:pt x="338" y="19"/>
                    <a:pt x="336" y="12"/>
                  </a:cubicBezTo>
                  <a:cubicBezTo>
                    <a:pt x="335" y="5"/>
                    <a:pt x="324" y="0"/>
                    <a:pt x="318" y="5"/>
                  </a:cubicBezTo>
                  <a:cubicBezTo>
                    <a:pt x="316" y="7"/>
                    <a:pt x="314" y="10"/>
                    <a:pt x="315" y="14"/>
                  </a:cubicBezTo>
                  <a:cubicBezTo>
                    <a:pt x="314" y="14"/>
                    <a:pt x="314" y="14"/>
                    <a:pt x="314" y="15"/>
                  </a:cubicBezTo>
                  <a:cubicBezTo>
                    <a:pt x="314" y="18"/>
                    <a:pt x="315" y="21"/>
                    <a:pt x="317" y="24"/>
                  </a:cubicBezTo>
                  <a:cubicBezTo>
                    <a:pt x="298" y="41"/>
                    <a:pt x="278" y="57"/>
                    <a:pt x="257" y="71"/>
                  </a:cubicBezTo>
                  <a:cubicBezTo>
                    <a:pt x="261" y="60"/>
                    <a:pt x="263" y="48"/>
                    <a:pt x="264" y="36"/>
                  </a:cubicBezTo>
                  <a:cubicBezTo>
                    <a:pt x="270" y="36"/>
                    <a:pt x="275" y="31"/>
                    <a:pt x="276" y="25"/>
                  </a:cubicBezTo>
                  <a:cubicBezTo>
                    <a:pt x="277" y="18"/>
                    <a:pt x="272" y="13"/>
                    <a:pt x="266" y="12"/>
                  </a:cubicBezTo>
                  <a:cubicBezTo>
                    <a:pt x="259" y="11"/>
                    <a:pt x="247" y="16"/>
                    <a:pt x="249" y="25"/>
                  </a:cubicBezTo>
                  <a:cubicBezTo>
                    <a:pt x="250" y="30"/>
                    <a:pt x="255" y="34"/>
                    <a:pt x="260" y="35"/>
                  </a:cubicBezTo>
                  <a:cubicBezTo>
                    <a:pt x="260" y="35"/>
                    <a:pt x="260" y="36"/>
                    <a:pt x="261" y="36"/>
                  </a:cubicBezTo>
                  <a:cubicBezTo>
                    <a:pt x="261" y="36"/>
                    <a:pt x="261" y="36"/>
                    <a:pt x="261" y="36"/>
                  </a:cubicBezTo>
                  <a:cubicBezTo>
                    <a:pt x="260" y="49"/>
                    <a:pt x="257" y="61"/>
                    <a:pt x="255" y="73"/>
                  </a:cubicBezTo>
                  <a:cubicBezTo>
                    <a:pt x="231" y="89"/>
                    <a:pt x="206" y="104"/>
                    <a:pt x="179" y="117"/>
                  </a:cubicBezTo>
                  <a:cubicBezTo>
                    <a:pt x="178" y="117"/>
                    <a:pt x="178" y="117"/>
                    <a:pt x="178" y="117"/>
                  </a:cubicBezTo>
                  <a:cubicBezTo>
                    <a:pt x="185" y="99"/>
                    <a:pt x="195" y="83"/>
                    <a:pt x="205" y="67"/>
                  </a:cubicBezTo>
                  <a:cubicBezTo>
                    <a:pt x="209" y="69"/>
                    <a:pt x="215" y="69"/>
                    <a:pt x="218" y="64"/>
                  </a:cubicBezTo>
                  <a:cubicBezTo>
                    <a:pt x="223" y="59"/>
                    <a:pt x="225" y="49"/>
                    <a:pt x="221" y="43"/>
                  </a:cubicBezTo>
                  <a:cubicBezTo>
                    <a:pt x="216" y="36"/>
                    <a:pt x="205" y="37"/>
                    <a:pt x="200" y="44"/>
                  </a:cubicBezTo>
                  <a:cubicBezTo>
                    <a:pt x="197" y="48"/>
                    <a:pt x="197" y="55"/>
                    <a:pt x="200" y="60"/>
                  </a:cubicBezTo>
                  <a:cubicBezTo>
                    <a:pt x="200" y="60"/>
                    <a:pt x="200" y="60"/>
                    <a:pt x="200" y="61"/>
                  </a:cubicBezTo>
                  <a:cubicBezTo>
                    <a:pt x="201" y="63"/>
                    <a:pt x="202" y="64"/>
                    <a:pt x="203" y="65"/>
                  </a:cubicBezTo>
                  <a:cubicBezTo>
                    <a:pt x="193" y="82"/>
                    <a:pt x="181" y="99"/>
                    <a:pt x="175" y="118"/>
                  </a:cubicBezTo>
                  <a:cubicBezTo>
                    <a:pt x="150" y="130"/>
                    <a:pt x="125" y="141"/>
                    <a:pt x="99" y="151"/>
                  </a:cubicBezTo>
                  <a:cubicBezTo>
                    <a:pt x="97" y="151"/>
                    <a:pt x="96" y="152"/>
                    <a:pt x="95" y="152"/>
                  </a:cubicBezTo>
                  <a:cubicBezTo>
                    <a:pt x="107" y="134"/>
                    <a:pt x="121" y="119"/>
                    <a:pt x="135" y="104"/>
                  </a:cubicBezTo>
                  <a:cubicBezTo>
                    <a:pt x="141" y="109"/>
                    <a:pt x="151" y="109"/>
                    <a:pt x="156" y="103"/>
                  </a:cubicBezTo>
                  <a:cubicBezTo>
                    <a:pt x="160" y="98"/>
                    <a:pt x="160" y="89"/>
                    <a:pt x="156" y="84"/>
                  </a:cubicBezTo>
                  <a:cubicBezTo>
                    <a:pt x="151" y="77"/>
                    <a:pt x="141" y="81"/>
                    <a:pt x="136" y="87"/>
                  </a:cubicBezTo>
                  <a:cubicBezTo>
                    <a:pt x="136" y="87"/>
                    <a:pt x="136" y="87"/>
                    <a:pt x="136" y="88"/>
                  </a:cubicBezTo>
                  <a:cubicBezTo>
                    <a:pt x="133" y="92"/>
                    <a:pt x="131" y="97"/>
                    <a:pt x="134" y="102"/>
                  </a:cubicBezTo>
                  <a:cubicBezTo>
                    <a:pt x="117" y="116"/>
                    <a:pt x="103" y="133"/>
                    <a:pt x="93" y="153"/>
                  </a:cubicBezTo>
                  <a:cubicBezTo>
                    <a:pt x="79" y="158"/>
                    <a:pt x="65" y="163"/>
                    <a:pt x="50" y="168"/>
                  </a:cubicBezTo>
                  <a:cubicBezTo>
                    <a:pt x="43" y="170"/>
                    <a:pt x="36" y="171"/>
                    <a:pt x="29" y="173"/>
                  </a:cubicBezTo>
                  <a:cubicBezTo>
                    <a:pt x="32" y="167"/>
                    <a:pt x="35" y="160"/>
                    <a:pt x="38" y="154"/>
                  </a:cubicBezTo>
                  <a:cubicBezTo>
                    <a:pt x="42" y="148"/>
                    <a:pt x="45" y="142"/>
                    <a:pt x="49" y="136"/>
                  </a:cubicBezTo>
                  <a:cubicBezTo>
                    <a:pt x="53" y="138"/>
                    <a:pt x="57" y="137"/>
                    <a:pt x="61" y="134"/>
                  </a:cubicBezTo>
                  <a:cubicBezTo>
                    <a:pt x="67" y="130"/>
                    <a:pt x="69" y="120"/>
                    <a:pt x="64" y="114"/>
                  </a:cubicBezTo>
                  <a:cubicBezTo>
                    <a:pt x="58" y="107"/>
                    <a:pt x="48" y="107"/>
                    <a:pt x="43" y="115"/>
                  </a:cubicBezTo>
                  <a:cubicBezTo>
                    <a:pt x="40" y="119"/>
                    <a:pt x="40" y="127"/>
                    <a:pt x="44" y="130"/>
                  </a:cubicBezTo>
                  <a:cubicBezTo>
                    <a:pt x="44" y="132"/>
                    <a:pt x="45" y="133"/>
                    <a:pt x="46" y="134"/>
                  </a:cubicBezTo>
                  <a:cubicBezTo>
                    <a:pt x="37" y="145"/>
                    <a:pt x="31" y="160"/>
                    <a:pt x="26" y="174"/>
                  </a:cubicBezTo>
                  <a:cubicBezTo>
                    <a:pt x="17" y="175"/>
                    <a:pt x="8" y="177"/>
                    <a:pt x="0" y="181"/>
                  </a:cubicBezTo>
                  <a:cubicBezTo>
                    <a:pt x="0" y="181"/>
                    <a:pt x="0" y="181"/>
                    <a:pt x="0" y="182"/>
                  </a:cubicBezTo>
                  <a:cubicBezTo>
                    <a:pt x="14" y="183"/>
                    <a:pt x="30" y="178"/>
                    <a:pt x="44" y="174"/>
                  </a:cubicBezTo>
                  <a:cubicBezTo>
                    <a:pt x="47" y="173"/>
                    <a:pt x="51" y="172"/>
                    <a:pt x="55" y="171"/>
                  </a:cubicBezTo>
                  <a:cubicBezTo>
                    <a:pt x="70" y="177"/>
                    <a:pt x="88" y="181"/>
                    <a:pt x="104" y="181"/>
                  </a:cubicBezTo>
                  <a:cubicBezTo>
                    <a:pt x="104" y="182"/>
                    <a:pt x="104" y="183"/>
                    <a:pt x="104" y="185"/>
                  </a:cubicBezTo>
                  <a:cubicBezTo>
                    <a:pt x="104" y="194"/>
                    <a:pt x="113" y="197"/>
                    <a:pt x="121" y="196"/>
                  </a:cubicBezTo>
                  <a:cubicBezTo>
                    <a:pt x="128" y="195"/>
                    <a:pt x="132" y="189"/>
                    <a:pt x="131" y="181"/>
                  </a:cubicBezTo>
                  <a:cubicBezTo>
                    <a:pt x="129" y="174"/>
                    <a:pt x="120" y="166"/>
                    <a:pt x="112" y="169"/>
                  </a:cubicBezTo>
                  <a:cubicBezTo>
                    <a:pt x="112" y="169"/>
                    <a:pt x="111" y="170"/>
                    <a:pt x="112" y="171"/>
                  </a:cubicBezTo>
                  <a:cubicBezTo>
                    <a:pt x="109" y="172"/>
                    <a:pt x="107" y="174"/>
                    <a:pt x="106" y="177"/>
                  </a:cubicBezTo>
                  <a:cubicBezTo>
                    <a:pt x="98" y="176"/>
                    <a:pt x="90" y="176"/>
                    <a:pt x="82" y="175"/>
                  </a:cubicBezTo>
                  <a:cubicBezTo>
                    <a:pt x="74" y="174"/>
                    <a:pt x="66" y="172"/>
                    <a:pt x="58" y="170"/>
                  </a:cubicBezTo>
                  <a:cubicBezTo>
                    <a:pt x="71" y="166"/>
                    <a:pt x="83" y="161"/>
                    <a:pt x="96" y="157"/>
                  </a:cubicBezTo>
                  <a:cubicBezTo>
                    <a:pt x="112" y="151"/>
                    <a:pt x="128" y="145"/>
                    <a:pt x="143" y="138"/>
                  </a:cubicBezTo>
                  <a:cubicBezTo>
                    <a:pt x="157" y="148"/>
                    <a:pt x="171" y="157"/>
                    <a:pt x="188" y="162"/>
                  </a:cubicBezTo>
                  <a:cubicBezTo>
                    <a:pt x="187" y="165"/>
                    <a:pt x="187" y="167"/>
                    <a:pt x="188" y="170"/>
                  </a:cubicBezTo>
                  <a:cubicBezTo>
                    <a:pt x="188" y="170"/>
                    <a:pt x="188" y="171"/>
                    <a:pt x="189" y="171"/>
                  </a:cubicBezTo>
                  <a:cubicBezTo>
                    <a:pt x="191" y="176"/>
                    <a:pt x="197" y="180"/>
                    <a:pt x="203" y="179"/>
                  </a:cubicBezTo>
                  <a:cubicBezTo>
                    <a:pt x="211" y="178"/>
                    <a:pt x="219" y="170"/>
                    <a:pt x="216" y="161"/>
                  </a:cubicBezTo>
                  <a:cubicBezTo>
                    <a:pt x="213" y="155"/>
                    <a:pt x="204" y="153"/>
                    <a:pt x="198" y="154"/>
                  </a:cubicBezTo>
                  <a:cubicBezTo>
                    <a:pt x="194" y="154"/>
                    <a:pt x="191" y="156"/>
                    <a:pt x="189" y="159"/>
                  </a:cubicBezTo>
                  <a:cubicBezTo>
                    <a:pt x="173" y="154"/>
                    <a:pt x="159" y="146"/>
                    <a:pt x="145" y="137"/>
                  </a:cubicBezTo>
                  <a:cubicBezTo>
                    <a:pt x="155" y="133"/>
                    <a:pt x="165" y="128"/>
                    <a:pt x="175" y="123"/>
                  </a:cubicBezTo>
                  <a:cubicBezTo>
                    <a:pt x="190" y="116"/>
                    <a:pt x="206" y="109"/>
                    <a:pt x="221" y="100"/>
                  </a:cubicBezTo>
                  <a:cubicBezTo>
                    <a:pt x="231" y="108"/>
                    <a:pt x="244" y="112"/>
                    <a:pt x="257" y="114"/>
                  </a:cubicBezTo>
                  <a:cubicBezTo>
                    <a:pt x="256" y="117"/>
                    <a:pt x="255" y="120"/>
                    <a:pt x="256" y="123"/>
                  </a:cubicBezTo>
                  <a:cubicBezTo>
                    <a:pt x="258" y="130"/>
                    <a:pt x="269" y="134"/>
                    <a:pt x="275" y="129"/>
                  </a:cubicBezTo>
                  <a:cubicBezTo>
                    <a:pt x="279" y="125"/>
                    <a:pt x="280" y="118"/>
                    <a:pt x="277" y="113"/>
                  </a:cubicBezTo>
                  <a:cubicBezTo>
                    <a:pt x="275" y="109"/>
                    <a:pt x="271" y="107"/>
                    <a:pt x="266" y="107"/>
                  </a:cubicBezTo>
                  <a:cubicBezTo>
                    <a:pt x="266" y="107"/>
                    <a:pt x="267" y="107"/>
                    <a:pt x="267" y="107"/>
                  </a:cubicBezTo>
                  <a:cubicBezTo>
                    <a:pt x="267" y="107"/>
                    <a:pt x="267" y="106"/>
                    <a:pt x="266" y="107"/>
                  </a:cubicBezTo>
                  <a:cubicBezTo>
                    <a:pt x="265" y="107"/>
                    <a:pt x="264" y="108"/>
                    <a:pt x="262" y="108"/>
                  </a:cubicBezTo>
                  <a:cubicBezTo>
                    <a:pt x="261" y="109"/>
                    <a:pt x="260" y="109"/>
                    <a:pt x="259" y="110"/>
                  </a:cubicBezTo>
                  <a:cubicBezTo>
                    <a:pt x="259" y="110"/>
                    <a:pt x="259" y="111"/>
                    <a:pt x="259" y="111"/>
                  </a:cubicBezTo>
                  <a:cubicBezTo>
                    <a:pt x="246" y="108"/>
                    <a:pt x="235" y="105"/>
                    <a:pt x="223" y="99"/>
                  </a:cubicBezTo>
                  <a:cubicBezTo>
                    <a:pt x="246" y="87"/>
                    <a:pt x="268" y="73"/>
                    <a:pt x="288" y="57"/>
                  </a:cubicBezTo>
                  <a:cubicBezTo>
                    <a:pt x="300" y="57"/>
                    <a:pt x="312" y="58"/>
                    <a:pt x="324" y="57"/>
                  </a:cubicBezTo>
                  <a:cubicBezTo>
                    <a:pt x="324" y="57"/>
                    <a:pt x="324" y="57"/>
                    <a:pt x="324" y="57"/>
                  </a:cubicBezTo>
                  <a:cubicBezTo>
                    <a:pt x="326" y="61"/>
                    <a:pt x="330" y="64"/>
                    <a:pt x="334" y="65"/>
                  </a:cubicBezTo>
                  <a:cubicBezTo>
                    <a:pt x="340" y="65"/>
                    <a:pt x="346" y="62"/>
                    <a:pt x="347" y="55"/>
                  </a:cubicBezTo>
                  <a:cubicBezTo>
                    <a:pt x="348" y="48"/>
                    <a:pt x="344" y="39"/>
                    <a:pt x="336" y="40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" name="Freeform 26"/>
            <p:cNvSpPr/>
            <p:nvPr/>
          </p:nvSpPr>
          <p:spPr bwMode="auto">
            <a:xfrm>
              <a:off x="1192242" y="286037"/>
              <a:ext cx="1027113" cy="657225"/>
            </a:xfrm>
            <a:custGeom>
              <a:avLst/>
              <a:gdLst>
                <a:gd name="T0" fmla="*/ 372 w 375"/>
                <a:gd name="T1" fmla="*/ 33 h 239"/>
                <a:gd name="T2" fmla="*/ 331 w 375"/>
                <a:gd name="T3" fmla="*/ 50 h 239"/>
                <a:gd name="T4" fmla="*/ 291 w 375"/>
                <a:gd name="T5" fmla="*/ 64 h 239"/>
                <a:gd name="T6" fmla="*/ 235 w 375"/>
                <a:gd name="T7" fmla="*/ 113 h 239"/>
                <a:gd name="T8" fmla="*/ 211 w 375"/>
                <a:gd name="T9" fmla="*/ 121 h 239"/>
                <a:gd name="T10" fmla="*/ 137 w 375"/>
                <a:gd name="T11" fmla="*/ 138 h 239"/>
                <a:gd name="T12" fmla="*/ 162 w 375"/>
                <a:gd name="T13" fmla="*/ 117 h 239"/>
                <a:gd name="T14" fmla="*/ 171 w 375"/>
                <a:gd name="T15" fmla="*/ 108 h 239"/>
                <a:gd name="T16" fmla="*/ 241 w 375"/>
                <a:gd name="T17" fmla="*/ 5 h 239"/>
                <a:gd name="T18" fmla="*/ 243 w 375"/>
                <a:gd name="T19" fmla="*/ 3 h 239"/>
                <a:gd name="T20" fmla="*/ 241 w 375"/>
                <a:gd name="T21" fmla="*/ 1 h 239"/>
                <a:gd name="T22" fmla="*/ 218 w 375"/>
                <a:gd name="T23" fmla="*/ 26 h 239"/>
                <a:gd name="T24" fmla="*/ 191 w 375"/>
                <a:gd name="T25" fmla="*/ 51 h 239"/>
                <a:gd name="T26" fmla="*/ 167 w 375"/>
                <a:gd name="T27" fmla="*/ 106 h 239"/>
                <a:gd name="T28" fmla="*/ 167 w 375"/>
                <a:gd name="T29" fmla="*/ 106 h 239"/>
                <a:gd name="T30" fmla="*/ 162 w 375"/>
                <a:gd name="T31" fmla="*/ 112 h 239"/>
                <a:gd name="T32" fmla="*/ 131 w 375"/>
                <a:gd name="T33" fmla="*/ 139 h 239"/>
                <a:gd name="T34" fmla="*/ 90 w 375"/>
                <a:gd name="T35" fmla="*/ 146 h 239"/>
                <a:gd name="T36" fmla="*/ 90 w 375"/>
                <a:gd name="T37" fmla="*/ 146 h 239"/>
                <a:gd name="T38" fmla="*/ 89 w 375"/>
                <a:gd name="T39" fmla="*/ 146 h 239"/>
                <a:gd name="T40" fmla="*/ 67 w 375"/>
                <a:gd name="T41" fmla="*/ 149 h 239"/>
                <a:gd name="T42" fmla="*/ 1 w 375"/>
                <a:gd name="T43" fmla="*/ 148 h 239"/>
                <a:gd name="T44" fmla="*/ 1 w 375"/>
                <a:gd name="T45" fmla="*/ 149 h 239"/>
                <a:gd name="T46" fmla="*/ 58 w 375"/>
                <a:gd name="T47" fmla="*/ 154 h 239"/>
                <a:gd name="T48" fmla="*/ 90 w 375"/>
                <a:gd name="T49" fmla="*/ 150 h 239"/>
                <a:gd name="T50" fmla="*/ 144 w 375"/>
                <a:gd name="T51" fmla="*/ 186 h 239"/>
                <a:gd name="T52" fmla="*/ 193 w 375"/>
                <a:gd name="T53" fmla="*/ 202 h 239"/>
                <a:gd name="T54" fmla="*/ 296 w 375"/>
                <a:gd name="T55" fmla="*/ 185 h 239"/>
                <a:gd name="T56" fmla="*/ 296 w 375"/>
                <a:gd name="T57" fmla="*/ 184 h 239"/>
                <a:gd name="T58" fmla="*/ 297 w 375"/>
                <a:gd name="T59" fmla="*/ 184 h 239"/>
                <a:gd name="T60" fmla="*/ 297 w 375"/>
                <a:gd name="T61" fmla="*/ 181 h 239"/>
                <a:gd name="T62" fmla="*/ 192 w 375"/>
                <a:gd name="T63" fmla="*/ 197 h 239"/>
                <a:gd name="T64" fmla="*/ 192 w 375"/>
                <a:gd name="T65" fmla="*/ 198 h 239"/>
                <a:gd name="T66" fmla="*/ 150 w 375"/>
                <a:gd name="T67" fmla="*/ 185 h 239"/>
                <a:gd name="T68" fmla="*/ 92 w 375"/>
                <a:gd name="T69" fmla="*/ 149 h 239"/>
                <a:gd name="T70" fmla="*/ 127 w 375"/>
                <a:gd name="T71" fmla="*/ 144 h 239"/>
                <a:gd name="T72" fmla="*/ 235 w 375"/>
                <a:gd name="T73" fmla="*/ 119 h 239"/>
                <a:gd name="T74" fmla="*/ 235 w 375"/>
                <a:gd name="T75" fmla="*/ 119 h 239"/>
                <a:gd name="T76" fmla="*/ 313 w 375"/>
                <a:gd name="T77" fmla="*/ 123 h 239"/>
                <a:gd name="T78" fmla="*/ 350 w 375"/>
                <a:gd name="T79" fmla="*/ 87 h 239"/>
                <a:gd name="T80" fmla="*/ 372 w 375"/>
                <a:gd name="T81" fmla="*/ 36 h 239"/>
                <a:gd name="T82" fmla="*/ 374 w 375"/>
                <a:gd name="T83" fmla="*/ 35 h 239"/>
                <a:gd name="T84" fmla="*/ 372 w 375"/>
                <a:gd name="T85" fmla="*/ 33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75" h="239">
                  <a:moveTo>
                    <a:pt x="372" y="33"/>
                  </a:moveTo>
                  <a:cubicBezTo>
                    <a:pt x="359" y="39"/>
                    <a:pt x="346" y="45"/>
                    <a:pt x="331" y="50"/>
                  </a:cubicBezTo>
                  <a:cubicBezTo>
                    <a:pt x="317" y="54"/>
                    <a:pt x="304" y="58"/>
                    <a:pt x="291" y="64"/>
                  </a:cubicBezTo>
                  <a:cubicBezTo>
                    <a:pt x="267" y="74"/>
                    <a:pt x="249" y="93"/>
                    <a:pt x="235" y="113"/>
                  </a:cubicBezTo>
                  <a:cubicBezTo>
                    <a:pt x="227" y="116"/>
                    <a:pt x="219" y="119"/>
                    <a:pt x="211" y="121"/>
                  </a:cubicBezTo>
                  <a:cubicBezTo>
                    <a:pt x="187" y="129"/>
                    <a:pt x="162" y="134"/>
                    <a:pt x="137" y="138"/>
                  </a:cubicBezTo>
                  <a:cubicBezTo>
                    <a:pt x="146" y="133"/>
                    <a:pt x="155" y="124"/>
                    <a:pt x="162" y="117"/>
                  </a:cubicBezTo>
                  <a:cubicBezTo>
                    <a:pt x="165" y="114"/>
                    <a:pt x="168" y="111"/>
                    <a:pt x="171" y="108"/>
                  </a:cubicBezTo>
                  <a:cubicBezTo>
                    <a:pt x="226" y="117"/>
                    <a:pt x="233" y="44"/>
                    <a:pt x="241" y="5"/>
                  </a:cubicBezTo>
                  <a:cubicBezTo>
                    <a:pt x="242" y="4"/>
                    <a:pt x="242" y="3"/>
                    <a:pt x="243" y="3"/>
                  </a:cubicBezTo>
                  <a:cubicBezTo>
                    <a:pt x="244" y="1"/>
                    <a:pt x="242" y="0"/>
                    <a:pt x="241" y="1"/>
                  </a:cubicBezTo>
                  <a:cubicBezTo>
                    <a:pt x="233" y="10"/>
                    <a:pt x="226" y="18"/>
                    <a:pt x="218" y="26"/>
                  </a:cubicBezTo>
                  <a:cubicBezTo>
                    <a:pt x="209" y="34"/>
                    <a:pt x="199" y="42"/>
                    <a:pt x="191" y="51"/>
                  </a:cubicBezTo>
                  <a:cubicBezTo>
                    <a:pt x="176" y="65"/>
                    <a:pt x="164" y="85"/>
                    <a:pt x="167" y="106"/>
                  </a:cubicBezTo>
                  <a:cubicBezTo>
                    <a:pt x="167" y="106"/>
                    <a:pt x="167" y="106"/>
                    <a:pt x="167" y="106"/>
                  </a:cubicBezTo>
                  <a:cubicBezTo>
                    <a:pt x="165" y="108"/>
                    <a:pt x="164" y="110"/>
                    <a:pt x="162" y="112"/>
                  </a:cubicBezTo>
                  <a:cubicBezTo>
                    <a:pt x="153" y="123"/>
                    <a:pt x="142" y="131"/>
                    <a:pt x="131" y="139"/>
                  </a:cubicBezTo>
                  <a:cubicBezTo>
                    <a:pt x="117" y="142"/>
                    <a:pt x="103" y="144"/>
                    <a:pt x="90" y="146"/>
                  </a:cubicBezTo>
                  <a:cubicBezTo>
                    <a:pt x="90" y="146"/>
                    <a:pt x="90" y="146"/>
                    <a:pt x="90" y="146"/>
                  </a:cubicBezTo>
                  <a:cubicBezTo>
                    <a:pt x="89" y="145"/>
                    <a:pt x="89" y="146"/>
                    <a:pt x="89" y="146"/>
                  </a:cubicBezTo>
                  <a:cubicBezTo>
                    <a:pt x="82" y="147"/>
                    <a:pt x="74" y="148"/>
                    <a:pt x="67" y="149"/>
                  </a:cubicBezTo>
                  <a:cubicBezTo>
                    <a:pt x="45" y="153"/>
                    <a:pt x="23" y="154"/>
                    <a:pt x="1" y="148"/>
                  </a:cubicBezTo>
                  <a:cubicBezTo>
                    <a:pt x="1" y="147"/>
                    <a:pt x="0" y="148"/>
                    <a:pt x="1" y="149"/>
                  </a:cubicBezTo>
                  <a:cubicBezTo>
                    <a:pt x="17" y="159"/>
                    <a:pt x="41" y="156"/>
                    <a:pt x="58" y="154"/>
                  </a:cubicBezTo>
                  <a:cubicBezTo>
                    <a:pt x="69" y="153"/>
                    <a:pt x="80" y="151"/>
                    <a:pt x="90" y="150"/>
                  </a:cubicBezTo>
                  <a:cubicBezTo>
                    <a:pt x="101" y="168"/>
                    <a:pt x="126" y="179"/>
                    <a:pt x="144" y="186"/>
                  </a:cubicBezTo>
                  <a:cubicBezTo>
                    <a:pt x="159" y="193"/>
                    <a:pt x="176" y="199"/>
                    <a:pt x="193" y="202"/>
                  </a:cubicBezTo>
                  <a:cubicBezTo>
                    <a:pt x="214" y="239"/>
                    <a:pt x="285" y="223"/>
                    <a:pt x="296" y="185"/>
                  </a:cubicBezTo>
                  <a:cubicBezTo>
                    <a:pt x="296" y="184"/>
                    <a:pt x="296" y="184"/>
                    <a:pt x="296" y="184"/>
                  </a:cubicBezTo>
                  <a:cubicBezTo>
                    <a:pt x="297" y="184"/>
                    <a:pt x="297" y="184"/>
                    <a:pt x="297" y="184"/>
                  </a:cubicBezTo>
                  <a:cubicBezTo>
                    <a:pt x="299" y="183"/>
                    <a:pt x="299" y="180"/>
                    <a:pt x="297" y="181"/>
                  </a:cubicBezTo>
                  <a:cubicBezTo>
                    <a:pt x="263" y="184"/>
                    <a:pt x="218" y="166"/>
                    <a:pt x="192" y="197"/>
                  </a:cubicBezTo>
                  <a:cubicBezTo>
                    <a:pt x="192" y="198"/>
                    <a:pt x="192" y="198"/>
                    <a:pt x="192" y="198"/>
                  </a:cubicBezTo>
                  <a:cubicBezTo>
                    <a:pt x="178" y="195"/>
                    <a:pt x="164" y="190"/>
                    <a:pt x="150" y="185"/>
                  </a:cubicBezTo>
                  <a:cubicBezTo>
                    <a:pt x="130" y="178"/>
                    <a:pt x="106" y="167"/>
                    <a:pt x="92" y="149"/>
                  </a:cubicBezTo>
                  <a:cubicBezTo>
                    <a:pt x="104" y="148"/>
                    <a:pt x="115" y="146"/>
                    <a:pt x="127" y="144"/>
                  </a:cubicBezTo>
                  <a:cubicBezTo>
                    <a:pt x="162" y="138"/>
                    <a:pt x="200" y="131"/>
                    <a:pt x="235" y="119"/>
                  </a:cubicBezTo>
                  <a:cubicBezTo>
                    <a:pt x="235" y="119"/>
                    <a:pt x="235" y="119"/>
                    <a:pt x="235" y="119"/>
                  </a:cubicBezTo>
                  <a:cubicBezTo>
                    <a:pt x="253" y="141"/>
                    <a:pt x="291" y="133"/>
                    <a:pt x="313" y="123"/>
                  </a:cubicBezTo>
                  <a:cubicBezTo>
                    <a:pt x="329" y="116"/>
                    <a:pt x="340" y="101"/>
                    <a:pt x="350" y="87"/>
                  </a:cubicBezTo>
                  <a:cubicBezTo>
                    <a:pt x="360" y="73"/>
                    <a:pt x="370" y="54"/>
                    <a:pt x="372" y="36"/>
                  </a:cubicBezTo>
                  <a:cubicBezTo>
                    <a:pt x="373" y="36"/>
                    <a:pt x="373" y="35"/>
                    <a:pt x="374" y="35"/>
                  </a:cubicBezTo>
                  <a:cubicBezTo>
                    <a:pt x="375" y="34"/>
                    <a:pt x="374" y="32"/>
                    <a:pt x="372" y="33"/>
                  </a:cubicBezTo>
                  <a:close/>
                </a:path>
              </a:pathLst>
            </a:custGeom>
            <a:solidFill>
              <a:srgbClr val="B287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" name="Freeform 27"/>
            <p:cNvSpPr/>
            <p:nvPr/>
          </p:nvSpPr>
          <p:spPr bwMode="auto">
            <a:xfrm>
              <a:off x="1614517" y="962313"/>
              <a:ext cx="241300" cy="544513"/>
            </a:xfrm>
            <a:custGeom>
              <a:avLst/>
              <a:gdLst>
                <a:gd name="T0" fmla="*/ 87 w 88"/>
                <a:gd name="T1" fmla="*/ 183 h 198"/>
                <a:gd name="T2" fmla="*/ 79 w 88"/>
                <a:gd name="T3" fmla="*/ 177 h 198"/>
                <a:gd name="T4" fmla="*/ 68 w 88"/>
                <a:gd name="T5" fmla="*/ 170 h 198"/>
                <a:gd name="T6" fmla="*/ 68 w 88"/>
                <a:gd name="T7" fmla="*/ 170 h 198"/>
                <a:gd name="T8" fmla="*/ 54 w 88"/>
                <a:gd name="T9" fmla="*/ 80 h 198"/>
                <a:gd name="T10" fmla="*/ 33 w 88"/>
                <a:gd name="T11" fmla="*/ 29 h 198"/>
                <a:gd name="T12" fmla="*/ 1 w 88"/>
                <a:gd name="T13" fmla="*/ 0 h 198"/>
                <a:gd name="T14" fmla="*/ 0 w 88"/>
                <a:gd name="T15" fmla="*/ 1 h 198"/>
                <a:gd name="T16" fmla="*/ 32 w 88"/>
                <a:gd name="T17" fmla="*/ 35 h 198"/>
                <a:gd name="T18" fmla="*/ 51 w 88"/>
                <a:gd name="T19" fmla="*/ 86 h 198"/>
                <a:gd name="T20" fmla="*/ 63 w 88"/>
                <a:gd name="T21" fmla="*/ 171 h 198"/>
                <a:gd name="T22" fmla="*/ 49 w 88"/>
                <a:gd name="T23" fmla="*/ 187 h 198"/>
                <a:gd name="T24" fmla="*/ 49 w 88"/>
                <a:gd name="T25" fmla="*/ 190 h 198"/>
                <a:gd name="T26" fmla="*/ 70 w 88"/>
                <a:gd name="T27" fmla="*/ 197 h 198"/>
                <a:gd name="T28" fmla="*/ 86 w 88"/>
                <a:gd name="T29" fmla="*/ 186 h 198"/>
                <a:gd name="T30" fmla="*/ 87 w 88"/>
                <a:gd name="T31" fmla="*/ 183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8" h="198">
                  <a:moveTo>
                    <a:pt x="87" y="183"/>
                  </a:moveTo>
                  <a:cubicBezTo>
                    <a:pt x="85" y="181"/>
                    <a:pt x="82" y="179"/>
                    <a:pt x="79" y="177"/>
                  </a:cubicBezTo>
                  <a:cubicBezTo>
                    <a:pt x="75" y="175"/>
                    <a:pt x="72" y="172"/>
                    <a:pt x="68" y="170"/>
                  </a:cubicBezTo>
                  <a:cubicBezTo>
                    <a:pt x="68" y="170"/>
                    <a:pt x="68" y="170"/>
                    <a:pt x="68" y="170"/>
                  </a:cubicBezTo>
                  <a:cubicBezTo>
                    <a:pt x="68" y="140"/>
                    <a:pt x="62" y="108"/>
                    <a:pt x="54" y="80"/>
                  </a:cubicBezTo>
                  <a:cubicBezTo>
                    <a:pt x="50" y="62"/>
                    <a:pt x="43" y="45"/>
                    <a:pt x="33" y="29"/>
                  </a:cubicBezTo>
                  <a:cubicBezTo>
                    <a:pt x="26" y="18"/>
                    <a:pt x="15" y="4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13" y="12"/>
                    <a:pt x="23" y="20"/>
                    <a:pt x="32" y="35"/>
                  </a:cubicBezTo>
                  <a:cubicBezTo>
                    <a:pt x="41" y="51"/>
                    <a:pt x="47" y="69"/>
                    <a:pt x="51" y="86"/>
                  </a:cubicBezTo>
                  <a:cubicBezTo>
                    <a:pt x="58" y="114"/>
                    <a:pt x="60" y="142"/>
                    <a:pt x="63" y="171"/>
                  </a:cubicBezTo>
                  <a:cubicBezTo>
                    <a:pt x="58" y="176"/>
                    <a:pt x="54" y="182"/>
                    <a:pt x="49" y="187"/>
                  </a:cubicBezTo>
                  <a:cubicBezTo>
                    <a:pt x="49" y="188"/>
                    <a:pt x="49" y="189"/>
                    <a:pt x="49" y="190"/>
                  </a:cubicBezTo>
                  <a:cubicBezTo>
                    <a:pt x="55" y="196"/>
                    <a:pt x="62" y="198"/>
                    <a:pt x="70" y="197"/>
                  </a:cubicBezTo>
                  <a:cubicBezTo>
                    <a:pt x="77" y="196"/>
                    <a:pt x="84" y="192"/>
                    <a:pt x="86" y="186"/>
                  </a:cubicBezTo>
                  <a:cubicBezTo>
                    <a:pt x="87" y="185"/>
                    <a:pt x="88" y="184"/>
                    <a:pt x="87" y="183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3" name="Freeform 28"/>
            <p:cNvSpPr/>
            <p:nvPr/>
          </p:nvSpPr>
          <p:spPr bwMode="auto">
            <a:xfrm>
              <a:off x="1890742" y="1086138"/>
              <a:ext cx="417513" cy="446088"/>
            </a:xfrm>
            <a:custGeom>
              <a:avLst/>
              <a:gdLst>
                <a:gd name="T0" fmla="*/ 142 w 152"/>
                <a:gd name="T1" fmla="*/ 103 h 162"/>
                <a:gd name="T2" fmla="*/ 129 w 152"/>
                <a:gd name="T3" fmla="*/ 105 h 162"/>
                <a:gd name="T4" fmla="*/ 88 w 152"/>
                <a:gd name="T5" fmla="*/ 89 h 162"/>
                <a:gd name="T6" fmla="*/ 88 w 152"/>
                <a:gd name="T7" fmla="*/ 89 h 162"/>
                <a:gd name="T8" fmla="*/ 60 w 152"/>
                <a:gd name="T9" fmla="*/ 45 h 162"/>
                <a:gd name="T10" fmla="*/ 102 w 152"/>
                <a:gd name="T11" fmla="*/ 55 h 162"/>
                <a:gd name="T12" fmla="*/ 101 w 152"/>
                <a:gd name="T13" fmla="*/ 63 h 162"/>
                <a:gd name="T14" fmla="*/ 120 w 152"/>
                <a:gd name="T15" fmla="*/ 69 h 162"/>
                <a:gd name="T16" fmla="*/ 125 w 152"/>
                <a:gd name="T17" fmla="*/ 49 h 162"/>
                <a:gd name="T18" fmla="*/ 106 w 152"/>
                <a:gd name="T19" fmla="*/ 45 h 162"/>
                <a:gd name="T20" fmla="*/ 106 w 152"/>
                <a:gd name="T21" fmla="*/ 46 h 162"/>
                <a:gd name="T22" fmla="*/ 103 w 152"/>
                <a:gd name="T23" fmla="*/ 51 h 162"/>
                <a:gd name="T24" fmla="*/ 82 w 152"/>
                <a:gd name="T25" fmla="*/ 49 h 162"/>
                <a:gd name="T26" fmla="*/ 56 w 152"/>
                <a:gd name="T27" fmla="*/ 39 h 162"/>
                <a:gd name="T28" fmla="*/ 20 w 152"/>
                <a:gd name="T29" fmla="*/ 1 h 162"/>
                <a:gd name="T30" fmla="*/ 19 w 152"/>
                <a:gd name="T31" fmla="*/ 2 h 162"/>
                <a:gd name="T32" fmla="*/ 36 w 152"/>
                <a:gd name="T33" fmla="*/ 22 h 162"/>
                <a:gd name="T34" fmla="*/ 19 w 152"/>
                <a:gd name="T35" fmla="*/ 77 h 162"/>
                <a:gd name="T36" fmla="*/ 5 w 152"/>
                <a:gd name="T37" fmla="*/ 78 h 162"/>
                <a:gd name="T38" fmla="*/ 6 w 152"/>
                <a:gd name="T39" fmla="*/ 96 h 162"/>
                <a:gd name="T40" fmla="*/ 20 w 152"/>
                <a:gd name="T41" fmla="*/ 96 h 162"/>
                <a:gd name="T42" fmla="*/ 22 w 152"/>
                <a:gd name="T43" fmla="*/ 80 h 162"/>
                <a:gd name="T44" fmla="*/ 38 w 152"/>
                <a:gd name="T45" fmla="*/ 24 h 162"/>
                <a:gd name="T46" fmla="*/ 70 w 152"/>
                <a:gd name="T47" fmla="*/ 66 h 162"/>
                <a:gd name="T48" fmla="*/ 54 w 152"/>
                <a:gd name="T49" fmla="*/ 115 h 162"/>
                <a:gd name="T50" fmla="*/ 52 w 152"/>
                <a:gd name="T51" fmla="*/ 114 h 162"/>
                <a:gd name="T52" fmla="*/ 50 w 152"/>
                <a:gd name="T53" fmla="*/ 115 h 162"/>
                <a:gd name="T54" fmla="*/ 37 w 152"/>
                <a:gd name="T55" fmla="*/ 118 h 162"/>
                <a:gd name="T56" fmla="*/ 41 w 152"/>
                <a:gd name="T57" fmla="*/ 135 h 162"/>
                <a:gd name="T58" fmla="*/ 57 w 152"/>
                <a:gd name="T59" fmla="*/ 132 h 162"/>
                <a:gd name="T60" fmla="*/ 56 w 152"/>
                <a:gd name="T61" fmla="*/ 118 h 162"/>
                <a:gd name="T62" fmla="*/ 72 w 152"/>
                <a:gd name="T63" fmla="*/ 69 h 162"/>
                <a:gd name="T64" fmla="*/ 94 w 152"/>
                <a:gd name="T65" fmla="*/ 115 h 162"/>
                <a:gd name="T66" fmla="*/ 85 w 152"/>
                <a:gd name="T67" fmla="*/ 136 h 162"/>
                <a:gd name="T68" fmla="*/ 84 w 152"/>
                <a:gd name="T69" fmla="*/ 135 h 162"/>
                <a:gd name="T70" fmla="*/ 72 w 152"/>
                <a:gd name="T71" fmla="*/ 144 h 162"/>
                <a:gd name="T72" fmla="*/ 79 w 152"/>
                <a:gd name="T73" fmla="*/ 157 h 162"/>
                <a:gd name="T74" fmla="*/ 89 w 152"/>
                <a:gd name="T75" fmla="*/ 150 h 162"/>
                <a:gd name="T76" fmla="*/ 87 w 152"/>
                <a:gd name="T77" fmla="*/ 138 h 162"/>
                <a:gd name="T78" fmla="*/ 96 w 152"/>
                <a:gd name="T79" fmla="*/ 118 h 162"/>
                <a:gd name="T80" fmla="*/ 105 w 152"/>
                <a:gd name="T81" fmla="*/ 144 h 162"/>
                <a:gd name="T82" fmla="*/ 104 w 152"/>
                <a:gd name="T83" fmla="*/ 155 h 162"/>
                <a:gd name="T84" fmla="*/ 118 w 152"/>
                <a:gd name="T85" fmla="*/ 158 h 162"/>
                <a:gd name="T86" fmla="*/ 122 w 152"/>
                <a:gd name="T87" fmla="*/ 146 h 162"/>
                <a:gd name="T88" fmla="*/ 108 w 152"/>
                <a:gd name="T89" fmla="*/ 141 h 162"/>
                <a:gd name="T90" fmla="*/ 90 w 152"/>
                <a:gd name="T91" fmla="*/ 94 h 162"/>
                <a:gd name="T92" fmla="*/ 126 w 152"/>
                <a:gd name="T93" fmla="*/ 110 h 162"/>
                <a:gd name="T94" fmla="*/ 125 w 152"/>
                <a:gd name="T95" fmla="*/ 111 h 162"/>
                <a:gd name="T96" fmla="*/ 125 w 152"/>
                <a:gd name="T97" fmla="*/ 112 h 162"/>
                <a:gd name="T98" fmla="*/ 132 w 152"/>
                <a:gd name="T99" fmla="*/ 126 h 162"/>
                <a:gd name="T100" fmla="*/ 151 w 152"/>
                <a:gd name="T101" fmla="*/ 117 h 162"/>
                <a:gd name="T102" fmla="*/ 142 w 152"/>
                <a:gd name="T103" fmla="*/ 103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52" h="162">
                  <a:moveTo>
                    <a:pt x="142" y="103"/>
                  </a:moveTo>
                  <a:cubicBezTo>
                    <a:pt x="137" y="101"/>
                    <a:pt x="132" y="102"/>
                    <a:pt x="129" y="105"/>
                  </a:cubicBezTo>
                  <a:cubicBezTo>
                    <a:pt x="114" y="102"/>
                    <a:pt x="101" y="99"/>
                    <a:pt x="88" y="89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0" y="74"/>
                    <a:pt x="71" y="59"/>
                    <a:pt x="60" y="45"/>
                  </a:cubicBezTo>
                  <a:cubicBezTo>
                    <a:pt x="72" y="52"/>
                    <a:pt x="88" y="55"/>
                    <a:pt x="102" y="55"/>
                  </a:cubicBezTo>
                  <a:cubicBezTo>
                    <a:pt x="101" y="58"/>
                    <a:pt x="101" y="61"/>
                    <a:pt x="101" y="63"/>
                  </a:cubicBezTo>
                  <a:cubicBezTo>
                    <a:pt x="103" y="72"/>
                    <a:pt x="114" y="74"/>
                    <a:pt x="120" y="69"/>
                  </a:cubicBezTo>
                  <a:cubicBezTo>
                    <a:pt x="126" y="65"/>
                    <a:pt x="127" y="55"/>
                    <a:pt x="125" y="49"/>
                  </a:cubicBezTo>
                  <a:cubicBezTo>
                    <a:pt x="122" y="41"/>
                    <a:pt x="113" y="39"/>
                    <a:pt x="106" y="45"/>
                  </a:cubicBezTo>
                  <a:cubicBezTo>
                    <a:pt x="106" y="45"/>
                    <a:pt x="106" y="46"/>
                    <a:pt x="106" y="46"/>
                  </a:cubicBezTo>
                  <a:cubicBezTo>
                    <a:pt x="105" y="48"/>
                    <a:pt x="104" y="49"/>
                    <a:pt x="103" y="51"/>
                  </a:cubicBezTo>
                  <a:cubicBezTo>
                    <a:pt x="96" y="50"/>
                    <a:pt x="89" y="50"/>
                    <a:pt x="82" y="49"/>
                  </a:cubicBezTo>
                  <a:cubicBezTo>
                    <a:pt x="72" y="47"/>
                    <a:pt x="64" y="44"/>
                    <a:pt x="56" y="39"/>
                  </a:cubicBezTo>
                  <a:cubicBezTo>
                    <a:pt x="45" y="25"/>
                    <a:pt x="33" y="12"/>
                    <a:pt x="20" y="1"/>
                  </a:cubicBezTo>
                  <a:cubicBezTo>
                    <a:pt x="19" y="0"/>
                    <a:pt x="19" y="1"/>
                    <a:pt x="19" y="2"/>
                  </a:cubicBezTo>
                  <a:cubicBezTo>
                    <a:pt x="25" y="9"/>
                    <a:pt x="30" y="15"/>
                    <a:pt x="36" y="22"/>
                  </a:cubicBezTo>
                  <a:cubicBezTo>
                    <a:pt x="36" y="42"/>
                    <a:pt x="26" y="59"/>
                    <a:pt x="19" y="77"/>
                  </a:cubicBezTo>
                  <a:cubicBezTo>
                    <a:pt x="15" y="74"/>
                    <a:pt x="9" y="74"/>
                    <a:pt x="5" y="78"/>
                  </a:cubicBezTo>
                  <a:cubicBezTo>
                    <a:pt x="1" y="83"/>
                    <a:pt x="0" y="92"/>
                    <a:pt x="6" y="96"/>
                  </a:cubicBezTo>
                  <a:cubicBezTo>
                    <a:pt x="10" y="99"/>
                    <a:pt x="16" y="99"/>
                    <a:pt x="20" y="96"/>
                  </a:cubicBezTo>
                  <a:cubicBezTo>
                    <a:pt x="24" y="92"/>
                    <a:pt x="25" y="84"/>
                    <a:pt x="22" y="80"/>
                  </a:cubicBezTo>
                  <a:cubicBezTo>
                    <a:pt x="31" y="64"/>
                    <a:pt x="39" y="42"/>
                    <a:pt x="38" y="24"/>
                  </a:cubicBezTo>
                  <a:cubicBezTo>
                    <a:pt x="49" y="37"/>
                    <a:pt x="60" y="51"/>
                    <a:pt x="70" y="66"/>
                  </a:cubicBezTo>
                  <a:cubicBezTo>
                    <a:pt x="71" y="85"/>
                    <a:pt x="62" y="100"/>
                    <a:pt x="54" y="115"/>
                  </a:cubicBezTo>
                  <a:cubicBezTo>
                    <a:pt x="53" y="115"/>
                    <a:pt x="53" y="115"/>
                    <a:pt x="52" y="114"/>
                  </a:cubicBezTo>
                  <a:cubicBezTo>
                    <a:pt x="51" y="114"/>
                    <a:pt x="51" y="114"/>
                    <a:pt x="50" y="115"/>
                  </a:cubicBezTo>
                  <a:cubicBezTo>
                    <a:pt x="46" y="114"/>
                    <a:pt x="40" y="115"/>
                    <a:pt x="37" y="118"/>
                  </a:cubicBezTo>
                  <a:cubicBezTo>
                    <a:pt x="32" y="123"/>
                    <a:pt x="37" y="131"/>
                    <a:pt x="41" y="135"/>
                  </a:cubicBezTo>
                  <a:cubicBezTo>
                    <a:pt x="46" y="138"/>
                    <a:pt x="53" y="136"/>
                    <a:pt x="57" y="132"/>
                  </a:cubicBezTo>
                  <a:cubicBezTo>
                    <a:pt x="60" y="127"/>
                    <a:pt x="59" y="122"/>
                    <a:pt x="56" y="118"/>
                  </a:cubicBezTo>
                  <a:cubicBezTo>
                    <a:pt x="66" y="104"/>
                    <a:pt x="74" y="86"/>
                    <a:pt x="72" y="69"/>
                  </a:cubicBezTo>
                  <a:cubicBezTo>
                    <a:pt x="81" y="84"/>
                    <a:pt x="88" y="99"/>
                    <a:pt x="94" y="115"/>
                  </a:cubicBezTo>
                  <a:cubicBezTo>
                    <a:pt x="92" y="122"/>
                    <a:pt x="88" y="129"/>
                    <a:pt x="85" y="136"/>
                  </a:cubicBezTo>
                  <a:cubicBezTo>
                    <a:pt x="85" y="136"/>
                    <a:pt x="85" y="135"/>
                    <a:pt x="84" y="135"/>
                  </a:cubicBezTo>
                  <a:cubicBezTo>
                    <a:pt x="79" y="135"/>
                    <a:pt x="73" y="139"/>
                    <a:pt x="72" y="144"/>
                  </a:cubicBezTo>
                  <a:cubicBezTo>
                    <a:pt x="72" y="149"/>
                    <a:pt x="74" y="156"/>
                    <a:pt x="79" y="157"/>
                  </a:cubicBezTo>
                  <a:cubicBezTo>
                    <a:pt x="83" y="157"/>
                    <a:pt x="87" y="154"/>
                    <a:pt x="89" y="150"/>
                  </a:cubicBezTo>
                  <a:cubicBezTo>
                    <a:pt x="91" y="146"/>
                    <a:pt x="90" y="141"/>
                    <a:pt x="87" y="138"/>
                  </a:cubicBezTo>
                  <a:cubicBezTo>
                    <a:pt x="91" y="132"/>
                    <a:pt x="94" y="125"/>
                    <a:pt x="96" y="118"/>
                  </a:cubicBezTo>
                  <a:cubicBezTo>
                    <a:pt x="99" y="126"/>
                    <a:pt x="102" y="135"/>
                    <a:pt x="105" y="144"/>
                  </a:cubicBezTo>
                  <a:cubicBezTo>
                    <a:pt x="102" y="147"/>
                    <a:pt x="101" y="151"/>
                    <a:pt x="104" y="155"/>
                  </a:cubicBezTo>
                  <a:cubicBezTo>
                    <a:pt x="108" y="160"/>
                    <a:pt x="113" y="162"/>
                    <a:pt x="118" y="158"/>
                  </a:cubicBezTo>
                  <a:cubicBezTo>
                    <a:pt x="121" y="155"/>
                    <a:pt x="123" y="150"/>
                    <a:pt x="122" y="146"/>
                  </a:cubicBezTo>
                  <a:cubicBezTo>
                    <a:pt x="120" y="140"/>
                    <a:pt x="113" y="140"/>
                    <a:pt x="108" y="141"/>
                  </a:cubicBezTo>
                  <a:cubicBezTo>
                    <a:pt x="103" y="125"/>
                    <a:pt x="97" y="109"/>
                    <a:pt x="90" y="94"/>
                  </a:cubicBezTo>
                  <a:cubicBezTo>
                    <a:pt x="100" y="102"/>
                    <a:pt x="113" y="108"/>
                    <a:pt x="126" y="110"/>
                  </a:cubicBezTo>
                  <a:cubicBezTo>
                    <a:pt x="126" y="110"/>
                    <a:pt x="125" y="111"/>
                    <a:pt x="125" y="111"/>
                  </a:cubicBezTo>
                  <a:cubicBezTo>
                    <a:pt x="125" y="111"/>
                    <a:pt x="125" y="112"/>
                    <a:pt x="125" y="112"/>
                  </a:cubicBezTo>
                  <a:cubicBezTo>
                    <a:pt x="124" y="118"/>
                    <a:pt x="126" y="124"/>
                    <a:pt x="132" y="126"/>
                  </a:cubicBezTo>
                  <a:cubicBezTo>
                    <a:pt x="139" y="128"/>
                    <a:pt x="150" y="125"/>
                    <a:pt x="151" y="117"/>
                  </a:cubicBezTo>
                  <a:cubicBezTo>
                    <a:pt x="152" y="111"/>
                    <a:pt x="147" y="105"/>
                    <a:pt x="142" y="103"/>
                  </a:cubicBezTo>
                  <a:close/>
                </a:path>
              </a:pathLst>
            </a:custGeom>
            <a:solidFill>
              <a:srgbClr val="7F7E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4" name="Freeform 29"/>
            <p:cNvSpPr/>
            <p:nvPr/>
          </p:nvSpPr>
          <p:spPr bwMode="auto">
            <a:xfrm>
              <a:off x="1868517" y="538450"/>
              <a:ext cx="655638" cy="533400"/>
            </a:xfrm>
            <a:custGeom>
              <a:avLst/>
              <a:gdLst>
                <a:gd name="T0" fmla="*/ 237 w 239"/>
                <a:gd name="T1" fmla="*/ 42 h 194"/>
                <a:gd name="T2" fmla="*/ 188 w 239"/>
                <a:gd name="T3" fmla="*/ 43 h 194"/>
                <a:gd name="T4" fmla="*/ 153 w 239"/>
                <a:gd name="T5" fmla="*/ 64 h 194"/>
                <a:gd name="T6" fmla="*/ 140 w 239"/>
                <a:gd name="T7" fmla="*/ 1 h 194"/>
                <a:gd name="T8" fmla="*/ 137 w 239"/>
                <a:gd name="T9" fmla="*/ 1 h 194"/>
                <a:gd name="T10" fmla="*/ 143 w 239"/>
                <a:gd name="T11" fmla="*/ 79 h 194"/>
                <a:gd name="T12" fmla="*/ 143 w 239"/>
                <a:gd name="T13" fmla="*/ 81 h 194"/>
                <a:gd name="T14" fmla="*/ 142 w 239"/>
                <a:gd name="T15" fmla="*/ 82 h 194"/>
                <a:gd name="T16" fmla="*/ 115 w 239"/>
                <a:gd name="T17" fmla="*/ 115 h 194"/>
                <a:gd name="T18" fmla="*/ 83 w 239"/>
                <a:gd name="T19" fmla="*/ 147 h 194"/>
                <a:gd name="T20" fmla="*/ 1 w 239"/>
                <a:gd name="T21" fmla="*/ 192 h 194"/>
                <a:gd name="T22" fmla="*/ 1 w 239"/>
                <a:gd name="T23" fmla="*/ 194 h 194"/>
                <a:gd name="T24" fmla="*/ 81 w 239"/>
                <a:gd name="T25" fmla="*/ 155 h 194"/>
                <a:gd name="T26" fmla="*/ 116 w 239"/>
                <a:gd name="T27" fmla="*/ 120 h 194"/>
                <a:gd name="T28" fmla="*/ 145 w 239"/>
                <a:gd name="T29" fmla="*/ 83 h 194"/>
                <a:gd name="T30" fmla="*/ 146 w 239"/>
                <a:gd name="T31" fmla="*/ 83 h 194"/>
                <a:gd name="T32" fmla="*/ 146 w 239"/>
                <a:gd name="T33" fmla="*/ 83 h 194"/>
                <a:gd name="T34" fmla="*/ 147 w 239"/>
                <a:gd name="T35" fmla="*/ 81 h 194"/>
                <a:gd name="T36" fmla="*/ 200 w 239"/>
                <a:gd name="T37" fmla="*/ 79 h 194"/>
                <a:gd name="T38" fmla="*/ 239 w 239"/>
                <a:gd name="T39" fmla="*/ 44 h 194"/>
                <a:gd name="T40" fmla="*/ 237 w 239"/>
                <a:gd name="T41" fmla="*/ 42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9" h="194">
                  <a:moveTo>
                    <a:pt x="237" y="42"/>
                  </a:moveTo>
                  <a:cubicBezTo>
                    <a:pt x="223" y="34"/>
                    <a:pt x="202" y="38"/>
                    <a:pt x="188" y="43"/>
                  </a:cubicBezTo>
                  <a:cubicBezTo>
                    <a:pt x="175" y="47"/>
                    <a:pt x="163" y="55"/>
                    <a:pt x="153" y="64"/>
                  </a:cubicBezTo>
                  <a:cubicBezTo>
                    <a:pt x="158" y="42"/>
                    <a:pt x="154" y="15"/>
                    <a:pt x="140" y="1"/>
                  </a:cubicBezTo>
                  <a:cubicBezTo>
                    <a:pt x="139" y="0"/>
                    <a:pt x="138" y="0"/>
                    <a:pt x="137" y="1"/>
                  </a:cubicBezTo>
                  <a:cubicBezTo>
                    <a:pt x="123" y="22"/>
                    <a:pt x="123" y="62"/>
                    <a:pt x="143" y="79"/>
                  </a:cubicBezTo>
                  <a:cubicBezTo>
                    <a:pt x="143" y="80"/>
                    <a:pt x="143" y="80"/>
                    <a:pt x="143" y="81"/>
                  </a:cubicBezTo>
                  <a:cubicBezTo>
                    <a:pt x="142" y="81"/>
                    <a:pt x="142" y="82"/>
                    <a:pt x="142" y="82"/>
                  </a:cubicBezTo>
                  <a:cubicBezTo>
                    <a:pt x="133" y="93"/>
                    <a:pt x="125" y="104"/>
                    <a:pt x="115" y="115"/>
                  </a:cubicBezTo>
                  <a:cubicBezTo>
                    <a:pt x="105" y="126"/>
                    <a:pt x="94" y="137"/>
                    <a:pt x="83" y="147"/>
                  </a:cubicBezTo>
                  <a:cubicBezTo>
                    <a:pt x="58" y="169"/>
                    <a:pt x="32" y="183"/>
                    <a:pt x="1" y="192"/>
                  </a:cubicBezTo>
                  <a:cubicBezTo>
                    <a:pt x="0" y="192"/>
                    <a:pt x="0" y="194"/>
                    <a:pt x="1" y="194"/>
                  </a:cubicBezTo>
                  <a:cubicBezTo>
                    <a:pt x="31" y="192"/>
                    <a:pt x="59" y="173"/>
                    <a:pt x="81" y="155"/>
                  </a:cubicBezTo>
                  <a:cubicBezTo>
                    <a:pt x="93" y="144"/>
                    <a:pt x="105" y="132"/>
                    <a:pt x="116" y="120"/>
                  </a:cubicBezTo>
                  <a:cubicBezTo>
                    <a:pt x="126" y="109"/>
                    <a:pt x="137" y="97"/>
                    <a:pt x="145" y="83"/>
                  </a:cubicBezTo>
                  <a:cubicBezTo>
                    <a:pt x="146" y="83"/>
                    <a:pt x="146" y="83"/>
                    <a:pt x="146" y="83"/>
                  </a:cubicBezTo>
                  <a:cubicBezTo>
                    <a:pt x="146" y="83"/>
                    <a:pt x="146" y="83"/>
                    <a:pt x="146" y="83"/>
                  </a:cubicBezTo>
                  <a:cubicBezTo>
                    <a:pt x="146" y="82"/>
                    <a:pt x="146" y="81"/>
                    <a:pt x="147" y="81"/>
                  </a:cubicBezTo>
                  <a:cubicBezTo>
                    <a:pt x="164" y="87"/>
                    <a:pt x="183" y="86"/>
                    <a:pt x="200" y="79"/>
                  </a:cubicBezTo>
                  <a:cubicBezTo>
                    <a:pt x="215" y="73"/>
                    <a:pt x="233" y="60"/>
                    <a:pt x="239" y="44"/>
                  </a:cubicBezTo>
                  <a:cubicBezTo>
                    <a:pt x="239" y="43"/>
                    <a:pt x="238" y="42"/>
                    <a:pt x="237" y="42"/>
                  </a:cubicBezTo>
                  <a:close/>
                </a:path>
              </a:pathLst>
            </a:custGeom>
            <a:solidFill>
              <a:srgbClr val="7F7E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5" name="Freeform 30"/>
            <p:cNvSpPr/>
            <p:nvPr/>
          </p:nvSpPr>
          <p:spPr bwMode="auto">
            <a:xfrm>
              <a:off x="2449542" y="82837"/>
              <a:ext cx="693738" cy="965200"/>
            </a:xfrm>
            <a:custGeom>
              <a:avLst/>
              <a:gdLst>
                <a:gd name="T0" fmla="*/ 236 w 253"/>
                <a:gd name="T1" fmla="*/ 151 h 351"/>
                <a:gd name="T2" fmla="*/ 169 w 253"/>
                <a:gd name="T3" fmla="*/ 159 h 351"/>
                <a:gd name="T4" fmla="*/ 128 w 253"/>
                <a:gd name="T5" fmla="*/ 189 h 351"/>
                <a:gd name="T6" fmla="*/ 116 w 253"/>
                <a:gd name="T7" fmla="*/ 202 h 351"/>
                <a:gd name="T8" fmla="*/ 128 w 253"/>
                <a:gd name="T9" fmla="*/ 165 h 351"/>
                <a:gd name="T10" fmla="*/ 128 w 253"/>
                <a:gd name="T11" fmla="*/ 165 h 351"/>
                <a:gd name="T12" fmla="*/ 129 w 253"/>
                <a:gd name="T13" fmla="*/ 165 h 351"/>
                <a:gd name="T14" fmla="*/ 130 w 253"/>
                <a:gd name="T15" fmla="*/ 165 h 351"/>
                <a:gd name="T16" fmla="*/ 213 w 253"/>
                <a:gd name="T17" fmla="*/ 62 h 351"/>
                <a:gd name="T18" fmla="*/ 208 w 253"/>
                <a:gd name="T19" fmla="*/ 16 h 351"/>
                <a:gd name="T20" fmla="*/ 167 w 253"/>
                <a:gd name="T21" fmla="*/ 3 h 351"/>
                <a:gd name="T22" fmla="*/ 112 w 253"/>
                <a:gd name="T23" fmla="*/ 72 h 351"/>
                <a:gd name="T24" fmla="*/ 127 w 253"/>
                <a:gd name="T25" fmla="*/ 164 h 351"/>
                <a:gd name="T26" fmla="*/ 126 w 253"/>
                <a:gd name="T27" fmla="*/ 164 h 351"/>
                <a:gd name="T28" fmla="*/ 105 w 253"/>
                <a:gd name="T29" fmla="*/ 213 h 351"/>
                <a:gd name="T30" fmla="*/ 80 w 253"/>
                <a:gd name="T31" fmla="*/ 266 h 351"/>
                <a:gd name="T32" fmla="*/ 1 w 253"/>
                <a:gd name="T33" fmla="*/ 350 h 351"/>
                <a:gd name="T34" fmla="*/ 1 w 253"/>
                <a:gd name="T35" fmla="*/ 351 h 351"/>
                <a:gd name="T36" fmla="*/ 81 w 253"/>
                <a:gd name="T37" fmla="*/ 273 h 351"/>
                <a:gd name="T38" fmla="*/ 107 w 253"/>
                <a:gd name="T39" fmla="*/ 221 h 351"/>
                <a:gd name="T40" fmla="*/ 110 w 253"/>
                <a:gd name="T41" fmla="*/ 214 h 351"/>
                <a:gd name="T42" fmla="*/ 204 w 253"/>
                <a:gd name="T43" fmla="*/ 221 h 351"/>
                <a:gd name="T44" fmla="*/ 236 w 253"/>
                <a:gd name="T45" fmla="*/ 151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53" h="351">
                  <a:moveTo>
                    <a:pt x="236" y="151"/>
                  </a:moveTo>
                  <a:cubicBezTo>
                    <a:pt x="222" y="129"/>
                    <a:pt x="184" y="150"/>
                    <a:pt x="169" y="159"/>
                  </a:cubicBezTo>
                  <a:cubicBezTo>
                    <a:pt x="154" y="167"/>
                    <a:pt x="140" y="177"/>
                    <a:pt x="128" y="189"/>
                  </a:cubicBezTo>
                  <a:cubicBezTo>
                    <a:pt x="124" y="193"/>
                    <a:pt x="119" y="197"/>
                    <a:pt x="116" y="202"/>
                  </a:cubicBezTo>
                  <a:cubicBezTo>
                    <a:pt x="121" y="190"/>
                    <a:pt x="125" y="178"/>
                    <a:pt x="128" y="165"/>
                  </a:cubicBezTo>
                  <a:cubicBezTo>
                    <a:pt x="128" y="165"/>
                    <a:pt x="128" y="165"/>
                    <a:pt x="128" y="165"/>
                  </a:cubicBezTo>
                  <a:cubicBezTo>
                    <a:pt x="128" y="165"/>
                    <a:pt x="129" y="165"/>
                    <a:pt x="129" y="165"/>
                  </a:cubicBezTo>
                  <a:cubicBezTo>
                    <a:pt x="129" y="165"/>
                    <a:pt x="130" y="165"/>
                    <a:pt x="130" y="165"/>
                  </a:cubicBezTo>
                  <a:cubicBezTo>
                    <a:pt x="168" y="139"/>
                    <a:pt x="203" y="108"/>
                    <a:pt x="213" y="62"/>
                  </a:cubicBezTo>
                  <a:cubicBezTo>
                    <a:pt x="216" y="47"/>
                    <a:pt x="216" y="30"/>
                    <a:pt x="208" y="16"/>
                  </a:cubicBezTo>
                  <a:cubicBezTo>
                    <a:pt x="199" y="2"/>
                    <a:pt x="182" y="0"/>
                    <a:pt x="167" y="3"/>
                  </a:cubicBezTo>
                  <a:cubicBezTo>
                    <a:pt x="133" y="8"/>
                    <a:pt x="117" y="42"/>
                    <a:pt x="112" y="72"/>
                  </a:cubicBezTo>
                  <a:cubicBezTo>
                    <a:pt x="107" y="101"/>
                    <a:pt x="108" y="139"/>
                    <a:pt x="127" y="164"/>
                  </a:cubicBezTo>
                  <a:cubicBezTo>
                    <a:pt x="126" y="164"/>
                    <a:pt x="126" y="164"/>
                    <a:pt x="126" y="164"/>
                  </a:cubicBezTo>
                  <a:cubicBezTo>
                    <a:pt x="118" y="180"/>
                    <a:pt x="112" y="197"/>
                    <a:pt x="105" y="213"/>
                  </a:cubicBezTo>
                  <a:cubicBezTo>
                    <a:pt x="98" y="231"/>
                    <a:pt x="90" y="249"/>
                    <a:pt x="80" y="266"/>
                  </a:cubicBezTo>
                  <a:cubicBezTo>
                    <a:pt x="61" y="301"/>
                    <a:pt x="34" y="328"/>
                    <a:pt x="1" y="350"/>
                  </a:cubicBezTo>
                  <a:cubicBezTo>
                    <a:pt x="0" y="350"/>
                    <a:pt x="1" y="351"/>
                    <a:pt x="1" y="351"/>
                  </a:cubicBezTo>
                  <a:cubicBezTo>
                    <a:pt x="36" y="335"/>
                    <a:pt x="62" y="305"/>
                    <a:pt x="81" y="273"/>
                  </a:cubicBezTo>
                  <a:cubicBezTo>
                    <a:pt x="91" y="257"/>
                    <a:pt x="100" y="239"/>
                    <a:pt x="107" y="221"/>
                  </a:cubicBezTo>
                  <a:cubicBezTo>
                    <a:pt x="108" y="219"/>
                    <a:pt x="109" y="216"/>
                    <a:pt x="110" y="214"/>
                  </a:cubicBezTo>
                  <a:cubicBezTo>
                    <a:pt x="136" y="233"/>
                    <a:pt x="176" y="233"/>
                    <a:pt x="204" y="221"/>
                  </a:cubicBezTo>
                  <a:cubicBezTo>
                    <a:pt x="229" y="211"/>
                    <a:pt x="253" y="178"/>
                    <a:pt x="236" y="151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6" name="Freeform 31"/>
            <p:cNvSpPr/>
            <p:nvPr/>
          </p:nvSpPr>
          <p:spPr bwMode="auto">
            <a:xfrm>
              <a:off x="2527329" y="1141700"/>
              <a:ext cx="0" cy="3175"/>
            </a:xfrm>
            <a:custGeom>
              <a:avLst/>
              <a:gdLst>
                <a:gd name="T0" fmla="*/ 0 h 2"/>
                <a:gd name="T1" fmla="*/ 2 h 2"/>
                <a:gd name="T2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7" name="Freeform 33"/>
            <p:cNvSpPr/>
            <p:nvPr/>
          </p:nvSpPr>
          <p:spPr bwMode="auto">
            <a:xfrm>
              <a:off x="2362229" y="1071850"/>
              <a:ext cx="573088" cy="442913"/>
            </a:xfrm>
            <a:custGeom>
              <a:avLst/>
              <a:gdLst>
                <a:gd name="T0" fmla="*/ 186 w 209"/>
                <a:gd name="T1" fmla="*/ 57 h 161"/>
                <a:gd name="T2" fmla="*/ 162 w 209"/>
                <a:gd name="T3" fmla="*/ 69 h 161"/>
                <a:gd name="T4" fmla="*/ 144 w 209"/>
                <a:gd name="T5" fmla="*/ 86 h 161"/>
                <a:gd name="T6" fmla="*/ 82 w 209"/>
                <a:gd name="T7" fmla="*/ 35 h 161"/>
                <a:gd name="T8" fmla="*/ 2 w 209"/>
                <a:gd name="T9" fmla="*/ 0 h 161"/>
                <a:gd name="T10" fmla="*/ 1 w 209"/>
                <a:gd name="T11" fmla="*/ 2 h 161"/>
                <a:gd name="T12" fmla="*/ 29 w 209"/>
                <a:gd name="T13" fmla="*/ 17 h 161"/>
                <a:gd name="T14" fmla="*/ 71 w 209"/>
                <a:gd name="T15" fmla="*/ 34 h 161"/>
                <a:gd name="T16" fmla="*/ 110 w 209"/>
                <a:gd name="T17" fmla="*/ 59 h 161"/>
                <a:gd name="T18" fmla="*/ 142 w 209"/>
                <a:gd name="T19" fmla="*/ 89 h 161"/>
                <a:gd name="T20" fmla="*/ 142 w 209"/>
                <a:gd name="T21" fmla="*/ 89 h 161"/>
                <a:gd name="T22" fmla="*/ 141 w 209"/>
                <a:gd name="T23" fmla="*/ 91 h 161"/>
                <a:gd name="T24" fmla="*/ 140 w 209"/>
                <a:gd name="T25" fmla="*/ 148 h 161"/>
                <a:gd name="T26" fmla="*/ 166 w 209"/>
                <a:gd name="T27" fmla="*/ 131 h 161"/>
                <a:gd name="T28" fmla="*/ 187 w 209"/>
                <a:gd name="T29" fmla="*/ 118 h 161"/>
                <a:gd name="T30" fmla="*/ 187 w 209"/>
                <a:gd name="T31" fmla="*/ 92 h 161"/>
                <a:gd name="T32" fmla="*/ 186 w 209"/>
                <a:gd name="T33" fmla="*/ 57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9" h="161">
                  <a:moveTo>
                    <a:pt x="186" y="57"/>
                  </a:moveTo>
                  <a:cubicBezTo>
                    <a:pt x="177" y="57"/>
                    <a:pt x="168" y="64"/>
                    <a:pt x="162" y="69"/>
                  </a:cubicBezTo>
                  <a:cubicBezTo>
                    <a:pt x="156" y="74"/>
                    <a:pt x="149" y="80"/>
                    <a:pt x="144" y="86"/>
                  </a:cubicBezTo>
                  <a:cubicBezTo>
                    <a:pt x="129" y="65"/>
                    <a:pt x="105" y="48"/>
                    <a:pt x="82" y="35"/>
                  </a:cubicBezTo>
                  <a:cubicBezTo>
                    <a:pt x="57" y="21"/>
                    <a:pt x="28" y="14"/>
                    <a:pt x="2" y="0"/>
                  </a:cubicBezTo>
                  <a:cubicBezTo>
                    <a:pt x="1" y="0"/>
                    <a:pt x="0" y="1"/>
                    <a:pt x="1" y="2"/>
                  </a:cubicBezTo>
                  <a:cubicBezTo>
                    <a:pt x="9" y="9"/>
                    <a:pt x="19" y="13"/>
                    <a:pt x="29" y="17"/>
                  </a:cubicBezTo>
                  <a:cubicBezTo>
                    <a:pt x="43" y="22"/>
                    <a:pt x="58" y="27"/>
                    <a:pt x="71" y="34"/>
                  </a:cubicBezTo>
                  <a:cubicBezTo>
                    <a:pt x="85" y="41"/>
                    <a:pt x="98" y="49"/>
                    <a:pt x="110" y="59"/>
                  </a:cubicBezTo>
                  <a:cubicBezTo>
                    <a:pt x="122" y="68"/>
                    <a:pt x="131" y="79"/>
                    <a:pt x="142" y="89"/>
                  </a:cubicBezTo>
                  <a:cubicBezTo>
                    <a:pt x="142" y="89"/>
                    <a:pt x="142" y="89"/>
                    <a:pt x="142" y="89"/>
                  </a:cubicBezTo>
                  <a:cubicBezTo>
                    <a:pt x="141" y="90"/>
                    <a:pt x="141" y="90"/>
                    <a:pt x="141" y="91"/>
                  </a:cubicBezTo>
                  <a:cubicBezTo>
                    <a:pt x="133" y="109"/>
                    <a:pt x="125" y="132"/>
                    <a:pt x="140" y="148"/>
                  </a:cubicBezTo>
                  <a:cubicBezTo>
                    <a:pt x="152" y="161"/>
                    <a:pt x="166" y="144"/>
                    <a:pt x="166" y="131"/>
                  </a:cubicBezTo>
                  <a:cubicBezTo>
                    <a:pt x="175" y="131"/>
                    <a:pt x="182" y="125"/>
                    <a:pt x="187" y="118"/>
                  </a:cubicBezTo>
                  <a:cubicBezTo>
                    <a:pt x="192" y="111"/>
                    <a:pt x="194" y="99"/>
                    <a:pt x="187" y="92"/>
                  </a:cubicBezTo>
                  <a:cubicBezTo>
                    <a:pt x="197" y="83"/>
                    <a:pt x="209" y="57"/>
                    <a:pt x="186" y="57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8" name="Freeform 34"/>
            <p:cNvSpPr/>
            <p:nvPr/>
          </p:nvSpPr>
          <p:spPr bwMode="auto">
            <a:xfrm>
              <a:off x="2440017" y="1141700"/>
              <a:ext cx="139700" cy="341313"/>
            </a:xfrm>
            <a:custGeom>
              <a:avLst/>
              <a:gdLst>
                <a:gd name="T0" fmla="*/ 35 w 51"/>
                <a:gd name="T1" fmla="*/ 2 h 124"/>
                <a:gd name="T2" fmla="*/ 34 w 51"/>
                <a:gd name="T3" fmla="*/ 0 h 124"/>
                <a:gd name="T4" fmla="*/ 32 w 51"/>
                <a:gd name="T5" fmla="*/ 2 h 124"/>
                <a:gd name="T6" fmla="*/ 2 w 51"/>
                <a:gd name="T7" fmla="*/ 58 h 124"/>
                <a:gd name="T8" fmla="*/ 13 w 51"/>
                <a:gd name="T9" fmla="*/ 122 h 124"/>
                <a:gd name="T10" fmla="*/ 16 w 51"/>
                <a:gd name="T11" fmla="*/ 121 h 124"/>
                <a:gd name="T12" fmla="*/ 48 w 51"/>
                <a:gd name="T13" fmla="*/ 65 h 124"/>
                <a:gd name="T14" fmla="*/ 35 w 51"/>
                <a:gd name="T15" fmla="*/ 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124">
                  <a:moveTo>
                    <a:pt x="35" y="2"/>
                  </a:moveTo>
                  <a:cubicBezTo>
                    <a:pt x="35" y="1"/>
                    <a:pt x="35" y="0"/>
                    <a:pt x="34" y="0"/>
                  </a:cubicBezTo>
                  <a:cubicBezTo>
                    <a:pt x="32" y="0"/>
                    <a:pt x="32" y="1"/>
                    <a:pt x="32" y="2"/>
                  </a:cubicBezTo>
                  <a:cubicBezTo>
                    <a:pt x="13" y="14"/>
                    <a:pt x="5" y="37"/>
                    <a:pt x="2" y="58"/>
                  </a:cubicBezTo>
                  <a:cubicBezTo>
                    <a:pt x="0" y="79"/>
                    <a:pt x="1" y="105"/>
                    <a:pt x="13" y="122"/>
                  </a:cubicBezTo>
                  <a:cubicBezTo>
                    <a:pt x="14" y="124"/>
                    <a:pt x="17" y="122"/>
                    <a:pt x="16" y="121"/>
                  </a:cubicBezTo>
                  <a:cubicBezTo>
                    <a:pt x="34" y="109"/>
                    <a:pt x="44" y="85"/>
                    <a:pt x="48" y="65"/>
                  </a:cubicBezTo>
                  <a:cubicBezTo>
                    <a:pt x="51" y="46"/>
                    <a:pt x="50" y="17"/>
                    <a:pt x="35" y="2"/>
                  </a:cubicBezTo>
                  <a:close/>
                </a:path>
              </a:pathLst>
            </a:custGeom>
            <a:solidFill>
              <a:srgbClr val="7F7E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9" name="Freeform 35"/>
            <p:cNvSpPr/>
            <p:nvPr/>
          </p:nvSpPr>
          <p:spPr bwMode="auto">
            <a:xfrm>
              <a:off x="2598767" y="1017875"/>
              <a:ext cx="309563" cy="195263"/>
            </a:xfrm>
            <a:custGeom>
              <a:avLst/>
              <a:gdLst>
                <a:gd name="T0" fmla="*/ 110 w 113"/>
                <a:gd name="T1" fmla="*/ 3 h 71"/>
                <a:gd name="T2" fmla="*/ 108 w 113"/>
                <a:gd name="T3" fmla="*/ 1 h 71"/>
                <a:gd name="T4" fmla="*/ 1 w 113"/>
                <a:gd name="T5" fmla="*/ 58 h 71"/>
                <a:gd name="T6" fmla="*/ 1 w 113"/>
                <a:gd name="T7" fmla="*/ 58 h 71"/>
                <a:gd name="T8" fmla="*/ 0 w 113"/>
                <a:gd name="T9" fmla="*/ 59 h 71"/>
                <a:gd name="T10" fmla="*/ 2 w 113"/>
                <a:gd name="T11" fmla="*/ 60 h 71"/>
                <a:gd name="T12" fmla="*/ 2 w 113"/>
                <a:gd name="T13" fmla="*/ 59 h 71"/>
                <a:gd name="T14" fmla="*/ 61 w 113"/>
                <a:gd name="T15" fmla="*/ 52 h 71"/>
                <a:gd name="T16" fmla="*/ 112 w 113"/>
                <a:gd name="T17" fmla="*/ 6 h 71"/>
                <a:gd name="T18" fmla="*/ 110 w 113"/>
                <a:gd name="T19" fmla="*/ 3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3" h="71">
                  <a:moveTo>
                    <a:pt x="110" y="3"/>
                  </a:moveTo>
                  <a:cubicBezTo>
                    <a:pt x="110" y="2"/>
                    <a:pt x="109" y="1"/>
                    <a:pt x="108" y="1"/>
                  </a:cubicBezTo>
                  <a:cubicBezTo>
                    <a:pt x="66" y="0"/>
                    <a:pt x="18" y="16"/>
                    <a:pt x="1" y="58"/>
                  </a:cubicBezTo>
                  <a:cubicBezTo>
                    <a:pt x="1" y="58"/>
                    <a:pt x="1" y="58"/>
                    <a:pt x="1" y="58"/>
                  </a:cubicBezTo>
                  <a:cubicBezTo>
                    <a:pt x="1" y="58"/>
                    <a:pt x="1" y="59"/>
                    <a:pt x="0" y="59"/>
                  </a:cubicBezTo>
                  <a:cubicBezTo>
                    <a:pt x="0" y="60"/>
                    <a:pt x="1" y="60"/>
                    <a:pt x="2" y="60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19" y="71"/>
                    <a:pt x="45" y="60"/>
                    <a:pt x="61" y="52"/>
                  </a:cubicBezTo>
                  <a:cubicBezTo>
                    <a:pt x="81" y="42"/>
                    <a:pt x="101" y="26"/>
                    <a:pt x="112" y="6"/>
                  </a:cubicBezTo>
                  <a:cubicBezTo>
                    <a:pt x="113" y="4"/>
                    <a:pt x="111" y="3"/>
                    <a:pt x="110" y="3"/>
                  </a:cubicBezTo>
                  <a:close/>
                </a:path>
              </a:pathLst>
            </a:custGeom>
            <a:solidFill>
              <a:srgbClr val="7F7E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0" name="Freeform 36"/>
            <p:cNvSpPr/>
            <p:nvPr/>
          </p:nvSpPr>
          <p:spPr bwMode="auto">
            <a:xfrm>
              <a:off x="3232179" y="214600"/>
              <a:ext cx="239713" cy="363538"/>
            </a:xfrm>
            <a:custGeom>
              <a:avLst/>
              <a:gdLst>
                <a:gd name="T0" fmla="*/ 83 w 88"/>
                <a:gd name="T1" fmla="*/ 29 h 132"/>
                <a:gd name="T2" fmla="*/ 68 w 88"/>
                <a:gd name="T3" fmla="*/ 29 h 132"/>
                <a:gd name="T4" fmla="*/ 70 w 88"/>
                <a:gd name="T5" fmla="*/ 14 h 132"/>
                <a:gd name="T6" fmla="*/ 68 w 88"/>
                <a:gd name="T7" fmla="*/ 12 h 132"/>
                <a:gd name="T8" fmla="*/ 47 w 88"/>
                <a:gd name="T9" fmla="*/ 20 h 132"/>
                <a:gd name="T10" fmla="*/ 28 w 88"/>
                <a:gd name="T11" fmla="*/ 9 h 132"/>
                <a:gd name="T12" fmla="*/ 32 w 88"/>
                <a:gd name="T13" fmla="*/ 46 h 132"/>
                <a:gd name="T14" fmla="*/ 32 w 88"/>
                <a:gd name="T15" fmla="*/ 48 h 132"/>
                <a:gd name="T16" fmla="*/ 15 w 88"/>
                <a:gd name="T17" fmla="*/ 84 h 132"/>
                <a:gd name="T18" fmla="*/ 0 w 88"/>
                <a:gd name="T19" fmla="*/ 131 h 132"/>
                <a:gd name="T20" fmla="*/ 2 w 88"/>
                <a:gd name="T21" fmla="*/ 131 h 132"/>
                <a:gd name="T22" fmla="*/ 17 w 88"/>
                <a:gd name="T23" fmla="*/ 89 h 132"/>
                <a:gd name="T24" fmla="*/ 34 w 88"/>
                <a:gd name="T25" fmla="*/ 51 h 132"/>
                <a:gd name="T26" fmla="*/ 85 w 88"/>
                <a:gd name="T27" fmla="*/ 44 h 132"/>
                <a:gd name="T28" fmla="*/ 83 w 88"/>
                <a:gd name="T29" fmla="*/ 29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8" h="132">
                  <a:moveTo>
                    <a:pt x="83" y="29"/>
                  </a:moveTo>
                  <a:cubicBezTo>
                    <a:pt x="78" y="26"/>
                    <a:pt x="73" y="27"/>
                    <a:pt x="68" y="29"/>
                  </a:cubicBezTo>
                  <a:cubicBezTo>
                    <a:pt x="70" y="24"/>
                    <a:pt x="70" y="20"/>
                    <a:pt x="70" y="14"/>
                  </a:cubicBezTo>
                  <a:cubicBezTo>
                    <a:pt x="71" y="13"/>
                    <a:pt x="69" y="12"/>
                    <a:pt x="68" y="12"/>
                  </a:cubicBezTo>
                  <a:cubicBezTo>
                    <a:pt x="59" y="11"/>
                    <a:pt x="52" y="14"/>
                    <a:pt x="47" y="20"/>
                  </a:cubicBezTo>
                  <a:cubicBezTo>
                    <a:pt x="45" y="11"/>
                    <a:pt x="38" y="0"/>
                    <a:pt x="28" y="9"/>
                  </a:cubicBezTo>
                  <a:cubicBezTo>
                    <a:pt x="17" y="19"/>
                    <a:pt x="21" y="37"/>
                    <a:pt x="32" y="46"/>
                  </a:cubicBezTo>
                  <a:cubicBezTo>
                    <a:pt x="31" y="47"/>
                    <a:pt x="31" y="48"/>
                    <a:pt x="32" y="48"/>
                  </a:cubicBezTo>
                  <a:cubicBezTo>
                    <a:pt x="25" y="60"/>
                    <a:pt x="20" y="72"/>
                    <a:pt x="15" y="84"/>
                  </a:cubicBezTo>
                  <a:cubicBezTo>
                    <a:pt x="9" y="99"/>
                    <a:pt x="3" y="115"/>
                    <a:pt x="0" y="131"/>
                  </a:cubicBezTo>
                  <a:cubicBezTo>
                    <a:pt x="0" y="132"/>
                    <a:pt x="2" y="132"/>
                    <a:pt x="2" y="131"/>
                  </a:cubicBezTo>
                  <a:cubicBezTo>
                    <a:pt x="7" y="117"/>
                    <a:pt x="11" y="103"/>
                    <a:pt x="17" y="89"/>
                  </a:cubicBezTo>
                  <a:cubicBezTo>
                    <a:pt x="22" y="76"/>
                    <a:pt x="29" y="64"/>
                    <a:pt x="34" y="51"/>
                  </a:cubicBezTo>
                  <a:cubicBezTo>
                    <a:pt x="48" y="65"/>
                    <a:pt x="74" y="62"/>
                    <a:pt x="85" y="44"/>
                  </a:cubicBezTo>
                  <a:cubicBezTo>
                    <a:pt x="88" y="40"/>
                    <a:pt x="88" y="32"/>
                    <a:pt x="83" y="29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1" name="Freeform 47"/>
            <p:cNvSpPr/>
            <p:nvPr/>
          </p:nvSpPr>
          <p:spPr bwMode="auto">
            <a:xfrm>
              <a:off x="3702079" y="-40988"/>
              <a:ext cx="417513" cy="514350"/>
            </a:xfrm>
            <a:custGeom>
              <a:avLst/>
              <a:gdLst>
                <a:gd name="T0" fmla="*/ 70 w 152"/>
                <a:gd name="T1" fmla="*/ 16 h 187"/>
                <a:gd name="T2" fmla="*/ 77 w 152"/>
                <a:gd name="T3" fmla="*/ 30 h 187"/>
                <a:gd name="T4" fmla="*/ 74 w 152"/>
                <a:gd name="T5" fmla="*/ 80 h 187"/>
                <a:gd name="T6" fmla="*/ 74 w 152"/>
                <a:gd name="T7" fmla="*/ 80 h 187"/>
                <a:gd name="T8" fmla="*/ 34 w 152"/>
                <a:gd name="T9" fmla="*/ 126 h 187"/>
                <a:gd name="T10" fmla="*/ 31 w 152"/>
                <a:gd name="T11" fmla="*/ 77 h 187"/>
                <a:gd name="T12" fmla="*/ 40 w 152"/>
                <a:gd name="T13" fmla="*/ 74 h 187"/>
                <a:gd name="T14" fmla="*/ 40 w 152"/>
                <a:gd name="T15" fmla="*/ 52 h 187"/>
                <a:gd name="T16" fmla="*/ 16 w 152"/>
                <a:gd name="T17" fmla="*/ 54 h 187"/>
                <a:gd name="T18" fmla="*/ 18 w 152"/>
                <a:gd name="T19" fmla="*/ 75 h 187"/>
                <a:gd name="T20" fmla="*/ 20 w 152"/>
                <a:gd name="T21" fmla="*/ 75 h 187"/>
                <a:gd name="T22" fmla="*/ 26 w 152"/>
                <a:gd name="T23" fmla="*/ 77 h 187"/>
                <a:gd name="T24" fmla="*/ 31 w 152"/>
                <a:gd name="T25" fmla="*/ 101 h 187"/>
                <a:gd name="T26" fmla="*/ 30 w 152"/>
                <a:gd name="T27" fmla="*/ 133 h 187"/>
                <a:gd name="T28" fmla="*/ 0 w 152"/>
                <a:gd name="T29" fmla="*/ 185 h 187"/>
                <a:gd name="T30" fmla="*/ 2 w 152"/>
                <a:gd name="T31" fmla="*/ 186 h 187"/>
                <a:gd name="T32" fmla="*/ 18 w 152"/>
                <a:gd name="T33" fmla="*/ 161 h 187"/>
                <a:gd name="T34" fmla="*/ 84 w 152"/>
                <a:gd name="T35" fmla="*/ 160 h 187"/>
                <a:gd name="T36" fmla="*/ 91 w 152"/>
                <a:gd name="T37" fmla="*/ 175 h 187"/>
                <a:gd name="T38" fmla="*/ 109 w 152"/>
                <a:gd name="T39" fmla="*/ 168 h 187"/>
                <a:gd name="T40" fmla="*/ 104 w 152"/>
                <a:gd name="T41" fmla="*/ 152 h 187"/>
                <a:gd name="T42" fmla="*/ 86 w 152"/>
                <a:gd name="T43" fmla="*/ 156 h 187"/>
                <a:gd name="T44" fmla="*/ 19 w 152"/>
                <a:gd name="T45" fmla="*/ 158 h 187"/>
                <a:gd name="T46" fmla="*/ 54 w 152"/>
                <a:gd name="T47" fmla="*/ 108 h 187"/>
                <a:gd name="T48" fmla="*/ 114 w 152"/>
                <a:gd name="T49" fmla="*/ 109 h 187"/>
                <a:gd name="T50" fmla="*/ 113 w 152"/>
                <a:gd name="T51" fmla="*/ 110 h 187"/>
                <a:gd name="T52" fmla="*/ 115 w 152"/>
                <a:gd name="T53" fmla="*/ 113 h 187"/>
                <a:gd name="T54" fmla="*/ 123 w 152"/>
                <a:gd name="T55" fmla="*/ 125 h 187"/>
                <a:gd name="T56" fmla="*/ 140 w 152"/>
                <a:gd name="T57" fmla="*/ 115 h 187"/>
                <a:gd name="T58" fmla="*/ 131 w 152"/>
                <a:gd name="T59" fmla="*/ 99 h 187"/>
                <a:gd name="T60" fmla="*/ 117 w 152"/>
                <a:gd name="T61" fmla="*/ 104 h 187"/>
                <a:gd name="T62" fmla="*/ 57 w 152"/>
                <a:gd name="T63" fmla="*/ 104 h 187"/>
                <a:gd name="T64" fmla="*/ 99 w 152"/>
                <a:gd name="T65" fmla="*/ 64 h 187"/>
                <a:gd name="T66" fmla="*/ 126 w 152"/>
                <a:gd name="T67" fmla="*/ 67 h 187"/>
                <a:gd name="T68" fmla="*/ 125 w 152"/>
                <a:gd name="T69" fmla="*/ 68 h 187"/>
                <a:gd name="T70" fmla="*/ 139 w 152"/>
                <a:gd name="T71" fmla="*/ 78 h 187"/>
                <a:gd name="T72" fmla="*/ 151 w 152"/>
                <a:gd name="T73" fmla="*/ 66 h 187"/>
                <a:gd name="T74" fmla="*/ 140 w 152"/>
                <a:gd name="T75" fmla="*/ 57 h 187"/>
                <a:gd name="T76" fmla="*/ 127 w 152"/>
                <a:gd name="T77" fmla="*/ 63 h 187"/>
                <a:gd name="T78" fmla="*/ 102 w 152"/>
                <a:gd name="T79" fmla="*/ 62 h 187"/>
                <a:gd name="T80" fmla="*/ 127 w 152"/>
                <a:gd name="T81" fmla="*/ 42 h 187"/>
                <a:gd name="T82" fmla="*/ 140 w 152"/>
                <a:gd name="T83" fmla="*/ 39 h 187"/>
                <a:gd name="T84" fmla="*/ 138 w 152"/>
                <a:gd name="T85" fmla="*/ 23 h 187"/>
                <a:gd name="T86" fmla="*/ 124 w 152"/>
                <a:gd name="T87" fmla="*/ 23 h 187"/>
                <a:gd name="T88" fmla="*/ 123 w 152"/>
                <a:gd name="T89" fmla="*/ 40 h 187"/>
                <a:gd name="T90" fmla="*/ 78 w 152"/>
                <a:gd name="T91" fmla="*/ 76 h 187"/>
                <a:gd name="T92" fmla="*/ 82 w 152"/>
                <a:gd name="T93" fmla="*/ 31 h 187"/>
                <a:gd name="T94" fmla="*/ 84 w 152"/>
                <a:gd name="T95" fmla="*/ 31 h 187"/>
                <a:gd name="T96" fmla="*/ 85 w 152"/>
                <a:gd name="T97" fmla="*/ 31 h 187"/>
                <a:gd name="T98" fmla="*/ 98 w 152"/>
                <a:gd name="T99" fmla="*/ 18 h 187"/>
                <a:gd name="T100" fmla="*/ 82 w 152"/>
                <a:gd name="T101" fmla="*/ 1 h 187"/>
                <a:gd name="T102" fmla="*/ 70 w 152"/>
                <a:gd name="T103" fmla="*/ 1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52" h="187">
                  <a:moveTo>
                    <a:pt x="70" y="16"/>
                  </a:moveTo>
                  <a:cubicBezTo>
                    <a:pt x="69" y="22"/>
                    <a:pt x="72" y="27"/>
                    <a:pt x="77" y="30"/>
                  </a:cubicBezTo>
                  <a:cubicBezTo>
                    <a:pt x="78" y="47"/>
                    <a:pt x="79" y="63"/>
                    <a:pt x="74" y="80"/>
                  </a:cubicBezTo>
                  <a:cubicBezTo>
                    <a:pt x="74" y="80"/>
                    <a:pt x="74" y="80"/>
                    <a:pt x="74" y="80"/>
                  </a:cubicBezTo>
                  <a:cubicBezTo>
                    <a:pt x="59" y="94"/>
                    <a:pt x="46" y="110"/>
                    <a:pt x="34" y="126"/>
                  </a:cubicBezTo>
                  <a:cubicBezTo>
                    <a:pt x="38" y="111"/>
                    <a:pt x="36" y="92"/>
                    <a:pt x="31" y="77"/>
                  </a:cubicBezTo>
                  <a:cubicBezTo>
                    <a:pt x="35" y="77"/>
                    <a:pt x="38" y="76"/>
                    <a:pt x="40" y="74"/>
                  </a:cubicBezTo>
                  <a:cubicBezTo>
                    <a:pt x="49" y="70"/>
                    <a:pt x="48" y="57"/>
                    <a:pt x="40" y="52"/>
                  </a:cubicBezTo>
                  <a:cubicBezTo>
                    <a:pt x="33" y="47"/>
                    <a:pt x="22" y="49"/>
                    <a:pt x="16" y="54"/>
                  </a:cubicBezTo>
                  <a:cubicBezTo>
                    <a:pt x="8" y="60"/>
                    <a:pt x="10" y="70"/>
                    <a:pt x="18" y="75"/>
                  </a:cubicBezTo>
                  <a:cubicBezTo>
                    <a:pt x="19" y="76"/>
                    <a:pt x="20" y="75"/>
                    <a:pt x="20" y="75"/>
                  </a:cubicBezTo>
                  <a:cubicBezTo>
                    <a:pt x="22" y="76"/>
                    <a:pt x="24" y="77"/>
                    <a:pt x="26" y="77"/>
                  </a:cubicBezTo>
                  <a:cubicBezTo>
                    <a:pt x="28" y="85"/>
                    <a:pt x="30" y="93"/>
                    <a:pt x="31" y="101"/>
                  </a:cubicBezTo>
                  <a:cubicBezTo>
                    <a:pt x="33" y="112"/>
                    <a:pt x="32" y="122"/>
                    <a:pt x="30" y="133"/>
                  </a:cubicBezTo>
                  <a:cubicBezTo>
                    <a:pt x="18" y="149"/>
                    <a:pt x="8" y="167"/>
                    <a:pt x="0" y="185"/>
                  </a:cubicBezTo>
                  <a:cubicBezTo>
                    <a:pt x="0" y="186"/>
                    <a:pt x="1" y="187"/>
                    <a:pt x="2" y="186"/>
                  </a:cubicBezTo>
                  <a:cubicBezTo>
                    <a:pt x="7" y="178"/>
                    <a:pt x="12" y="169"/>
                    <a:pt x="18" y="161"/>
                  </a:cubicBezTo>
                  <a:cubicBezTo>
                    <a:pt x="40" y="153"/>
                    <a:pt x="62" y="158"/>
                    <a:pt x="84" y="160"/>
                  </a:cubicBezTo>
                  <a:cubicBezTo>
                    <a:pt x="83" y="166"/>
                    <a:pt x="85" y="172"/>
                    <a:pt x="91" y="175"/>
                  </a:cubicBezTo>
                  <a:cubicBezTo>
                    <a:pt x="97" y="178"/>
                    <a:pt x="107" y="176"/>
                    <a:pt x="109" y="168"/>
                  </a:cubicBezTo>
                  <a:cubicBezTo>
                    <a:pt x="111" y="162"/>
                    <a:pt x="109" y="156"/>
                    <a:pt x="104" y="152"/>
                  </a:cubicBezTo>
                  <a:cubicBezTo>
                    <a:pt x="99" y="148"/>
                    <a:pt x="90" y="151"/>
                    <a:pt x="86" y="156"/>
                  </a:cubicBezTo>
                  <a:cubicBezTo>
                    <a:pt x="65" y="151"/>
                    <a:pt x="39" y="150"/>
                    <a:pt x="19" y="158"/>
                  </a:cubicBezTo>
                  <a:cubicBezTo>
                    <a:pt x="30" y="141"/>
                    <a:pt x="41" y="124"/>
                    <a:pt x="54" y="108"/>
                  </a:cubicBezTo>
                  <a:cubicBezTo>
                    <a:pt x="75" y="100"/>
                    <a:pt x="94" y="104"/>
                    <a:pt x="114" y="109"/>
                  </a:cubicBezTo>
                  <a:cubicBezTo>
                    <a:pt x="114" y="109"/>
                    <a:pt x="114" y="110"/>
                    <a:pt x="113" y="110"/>
                  </a:cubicBezTo>
                  <a:cubicBezTo>
                    <a:pt x="113" y="111"/>
                    <a:pt x="114" y="112"/>
                    <a:pt x="115" y="113"/>
                  </a:cubicBezTo>
                  <a:cubicBezTo>
                    <a:pt x="115" y="118"/>
                    <a:pt x="119" y="123"/>
                    <a:pt x="123" y="125"/>
                  </a:cubicBezTo>
                  <a:cubicBezTo>
                    <a:pt x="130" y="129"/>
                    <a:pt x="138" y="121"/>
                    <a:pt x="140" y="115"/>
                  </a:cubicBezTo>
                  <a:cubicBezTo>
                    <a:pt x="142" y="108"/>
                    <a:pt x="137" y="101"/>
                    <a:pt x="131" y="99"/>
                  </a:cubicBezTo>
                  <a:cubicBezTo>
                    <a:pt x="125" y="97"/>
                    <a:pt x="120" y="100"/>
                    <a:pt x="117" y="104"/>
                  </a:cubicBezTo>
                  <a:cubicBezTo>
                    <a:pt x="97" y="99"/>
                    <a:pt x="75" y="97"/>
                    <a:pt x="57" y="104"/>
                  </a:cubicBezTo>
                  <a:cubicBezTo>
                    <a:pt x="70" y="89"/>
                    <a:pt x="84" y="76"/>
                    <a:pt x="99" y="64"/>
                  </a:cubicBezTo>
                  <a:cubicBezTo>
                    <a:pt x="108" y="64"/>
                    <a:pt x="117" y="66"/>
                    <a:pt x="126" y="67"/>
                  </a:cubicBezTo>
                  <a:cubicBezTo>
                    <a:pt x="126" y="67"/>
                    <a:pt x="125" y="67"/>
                    <a:pt x="125" y="68"/>
                  </a:cubicBezTo>
                  <a:cubicBezTo>
                    <a:pt x="127" y="74"/>
                    <a:pt x="133" y="79"/>
                    <a:pt x="139" y="78"/>
                  </a:cubicBezTo>
                  <a:cubicBezTo>
                    <a:pt x="144" y="77"/>
                    <a:pt x="152" y="72"/>
                    <a:pt x="151" y="66"/>
                  </a:cubicBezTo>
                  <a:cubicBezTo>
                    <a:pt x="150" y="61"/>
                    <a:pt x="144" y="58"/>
                    <a:pt x="140" y="57"/>
                  </a:cubicBezTo>
                  <a:cubicBezTo>
                    <a:pt x="135" y="57"/>
                    <a:pt x="130" y="59"/>
                    <a:pt x="127" y="63"/>
                  </a:cubicBezTo>
                  <a:cubicBezTo>
                    <a:pt x="119" y="61"/>
                    <a:pt x="110" y="61"/>
                    <a:pt x="102" y="62"/>
                  </a:cubicBezTo>
                  <a:cubicBezTo>
                    <a:pt x="110" y="55"/>
                    <a:pt x="119" y="49"/>
                    <a:pt x="127" y="42"/>
                  </a:cubicBezTo>
                  <a:cubicBezTo>
                    <a:pt x="131" y="44"/>
                    <a:pt x="137" y="43"/>
                    <a:pt x="140" y="39"/>
                  </a:cubicBezTo>
                  <a:cubicBezTo>
                    <a:pt x="144" y="33"/>
                    <a:pt x="145" y="27"/>
                    <a:pt x="138" y="23"/>
                  </a:cubicBezTo>
                  <a:cubicBezTo>
                    <a:pt x="134" y="20"/>
                    <a:pt x="128" y="20"/>
                    <a:pt x="124" y="23"/>
                  </a:cubicBezTo>
                  <a:cubicBezTo>
                    <a:pt x="118" y="27"/>
                    <a:pt x="120" y="35"/>
                    <a:pt x="123" y="40"/>
                  </a:cubicBezTo>
                  <a:cubicBezTo>
                    <a:pt x="107" y="51"/>
                    <a:pt x="92" y="63"/>
                    <a:pt x="78" y="76"/>
                  </a:cubicBezTo>
                  <a:cubicBezTo>
                    <a:pt x="84" y="63"/>
                    <a:pt x="85" y="46"/>
                    <a:pt x="82" y="31"/>
                  </a:cubicBezTo>
                  <a:cubicBezTo>
                    <a:pt x="83" y="31"/>
                    <a:pt x="84" y="31"/>
                    <a:pt x="84" y="31"/>
                  </a:cubicBezTo>
                  <a:cubicBezTo>
                    <a:pt x="85" y="31"/>
                    <a:pt x="85" y="31"/>
                    <a:pt x="85" y="31"/>
                  </a:cubicBezTo>
                  <a:cubicBezTo>
                    <a:pt x="92" y="31"/>
                    <a:pt x="98" y="26"/>
                    <a:pt x="98" y="18"/>
                  </a:cubicBezTo>
                  <a:cubicBezTo>
                    <a:pt x="98" y="11"/>
                    <a:pt x="91" y="0"/>
                    <a:pt x="82" y="1"/>
                  </a:cubicBezTo>
                  <a:cubicBezTo>
                    <a:pt x="75" y="2"/>
                    <a:pt x="70" y="9"/>
                    <a:pt x="70" y="16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2" name="Freeform 48"/>
            <p:cNvSpPr/>
            <p:nvPr/>
          </p:nvSpPr>
          <p:spPr bwMode="auto">
            <a:xfrm>
              <a:off x="2792442" y="628937"/>
              <a:ext cx="1028700" cy="658813"/>
            </a:xfrm>
            <a:custGeom>
              <a:avLst/>
              <a:gdLst>
                <a:gd name="T0" fmla="*/ 373 w 375"/>
                <a:gd name="T1" fmla="*/ 204 h 239"/>
                <a:gd name="T2" fmla="*/ 372 w 375"/>
                <a:gd name="T3" fmla="*/ 203 h 239"/>
                <a:gd name="T4" fmla="*/ 349 w 375"/>
                <a:gd name="T5" fmla="*/ 152 h 239"/>
                <a:gd name="T6" fmla="*/ 313 w 375"/>
                <a:gd name="T7" fmla="*/ 116 h 239"/>
                <a:gd name="T8" fmla="*/ 235 w 375"/>
                <a:gd name="T9" fmla="*/ 120 h 239"/>
                <a:gd name="T10" fmla="*/ 235 w 375"/>
                <a:gd name="T11" fmla="*/ 121 h 239"/>
                <a:gd name="T12" fmla="*/ 126 w 375"/>
                <a:gd name="T13" fmla="*/ 95 h 239"/>
                <a:gd name="T14" fmla="*/ 92 w 375"/>
                <a:gd name="T15" fmla="*/ 90 h 239"/>
                <a:gd name="T16" fmla="*/ 150 w 375"/>
                <a:gd name="T17" fmla="*/ 54 h 239"/>
                <a:gd name="T18" fmla="*/ 192 w 375"/>
                <a:gd name="T19" fmla="*/ 41 h 239"/>
                <a:gd name="T20" fmla="*/ 192 w 375"/>
                <a:gd name="T21" fmla="*/ 42 h 239"/>
                <a:gd name="T22" fmla="*/ 296 w 375"/>
                <a:gd name="T23" fmla="*/ 59 h 239"/>
                <a:gd name="T24" fmla="*/ 297 w 375"/>
                <a:gd name="T25" fmla="*/ 56 h 239"/>
                <a:gd name="T26" fmla="*/ 296 w 375"/>
                <a:gd name="T27" fmla="*/ 55 h 239"/>
                <a:gd name="T28" fmla="*/ 296 w 375"/>
                <a:gd name="T29" fmla="*/ 55 h 239"/>
                <a:gd name="T30" fmla="*/ 193 w 375"/>
                <a:gd name="T31" fmla="*/ 37 h 239"/>
                <a:gd name="T32" fmla="*/ 144 w 375"/>
                <a:gd name="T33" fmla="*/ 53 h 239"/>
                <a:gd name="T34" fmla="*/ 90 w 375"/>
                <a:gd name="T35" fmla="*/ 90 h 239"/>
                <a:gd name="T36" fmla="*/ 58 w 375"/>
                <a:gd name="T37" fmla="*/ 85 h 239"/>
                <a:gd name="T38" fmla="*/ 0 w 375"/>
                <a:gd name="T39" fmla="*/ 90 h 239"/>
                <a:gd name="T40" fmla="*/ 1 w 375"/>
                <a:gd name="T41" fmla="*/ 92 h 239"/>
                <a:gd name="T42" fmla="*/ 67 w 375"/>
                <a:gd name="T43" fmla="*/ 90 h 239"/>
                <a:gd name="T44" fmla="*/ 88 w 375"/>
                <a:gd name="T45" fmla="*/ 93 h 239"/>
                <a:gd name="T46" fmla="*/ 89 w 375"/>
                <a:gd name="T47" fmla="*/ 93 h 239"/>
                <a:gd name="T48" fmla="*/ 89 w 375"/>
                <a:gd name="T49" fmla="*/ 93 h 239"/>
                <a:gd name="T50" fmla="*/ 131 w 375"/>
                <a:gd name="T51" fmla="*/ 100 h 239"/>
                <a:gd name="T52" fmla="*/ 161 w 375"/>
                <a:gd name="T53" fmla="*/ 127 h 239"/>
                <a:gd name="T54" fmla="*/ 166 w 375"/>
                <a:gd name="T55" fmla="*/ 133 h 239"/>
                <a:gd name="T56" fmla="*/ 166 w 375"/>
                <a:gd name="T57" fmla="*/ 133 h 239"/>
                <a:gd name="T58" fmla="*/ 190 w 375"/>
                <a:gd name="T59" fmla="*/ 189 h 239"/>
                <a:gd name="T60" fmla="*/ 217 w 375"/>
                <a:gd name="T61" fmla="*/ 213 h 239"/>
                <a:gd name="T62" fmla="*/ 240 w 375"/>
                <a:gd name="T63" fmla="*/ 238 h 239"/>
                <a:gd name="T64" fmla="*/ 242 w 375"/>
                <a:gd name="T65" fmla="*/ 237 h 239"/>
                <a:gd name="T66" fmla="*/ 241 w 375"/>
                <a:gd name="T67" fmla="*/ 234 h 239"/>
                <a:gd name="T68" fmla="*/ 170 w 375"/>
                <a:gd name="T69" fmla="*/ 132 h 239"/>
                <a:gd name="T70" fmla="*/ 162 w 375"/>
                <a:gd name="T71" fmla="*/ 122 h 239"/>
                <a:gd name="T72" fmla="*/ 136 w 375"/>
                <a:gd name="T73" fmla="*/ 101 h 239"/>
                <a:gd name="T74" fmla="*/ 211 w 375"/>
                <a:gd name="T75" fmla="*/ 118 h 239"/>
                <a:gd name="T76" fmla="*/ 235 w 375"/>
                <a:gd name="T77" fmla="*/ 126 h 239"/>
                <a:gd name="T78" fmla="*/ 290 w 375"/>
                <a:gd name="T79" fmla="*/ 175 h 239"/>
                <a:gd name="T80" fmla="*/ 330 w 375"/>
                <a:gd name="T81" fmla="*/ 189 h 239"/>
                <a:gd name="T82" fmla="*/ 372 w 375"/>
                <a:gd name="T83" fmla="*/ 207 h 239"/>
                <a:gd name="T84" fmla="*/ 373 w 375"/>
                <a:gd name="T85" fmla="*/ 204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75" h="239">
                  <a:moveTo>
                    <a:pt x="373" y="204"/>
                  </a:moveTo>
                  <a:cubicBezTo>
                    <a:pt x="373" y="204"/>
                    <a:pt x="372" y="204"/>
                    <a:pt x="372" y="203"/>
                  </a:cubicBezTo>
                  <a:cubicBezTo>
                    <a:pt x="369" y="185"/>
                    <a:pt x="359" y="167"/>
                    <a:pt x="349" y="152"/>
                  </a:cubicBezTo>
                  <a:cubicBezTo>
                    <a:pt x="340" y="138"/>
                    <a:pt x="328" y="124"/>
                    <a:pt x="313" y="116"/>
                  </a:cubicBezTo>
                  <a:cubicBezTo>
                    <a:pt x="291" y="106"/>
                    <a:pt x="252" y="98"/>
                    <a:pt x="235" y="120"/>
                  </a:cubicBezTo>
                  <a:cubicBezTo>
                    <a:pt x="235" y="121"/>
                    <a:pt x="235" y="121"/>
                    <a:pt x="235" y="121"/>
                  </a:cubicBezTo>
                  <a:cubicBezTo>
                    <a:pt x="199" y="109"/>
                    <a:pt x="162" y="101"/>
                    <a:pt x="126" y="95"/>
                  </a:cubicBezTo>
                  <a:cubicBezTo>
                    <a:pt x="115" y="94"/>
                    <a:pt x="103" y="92"/>
                    <a:pt x="92" y="90"/>
                  </a:cubicBezTo>
                  <a:cubicBezTo>
                    <a:pt x="106" y="72"/>
                    <a:pt x="129" y="62"/>
                    <a:pt x="150" y="54"/>
                  </a:cubicBezTo>
                  <a:cubicBezTo>
                    <a:pt x="163" y="49"/>
                    <a:pt x="177" y="44"/>
                    <a:pt x="192" y="41"/>
                  </a:cubicBezTo>
                  <a:cubicBezTo>
                    <a:pt x="192" y="41"/>
                    <a:pt x="192" y="42"/>
                    <a:pt x="192" y="42"/>
                  </a:cubicBezTo>
                  <a:cubicBezTo>
                    <a:pt x="217" y="73"/>
                    <a:pt x="262" y="56"/>
                    <a:pt x="296" y="59"/>
                  </a:cubicBezTo>
                  <a:cubicBezTo>
                    <a:pt x="298" y="59"/>
                    <a:pt x="298" y="56"/>
                    <a:pt x="297" y="56"/>
                  </a:cubicBezTo>
                  <a:cubicBezTo>
                    <a:pt x="296" y="56"/>
                    <a:pt x="296" y="55"/>
                    <a:pt x="296" y="55"/>
                  </a:cubicBezTo>
                  <a:cubicBezTo>
                    <a:pt x="296" y="55"/>
                    <a:pt x="296" y="55"/>
                    <a:pt x="296" y="55"/>
                  </a:cubicBezTo>
                  <a:cubicBezTo>
                    <a:pt x="285" y="17"/>
                    <a:pt x="214" y="0"/>
                    <a:pt x="193" y="37"/>
                  </a:cubicBezTo>
                  <a:cubicBezTo>
                    <a:pt x="176" y="40"/>
                    <a:pt x="159" y="46"/>
                    <a:pt x="144" y="53"/>
                  </a:cubicBezTo>
                  <a:cubicBezTo>
                    <a:pt x="125" y="60"/>
                    <a:pt x="100" y="71"/>
                    <a:pt x="90" y="90"/>
                  </a:cubicBezTo>
                  <a:cubicBezTo>
                    <a:pt x="79" y="88"/>
                    <a:pt x="69" y="86"/>
                    <a:pt x="58" y="85"/>
                  </a:cubicBezTo>
                  <a:cubicBezTo>
                    <a:pt x="40" y="83"/>
                    <a:pt x="16" y="80"/>
                    <a:pt x="0" y="90"/>
                  </a:cubicBezTo>
                  <a:cubicBezTo>
                    <a:pt x="0" y="91"/>
                    <a:pt x="0" y="92"/>
                    <a:pt x="1" y="92"/>
                  </a:cubicBezTo>
                  <a:cubicBezTo>
                    <a:pt x="23" y="85"/>
                    <a:pt x="44" y="86"/>
                    <a:pt x="67" y="90"/>
                  </a:cubicBezTo>
                  <a:cubicBezTo>
                    <a:pt x="74" y="91"/>
                    <a:pt x="81" y="92"/>
                    <a:pt x="88" y="93"/>
                  </a:cubicBezTo>
                  <a:cubicBezTo>
                    <a:pt x="88" y="94"/>
                    <a:pt x="89" y="94"/>
                    <a:pt x="89" y="93"/>
                  </a:cubicBezTo>
                  <a:cubicBezTo>
                    <a:pt x="89" y="93"/>
                    <a:pt x="89" y="93"/>
                    <a:pt x="89" y="93"/>
                  </a:cubicBezTo>
                  <a:cubicBezTo>
                    <a:pt x="103" y="95"/>
                    <a:pt x="117" y="98"/>
                    <a:pt x="131" y="100"/>
                  </a:cubicBezTo>
                  <a:cubicBezTo>
                    <a:pt x="142" y="108"/>
                    <a:pt x="152" y="117"/>
                    <a:pt x="161" y="127"/>
                  </a:cubicBezTo>
                  <a:cubicBezTo>
                    <a:pt x="163" y="129"/>
                    <a:pt x="165" y="131"/>
                    <a:pt x="166" y="133"/>
                  </a:cubicBezTo>
                  <a:cubicBezTo>
                    <a:pt x="166" y="133"/>
                    <a:pt x="166" y="133"/>
                    <a:pt x="166" y="133"/>
                  </a:cubicBezTo>
                  <a:cubicBezTo>
                    <a:pt x="163" y="155"/>
                    <a:pt x="175" y="174"/>
                    <a:pt x="190" y="189"/>
                  </a:cubicBezTo>
                  <a:cubicBezTo>
                    <a:pt x="199" y="197"/>
                    <a:pt x="208" y="205"/>
                    <a:pt x="217" y="213"/>
                  </a:cubicBezTo>
                  <a:cubicBezTo>
                    <a:pt x="226" y="221"/>
                    <a:pt x="233" y="230"/>
                    <a:pt x="240" y="238"/>
                  </a:cubicBezTo>
                  <a:cubicBezTo>
                    <a:pt x="241" y="239"/>
                    <a:pt x="243" y="238"/>
                    <a:pt x="242" y="237"/>
                  </a:cubicBezTo>
                  <a:cubicBezTo>
                    <a:pt x="242" y="236"/>
                    <a:pt x="241" y="235"/>
                    <a:pt x="241" y="234"/>
                  </a:cubicBezTo>
                  <a:cubicBezTo>
                    <a:pt x="232" y="195"/>
                    <a:pt x="226" y="122"/>
                    <a:pt x="170" y="132"/>
                  </a:cubicBezTo>
                  <a:cubicBezTo>
                    <a:pt x="167" y="128"/>
                    <a:pt x="165" y="125"/>
                    <a:pt x="162" y="122"/>
                  </a:cubicBezTo>
                  <a:cubicBezTo>
                    <a:pt x="155" y="115"/>
                    <a:pt x="146" y="106"/>
                    <a:pt x="136" y="101"/>
                  </a:cubicBezTo>
                  <a:cubicBezTo>
                    <a:pt x="161" y="105"/>
                    <a:pt x="186" y="111"/>
                    <a:pt x="211" y="118"/>
                  </a:cubicBezTo>
                  <a:cubicBezTo>
                    <a:pt x="219" y="120"/>
                    <a:pt x="227" y="123"/>
                    <a:pt x="235" y="126"/>
                  </a:cubicBezTo>
                  <a:cubicBezTo>
                    <a:pt x="249" y="147"/>
                    <a:pt x="267" y="165"/>
                    <a:pt x="290" y="175"/>
                  </a:cubicBezTo>
                  <a:cubicBezTo>
                    <a:pt x="303" y="181"/>
                    <a:pt x="317" y="185"/>
                    <a:pt x="330" y="189"/>
                  </a:cubicBezTo>
                  <a:cubicBezTo>
                    <a:pt x="345" y="194"/>
                    <a:pt x="358" y="200"/>
                    <a:pt x="372" y="207"/>
                  </a:cubicBezTo>
                  <a:cubicBezTo>
                    <a:pt x="374" y="207"/>
                    <a:pt x="375" y="205"/>
                    <a:pt x="373" y="204"/>
                  </a:cubicBezTo>
                  <a:close/>
                </a:path>
              </a:pathLst>
            </a:custGeom>
            <a:solidFill>
              <a:srgbClr val="21B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3" name="Freeform 49"/>
            <p:cNvSpPr/>
            <p:nvPr/>
          </p:nvSpPr>
          <p:spPr bwMode="auto">
            <a:xfrm>
              <a:off x="3554442" y="470187"/>
              <a:ext cx="301625" cy="300038"/>
            </a:xfrm>
            <a:custGeom>
              <a:avLst/>
              <a:gdLst>
                <a:gd name="T0" fmla="*/ 63 w 110"/>
                <a:gd name="T1" fmla="*/ 38 h 109"/>
                <a:gd name="T2" fmla="*/ 0 w 110"/>
                <a:gd name="T3" fmla="*/ 5 h 109"/>
                <a:gd name="T4" fmla="*/ 0 w 110"/>
                <a:gd name="T5" fmla="*/ 5 h 109"/>
                <a:gd name="T6" fmla="*/ 64 w 110"/>
                <a:gd name="T7" fmla="*/ 45 h 109"/>
                <a:gd name="T8" fmla="*/ 106 w 110"/>
                <a:gd name="T9" fmla="*/ 107 h 109"/>
                <a:gd name="T10" fmla="*/ 109 w 110"/>
                <a:gd name="T11" fmla="*/ 105 h 109"/>
                <a:gd name="T12" fmla="*/ 63 w 110"/>
                <a:gd name="T13" fmla="*/ 3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0" h="109">
                  <a:moveTo>
                    <a:pt x="63" y="38"/>
                  </a:moveTo>
                  <a:cubicBezTo>
                    <a:pt x="47" y="21"/>
                    <a:pt x="25" y="0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27" y="7"/>
                    <a:pt x="47" y="25"/>
                    <a:pt x="64" y="45"/>
                  </a:cubicBezTo>
                  <a:cubicBezTo>
                    <a:pt x="80" y="64"/>
                    <a:pt x="93" y="85"/>
                    <a:pt x="106" y="107"/>
                  </a:cubicBezTo>
                  <a:cubicBezTo>
                    <a:pt x="107" y="109"/>
                    <a:pt x="110" y="107"/>
                    <a:pt x="109" y="105"/>
                  </a:cubicBezTo>
                  <a:cubicBezTo>
                    <a:pt x="96" y="82"/>
                    <a:pt x="81" y="59"/>
                    <a:pt x="63" y="38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4" name="Freeform 50"/>
            <p:cNvSpPr/>
            <p:nvPr/>
          </p:nvSpPr>
          <p:spPr bwMode="auto">
            <a:xfrm>
              <a:off x="3795742" y="752763"/>
              <a:ext cx="211138" cy="212725"/>
            </a:xfrm>
            <a:custGeom>
              <a:avLst/>
              <a:gdLst>
                <a:gd name="T0" fmla="*/ 20 w 77"/>
                <a:gd name="T1" fmla="*/ 0 h 77"/>
                <a:gd name="T2" fmla="*/ 18 w 77"/>
                <a:gd name="T3" fmla="*/ 0 h 77"/>
                <a:gd name="T4" fmla="*/ 17 w 77"/>
                <a:gd name="T5" fmla="*/ 3 h 77"/>
                <a:gd name="T6" fmla="*/ 11 w 77"/>
                <a:gd name="T7" fmla="*/ 69 h 77"/>
                <a:gd name="T8" fmla="*/ 24 w 77"/>
                <a:gd name="T9" fmla="*/ 76 h 77"/>
                <a:gd name="T10" fmla="*/ 31 w 77"/>
                <a:gd name="T11" fmla="*/ 61 h 77"/>
                <a:gd name="T12" fmla="*/ 48 w 77"/>
                <a:gd name="T13" fmla="*/ 74 h 77"/>
                <a:gd name="T14" fmla="*/ 50 w 77"/>
                <a:gd name="T15" fmla="*/ 73 h 77"/>
                <a:gd name="T16" fmla="*/ 53 w 77"/>
                <a:gd name="T17" fmla="*/ 52 h 77"/>
                <a:gd name="T18" fmla="*/ 69 w 77"/>
                <a:gd name="T19" fmla="*/ 57 h 77"/>
                <a:gd name="T20" fmla="*/ 76 w 77"/>
                <a:gd name="T21" fmla="*/ 41 h 77"/>
                <a:gd name="T22" fmla="*/ 20 w 77"/>
                <a:gd name="T2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7" h="77">
                  <a:moveTo>
                    <a:pt x="20" y="0"/>
                  </a:moveTo>
                  <a:cubicBezTo>
                    <a:pt x="19" y="0"/>
                    <a:pt x="19" y="0"/>
                    <a:pt x="18" y="0"/>
                  </a:cubicBezTo>
                  <a:cubicBezTo>
                    <a:pt x="17" y="1"/>
                    <a:pt x="16" y="2"/>
                    <a:pt x="17" y="3"/>
                  </a:cubicBezTo>
                  <a:cubicBezTo>
                    <a:pt x="8" y="23"/>
                    <a:pt x="0" y="49"/>
                    <a:pt x="11" y="69"/>
                  </a:cubicBezTo>
                  <a:cubicBezTo>
                    <a:pt x="14" y="74"/>
                    <a:pt x="19" y="77"/>
                    <a:pt x="24" y="76"/>
                  </a:cubicBezTo>
                  <a:cubicBezTo>
                    <a:pt x="30" y="74"/>
                    <a:pt x="31" y="67"/>
                    <a:pt x="31" y="61"/>
                  </a:cubicBezTo>
                  <a:cubicBezTo>
                    <a:pt x="35" y="67"/>
                    <a:pt x="41" y="72"/>
                    <a:pt x="48" y="74"/>
                  </a:cubicBezTo>
                  <a:cubicBezTo>
                    <a:pt x="49" y="75"/>
                    <a:pt x="50" y="74"/>
                    <a:pt x="50" y="73"/>
                  </a:cubicBezTo>
                  <a:cubicBezTo>
                    <a:pt x="53" y="66"/>
                    <a:pt x="54" y="59"/>
                    <a:pt x="53" y="52"/>
                  </a:cubicBezTo>
                  <a:cubicBezTo>
                    <a:pt x="58" y="56"/>
                    <a:pt x="63" y="59"/>
                    <a:pt x="69" y="57"/>
                  </a:cubicBezTo>
                  <a:cubicBezTo>
                    <a:pt x="76" y="55"/>
                    <a:pt x="77" y="46"/>
                    <a:pt x="76" y="41"/>
                  </a:cubicBezTo>
                  <a:cubicBezTo>
                    <a:pt x="74" y="14"/>
                    <a:pt x="41" y="4"/>
                    <a:pt x="20" y="0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5" name="Freeform 65"/>
            <p:cNvSpPr/>
            <p:nvPr/>
          </p:nvSpPr>
          <p:spPr bwMode="auto">
            <a:xfrm>
              <a:off x="-142846" y="-69563"/>
              <a:ext cx="457200" cy="561975"/>
            </a:xfrm>
            <a:custGeom>
              <a:avLst/>
              <a:gdLst>
                <a:gd name="T0" fmla="*/ 164 w 167"/>
                <a:gd name="T1" fmla="*/ 42 h 204"/>
                <a:gd name="T2" fmla="*/ 141 w 167"/>
                <a:gd name="T3" fmla="*/ 36 h 204"/>
                <a:gd name="T4" fmla="*/ 136 w 167"/>
                <a:gd name="T5" fmla="*/ 54 h 204"/>
                <a:gd name="T6" fmla="*/ 137 w 167"/>
                <a:gd name="T7" fmla="*/ 55 h 204"/>
                <a:gd name="T8" fmla="*/ 138 w 167"/>
                <a:gd name="T9" fmla="*/ 56 h 204"/>
                <a:gd name="T10" fmla="*/ 101 w 167"/>
                <a:gd name="T11" fmla="*/ 82 h 204"/>
                <a:gd name="T12" fmla="*/ 110 w 167"/>
                <a:gd name="T13" fmla="*/ 26 h 204"/>
                <a:gd name="T14" fmla="*/ 124 w 167"/>
                <a:gd name="T15" fmla="*/ 16 h 204"/>
                <a:gd name="T16" fmla="*/ 118 w 167"/>
                <a:gd name="T17" fmla="*/ 3 h 204"/>
                <a:gd name="T18" fmla="*/ 103 w 167"/>
                <a:gd name="T19" fmla="*/ 10 h 204"/>
                <a:gd name="T20" fmla="*/ 106 w 167"/>
                <a:gd name="T21" fmla="*/ 23 h 204"/>
                <a:gd name="T22" fmla="*/ 102 w 167"/>
                <a:gd name="T23" fmla="*/ 54 h 204"/>
                <a:gd name="T24" fmla="*/ 88 w 167"/>
                <a:gd name="T25" fmla="*/ 33 h 204"/>
                <a:gd name="T26" fmla="*/ 87 w 167"/>
                <a:gd name="T27" fmla="*/ 19 h 204"/>
                <a:gd name="T28" fmla="*/ 74 w 167"/>
                <a:gd name="T29" fmla="*/ 14 h 204"/>
                <a:gd name="T30" fmla="*/ 69 w 167"/>
                <a:gd name="T31" fmla="*/ 30 h 204"/>
                <a:gd name="T32" fmla="*/ 85 w 167"/>
                <a:gd name="T33" fmla="*/ 37 h 204"/>
                <a:gd name="T34" fmla="*/ 85 w 167"/>
                <a:gd name="T35" fmla="*/ 36 h 204"/>
                <a:gd name="T36" fmla="*/ 101 w 167"/>
                <a:gd name="T37" fmla="*/ 58 h 204"/>
                <a:gd name="T38" fmla="*/ 87 w 167"/>
                <a:gd name="T39" fmla="*/ 114 h 204"/>
                <a:gd name="T40" fmla="*/ 57 w 167"/>
                <a:gd name="T41" fmla="*/ 63 h 204"/>
                <a:gd name="T42" fmla="*/ 55 w 167"/>
                <a:gd name="T43" fmla="*/ 47 h 204"/>
                <a:gd name="T44" fmla="*/ 37 w 167"/>
                <a:gd name="T45" fmla="*/ 48 h 204"/>
                <a:gd name="T46" fmla="*/ 36 w 167"/>
                <a:gd name="T47" fmla="*/ 67 h 204"/>
                <a:gd name="T48" fmla="*/ 51 w 167"/>
                <a:gd name="T49" fmla="*/ 68 h 204"/>
                <a:gd name="T50" fmla="*/ 54 w 167"/>
                <a:gd name="T51" fmla="*/ 68 h 204"/>
                <a:gd name="T52" fmla="*/ 55 w 167"/>
                <a:gd name="T53" fmla="*/ 67 h 204"/>
                <a:gd name="T54" fmla="*/ 85 w 167"/>
                <a:gd name="T55" fmla="*/ 118 h 204"/>
                <a:gd name="T56" fmla="*/ 58 w 167"/>
                <a:gd name="T57" fmla="*/ 174 h 204"/>
                <a:gd name="T58" fmla="*/ 27 w 167"/>
                <a:gd name="T59" fmla="*/ 114 h 204"/>
                <a:gd name="T60" fmla="*/ 22 w 167"/>
                <a:gd name="T61" fmla="*/ 97 h 204"/>
                <a:gd name="T62" fmla="*/ 5 w 167"/>
                <a:gd name="T63" fmla="*/ 100 h 204"/>
                <a:gd name="T64" fmla="*/ 9 w 167"/>
                <a:gd name="T65" fmla="*/ 120 h 204"/>
                <a:gd name="T66" fmla="*/ 24 w 167"/>
                <a:gd name="T67" fmla="*/ 118 h 204"/>
                <a:gd name="T68" fmla="*/ 57 w 167"/>
                <a:gd name="T69" fmla="*/ 176 h 204"/>
                <a:gd name="T70" fmla="*/ 43 w 167"/>
                <a:gd name="T71" fmla="*/ 203 h 204"/>
                <a:gd name="T72" fmla="*/ 44 w 167"/>
                <a:gd name="T73" fmla="*/ 204 h 204"/>
                <a:gd name="T74" fmla="*/ 75 w 167"/>
                <a:gd name="T75" fmla="*/ 152 h 204"/>
                <a:gd name="T76" fmla="*/ 102 w 167"/>
                <a:gd name="T77" fmla="*/ 135 h 204"/>
                <a:gd name="T78" fmla="*/ 126 w 167"/>
                <a:gd name="T79" fmla="*/ 128 h 204"/>
                <a:gd name="T80" fmla="*/ 130 w 167"/>
                <a:gd name="T81" fmla="*/ 132 h 204"/>
                <a:gd name="T82" fmla="*/ 131 w 167"/>
                <a:gd name="T83" fmla="*/ 134 h 204"/>
                <a:gd name="T84" fmla="*/ 151 w 167"/>
                <a:gd name="T85" fmla="*/ 125 h 204"/>
                <a:gd name="T86" fmla="*/ 141 w 167"/>
                <a:gd name="T87" fmla="*/ 103 h 204"/>
                <a:gd name="T88" fmla="*/ 121 w 167"/>
                <a:gd name="T89" fmla="*/ 114 h 204"/>
                <a:gd name="T90" fmla="*/ 123 w 167"/>
                <a:gd name="T91" fmla="*/ 123 h 204"/>
                <a:gd name="T92" fmla="*/ 79 w 167"/>
                <a:gd name="T93" fmla="*/ 145 h 204"/>
                <a:gd name="T94" fmla="*/ 99 w 167"/>
                <a:gd name="T95" fmla="*/ 88 h 204"/>
                <a:gd name="T96" fmla="*/ 100 w 167"/>
                <a:gd name="T97" fmla="*/ 88 h 204"/>
                <a:gd name="T98" fmla="*/ 142 w 167"/>
                <a:gd name="T99" fmla="*/ 60 h 204"/>
                <a:gd name="T100" fmla="*/ 157 w 167"/>
                <a:gd name="T101" fmla="*/ 60 h 204"/>
                <a:gd name="T102" fmla="*/ 164 w 167"/>
                <a:gd name="T103" fmla="*/ 42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67" h="204">
                  <a:moveTo>
                    <a:pt x="164" y="42"/>
                  </a:moveTo>
                  <a:cubicBezTo>
                    <a:pt x="161" y="33"/>
                    <a:pt x="148" y="33"/>
                    <a:pt x="141" y="36"/>
                  </a:cubicBezTo>
                  <a:cubicBezTo>
                    <a:pt x="135" y="40"/>
                    <a:pt x="133" y="48"/>
                    <a:pt x="136" y="54"/>
                  </a:cubicBezTo>
                  <a:cubicBezTo>
                    <a:pt x="136" y="54"/>
                    <a:pt x="136" y="54"/>
                    <a:pt x="137" y="55"/>
                  </a:cubicBezTo>
                  <a:cubicBezTo>
                    <a:pt x="137" y="55"/>
                    <a:pt x="137" y="56"/>
                    <a:pt x="138" y="56"/>
                  </a:cubicBezTo>
                  <a:cubicBezTo>
                    <a:pt x="124" y="61"/>
                    <a:pt x="110" y="71"/>
                    <a:pt x="101" y="82"/>
                  </a:cubicBezTo>
                  <a:cubicBezTo>
                    <a:pt x="105" y="63"/>
                    <a:pt x="108" y="45"/>
                    <a:pt x="110" y="26"/>
                  </a:cubicBezTo>
                  <a:cubicBezTo>
                    <a:pt x="116" y="25"/>
                    <a:pt x="124" y="23"/>
                    <a:pt x="124" y="16"/>
                  </a:cubicBezTo>
                  <a:cubicBezTo>
                    <a:pt x="125" y="11"/>
                    <a:pt x="122" y="6"/>
                    <a:pt x="118" y="3"/>
                  </a:cubicBezTo>
                  <a:cubicBezTo>
                    <a:pt x="111" y="0"/>
                    <a:pt x="106" y="4"/>
                    <a:pt x="103" y="10"/>
                  </a:cubicBezTo>
                  <a:cubicBezTo>
                    <a:pt x="100" y="15"/>
                    <a:pt x="102" y="20"/>
                    <a:pt x="106" y="23"/>
                  </a:cubicBezTo>
                  <a:cubicBezTo>
                    <a:pt x="105" y="33"/>
                    <a:pt x="103" y="44"/>
                    <a:pt x="102" y="54"/>
                  </a:cubicBezTo>
                  <a:cubicBezTo>
                    <a:pt x="98" y="47"/>
                    <a:pt x="93" y="39"/>
                    <a:pt x="88" y="33"/>
                  </a:cubicBezTo>
                  <a:cubicBezTo>
                    <a:pt x="90" y="29"/>
                    <a:pt x="90" y="23"/>
                    <a:pt x="87" y="19"/>
                  </a:cubicBezTo>
                  <a:cubicBezTo>
                    <a:pt x="84" y="15"/>
                    <a:pt x="79" y="12"/>
                    <a:pt x="74" y="14"/>
                  </a:cubicBezTo>
                  <a:cubicBezTo>
                    <a:pt x="68" y="16"/>
                    <a:pt x="67" y="25"/>
                    <a:pt x="69" y="30"/>
                  </a:cubicBezTo>
                  <a:cubicBezTo>
                    <a:pt x="71" y="36"/>
                    <a:pt x="79" y="39"/>
                    <a:pt x="85" y="37"/>
                  </a:cubicBezTo>
                  <a:cubicBezTo>
                    <a:pt x="85" y="37"/>
                    <a:pt x="85" y="37"/>
                    <a:pt x="85" y="36"/>
                  </a:cubicBezTo>
                  <a:cubicBezTo>
                    <a:pt x="91" y="43"/>
                    <a:pt x="96" y="50"/>
                    <a:pt x="101" y="58"/>
                  </a:cubicBezTo>
                  <a:cubicBezTo>
                    <a:pt x="98" y="77"/>
                    <a:pt x="93" y="96"/>
                    <a:pt x="87" y="114"/>
                  </a:cubicBezTo>
                  <a:cubicBezTo>
                    <a:pt x="84" y="95"/>
                    <a:pt x="71" y="77"/>
                    <a:pt x="57" y="63"/>
                  </a:cubicBezTo>
                  <a:cubicBezTo>
                    <a:pt x="60" y="57"/>
                    <a:pt x="59" y="52"/>
                    <a:pt x="55" y="47"/>
                  </a:cubicBezTo>
                  <a:cubicBezTo>
                    <a:pt x="50" y="43"/>
                    <a:pt x="41" y="43"/>
                    <a:pt x="37" y="48"/>
                  </a:cubicBezTo>
                  <a:cubicBezTo>
                    <a:pt x="32" y="53"/>
                    <a:pt x="29" y="63"/>
                    <a:pt x="36" y="67"/>
                  </a:cubicBezTo>
                  <a:cubicBezTo>
                    <a:pt x="40" y="70"/>
                    <a:pt x="46" y="70"/>
                    <a:pt x="51" y="68"/>
                  </a:cubicBezTo>
                  <a:cubicBezTo>
                    <a:pt x="52" y="69"/>
                    <a:pt x="53" y="69"/>
                    <a:pt x="54" y="68"/>
                  </a:cubicBezTo>
                  <a:cubicBezTo>
                    <a:pt x="54" y="68"/>
                    <a:pt x="54" y="67"/>
                    <a:pt x="55" y="67"/>
                  </a:cubicBezTo>
                  <a:cubicBezTo>
                    <a:pt x="68" y="82"/>
                    <a:pt x="81" y="97"/>
                    <a:pt x="85" y="118"/>
                  </a:cubicBezTo>
                  <a:cubicBezTo>
                    <a:pt x="78" y="138"/>
                    <a:pt x="68" y="156"/>
                    <a:pt x="58" y="174"/>
                  </a:cubicBezTo>
                  <a:cubicBezTo>
                    <a:pt x="56" y="153"/>
                    <a:pt x="42" y="130"/>
                    <a:pt x="27" y="114"/>
                  </a:cubicBezTo>
                  <a:cubicBezTo>
                    <a:pt x="30" y="108"/>
                    <a:pt x="27" y="100"/>
                    <a:pt x="22" y="97"/>
                  </a:cubicBezTo>
                  <a:cubicBezTo>
                    <a:pt x="16" y="94"/>
                    <a:pt x="9" y="96"/>
                    <a:pt x="5" y="100"/>
                  </a:cubicBezTo>
                  <a:cubicBezTo>
                    <a:pt x="0" y="106"/>
                    <a:pt x="3" y="115"/>
                    <a:pt x="9" y="120"/>
                  </a:cubicBezTo>
                  <a:cubicBezTo>
                    <a:pt x="14" y="124"/>
                    <a:pt x="21" y="123"/>
                    <a:pt x="24" y="118"/>
                  </a:cubicBezTo>
                  <a:cubicBezTo>
                    <a:pt x="37" y="137"/>
                    <a:pt x="52" y="153"/>
                    <a:pt x="57" y="176"/>
                  </a:cubicBezTo>
                  <a:cubicBezTo>
                    <a:pt x="52" y="185"/>
                    <a:pt x="47" y="194"/>
                    <a:pt x="43" y="203"/>
                  </a:cubicBezTo>
                  <a:cubicBezTo>
                    <a:pt x="42" y="204"/>
                    <a:pt x="43" y="204"/>
                    <a:pt x="44" y="204"/>
                  </a:cubicBezTo>
                  <a:cubicBezTo>
                    <a:pt x="56" y="188"/>
                    <a:pt x="66" y="170"/>
                    <a:pt x="75" y="152"/>
                  </a:cubicBezTo>
                  <a:cubicBezTo>
                    <a:pt x="84" y="145"/>
                    <a:pt x="92" y="139"/>
                    <a:pt x="102" y="135"/>
                  </a:cubicBezTo>
                  <a:cubicBezTo>
                    <a:pt x="110" y="132"/>
                    <a:pt x="118" y="131"/>
                    <a:pt x="126" y="128"/>
                  </a:cubicBezTo>
                  <a:cubicBezTo>
                    <a:pt x="127" y="130"/>
                    <a:pt x="129" y="131"/>
                    <a:pt x="130" y="132"/>
                  </a:cubicBezTo>
                  <a:cubicBezTo>
                    <a:pt x="130" y="133"/>
                    <a:pt x="130" y="133"/>
                    <a:pt x="131" y="134"/>
                  </a:cubicBezTo>
                  <a:cubicBezTo>
                    <a:pt x="139" y="138"/>
                    <a:pt x="149" y="135"/>
                    <a:pt x="151" y="125"/>
                  </a:cubicBezTo>
                  <a:cubicBezTo>
                    <a:pt x="152" y="117"/>
                    <a:pt x="148" y="107"/>
                    <a:pt x="141" y="103"/>
                  </a:cubicBezTo>
                  <a:cubicBezTo>
                    <a:pt x="133" y="99"/>
                    <a:pt x="121" y="104"/>
                    <a:pt x="121" y="114"/>
                  </a:cubicBezTo>
                  <a:cubicBezTo>
                    <a:pt x="121" y="117"/>
                    <a:pt x="122" y="120"/>
                    <a:pt x="123" y="123"/>
                  </a:cubicBezTo>
                  <a:cubicBezTo>
                    <a:pt x="108" y="126"/>
                    <a:pt x="90" y="134"/>
                    <a:pt x="79" y="145"/>
                  </a:cubicBezTo>
                  <a:cubicBezTo>
                    <a:pt x="87" y="127"/>
                    <a:pt x="94" y="107"/>
                    <a:pt x="99" y="88"/>
                  </a:cubicBezTo>
                  <a:cubicBezTo>
                    <a:pt x="99" y="88"/>
                    <a:pt x="100" y="88"/>
                    <a:pt x="100" y="88"/>
                  </a:cubicBezTo>
                  <a:cubicBezTo>
                    <a:pt x="112" y="74"/>
                    <a:pt x="126" y="68"/>
                    <a:pt x="142" y="60"/>
                  </a:cubicBezTo>
                  <a:cubicBezTo>
                    <a:pt x="146" y="63"/>
                    <a:pt x="152" y="63"/>
                    <a:pt x="157" y="60"/>
                  </a:cubicBezTo>
                  <a:cubicBezTo>
                    <a:pt x="163" y="56"/>
                    <a:pt x="167" y="48"/>
                    <a:pt x="164" y="42"/>
                  </a:cubicBezTo>
                  <a:close/>
                </a:path>
              </a:pathLst>
            </a:custGeom>
            <a:solidFill>
              <a:srgbClr val="21B3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6" name="任意多边形 125"/>
            <p:cNvSpPr/>
            <p:nvPr/>
          </p:nvSpPr>
          <p:spPr bwMode="auto">
            <a:xfrm>
              <a:off x="-26273" y="434082"/>
              <a:ext cx="4349824" cy="682425"/>
            </a:xfrm>
            <a:custGeom>
              <a:avLst/>
              <a:gdLst>
                <a:gd name="connsiteX0" fmla="*/ 605014 w 4404883"/>
                <a:gd name="connsiteY0" fmla="*/ 946 h 682425"/>
                <a:gd name="connsiteX1" fmla="*/ 816050 w 4404883"/>
                <a:gd name="connsiteY1" fmla="*/ 38448 h 682425"/>
                <a:gd name="connsiteX2" fmla="*/ 1177825 w 4404883"/>
                <a:gd name="connsiteY2" fmla="*/ 225616 h 682425"/>
                <a:gd name="connsiteX3" fmla="*/ 1520415 w 4404883"/>
                <a:gd name="connsiteY3" fmla="*/ 448566 h 682425"/>
                <a:gd name="connsiteX4" fmla="*/ 1986338 w 4404883"/>
                <a:gd name="connsiteY4" fmla="*/ 652249 h 682425"/>
                <a:gd name="connsiteX5" fmla="*/ 2427594 w 4404883"/>
                <a:gd name="connsiteY5" fmla="*/ 624724 h 682425"/>
                <a:gd name="connsiteX6" fmla="*/ 3214181 w 4404883"/>
                <a:gd name="connsiteY6" fmla="*/ 173319 h 682425"/>
                <a:gd name="connsiteX7" fmla="*/ 3216921 w 4404883"/>
                <a:gd name="connsiteY7" fmla="*/ 170567 h 682425"/>
                <a:gd name="connsiteX8" fmla="*/ 3348476 w 4404883"/>
                <a:gd name="connsiteY8" fmla="*/ 104507 h 682425"/>
                <a:gd name="connsiteX9" fmla="*/ 3918546 w 4404883"/>
                <a:gd name="connsiteY9" fmla="*/ 38448 h 682425"/>
                <a:gd name="connsiteX10" fmla="*/ 4349824 w 4404883"/>
                <a:gd name="connsiteY10" fmla="*/ 178566 h 682425"/>
                <a:gd name="connsiteX11" fmla="*/ 4404883 w 4404883"/>
                <a:gd name="connsiteY11" fmla="*/ 209367 h 682425"/>
                <a:gd name="connsiteX12" fmla="*/ 4404883 w 4404883"/>
                <a:gd name="connsiteY12" fmla="*/ 226059 h 682425"/>
                <a:gd name="connsiteX13" fmla="*/ 4330039 w 4404883"/>
                <a:gd name="connsiteY13" fmla="*/ 184157 h 682425"/>
                <a:gd name="connsiteX14" fmla="*/ 4137803 w 4404883"/>
                <a:gd name="connsiteY14" fmla="*/ 101755 h 682425"/>
                <a:gd name="connsiteX15" fmla="*/ 3688325 w 4404883"/>
                <a:gd name="connsiteY15" fmla="*/ 43953 h 682425"/>
                <a:gd name="connsiteX16" fmla="*/ 3214181 w 4404883"/>
                <a:gd name="connsiteY16" fmla="*/ 184329 h 682425"/>
                <a:gd name="connsiteX17" fmla="*/ 2575593 w 4404883"/>
                <a:gd name="connsiteY17" fmla="*/ 583437 h 682425"/>
                <a:gd name="connsiteX18" fmla="*/ 1890413 w 4404883"/>
                <a:gd name="connsiteY18" fmla="*/ 643992 h 682425"/>
                <a:gd name="connsiteX19" fmla="*/ 1016123 w 4404883"/>
                <a:gd name="connsiteY19" fmla="*/ 143042 h 682425"/>
                <a:gd name="connsiteX20" fmla="*/ 769458 w 4404883"/>
                <a:gd name="connsiteY20" fmla="*/ 38448 h 682425"/>
                <a:gd name="connsiteX21" fmla="*/ 506348 w 4404883"/>
                <a:gd name="connsiteY21" fmla="*/ 13676 h 682425"/>
                <a:gd name="connsiteX22" fmla="*/ 2056 w 4404883"/>
                <a:gd name="connsiteY22" fmla="*/ 54963 h 682425"/>
                <a:gd name="connsiteX23" fmla="*/ 2056 w 4404883"/>
                <a:gd name="connsiteY23" fmla="*/ 49458 h 682425"/>
                <a:gd name="connsiteX24" fmla="*/ 4797 w 4404883"/>
                <a:gd name="connsiteY24" fmla="*/ 49458 h 682425"/>
                <a:gd name="connsiteX25" fmla="*/ 21241 w 4404883"/>
                <a:gd name="connsiteY25" fmla="*/ 49458 h 682425"/>
                <a:gd name="connsiteX26" fmla="*/ 385757 w 4404883"/>
                <a:gd name="connsiteY26" fmla="*/ 10923 h 682425"/>
                <a:gd name="connsiteX27" fmla="*/ 393979 w 4404883"/>
                <a:gd name="connsiteY27" fmla="*/ 10923 h 682425"/>
                <a:gd name="connsiteX28" fmla="*/ 605014 w 4404883"/>
                <a:gd name="connsiteY28" fmla="*/ 946 h 682425"/>
                <a:gd name="connsiteX0-1" fmla="*/ 605014 w 4404883"/>
                <a:gd name="connsiteY0-2" fmla="*/ 946 h 682425"/>
                <a:gd name="connsiteX1-3" fmla="*/ 816050 w 4404883"/>
                <a:gd name="connsiteY1-4" fmla="*/ 38448 h 682425"/>
                <a:gd name="connsiteX2-5" fmla="*/ 1177825 w 4404883"/>
                <a:gd name="connsiteY2-6" fmla="*/ 225616 h 682425"/>
                <a:gd name="connsiteX3-7" fmla="*/ 1520415 w 4404883"/>
                <a:gd name="connsiteY3-8" fmla="*/ 448566 h 682425"/>
                <a:gd name="connsiteX4-9" fmla="*/ 1986338 w 4404883"/>
                <a:gd name="connsiteY4-10" fmla="*/ 652249 h 682425"/>
                <a:gd name="connsiteX5-11" fmla="*/ 2427594 w 4404883"/>
                <a:gd name="connsiteY5-12" fmla="*/ 624724 h 682425"/>
                <a:gd name="connsiteX6-13" fmla="*/ 3214181 w 4404883"/>
                <a:gd name="connsiteY6-14" fmla="*/ 173319 h 682425"/>
                <a:gd name="connsiteX7-15" fmla="*/ 3216921 w 4404883"/>
                <a:gd name="connsiteY7-16" fmla="*/ 170567 h 682425"/>
                <a:gd name="connsiteX8-17" fmla="*/ 3348476 w 4404883"/>
                <a:gd name="connsiteY8-18" fmla="*/ 104507 h 682425"/>
                <a:gd name="connsiteX9-19" fmla="*/ 3918546 w 4404883"/>
                <a:gd name="connsiteY9-20" fmla="*/ 38448 h 682425"/>
                <a:gd name="connsiteX10-21" fmla="*/ 4349824 w 4404883"/>
                <a:gd name="connsiteY10-22" fmla="*/ 178566 h 682425"/>
                <a:gd name="connsiteX11-23" fmla="*/ 4404883 w 4404883"/>
                <a:gd name="connsiteY11-24" fmla="*/ 209367 h 682425"/>
                <a:gd name="connsiteX12-25" fmla="*/ 4330039 w 4404883"/>
                <a:gd name="connsiteY12-26" fmla="*/ 184157 h 682425"/>
                <a:gd name="connsiteX13-27" fmla="*/ 4137803 w 4404883"/>
                <a:gd name="connsiteY13-28" fmla="*/ 101755 h 682425"/>
                <a:gd name="connsiteX14-29" fmla="*/ 3688325 w 4404883"/>
                <a:gd name="connsiteY14-30" fmla="*/ 43953 h 682425"/>
                <a:gd name="connsiteX15-31" fmla="*/ 3214181 w 4404883"/>
                <a:gd name="connsiteY15-32" fmla="*/ 184329 h 682425"/>
                <a:gd name="connsiteX16-33" fmla="*/ 2575593 w 4404883"/>
                <a:gd name="connsiteY16-34" fmla="*/ 583437 h 682425"/>
                <a:gd name="connsiteX17-35" fmla="*/ 1890413 w 4404883"/>
                <a:gd name="connsiteY17-36" fmla="*/ 643992 h 682425"/>
                <a:gd name="connsiteX18-37" fmla="*/ 1016123 w 4404883"/>
                <a:gd name="connsiteY18-38" fmla="*/ 143042 h 682425"/>
                <a:gd name="connsiteX19-39" fmla="*/ 769458 w 4404883"/>
                <a:gd name="connsiteY19-40" fmla="*/ 38448 h 682425"/>
                <a:gd name="connsiteX20-41" fmla="*/ 506348 w 4404883"/>
                <a:gd name="connsiteY20-42" fmla="*/ 13676 h 682425"/>
                <a:gd name="connsiteX21-43" fmla="*/ 2056 w 4404883"/>
                <a:gd name="connsiteY21-44" fmla="*/ 54963 h 682425"/>
                <a:gd name="connsiteX22-45" fmla="*/ 2056 w 4404883"/>
                <a:gd name="connsiteY22-46" fmla="*/ 49458 h 682425"/>
                <a:gd name="connsiteX23-47" fmla="*/ 4797 w 4404883"/>
                <a:gd name="connsiteY23-48" fmla="*/ 49458 h 682425"/>
                <a:gd name="connsiteX24-49" fmla="*/ 21241 w 4404883"/>
                <a:gd name="connsiteY24-50" fmla="*/ 49458 h 682425"/>
                <a:gd name="connsiteX25-51" fmla="*/ 385757 w 4404883"/>
                <a:gd name="connsiteY25-52" fmla="*/ 10923 h 682425"/>
                <a:gd name="connsiteX26-53" fmla="*/ 393979 w 4404883"/>
                <a:gd name="connsiteY26-54" fmla="*/ 10923 h 682425"/>
                <a:gd name="connsiteX27-55" fmla="*/ 605014 w 4404883"/>
                <a:gd name="connsiteY27-56" fmla="*/ 946 h 682425"/>
                <a:gd name="connsiteX0-57" fmla="*/ 605014 w 4349824"/>
                <a:gd name="connsiteY0-58" fmla="*/ 946 h 682425"/>
                <a:gd name="connsiteX1-59" fmla="*/ 816050 w 4349824"/>
                <a:gd name="connsiteY1-60" fmla="*/ 38448 h 682425"/>
                <a:gd name="connsiteX2-61" fmla="*/ 1177825 w 4349824"/>
                <a:gd name="connsiteY2-62" fmla="*/ 225616 h 682425"/>
                <a:gd name="connsiteX3-63" fmla="*/ 1520415 w 4349824"/>
                <a:gd name="connsiteY3-64" fmla="*/ 448566 h 682425"/>
                <a:gd name="connsiteX4-65" fmla="*/ 1986338 w 4349824"/>
                <a:gd name="connsiteY4-66" fmla="*/ 652249 h 682425"/>
                <a:gd name="connsiteX5-67" fmla="*/ 2427594 w 4349824"/>
                <a:gd name="connsiteY5-68" fmla="*/ 624724 h 682425"/>
                <a:gd name="connsiteX6-69" fmla="*/ 3214181 w 4349824"/>
                <a:gd name="connsiteY6-70" fmla="*/ 173319 h 682425"/>
                <a:gd name="connsiteX7-71" fmla="*/ 3216921 w 4349824"/>
                <a:gd name="connsiteY7-72" fmla="*/ 170567 h 682425"/>
                <a:gd name="connsiteX8-73" fmla="*/ 3348476 w 4349824"/>
                <a:gd name="connsiteY8-74" fmla="*/ 104507 h 682425"/>
                <a:gd name="connsiteX9-75" fmla="*/ 3918546 w 4349824"/>
                <a:gd name="connsiteY9-76" fmla="*/ 38448 h 682425"/>
                <a:gd name="connsiteX10-77" fmla="*/ 4349824 w 4349824"/>
                <a:gd name="connsiteY10-78" fmla="*/ 178566 h 682425"/>
                <a:gd name="connsiteX11-79" fmla="*/ 4330039 w 4349824"/>
                <a:gd name="connsiteY11-80" fmla="*/ 184157 h 682425"/>
                <a:gd name="connsiteX12-81" fmla="*/ 4137803 w 4349824"/>
                <a:gd name="connsiteY12-82" fmla="*/ 101755 h 682425"/>
                <a:gd name="connsiteX13-83" fmla="*/ 3688325 w 4349824"/>
                <a:gd name="connsiteY13-84" fmla="*/ 43953 h 682425"/>
                <a:gd name="connsiteX14-85" fmla="*/ 3214181 w 4349824"/>
                <a:gd name="connsiteY14-86" fmla="*/ 184329 h 682425"/>
                <a:gd name="connsiteX15-87" fmla="*/ 2575593 w 4349824"/>
                <a:gd name="connsiteY15-88" fmla="*/ 583437 h 682425"/>
                <a:gd name="connsiteX16-89" fmla="*/ 1890413 w 4349824"/>
                <a:gd name="connsiteY16-90" fmla="*/ 643992 h 682425"/>
                <a:gd name="connsiteX17-91" fmla="*/ 1016123 w 4349824"/>
                <a:gd name="connsiteY17-92" fmla="*/ 143042 h 682425"/>
                <a:gd name="connsiteX18-93" fmla="*/ 769458 w 4349824"/>
                <a:gd name="connsiteY18-94" fmla="*/ 38448 h 682425"/>
                <a:gd name="connsiteX19-95" fmla="*/ 506348 w 4349824"/>
                <a:gd name="connsiteY19-96" fmla="*/ 13676 h 682425"/>
                <a:gd name="connsiteX20-97" fmla="*/ 2056 w 4349824"/>
                <a:gd name="connsiteY20-98" fmla="*/ 54963 h 682425"/>
                <a:gd name="connsiteX21-99" fmla="*/ 2056 w 4349824"/>
                <a:gd name="connsiteY21-100" fmla="*/ 49458 h 682425"/>
                <a:gd name="connsiteX22-101" fmla="*/ 4797 w 4349824"/>
                <a:gd name="connsiteY22-102" fmla="*/ 49458 h 682425"/>
                <a:gd name="connsiteX23-103" fmla="*/ 21241 w 4349824"/>
                <a:gd name="connsiteY23-104" fmla="*/ 49458 h 682425"/>
                <a:gd name="connsiteX24-105" fmla="*/ 385757 w 4349824"/>
                <a:gd name="connsiteY24-106" fmla="*/ 10923 h 682425"/>
                <a:gd name="connsiteX25-107" fmla="*/ 393979 w 4349824"/>
                <a:gd name="connsiteY25-108" fmla="*/ 10923 h 682425"/>
                <a:gd name="connsiteX26-109" fmla="*/ 605014 w 4349824"/>
                <a:gd name="connsiteY26-110" fmla="*/ 946 h 68242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  <a:cxn ang="0">
                  <a:pos x="connsiteX21-43" y="connsiteY21-44"/>
                </a:cxn>
                <a:cxn ang="0">
                  <a:pos x="connsiteX22-45" y="connsiteY22-46"/>
                </a:cxn>
                <a:cxn ang="0">
                  <a:pos x="connsiteX23-47" y="connsiteY23-48"/>
                </a:cxn>
                <a:cxn ang="0">
                  <a:pos x="connsiteX24-49" y="connsiteY24-50"/>
                </a:cxn>
                <a:cxn ang="0">
                  <a:pos x="connsiteX25-51" y="connsiteY25-52"/>
                </a:cxn>
                <a:cxn ang="0">
                  <a:pos x="connsiteX26-53" y="connsiteY26-54"/>
                </a:cxn>
              </a:cxnLst>
              <a:rect l="l" t="t" r="r" b="b"/>
              <a:pathLst>
                <a:path w="4349824" h="682425">
                  <a:moveTo>
                    <a:pt x="605014" y="946"/>
                  </a:moveTo>
                  <a:cubicBezTo>
                    <a:pt x="675588" y="4042"/>
                    <a:pt x="746162" y="15052"/>
                    <a:pt x="816050" y="38448"/>
                  </a:cubicBezTo>
                  <a:cubicBezTo>
                    <a:pt x="944864" y="79735"/>
                    <a:pt x="1065456" y="151299"/>
                    <a:pt x="1177825" y="225616"/>
                  </a:cubicBezTo>
                  <a:cubicBezTo>
                    <a:pt x="1292935" y="297180"/>
                    <a:pt x="1405305" y="374250"/>
                    <a:pt x="1520415" y="448566"/>
                  </a:cubicBezTo>
                  <a:cubicBezTo>
                    <a:pt x="1665673" y="536645"/>
                    <a:pt x="1816413" y="621972"/>
                    <a:pt x="1986338" y="652249"/>
                  </a:cubicBezTo>
                  <a:cubicBezTo>
                    <a:pt x="2134336" y="682526"/>
                    <a:pt x="2282336" y="671516"/>
                    <a:pt x="2427594" y="624724"/>
                  </a:cubicBezTo>
                  <a:cubicBezTo>
                    <a:pt x="2718110" y="533893"/>
                    <a:pt x="2962034" y="335715"/>
                    <a:pt x="3214181" y="173319"/>
                  </a:cubicBezTo>
                  <a:lnTo>
                    <a:pt x="3216921" y="170567"/>
                  </a:lnTo>
                  <a:cubicBezTo>
                    <a:pt x="3258032" y="145794"/>
                    <a:pt x="3301884" y="118270"/>
                    <a:pt x="3348476" y="104507"/>
                  </a:cubicBezTo>
                  <a:cubicBezTo>
                    <a:pt x="3526623" y="30191"/>
                    <a:pt x="3723955" y="16428"/>
                    <a:pt x="3918546" y="38448"/>
                  </a:cubicBezTo>
                  <a:cubicBezTo>
                    <a:pt x="4072711" y="54963"/>
                    <a:pt x="4214544" y="108636"/>
                    <a:pt x="4349824" y="178566"/>
                  </a:cubicBezTo>
                  <a:lnTo>
                    <a:pt x="4330039" y="184157"/>
                  </a:lnTo>
                  <a:cubicBezTo>
                    <a:pt x="4267988" y="152676"/>
                    <a:pt x="4204266" y="124463"/>
                    <a:pt x="4137803" y="101755"/>
                  </a:cubicBezTo>
                  <a:cubicBezTo>
                    <a:pt x="3995286" y="52210"/>
                    <a:pt x="3839065" y="35696"/>
                    <a:pt x="3688325" y="43953"/>
                  </a:cubicBezTo>
                  <a:cubicBezTo>
                    <a:pt x="3521141" y="52210"/>
                    <a:pt x="3356698" y="96250"/>
                    <a:pt x="3214181" y="184329"/>
                  </a:cubicBezTo>
                  <a:cubicBezTo>
                    <a:pt x="3005886" y="324705"/>
                    <a:pt x="2805813" y="481596"/>
                    <a:pt x="2575593" y="583437"/>
                  </a:cubicBezTo>
                  <a:cubicBezTo>
                    <a:pt x="2359076" y="682526"/>
                    <a:pt x="2120633" y="715556"/>
                    <a:pt x="1890413" y="643992"/>
                  </a:cubicBezTo>
                  <a:cubicBezTo>
                    <a:pt x="1567007" y="544903"/>
                    <a:pt x="1309380" y="302685"/>
                    <a:pt x="1016123" y="143042"/>
                  </a:cubicBezTo>
                  <a:cubicBezTo>
                    <a:pt x="936642" y="101755"/>
                    <a:pt x="857161" y="60468"/>
                    <a:pt x="769458" y="38448"/>
                  </a:cubicBezTo>
                  <a:cubicBezTo>
                    <a:pt x="684495" y="16428"/>
                    <a:pt x="596792" y="10923"/>
                    <a:pt x="506348" y="13676"/>
                  </a:cubicBezTo>
                  <a:cubicBezTo>
                    <a:pt x="339164" y="21933"/>
                    <a:pt x="171981" y="54963"/>
                    <a:pt x="2056" y="54963"/>
                  </a:cubicBezTo>
                  <a:cubicBezTo>
                    <a:pt x="-685" y="54963"/>
                    <a:pt x="-685" y="49458"/>
                    <a:pt x="2056" y="49458"/>
                  </a:cubicBezTo>
                  <a:lnTo>
                    <a:pt x="4797" y="49458"/>
                  </a:lnTo>
                  <a:lnTo>
                    <a:pt x="21241" y="49458"/>
                  </a:lnTo>
                  <a:cubicBezTo>
                    <a:pt x="144573" y="43953"/>
                    <a:pt x="265165" y="24686"/>
                    <a:pt x="385757" y="10923"/>
                  </a:cubicBezTo>
                  <a:lnTo>
                    <a:pt x="393979" y="10923"/>
                  </a:lnTo>
                  <a:cubicBezTo>
                    <a:pt x="463867" y="2666"/>
                    <a:pt x="534441" y="-2151"/>
                    <a:pt x="605014" y="946"/>
                  </a:cubicBezTo>
                  <a:close/>
                </a:path>
              </a:pathLst>
            </a:custGeom>
            <a:solidFill>
              <a:srgbClr val="B3AE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/>
            </a:p>
          </p:txBody>
        </p:sp>
        <p:sp>
          <p:nvSpPr>
            <p:cNvPr id="127" name="Freeform 45"/>
            <p:cNvSpPr/>
            <p:nvPr/>
          </p:nvSpPr>
          <p:spPr bwMode="auto">
            <a:xfrm rot="3230110">
              <a:off x="4294487" y="304051"/>
              <a:ext cx="135547" cy="325921"/>
            </a:xfrm>
            <a:custGeom>
              <a:avLst/>
              <a:gdLst>
                <a:gd name="T0" fmla="*/ 16 w 52"/>
                <a:gd name="T1" fmla="*/ 2 h 124"/>
                <a:gd name="T2" fmla="*/ 13 w 52"/>
                <a:gd name="T3" fmla="*/ 3 h 124"/>
                <a:gd name="T4" fmla="*/ 35 w 52"/>
                <a:gd name="T5" fmla="*/ 123 h 124"/>
                <a:gd name="T6" fmla="*/ 35 w 52"/>
                <a:gd name="T7" fmla="*/ 123 h 124"/>
                <a:gd name="T8" fmla="*/ 36 w 52"/>
                <a:gd name="T9" fmla="*/ 123 h 124"/>
                <a:gd name="T10" fmla="*/ 36 w 52"/>
                <a:gd name="T11" fmla="*/ 122 h 124"/>
                <a:gd name="T12" fmla="*/ 36 w 52"/>
                <a:gd name="T13" fmla="*/ 122 h 124"/>
                <a:gd name="T14" fmla="*/ 47 w 52"/>
                <a:gd name="T15" fmla="*/ 64 h 124"/>
                <a:gd name="T16" fmla="*/ 19 w 52"/>
                <a:gd name="T17" fmla="*/ 1 h 124"/>
                <a:gd name="T18" fmla="*/ 16 w 52"/>
                <a:gd name="T19" fmla="*/ 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124">
                  <a:moveTo>
                    <a:pt x="16" y="2"/>
                  </a:moveTo>
                  <a:cubicBezTo>
                    <a:pt x="15" y="2"/>
                    <a:pt x="14" y="2"/>
                    <a:pt x="13" y="3"/>
                  </a:cubicBezTo>
                  <a:cubicBezTo>
                    <a:pt x="0" y="43"/>
                    <a:pt x="0" y="94"/>
                    <a:pt x="35" y="123"/>
                  </a:cubicBezTo>
                  <a:cubicBezTo>
                    <a:pt x="35" y="123"/>
                    <a:pt x="35" y="123"/>
                    <a:pt x="35" y="123"/>
                  </a:cubicBezTo>
                  <a:cubicBezTo>
                    <a:pt x="35" y="123"/>
                    <a:pt x="35" y="123"/>
                    <a:pt x="36" y="123"/>
                  </a:cubicBezTo>
                  <a:cubicBezTo>
                    <a:pt x="36" y="124"/>
                    <a:pt x="37" y="123"/>
                    <a:pt x="36" y="122"/>
                  </a:cubicBezTo>
                  <a:cubicBezTo>
                    <a:pt x="36" y="122"/>
                    <a:pt x="36" y="122"/>
                    <a:pt x="36" y="122"/>
                  </a:cubicBezTo>
                  <a:cubicBezTo>
                    <a:pt x="52" y="109"/>
                    <a:pt x="50" y="81"/>
                    <a:pt x="47" y="64"/>
                  </a:cubicBezTo>
                  <a:cubicBezTo>
                    <a:pt x="44" y="42"/>
                    <a:pt x="35" y="18"/>
                    <a:pt x="19" y="1"/>
                  </a:cubicBezTo>
                  <a:cubicBezTo>
                    <a:pt x="18" y="0"/>
                    <a:pt x="16" y="1"/>
                    <a:pt x="16" y="2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8" name="Freeform 45"/>
            <p:cNvSpPr/>
            <p:nvPr/>
          </p:nvSpPr>
          <p:spPr bwMode="auto">
            <a:xfrm rot="11310777">
              <a:off x="4106243" y="547734"/>
              <a:ext cx="135547" cy="325921"/>
            </a:xfrm>
            <a:custGeom>
              <a:avLst/>
              <a:gdLst>
                <a:gd name="T0" fmla="*/ 16 w 52"/>
                <a:gd name="T1" fmla="*/ 2 h 124"/>
                <a:gd name="T2" fmla="*/ 13 w 52"/>
                <a:gd name="T3" fmla="*/ 3 h 124"/>
                <a:gd name="T4" fmla="*/ 35 w 52"/>
                <a:gd name="T5" fmla="*/ 123 h 124"/>
                <a:gd name="T6" fmla="*/ 35 w 52"/>
                <a:gd name="T7" fmla="*/ 123 h 124"/>
                <a:gd name="T8" fmla="*/ 36 w 52"/>
                <a:gd name="T9" fmla="*/ 123 h 124"/>
                <a:gd name="T10" fmla="*/ 36 w 52"/>
                <a:gd name="T11" fmla="*/ 122 h 124"/>
                <a:gd name="T12" fmla="*/ 36 w 52"/>
                <a:gd name="T13" fmla="*/ 122 h 124"/>
                <a:gd name="T14" fmla="*/ 47 w 52"/>
                <a:gd name="T15" fmla="*/ 64 h 124"/>
                <a:gd name="T16" fmla="*/ 19 w 52"/>
                <a:gd name="T17" fmla="*/ 1 h 124"/>
                <a:gd name="T18" fmla="*/ 16 w 52"/>
                <a:gd name="T19" fmla="*/ 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124">
                  <a:moveTo>
                    <a:pt x="16" y="2"/>
                  </a:moveTo>
                  <a:cubicBezTo>
                    <a:pt x="15" y="2"/>
                    <a:pt x="14" y="2"/>
                    <a:pt x="13" y="3"/>
                  </a:cubicBezTo>
                  <a:cubicBezTo>
                    <a:pt x="0" y="43"/>
                    <a:pt x="0" y="94"/>
                    <a:pt x="35" y="123"/>
                  </a:cubicBezTo>
                  <a:cubicBezTo>
                    <a:pt x="35" y="123"/>
                    <a:pt x="35" y="123"/>
                    <a:pt x="35" y="123"/>
                  </a:cubicBezTo>
                  <a:cubicBezTo>
                    <a:pt x="35" y="123"/>
                    <a:pt x="35" y="123"/>
                    <a:pt x="36" y="123"/>
                  </a:cubicBezTo>
                  <a:cubicBezTo>
                    <a:pt x="36" y="124"/>
                    <a:pt x="37" y="123"/>
                    <a:pt x="36" y="122"/>
                  </a:cubicBezTo>
                  <a:cubicBezTo>
                    <a:pt x="36" y="122"/>
                    <a:pt x="36" y="122"/>
                    <a:pt x="36" y="122"/>
                  </a:cubicBezTo>
                  <a:cubicBezTo>
                    <a:pt x="52" y="109"/>
                    <a:pt x="50" y="81"/>
                    <a:pt x="47" y="64"/>
                  </a:cubicBezTo>
                  <a:cubicBezTo>
                    <a:pt x="44" y="42"/>
                    <a:pt x="35" y="18"/>
                    <a:pt x="19" y="1"/>
                  </a:cubicBezTo>
                  <a:cubicBezTo>
                    <a:pt x="18" y="0"/>
                    <a:pt x="16" y="1"/>
                    <a:pt x="16" y="2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 userDrawn="1"/>
        </p:nvGrpSpPr>
        <p:grpSpPr>
          <a:xfrm>
            <a:off x="-55664" y="0"/>
            <a:ext cx="1541690" cy="588781"/>
            <a:chOff x="-142846" y="-250538"/>
            <a:chExt cx="4668067" cy="1782764"/>
          </a:xfrm>
        </p:grpSpPr>
        <p:sp>
          <p:nvSpPr>
            <p:cNvPr id="9" name="Freeform 6"/>
            <p:cNvSpPr/>
            <p:nvPr/>
          </p:nvSpPr>
          <p:spPr bwMode="auto">
            <a:xfrm>
              <a:off x="3267104" y="35212"/>
              <a:ext cx="350838" cy="338138"/>
            </a:xfrm>
            <a:custGeom>
              <a:avLst/>
              <a:gdLst>
                <a:gd name="T0" fmla="*/ 125 w 128"/>
                <a:gd name="T1" fmla="*/ 55 h 123"/>
                <a:gd name="T2" fmla="*/ 95 w 128"/>
                <a:gd name="T3" fmla="*/ 48 h 123"/>
                <a:gd name="T4" fmla="*/ 65 w 128"/>
                <a:gd name="T5" fmla="*/ 22 h 123"/>
                <a:gd name="T6" fmla="*/ 44 w 128"/>
                <a:gd name="T7" fmla="*/ 2 h 123"/>
                <a:gd name="T8" fmla="*/ 12 w 128"/>
                <a:gd name="T9" fmla="*/ 26 h 123"/>
                <a:gd name="T10" fmla="*/ 3 w 128"/>
                <a:gd name="T11" fmla="*/ 70 h 123"/>
                <a:gd name="T12" fmla="*/ 19 w 128"/>
                <a:gd name="T13" fmla="*/ 106 h 123"/>
                <a:gd name="T14" fmla="*/ 58 w 128"/>
                <a:gd name="T15" fmla="*/ 122 h 123"/>
                <a:gd name="T16" fmla="*/ 109 w 128"/>
                <a:gd name="T17" fmla="*/ 100 h 123"/>
                <a:gd name="T18" fmla="*/ 125 w 128"/>
                <a:gd name="T19" fmla="*/ 55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8" h="123">
                  <a:moveTo>
                    <a:pt x="125" y="55"/>
                  </a:moveTo>
                  <a:cubicBezTo>
                    <a:pt x="122" y="39"/>
                    <a:pt x="106" y="40"/>
                    <a:pt x="95" y="48"/>
                  </a:cubicBezTo>
                  <a:cubicBezTo>
                    <a:pt x="98" y="30"/>
                    <a:pt x="82" y="13"/>
                    <a:pt x="65" y="22"/>
                  </a:cubicBezTo>
                  <a:cubicBezTo>
                    <a:pt x="62" y="12"/>
                    <a:pt x="56" y="0"/>
                    <a:pt x="44" y="2"/>
                  </a:cubicBezTo>
                  <a:cubicBezTo>
                    <a:pt x="30" y="4"/>
                    <a:pt x="19" y="16"/>
                    <a:pt x="12" y="26"/>
                  </a:cubicBezTo>
                  <a:cubicBezTo>
                    <a:pt x="2" y="40"/>
                    <a:pt x="0" y="54"/>
                    <a:pt x="3" y="70"/>
                  </a:cubicBezTo>
                  <a:cubicBezTo>
                    <a:pt x="5" y="78"/>
                    <a:pt x="10" y="98"/>
                    <a:pt x="19" y="106"/>
                  </a:cubicBezTo>
                  <a:cubicBezTo>
                    <a:pt x="23" y="122"/>
                    <a:pt x="44" y="123"/>
                    <a:pt x="58" y="122"/>
                  </a:cubicBezTo>
                  <a:cubicBezTo>
                    <a:pt x="76" y="120"/>
                    <a:pt x="97" y="113"/>
                    <a:pt x="109" y="100"/>
                  </a:cubicBezTo>
                  <a:cubicBezTo>
                    <a:pt x="120" y="89"/>
                    <a:pt x="128" y="70"/>
                    <a:pt x="125" y="55"/>
                  </a:cubicBezTo>
                  <a:close/>
                </a:path>
              </a:pathLst>
            </a:custGeom>
            <a:solidFill>
              <a:srgbClr val="FF9D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7"/>
            <p:cNvSpPr/>
            <p:nvPr/>
          </p:nvSpPr>
          <p:spPr bwMode="auto">
            <a:xfrm>
              <a:off x="169892" y="887700"/>
              <a:ext cx="260350" cy="298450"/>
            </a:xfrm>
            <a:custGeom>
              <a:avLst/>
              <a:gdLst>
                <a:gd name="T0" fmla="*/ 40 w 95"/>
                <a:gd name="T1" fmla="*/ 1 h 108"/>
                <a:gd name="T2" fmla="*/ 39 w 95"/>
                <a:gd name="T3" fmla="*/ 2 h 108"/>
                <a:gd name="T4" fmla="*/ 39 w 95"/>
                <a:gd name="T5" fmla="*/ 2 h 108"/>
                <a:gd name="T6" fmla="*/ 38 w 95"/>
                <a:gd name="T7" fmla="*/ 3 h 108"/>
                <a:gd name="T8" fmla="*/ 37 w 95"/>
                <a:gd name="T9" fmla="*/ 3 h 108"/>
                <a:gd name="T10" fmla="*/ 3 w 95"/>
                <a:gd name="T11" fmla="*/ 76 h 108"/>
                <a:gd name="T12" fmla="*/ 11 w 95"/>
                <a:gd name="T13" fmla="*/ 102 h 108"/>
                <a:gd name="T14" fmla="*/ 27 w 95"/>
                <a:gd name="T15" fmla="*/ 95 h 108"/>
                <a:gd name="T16" fmla="*/ 36 w 95"/>
                <a:gd name="T17" fmla="*/ 103 h 108"/>
                <a:gd name="T18" fmla="*/ 52 w 95"/>
                <a:gd name="T19" fmla="*/ 97 h 108"/>
                <a:gd name="T20" fmla="*/ 66 w 95"/>
                <a:gd name="T21" fmla="*/ 105 h 108"/>
                <a:gd name="T22" fmla="*/ 78 w 95"/>
                <a:gd name="T23" fmla="*/ 95 h 108"/>
                <a:gd name="T24" fmla="*/ 78 w 95"/>
                <a:gd name="T25" fmla="*/ 93 h 108"/>
                <a:gd name="T26" fmla="*/ 40 w 95"/>
                <a:gd name="T27" fmla="*/ 1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5" h="108">
                  <a:moveTo>
                    <a:pt x="40" y="1"/>
                  </a:moveTo>
                  <a:cubicBezTo>
                    <a:pt x="39" y="0"/>
                    <a:pt x="38" y="1"/>
                    <a:pt x="39" y="2"/>
                  </a:cubicBezTo>
                  <a:cubicBezTo>
                    <a:pt x="39" y="2"/>
                    <a:pt x="39" y="2"/>
                    <a:pt x="39" y="2"/>
                  </a:cubicBezTo>
                  <a:cubicBezTo>
                    <a:pt x="39" y="2"/>
                    <a:pt x="38" y="3"/>
                    <a:pt x="38" y="3"/>
                  </a:cubicBezTo>
                  <a:cubicBezTo>
                    <a:pt x="38" y="3"/>
                    <a:pt x="37" y="2"/>
                    <a:pt x="37" y="3"/>
                  </a:cubicBezTo>
                  <a:cubicBezTo>
                    <a:pt x="9" y="15"/>
                    <a:pt x="0" y="48"/>
                    <a:pt x="3" y="76"/>
                  </a:cubicBezTo>
                  <a:cubicBezTo>
                    <a:pt x="4" y="84"/>
                    <a:pt x="4" y="96"/>
                    <a:pt x="11" y="102"/>
                  </a:cubicBezTo>
                  <a:cubicBezTo>
                    <a:pt x="16" y="108"/>
                    <a:pt x="23" y="100"/>
                    <a:pt x="27" y="95"/>
                  </a:cubicBezTo>
                  <a:cubicBezTo>
                    <a:pt x="29" y="99"/>
                    <a:pt x="31" y="103"/>
                    <a:pt x="36" y="103"/>
                  </a:cubicBezTo>
                  <a:cubicBezTo>
                    <a:pt x="42" y="103"/>
                    <a:pt x="44" y="95"/>
                    <a:pt x="52" y="97"/>
                  </a:cubicBezTo>
                  <a:cubicBezTo>
                    <a:pt x="57" y="98"/>
                    <a:pt x="61" y="105"/>
                    <a:pt x="66" y="105"/>
                  </a:cubicBezTo>
                  <a:cubicBezTo>
                    <a:pt x="72" y="105"/>
                    <a:pt x="75" y="100"/>
                    <a:pt x="78" y="95"/>
                  </a:cubicBezTo>
                  <a:cubicBezTo>
                    <a:pt x="79" y="95"/>
                    <a:pt x="78" y="94"/>
                    <a:pt x="78" y="93"/>
                  </a:cubicBezTo>
                  <a:cubicBezTo>
                    <a:pt x="95" y="61"/>
                    <a:pt x="71" y="15"/>
                    <a:pt x="40" y="1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8"/>
            <p:cNvSpPr/>
            <p:nvPr/>
          </p:nvSpPr>
          <p:spPr bwMode="auto">
            <a:xfrm>
              <a:off x="573117" y="822613"/>
              <a:ext cx="182563" cy="195263"/>
            </a:xfrm>
            <a:custGeom>
              <a:avLst/>
              <a:gdLst>
                <a:gd name="T0" fmla="*/ 13 w 67"/>
                <a:gd name="T1" fmla="*/ 0 h 71"/>
                <a:gd name="T2" fmla="*/ 11 w 67"/>
                <a:gd name="T3" fmla="*/ 0 h 71"/>
                <a:gd name="T4" fmla="*/ 11 w 67"/>
                <a:gd name="T5" fmla="*/ 0 h 71"/>
                <a:gd name="T6" fmla="*/ 10 w 67"/>
                <a:gd name="T7" fmla="*/ 1 h 71"/>
                <a:gd name="T8" fmla="*/ 11 w 67"/>
                <a:gd name="T9" fmla="*/ 0 h 71"/>
                <a:gd name="T10" fmla="*/ 10 w 67"/>
                <a:gd name="T11" fmla="*/ 0 h 71"/>
                <a:gd name="T12" fmla="*/ 9 w 67"/>
                <a:gd name="T13" fmla="*/ 3 h 71"/>
                <a:gd name="T14" fmla="*/ 9 w 67"/>
                <a:gd name="T15" fmla="*/ 4 h 71"/>
                <a:gd name="T16" fmla="*/ 4 w 67"/>
                <a:gd name="T17" fmla="*/ 53 h 71"/>
                <a:gd name="T18" fmla="*/ 38 w 67"/>
                <a:gd name="T19" fmla="*/ 65 h 71"/>
                <a:gd name="T20" fmla="*/ 13 w 67"/>
                <a:gd name="T21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71">
                  <a:moveTo>
                    <a:pt x="13" y="0"/>
                  </a:moveTo>
                  <a:cubicBezTo>
                    <a:pt x="12" y="0"/>
                    <a:pt x="11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1"/>
                    <a:pt x="10" y="1"/>
                  </a:cubicBezTo>
                  <a:cubicBezTo>
                    <a:pt x="10" y="1"/>
                    <a:pt x="11" y="0"/>
                    <a:pt x="11" y="0"/>
                  </a:cubicBezTo>
                  <a:cubicBezTo>
                    <a:pt x="11" y="0"/>
                    <a:pt x="10" y="0"/>
                    <a:pt x="10" y="0"/>
                  </a:cubicBezTo>
                  <a:cubicBezTo>
                    <a:pt x="10" y="1"/>
                    <a:pt x="10" y="2"/>
                    <a:pt x="9" y="3"/>
                  </a:cubicBezTo>
                  <a:cubicBezTo>
                    <a:pt x="9" y="3"/>
                    <a:pt x="9" y="4"/>
                    <a:pt x="9" y="4"/>
                  </a:cubicBezTo>
                  <a:cubicBezTo>
                    <a:pt x="4" y="20"/>
                    <a:pt x="0" y="37"/>
                    <a:pt x="4" y="53"/>
                  </a:cubicBezTo>
                  <a:cubicBezTo>
                    <a:pt x="8" y="67"/>
                    <a:pt x="25" y="71"/>
                    <a:pt x="38" y="65"/>
                  </a:cubicBezTo>
                  <a:cubicBezTo>
                    <a:pt x="67" y="51"/>
                    <a:pt x="32" y="7"/>
                    <a:pt x="13" y="0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3"/>
            <p:cNvSpPr/>
            <p:nvPr/>
          </p:nvSpPr>
          <p:spPr bwMode="auto">
            <a:xfrm>
              <a:off x="2228879" y="390812"/>
              <a:ext cx="360363" cy="373063"/>
            </a:xfrm>
            <a:custGeom>
              <a:avLst/>
              <a:gdLst>
                <a:gd name="T0" fmla="*/ 67 w 132"/>
                <a:gd name="T1" fmla="*/ 125 h 136"/>
                <a:gd name="T2" fmla="*/ 15 w 132"/>
                <a:gd name="T3" fmla="*/ 125 h 136"/>
                <a:gd name="T4" fmla="*/ 0 w 132"/>
                <a:gd name="T5" fmla="*/ 85 h 136"/>
                <a:gd name="T6" fmla="*/ 16 w 132"/>
                <a:gd name="T7" fmla="*/ 37 h 136"/>
                <a:gd name="T8" fmla="*/ 16 w 132"/>
                <a:gd name="T9" fmla="*/ 36 h 136"/>
                <a:gd name="T10" fmla="*/ 39 w 132"/>
                <a:gd name="T11" fmla="*/ 13 h 136"/>
                <a:gd name="T12" fmla="*/ 61 w 132"/>
                <a:gd name="T13" fmla="*/ 1 h 136"/>
                <a:gd name="T14" fmla="*/ 71 w 132"/>
                <a:gd name="T15" fmla="*/ 25 h 136"/>
                <a:gd name="T16" fmla="*/ 76 w 132"/>
                <a:gd name="T17" fmla="*/ 26 h 136"/>
                <a:gd name="T18" fmla="*/ 76 w 132"/>
                <a:gd name="T19" fmla="*/ 24 h 136"/>
                <a:gd name="T20" fmla="*/ 76 w 132"/>
                <a:gd name="T21" fmla="*/ 24 h 136"/>
                <a:gd name="T22" fmla="*/ 82 w 132"/>
                <a:gd name="T23" fmla="*/ 17 h 136"/>
                <a:gd name="T24" fmla="*/ 92 w 132"/>
                <a:gd name="T25" fmla="*/ 12 h 136"/>
                <a:gd name="T26" fmla="*/ 104 w 132"/>
                <a:gd name="T27" fmla="*/ 32 h 136"/>
                <a:gd name="T28" fmla="*/ 107 w 132"/>
                <a:gd name="T29" fmla="*/ 34 h 136"/>
                <a:gd name="T30" fmla="*/ 107 w 132"/>
                <a:gd name="T31" fmla="*/ 34 h 136"/>
                <a:gd name="T32" fmla="*/ 109 w 132"/>
                <a:gd name="T33" fmla="*/ 33 h 136"/>
                <a:gd name="T34" fmla="*/ 123 w 132"/>
                <a:gd name="T35" fmla="*/ 29 h 136"/>
                <a:gd name="T36" fmla="*/ 130 w 132"/>
                <a:gd name="T37" fmla="*/ 41 h 136"/>
                <a:gd name="T38" fmla="*/ 127 w 132"/>
                <a:gd name="T39" fmla="*/ 66 h 136"/>
                <a:gd name="T40" fmla="*/ 115 w 132"/>
                <a:gd name="T41" fmla="*/ 87 h 136"/>
                <a:gd name="T42" fmla="*/ 115 w 132"/>
                <a:gd name="T43" fmla="*/ 87 h 136"/>
                <a:gd name="T44" fmla="*/ 67 w 132"/>
                <a:gd name="T45" fmla="*/ 125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32" h="136">
                  <a:moveTo>
                    <a:pt x="67" y="125"/>
                  </a:moveTo>
                  <a:cubicBezTo>
                    <a:pt x="51" y="131"/>
                    <a:pt x="31" y="136"/>
                    <a:pt x="15" y="125"/>
                  </a:cubicBezTo>
                  <a:cubicBezTo>
                    <a:pt x="3" y="116"/>
                    <a:pt x="0" y="99"/>
                    <a:pt x="0" y="85"/>
                  </a:cubicBezTo>
                  <a:cubicBezTo>
                    <a:pt x="0" y="67"/>
                    <a:pt x="8" y="53"/>
                    <a:pt x="16" y="37"/>
                  </a:cubicBezTo>
                  <a:cubicBezTo>
                    <a:pt x="16" y="37"/>
                    <a:pt x="16" y="36"/>
                    <a:pt x="16" y="36"/>
                  </a:cubicBezTo>
                  <a:cubicBezTo>
                    <a:pt x="23" y="28"/>
                    <a:pt x="31" y="20"/>
                    <a:pt x="39" y="13"/>
                  </a:cubicBezTo>
                  <a:cubicBezTo>
                    <a:pt x="46" y="8"/>
                    <a:pt x="53" y="3"/>
                    <a:pt x="61" y="1"/>
                  </a:cubicBezTo>
                  <a:cubicBezTo>
                    <a:pt x="73" y="0"/>
                    <a:pt x="72" y="18"/>
                    <a:pt x="71" y="25"/>
                  </a:cubicBezTo>
                  <a:cubicBezTo>
                    <a:pt x="71" y="28"/>
                    <a:pt x="76" y="28"/>
                    <a:pt x="76" y="26"/>
                  </a:cubicBezTo>
                  <a:cubicBezTo>
                    <a:pt x="76" y="25"/>
                    <a:pt x="76" y="24"/>
                    <a:pt x="76" y="24"/>
                  </a:cubicBezTo>
                  <a:cubicBezTo>
                    <a:pt x="76" y="24"/>
                    <a:pt x="76" y="24"/>
                    <a:pt x="76" y="24"/>
                  </a:cubicBezTo>
                  <a:cubicBezTo>
                    <a:pt x="79" y="22"/>
                    <a:pt x="80" y="19"/>
                    <a:pt x="82" y="17"/>
                  </a:cubicBezTo>
                  <a:cubicBezTo>
                    <a:pt x="85" y="14"/>
                    <a:pt x="89" y="13"/>
                    <a:pt x="92" y="12"/>
                  </a:cubicBezTo>
                  <a:cubicBezTo>
                    <a:pt x="104" y="10"/>
                    <a:pt x="105" y="24"/>
                    <a:pt x="104" y="32"/>
                  </a:cubicBezTo>
                  <a:cubicBezTo>
                    <a:pt x="104" y="33"/>
                    <a:pt x="105" y="34"/>
                    <a:pt x="107" y="34"/>
                  </a:cubicBezTo>
                  <a:cubicBezTo>
                    <a:pt x="107" y="34"/>
                    <a:pt x="107" y="34"/>
                    <a:pt x="107" y="34"/>
                  </a:cubicBezTo>
                  <a:cubicBezTo>
                    <a:pt x="108" y="34"/>
                    <a:pt x="109" y="33"/>
                    <a:pt x="109" y="33"/>
                  </a:cubicBezTo>
                  <a:cubicBezTo>
                    <a:pt x="113" y="29"/>
                    <a:pt x="118" y="25"/>
                    <a:pt x="123" y="29"/>
                  </a:cubicBezTo>
                  <a:cubicBezTo>
                    <a:pt x="127" y="32"/>
                    <a:pt x="128" y="37"/>
                    <a:pt x="130" y="41"/>
                  </a:cubicBezTo>
                  <a:cubicBezTo>
                    <a:pt x="132" y="49"/>
                    <a:pt x="130" y="58"/>
                    <a:pt x="127" y="66"/>
                  </a:cubicBezTo>
                  <a:cubicBezTo>
                    <a:pt x="124" y="73"/>
                    <a:pt x="119" y="80"/>
                    <a:pt x="115" y="87"/>
                  </a:cubicBezTo>
                  <a:cubicBezTo>
                    <a:pt x="115" y="87"/>
                    <a:pt x="115" y="87"/>
                    <a:pt x="115" y="87"/>
                  </a:cubicBezTo>
                  <a:cubicBezTo>
                    <a:pt x="103" y="106"/>
                    <a:pt x="89" y="117"/>
                    <a:pt x="67" y="125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4"/>
            <p:cNvSpPr/>
            <p:nvPr/>
          </p:nvSpPr>
          <p:spPr bwMode="auto">
            <a:xfrm>
              <a:off x="344517" y="-250538"/>
              <a:ext cx="750888" cy="585788"/>
            </a:xfrm>
            <a:custGeom>
              <a:avLst/>
              <a:gdLst>
                <a:gd name="T0" fmla="*/ 267 w 274"/>
                <a:gd name="T1" fmla="*/ 142 h 213"/>
                <a:gd name="T2" fmla="*/ 236 w 274"/>
                <a:gd name="T3" fmla="*/ 131 h 213"/>
                <a:gd name="T4" fmla="*/ 233 w 274"/>
                <a:gd name="T5" fmla="*/ 99 h 213"/>
                <a:gd name="T6" fmla="*/ 210 w 274"/>
                <a:gd name="T7" fmla="*/ 92 h 213"/>
                <a:gd name="T8" fmla="*/ 200 w 274"/>
                <a:gd name="T9" fmla="*/ 52 h 213"/>
                <a:gd name="T10" fmla="*/ 166 w 274"/>
                <a:gd name="T11" fmla="*/ 52 h 213"/>
                <a:gd name="T12" fmla="*/ 162 w 274"/>
                <a:gd name="T13" fmla="*/ 19 h 213"/>
                <a:gd name="T14" fmla="*/ 111 w 274"/>
                <a:gd name="T15" fmla="*/ 36 h 213"/>
                <a:gd name="T16" fmla="*/ 56 w 274"/>
                <a:gd name="T17" fmla="*/ 26 h 213"/>
                <a:gd name="T18" fmla="*/ 26 w 274"/>
                <a:gd name="T19" fmla="*/ 19 h 213"/>
                <a:gd name="T20" fmla="*/ 0 w 274"/>
                <a:gd name="T21" fmla="*/ 75 h 213"/>
                <a:gd name="T22" fmla="*/ 25 w 274"/>
                <a:gd name="T23" fmla="*/ 139 h 213"/>
                <a:gd name="T24" fmla="*/ 79 w 274"/>
                <a:gd name="T25" fmla="*/ 182 h 213"/>
                <a:gd name="T26" fmla="*/ 79 w 274"/>
                <a:gd name="T27" fmla="*/ 183 h 213"/>
                <a:gd name="T28" fmla="*/ 143 w 274"/>
                <a:gd name="T29" fmla="*/ 204 h 213"/>
                <a:gd name="T30" fmla="*/ 221 w 274"/>
                <a:gd name="T31" fmla="*/ 209 h 213"/>
                <a:gd name="T32" fmla="*/ 269 w 274"/>
                <a:gd name="T33" fmla="*/ 176 h 213"/>
                <a:gd name="T34" fmla="*/ 267 w 274"/>
                <a:gd name="T35" fmla="*/ 142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4" h="213">
                  <a:moveTo>
                    <a:pt x="267" y="142"/>
                  </a:moveTo>
                  <a:cubicBezTo>
                    <a:pt x="260" y="132"/>
                    <a:pt x="248" y="130"/>
                    <a:pt x="236" y="131"/>
                  </a:cubicBezTo>
                  <a:cubicBezTo>
                    <a:pt x="242" y="122"/>
                    <a:pt x="237" y="107"/>
                    <a:pt x="233" y="99"/>
                  </a:cubicBezTo>
                  <a:cubicBezTo>
                    <a:pt x="228" y="90"/>
                    <a:pt x="219" y="88"/>
                    <a:pt x="210" y="92"/>
                  </a:cubicBezTo>
                  <a:cubicBezTo>
                    <a:pt x="213" y="78"/>
                    <a:pt x="210" y="63"/>
                    <a:pt x="200" y="52"/>
                  </a:cubicBezTo>
                  <a:cubicBezTo>
                    <a:pt x="191" y="42"/>
                    <a:pt x="176" y="44"/>
                    <a:pt x="166" y="52"/>
                  </a:cubicBezTo>
                  <a:cubicBezTo>
                    <a:pt x="171" y="41"/>
                    <a:pt x="173" y="27"/>
                    <a:pt x="162" y="19"/>
                  </a:cubicBezTo>
                  <a:cubicBezTo>
                    <a:pt x="144" y="6"/>
                    <a:pt x="123" y="23"/>
                    <a:pt x="111" y="36"/>
                  </a:cubicBezTo>
                  <a:cubicBezTo>
                    <a:pt x="102" y="12"/>
                    <a:pt x="69" y="0"/>
                    <a:pt x="56" y="26"/>
                  </a:cubicBezTo>
                  <a:cubicBezTo>
                    <a:pt x="51" y="14"/>
                    <a:pt x="39" y="12"/>
                    <a:pt x="26" y="19"/>
                  </a:cubicBezTo>
                  <a:cubicBezTo>
                    <a:pt x="7" y="29"/>
                    <a:pt x="0" y="54"/>
                    <a:pt x="0" y="75"/>
                  </a:cubicBezTo>
                  <a:cubicBezTo>
                    <a:pt x="0" y="97"/>
                    <a:pt x="11" y="121"/>
                    <a:pt x="25" y="139"/>
                  </a:cubicBezTo>
                  <a:cubicBezTo>
                    <a:pt x="38" y="158"/>
                    <a:pt x="58" y="172"/>
                    <a:pt x="79" y="182"/>
                  </a:cubicBezTo>
                  <a:cubicBezTo>
                    <a:pt x="79" y="182"/>
                    <a:pt x="79" y="183"/>
                    <a:pt x="79" y="183"/>
                  </a:cubicBezTo>
                  <a:cubicBezTo>
                    <a:pt x="97" y="195"/>
                    <a:pt x="122" y="200"/>
                    <a:pt x="143" y="204"/>
                  </a:cubicBezTo>
                  <a:cubicBezTo>
                    <a:pt x="168" y="210"/>
                    <a:pt x="195" y="213"/>
                    <a:pt x="221" y="209"/>
                  </a:cubicBezTo>
                  <a:cubicBezTo>
                    <a:pt x="242" y="206"/>
                    <a:pt x="261" y="196"/>
                    <a:pt x="269" y="176"/>
                  </a:cubicBezTo>
                  <a:cubicBezTo>
                    <a:pt x="273" y="166"/>
                    <a:pt x="274" y="151"/>
                    <a:pt x="267" y="142"/>
                  </a:cubicBezTo>
                  <a:close/>
                </a:path>
              </a:pathLst>
            </a:custGeom>
            <a:solidFill>
              <a:srgbClr val="E540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15"/>
            <p:cNvSpPr/>
            <p:nvPr/>
          </p:nvSpPr>
          <p:spPr bwMode="auto">
            <a:xfrm>
              <a:off x="358804" y="-112425"/>
              <a:ext cx="657225" cy="444500"/>
            </a:xfrm>
            <a:custGeom>
              <a:avLst/>
              <a:gdLst>
                <a:gd name="T0" fmla="*/ 214 w 240"/>
                <a:gd name="T1" fmla="*/ 117 h 162"/>
                <a:gd name="T2" fmla="*/ 214 w 240"/>
                <a:gd name="T3" fmla="*/ 93 h 162"/>
                <a:gd name="T4" fmla="*/ 187 w 240"/>
                <a:gd name="T5" fmla="*/ 91 h 162"/>
                <a:gd name="T6" fmla="*/ 164 w 240"/>
                <a:gd name="T7" fmla="*/ 52 h 162"/>
                <a:gd name="T8" fmla="*/ 156 w 240"/>
                <a:gd name="T9" fmla="*/ 27 h 162"/>
                <a:gd name="T10" fmla="*/ 127 w 240"/>
                <a:gd name="T11" fmla="*/ 33 h 162"/>
                <a:gd name="T12" fmla="*/ 86 w 240"/>
                <a:gd name="T13" fmla="*/ 19 h 162"/>
                <a:gd name="T14" fmla="*/ 65 w 240"/>
                <a:gd name="T15" fmla="*/ 2 h 162"/>
                <a:gd name="T16" fmla="*/ 46 w 240"/>
                <a:gd name="T17" fmla="*/ 15 h 162"/>
                <a:gd name="T18" fmla="*/ 46 w 240"/>
                <a:gd name="T19" fmla="*/ 15 h 162"/>
                <a:gd name="T20" fmla="*/ 10 w 240"/>
                <a:gd name="T21" fmla="*/ 9 h 162"/>
                <a:gd name="T22" fmla="*/ 2 w 240"/>
                <a:gd name="T23" fmla="*/ 47 h 162"/>
                <a:gd name="T24" fmla="*/ 24 w 240"/>
                <a:gd name="T25" fmla="*/ 96 h 162"/>
                <a:gd name="T26" fmla="*/ 68 w 240"/>
                <a:gd name="T27" fmla="*/ 134 h 162"/>
                <a:gd name="T28" fmla="*/ 69 w 240"/>
                <a:gd name="T29" fmla="*/ 133 h 162"/>
                <a:gd name="T30" fmla="*/ 92 w 240"/>
                <a:gd name="T31" fmla="*/ 143 h 162"/>
                <a:gd name="T32" fmla="*/ 132 w 240"/>
                <a:gd name="T33" fmla="*/ 155 h 162"/>
                <a:gd name="T34" fmla="*/ 197 w 240"/>
                <a:gd name="T35" fmla="*/ 160 h 162"/>
                <a:gd name="T36" fmla="*/ 238 w 240"/>
                <a:gd name="T37" fmla="*/ 134 h 162"/>
                <a:gd name="T38" fmla="*/ 214 w 240"/>
                <a:gd name="T39" fmla="*/ 117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40" h="162">
                  <a:moveTo>
                    <a:pt x="214" y="117"/>
                  </a:moveTo>
                  <a:cubicBezTo>
                    <a:pt x="219" y="109"/>
                    <a:pt x="221" y="100"/>
                    <a:pt x="214" y="93"/>
                  </a:cubicBezTo>
                  <a:cubicBezTo>
                    <a:pt x="207" y="87"/>
                    <a:pt x="196" y="88"/>
                    <a:pt x="187" y="91"/>
                  </a:cubicBezTo>
                  <a:cubicBezTo>
                    <a:pt x="195" y="71"/>
                    <a:pt x="185" y="39"/>
                    <a:pt x="164" y="52"/>
                  </a:cubicBezTo>
                  <a:cubicBezTo>
                    <a:pt x="167" y="43"/>
                    <a:pt x="167" y="32"/>
                    <a:pt x="156" y="27"/>
                  </a:cubicBezTo>
                  <a:cubicBezTo>
                    <a:pt x="147" y="22"/>
                    <a:pt x="135" y="26"/>
                    <a:pt x="127" y="33"/>
                  </a:cubicBezTo>
                  <a:cubicBezTo>
                    <a:pt x="127" y="9"/>
                    <a:pt x="101" y="5"/>
                    <a:pt x="86" y="19"/>
                  </a:cubicBezTo>
                  <a:cubicBezTo>
                    <a:pt x="82" y="10"/>
                    <a:pt x="75" y="3"/>
                    <a:pt x="65" y="2"/>
                  </a:cubicBezTo>
                  <a:cubicBezTo>
                    <a:pt x="56" y="0"/>
                    <a:pt x="47" y="5"/>
                    <a:pt x="46" y="15"/>
                  </a:cubicBezTo>
                  <a:cubicBezTo>
                    <a:pt x="46" y="15"/>
                    <a:pt x="46" y="15"/>
                    <a:pt x="46" y="15"/>
                  </a:cubicBezTo>
                  <a:cubicBezTo>
                    <a:pt x="36" y="7"/>
                    <a:pt x="22" y="0"/>
                    <a:pt x="10" y="9"/>
                  </a:cubicBezTo>
                  <a:cubicBezTo>
                    <a:pt x="0" y="17"/>
                    <a:pt x="0" y="35"/>
                    <a:pt x="2" y="47"/>
                  </a:cubicBezTo>
                  <a:cubicBezTo>
                    <a:pt x="4" y="65"/>
                    <a:pt x="13" y="82"/>
                    <a:pt x="24" y="96"/>
                  </a:cubicBezTo>
                  <a:cubicBezTo>
                    <a:pt x="35" y="111"/>
                    <a:pt x="50" y="128"/>
                    <a:pt x="68" y="134"/>
                  </a:cubicBezTo>
                  <a:cubicBezTo>
                    <a:pt x="69" y="134"/>
                    <a:pt x="69" y="134"/>
                    <a:pt x="69" y="133"/>
                  </a:cubicBezTo>
                  <a:cubicBezTo>
                    <a:pt x="75" y="138"/>
                    <a:pt x="86" y="141"/>
                    <a:pt x="92" y="143"/>
                  </a:cubicBezTo>
                  <a:cubicBezTo>
                    <a:pt x="105" y="148"/>
                    <a:pt x="119" y="152"/>
                    <a:pt x="132" y="155"/>
                  </a:cubicBezTo>
                  <a:cubicBezTo>
                    <a:pt x="153" y="159"/>
                    <a:pt x="175" y="162"/>
                    <a:pt x="197" y="160"/>
                  </a:cubicBezTo>
                  <a:cubicBezTo>
                    <a:pt x="213" y="158"/>
                    <a:pt x="235" y="152"/>
                    <a:pt x="238" y="134"/>
                  </a:cubicBezTo>
                  <a:cubicBezTo>
                    <a:pt x="240" y="120"/>
                    <a:pt x="225" y="115"/>
                    <a:pt x="214" y="117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" name="Freeform 16"/>
            <p:cNvSpPr/>
            <p:nvPr/>
          </p:nvSpPr>
          <p:spPr bwMode="auto">
            <a:xfrm>
              <a:off x="422304" y="-10825"/>
              <a:ext cx="452438" cy="327025"/>
            </a:xfrm>
            <a:custGeom>
              <a:avLst/>
              <a:gdLst>
                <a:gd name="T0" fmla="*/ 160 w 165"/>
                <a:gd name="T1" fmla="*/ 91 h 119"/>
                <a:gd name="T2" fmla="*/ 140 w 165"/>
                <a:gd name="T3" fmla="*/ 86 h 119"/>
                <a:gd name="T4" fmla="*/ 124 w 165"/>
                <a:gd name="T5" fmla="*/ 66 h 119"/>
                <a:gd name="T6" fmla="*/ 102 w 165"/>
                <a:gd name="T7" fmla="*/ 44 h 119"/>
                <a:gd name="T8" fmla="*/ 66 w 165"/>
                <a:gd name="T9" fmla="*/ 29 h 119"/>
                <a:gd name="T10" fmla="*/ 38 w 165"/>
                <a:gd name="T11" fmla="*/ 16 h 119"/>
                <a:gd name="T12" fmla="*/ 14 w 165"/>
                <a:gd name="T13" fmla="*/ 2 h 119"/>
                <a:gd name="T14" fmla="*/ 1 w 165"/>
                <a:gd name="T15" fmla="*/ 23 h 119"/>
                <a:gd name="T16" fmla="*/ 47 w 165"/>
                <a:gd name="T17" fmla="*/ 96 h 119"/>
                <a:gd name="T18" fmla="*/ 48 w 165"/>
                <a:gd name="T19" fmla="*/ 98 h 119"/>
                <a:gd name="T20" fmla="*/ 147 w 165"/>
                <a:gd name="T21" fmla="*/ 110 h 119"/>
                <a:gd name="T22" fmla="*/ 160 w 165"/>
                <a:gd name="T23" fmla="*/ 91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5" h="119">
                  <a:moveTo>
                    <a:pt x="160" y="91"/>
                  </a:moveTo>
                  <a:cubicBezTo>
                    <a:pt x="155" y="85"/>
                    <a:pt x="147" y="84"/>
                    <a:pt x="140" y="86"/>
                  </a:cubicBezTo>
                  <a:cubicBezTo>
                    <a:pt x="147" y="75"/>
                    <a:pt x="136" y="63"/>
                    <a:pt x="124" y="66"/>
                  </a:cubicBezTo>
                  <a:cubicBezTo>
                    <a:pt x="131" y="55"/>
                    <a:pt x="117" y="38"/>
                    <a:pt x="102" y="44"/>
                  </a:cubicBezTo>
                  <a:cubicBezTo>
                    <a:pt x="107" y="23"/>
                    <a:pt x="82" y="16"/>
                    <a:pt x="66" y="29"/>
                  </a:cubicBezTo>
                  <a:cubicBezTo>
                    <a:pt x="61" y="16"/>
                    <a:pt x="47" y="1"/>
                    <a:pt x="38" y="16"/>
                  </a:cubicBezTo>
                  <a:cubicBezTo>
                    <a:pt x="32" y="9"/>
                    <a:pt x="23" y="0"/>
                    <a:pt x="14" y="2"/>
                  </a:cubicBezTo>
                  <a:cubicBezTo>
                    <a:pt x="3" y="4"/>
                    <a:pt x="0" y="13"/>
                    <a:pt x="1" y="23"/>
                  </a:cubicBezTo>
                  <a:cubicBezTo>
                    <a:pt x="2" y="53"/>
                    <a:pt x="25" y="77"/>
                    <a:pt x="47" y="96"/>
                  </a:cubicBezTo>
                  <a:cubicBezTo>
                    <a:pt x="46" y="97"/>
                    <a:pt x="46" y="98"/>
                    <a:pt x="48" y="98"/>
                  </a:cubicBezTo>
                  <a:cubicBezTo>
                    <a:pt x="79" y="107"/>
                    <a:pt x="114" y="119"/>
                    <a:pt x="147" y="110"/>
                  </a:cubicBezTo>
                  <a:cubicBezTo>
                    <a:pt x="153" y="108"/>
                    <a:pt x="165" y="99"/>
                    <a:pt x="160" y="91"/>
                  </a:cubicBezTo>
                  <a:close/>
                </a:path>
              </a:pathLst>
            </a:custGeom>
            <a:solidFill>
              <a:srgbClr val="FF9D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" name="Freeform 17"/>
            <p:cNvSpPr/>
            <p:nvPr/>
          </p:nvSpPr>
          <p:spPr bwMode="auto">
            <a:xfrm>
              <a:off x="287367" y="79662"/>
              <a:ext cx="441325" cy="387350"/>
            </a:xfrm>
            <a:custGeom>
              <a:avLst/>
              <a:gdLst>
                <a:gd name="T0" fmla="*/ 157 w 161"/>
                <a:gd name="T1" fmla="*/ 50 h 141"/>
                <a:gd name="T2" fmla="*/ 141 w 161"/>
                <a:gd name="T3" fmla="*/ 46 h 141"/>
                <a:gd name="T4" fmla="*/ 135 w 161"/>
                <a:gd name="T5" fmla="*/ 31 h 141"/>
                <a:gd name="T6" fmla="*/ 119 w 161"/>
                <a:gd name="T7" fmla="*/ 32 h 141"/>
                <a:gd name="T8" fmla="*/ 110 w 161"/>
                <a:gd name="T9" fmla="*/ 16 h 141"/>
                <a:gd name="T10" fmla="*/ 95 w 161"/>
                <a:gd name="T11" fmla="*/ 18 h 141"/>
                <a:gd name="T12" fmla="*/ 95 w 161"/>
                <a:gd name="T13" fmla="*/ 17 h 141"/>
                <a:gd name="T14" fmla="*/ 64 w 161"/>
                <a:gd name="T15" fmla="*/ 8 h 141"/>
                <a:gd name="T16" fmla="*/ 63 w 161"/>
                <a:gd name="T17" fmla="*/ 9 h 141"/>
                <a:gd name="T18" fmla="*/ 94 w 161"/>
                <a:gd name="T19" fmla="*/ 63 h 141"/>
                <a:gd name="T20" fmla="*/ 13 w 161"/>
                <a:gd name="T21" fmla="*/ 129 h 141"/>
                <a:gd name="T22" fmla="*/ 0 w 161"/>
                <a:gd name="T23" fmla="*/ 138 h 141"/>
                <a:gd name="T24" fmla="*/ 3 w 161"/>
                <a:gd name="T25" fmla="*/ 141 h 141"/>
                <a:gd name="T26" fmla="*/ 26 w 161"/>
                <a:gd name="T27" fmla="*/ 125 h 141"/>
                <a:gd name="T28" fmla="*/ 96 w 161"/>
                <a:gd name="T29" fmla="*/ 65 h 141"/>
                <a:gd name="T30" fmla="*/ 157 w 161"/>
                <a:gd name="T31" fmla="*/ 65 h 141"/>
                <a:gd name="T32" fmla="*/ 157 w 161"/>
                <a:gd name="T33" fmla="*/ 5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1" h="141">
                  <a:moveTo>
                    <a:pt x="157" y="50"/>
                  </a:moveTo>
                  <a:cubicBezTo>
                    <a:pt x="153" y="46"/>
                    <a:pt x="147" y="45"/>
                    <a:pt x="141" y="46"/>
                  </a:cubicBezTo>
                  <a:cubicBezTo>
                    <a:pt x="142" y="41"/>
                    <a:pt x="140" y="34"/>
                    <a:pt x="135" y="31"/>
                  </a:cubicBezTo>
                  <a:cubicBezTo>
                    <a:pt x="131" y="28"/>
                    <a:pt x="124" y="29"/>
                    <a:pt x="119" y="32"/>
                  </a:cubicBezTo>
                  <a:cubicBezTo>
                    <a:pt x="119" y="26"/>
                    <a:pt x="115" y="19"/>
                    <a:pt x="110" y="16"/>
                  </a:cubicBezTo>
                  <a:cubicBezTo>
                    <a:pt x="105" y="12"/>
                    <a:pt x="99" y="13"/>
                    <a:pt x="95" y="18"/>
                  </a:cubicBezTo>
                  <a:cubicBezTo>
                    <a:pt x="95" y="18"/>
                    <a:pt x="95" y="17"/>
                    <a:pt x="95" y="17"/>
                  </a:cubicBezTo>
                  <a:cubicBezTo>
                    <a:pt x="89" y="8"/>
                    <a:pt x="74" y="0"/>
                    <a:pt x="64" y="8"/>
                  </a:cubicBezTo>
                  <a:cubicBezTo>
                    <a:pt x="63" y="8"/>
                    <a:pt x="63" y="8"/>
                    <a:pt x="63" y="9"/>
                  </a:cubicBezTo>
                  <a:cubicBezTo>
                    <a:pt x="59" y="30"/>
                    <a:pt x="78" y="51"/>
                    <a:pt x="94" y="63"/>
                  </a:cubicBezTo>
                  <a:cubicBezTo>
                    <a:pt x="72" y="92"/>
                    <a:pt x="42" y="110"/>
                    <a:pt x="13" y="129"/>
                  </a:cubicBezTo>
                  <a:cubicBezTo>
                    <a:pt x="9" y="132"/>
                    <a:pt x="5" y="135"/>
                    <a:pt x="0" y="138"/>
                  </a:cubicBezTo>
                  <a:cubicBezTo>
                    <a:pt x="1" y="140"/>
                    <a:pt x="2" y="141"/>
                    <a:pt x="3" y="141"/>
                  </a:cubicBezTo>
                  <a:cubicBezTo>
                    <a:pt x="10" y="136"/>
                    <a:pt x="18" y="130"/>
                    <a:pt x="26" y="125"/>
                  </a:cubicBezTo>
                  <a:cubicBezTo>
                    <a:pt x="51" y="109"/>
                    <a:pt x="81" y="92"/>
                    <a:pt x="96" y="65"/>
                  </a:cubicBezTo>
                  <a:cubicBezTo>
                    <a:pt x="112" y="72"/>
                    <a:pt x="145" y="85"/>
                    <a:pt x="157" y="65"/>
                  </a:cubicBezTo>
                  <a:cubicBezTo>
                    <a:pt x="160" y="61"/>
                    <a:pt x="161" y="54"/>
                    <a:pt x="157" y="50"/>
                  </a:cubicBezTo>
                  <a:close/>
                </a:path>
              </a:pathLst>
            </a:custGeom>
            <a:solidFill>
              <a:srgbClr val="F6C1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/>
            <p:nvPr/>
          </p:nvSpPr>
          <p:spPr bwMode="auto">
            <a:xfrm>
              <a:off x="150842" y="470187"/>
              <a:ext cx="227013" cy="528638"/>
            </a:xfrm>
            <a:custGeom>
              <a:avLst/>
              <a:gdLst>
                <a:gd name="T0" fmla="*/ 49 w 83"/>
                <a:gd name="T1" fmla="*/ 152 h 192"/>
                <a:gd name="T2" fmla="*/ 50 w 83"/>
                <a:gd name="T3" fmla="*/ 113 h 192"/>
                <a:gd name="T4" fmla="*/ 45 w 83"/>
                <a:gd name="T5" fmla="*/ 65 h 192"/>
                <a:gd name="T6" fmla="*/ 1 w 83"/>
                <a:gd name="T7" fmla="*/ 0 h 192"/>
                <a:gd name="T8" fmla="*/ 0 w 83"/>
                <a:gd name="T9" fmla="*/ 1 h 192"/>
                <a:gd name="T10" fmla="*/ 42 w 83"/>
                <a:gd name="T11" fmla="*/ 71 h 192"/>
                <a:gd name="T12" fmla="*/ 46 w 83"/>
                <a:gd name="T13" fmla="*/ 116 h 192"/>
                <a:gd name="T14" fmla="*/ 45 w 83"/>
                <a:gd name="T15" fmla="*/ 153 h 192"/>
                <a:gd name="T16" fmla="*/ 18 w 83"/>
                <a:gd name="T17" fmla="*/ 181 h 192"/>
                <a:gd name="T18" fmla="*/ 21 w 83"/>
                <a:gd name="T19" fmla="*/ 184 h 192"/>
                <a:gd name="T20" fmla="*/ 34 w 83"/>
                <a:gd name="T21" fmla="*/ 177 h 192"/>
                <a:gd name="T22" fmla="*/ 41 w 83"/>
                <a:gd name="T23" fmla="*/ 187 h 192"/>
                <a:gd name="T24" fmla="*/ 45 w 83"/>
                <a:gd name="T25" fmla="*/ 187 h 192"/>
                <a:gd name="T26" fmla="*/ 49 w 83"/>
                <a:gd name="T27" fmla="*/ 181 h 192"/>
                <a:gd name="T28" fmla="*/ 54 w 83"/>
                <a:gd name="T29" fmla="*/ 187 h 192"/>
                <a:gd name="T30" fmla="*/ 58 w 83"/>
                <a:gd name="T31" fmla="*/ 187 h 192"/>
                <a:gd name="T32" fmla="*/ 61 w 83"/>
                <a:gd name="T33" fmla="*/ 180 h 192"/>
                <a:gd name="T34" fmla="*/ 78 w 83"/>
                <a:gd name="T35" fmla="*/ 182 h 192"/>
                <a:gd name="T36" fmla="*/ 49 w 83"/>
                <a:gd name="T37" fmla="*/ 15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3" h="192">
                  <a:moveTo>
                    <a:pt x="49" y="152"/>
                  </a:moveTo>
                  <a:cubicBezTo>
                    <a:pt x="52" y="140"/>
                    <a:pt x="51" y="126"/>
                    <a:pt x="50" y="113"/>
                  </a:cubicBezTo>
                  <a:cubicBezTo>
                    <a:pt x="50" y="97"/>
                    <a:pt x="48" y="81"/>
                    <a:pt x="45" y="65"/>
                  </a:cubicBezTo>
                  <a:cubicBezTo>
                    <a:pt x="40" y="40"/>
                    <a:pt x="28" y="8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27" y="16"/>
                    <a:pt x="37" y="43"/>
                    <a:pt x="42" y="71"/>
                  </a:cubicBezTo>
                  <a:cubicBezTo>
                    <a:pt x="45" y="86"/>
                    <a:pt x="46" y="101"/>
                    <a:pt x="46" y="116"/>
                  </a:cubicBezTo>
                  <a:cubicBezTo>
                    <a:pt x="46" y="128"/>
                    <a:pt x="44" y="141"/>
                    <a:pt x="45" y="153"/>
                  </a:cubicBezTo>
                  <a:cubicBezTo>
                    <a:pt x="31" y="157"/>
                    <a:pt x="21" y="168"/>
                    <a:pt x="18" y="181"/>
                  </a:cubicBezTo>
                  <a:cubicBezTo>
                    <a:pt x="17" y="183"/>
                    <a:pt x="19" y="185"/>
                    <a:pt x="21" y="184"/>
                  </a:cubicBezTo>
                  <a:cubicBezTo>
                    <a:pt x="25" y="181"/>
                    <a:pt x="30" y="180"/>
                    <a:pt x="34" y="177"/>
                  </a:cubicBezTo>
                  <a:cubicBezTo>
                    <a:pt x="36" y="181"/>
                    <a:pt x="40" y="183"/>
                    <a:pt x="41" y="187"/>
                  </a:cubicBezTo>
                  <a:cubicBezTo>
                    <a:pt x="42" y="189"/>
                    <a:pt x="44" y="188"/>
                    <a:pt x="45" y="187"/>
                  </a:cubicBezTo>
                  <a:cubicBezTo>
                    <a:pt x="46" y="185"/>
                    <a:pt x="48" y="183"/>
                    <a:pt x="49" y="181"/>
                  </a:cubicBezTo>
                  <a:cubicBezTo>
                    <a:pt x="51" y="183"/>
                    <a:pt x="52" y="185"/>
                    <a:pt x="54" y="187"/>
                  </a:cubicBezTo>
                  <a:cubicBezTo>
                    <a:pt x="55" y="189"/>
                    <a:pt x="57" y="189"/>
                    <a:pt x="58" y="187"/>
                  </a:cubicBezTo>
                  <a:cubicBezTo>
                    <a:pt x="59" y="185"/>
                    <a:pt x="60" y="182"/>
                    <a:pt x="61" y="180"/>
                  </a:cubicBezTo>
                  <a:cubicBezTo>
                    <a:pt x="65" y="186"/>
                    <a:pt x="75" y="192"/>
                    <a:pt x="78" y="182"/>
                  </a:cubicBezTo>
                  <a:cubicBezTo>
                    <a:pt x="83" y="166"/>
                    <a:pt x="60" y="155"/>
                    <a:pt x="49" y="152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9"/>
            <p:cNvSpPr/>
            <p:nvPr/>
          </p:nvSpPr>
          <p:spPr bwMode="auto">
            <a:xfrm>
              <a:off x="446117" y="443200"/>
              <a:ext cx="241300" cy="485775"/>
            </a:xfrm>
            <a:custGeom>
              <a:avLst/>
              <a:gdLst>
                <a:gd name="T0" fmla="*/ 60 w 88"/>
                <a:gd name="T1" fmla="*/ 136 h 177"/>
                <a:gd name="T2" fmla="*/ 59 w 88"/>
                <a:gd name="T3" fmla="*/ 136 h 177"/>
                <a:gd name="T4" fmla="*/ 56 w 88"/>
                <a:gd name="T5" fmla="*/ 102 h 177"/>
                <a:gd name="T6" fmla="*/ 48 w 88"/>
                <a:gd name="T7" fmla="*/ 57 h 177"/>
                <a:gd name="T8" fmla="*/ 1 w 88"/>
                <a:gd name="T9" fmla="*/ 0 h 177"/>
                <a:gd name="T10" fmla="*/ 1 w 88"/>
                <a:gd name="T11" fmla="*/ 2 h 177"/>
                <a:gd name="T12" fmla="*/ 47 w 88"/>
                <a:gd name="T13" fmla="*/ 65 h 177"/>
                <a:gd name="T14" fmla="*/ 53 w 88"/>
                <a:gd name="T15" fmla="*/ 107 h 177"/>
                <a:gd name="T16" fmla="*/ 55 w 88"/>
                <a:gd name="T17" fmla="*/ 136 h 177"/>
                <a:gd name="T18" fmla="*/ 53 w 88"/>
                <a:gd name="T19" fmla="*/ 168 h 177"/>
                <a:gd name="T20" fmla="*/ 59 w 88"/>
                <a:gd name="T21" fmla="*/ 177 h 177"/>
                <a:gd name="T22" fmla="*/ 72 w 88"/>
                <a:gd name="T23" fmla="*/ 174 h 177"/>
                <a:gd name="T24" fmla="*/ 60 w 88"/>
                <a:gd name="T25" fmla="*/ 136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8" h="177">
                  <a:moveTo>
                    <a:pt x="60" y="136"/>
                  </a:moveTo>
                  <a:cubicBezTo>
                    <a:pt x="59" y="136"/>
                    <a:pt x="59" y="136"/>
                    <a:pt x="59" y="136"/>
                  </a:cubicBezTo>
                  <a:cubicBezTo>
                    <a:pt x="59" y="125"/>
                    <a:pt x="57" y="113"/>
                    <a:pt x="56" y="102"/>
                  </a:cubicBezTo>
                  <a:cubicBezTo>
                    <a:pt x="55" y="87"/>
                    <a:pt x="52" y="72"/>
                    <a:pt x="48" y="57"/>
                  </a:cubicBezTo>
                  <a:cubicBezTo>
                    <a:pt x="42" y="32"/>
                    <a:pt x="28" y="7"/>
                    <a:pt x="1" y="0"/>
                  </a:cubicBezTo>
                  <a:cubicBezTo>
                    <a:pt x="0" y="0"/>
                    <a:pt x="0" y="2"/>
                    <a:pt x="1" y="2"/>
                  </a:cubicBezTo>
                  <a:cubicBezTo>
                    <a:pt x="28" y="13"/>
                    <a:pt x="40" y="38"/>
                    <a:pt x="47" y="65"/>
                  </a:cubicBezTo>
                  <a:cubicBezTo>
                    <a:pt x="50" y="79"/>
                    <a:pt x="52" y="93"/>
                    <a:pt x="53" y="107"/>
                  </a:cubicBezTo>
                  <a:cubicBezTo>
                    <a:pt x="54" y="116"/>
                    <a:pt x="53" y="127"/>
                    <a:pt x="55" y="136"/>
                  </a:cubicBezTo>
                  <a:cubicBezTo>
                    <a:pt x="52" y="147"/>
                    <a:pt x="50" y="158"/>
                    <a:pt x="53" y="168"/>
                  </a:cubicBezTo>
                  <a:cubicBezTo>
                    <a:pt x="54" y="170"/>
                    <a:pt x="56" y="176"/>
                    <a:pt x="59" y="177"/>
                  </a:cubicBezTo>
                  <a:cubicBezTo>
                    <a:pt x="64" y="177"/>
                    <a:pt x="68" y="176"/>
                    <a:pt x="72" y="174"/>
                  </a:cubicBezTo>
                  <a:cubicBezTo>
                    <a:pt x="88" y="167"/>
                    <a:pt x="66" y="142"/>
                    <a:pt x="60" y="136"/>
                  </a:cubicBezTo>
                  <a:close/>
                </a:path>
              </a:pathLst>
            </a:custGeom>
            <a:solidFill>
              <a:srgbClr val="1986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0"/>
            <p:cNvSpPr/>
            <p:nvPr/>
          </p:nvSpPr>
          <p:spPr bwMode="auto">
            <a:xfrm>
              <a:off x="408017" y="519400"/>
              <a:ext cx="166688" cy="382588"/>
            </a:xfrm>
            <a:custGeom>
              <a:avLst/>
              <a:gdLst>
                <a:gd name="T0" fmla="*/ 48 w 61"/>
                <a:gd name="T1" fmla="*/ 3 h 139"/>
                <a:gd name="T2" fmla="*/ 49 w 61"/>
                <a:gd name="T3" fmla="*/ 1 h 139"/>
                <a:gd name="T4" fmla="*/ 48 w 61"/>
                <a:gd name="T5" fmla="*/ 1 h 139"/>
                <a:gd name="T6" fmla="*/ 47 w 61"/>
                <a:gd name="T7" fmla="*/ 3 h 139"/>
                <a:gd name="T8" fmla="*/ 47 w 61"/>
                <a:gd name="T9" fmla="*/ 3 h 139"/>
                <a:gd name="T10" fmla="*/ 4 w 61"/>
                <a:gd name="T11" fmla="*/ 138 h 139"/>
                <a:gd name="T12" fmla="*/ 6 w 61"/>
                <a:gd name="T13" fmla="*/ 139 h 139"/>
                <a:gd name="T14" fmla="*/ 7 w 61"/>
                <a:gd name="T15" fmla="*/ 139 h 139"/>
                <a:gd name="T16" fmla="*/ 50 w 61"/>
                <a:gd name="T17" fmla="*/ 79 h 139"/>
                <a:gd name="T18" fmla="*/ 48 w 61"/>
                <a:gd name="T19" fmla="*/ 3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1" h="139">
                  <a:moveTo>
                    <a:pt x="48" y="3"/>
                  </a:moveTo>
                  <a:cubicBezTo>
                    <a:pt x="49" y="2"/>
                    <a:pt x="49" y="2"/>
                    <a:pt x="49" y="1"/>
                  </a:cubicBezTo>
                  <a:cubicBezTo>
                    <a:pt x="49" y="1"/>
                    <a:pt x="49" y="0"/>
                    <a:pt x="48" y="1"/>
                  </a:cubicBezTo>
                  <a:cubicBezTo>
                    <a:pt x="48" y="1"/>
                    <a:pt x="48" y="2"/>
                    <a:pt x="47" y="3"/>
                  </a:cubicBezTo>
                  <a:cubicBezTo>
                    <a:pt x="47" y="3"/>
                    <a:pt x="47" y="3"/>
                    <a:pt x="47" y="3"/>
                  </a:cubicBezTo>
                  <a:cubicBezTo>
                    <a:pt x="22" y="43"/>
                    <a:pt x="0" y="89"/>
                    <a:pt x="4" y="138"/>
                  </a:cubicBezTo>
                  <a:cubicBezTo>
                    <a:pt x="4" y="139"/>
                    <a:pt x="5" y="139"/>
                    <a:pt x="6" y="139"/>
                  </a:cubicBezTo>
                  <a:cubicBezTo>
                    <a:pt x="6" y="139"/>
                    <a:pt x="7" y="139"/>
                    <a:pt x="7" y="139"/>
                  </a:cubicBezTo>
                  <a:cubicBezTo>
                    <a:pt x="29" y="126"/>
                    <a:pt x="42" y="102"/>
                    <a:pt x="50" y="79"/>
                  </a:cubicBezTo>
                  <a:cubicBezTo>
                    <a:pt x="58" y="55"/>
                    <a:pt x="61" y="26"/>
                    <a:pt x="48" y="3"/>
                  </a:cubicBezTo>
                  <a:close/>
                </a:path>
              </a:pathLst>
            </a:custGeom>
            <a:solidFill>
              <a:srgbClr val="21B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1"/>
            <p:cNvSpPr/>
            <p:nvPr/>
          </p:nvSpPr>
          <p:spPr bwMode="auto">
            <a:xfrm>
              <a:off x="773142" y="474950"/>
              <a:ext cx="112713" cy="400050"/>
            </a:xfrm>
            <a:custGeom>
              <a:avLst/>
              <a:gdLst>
                <a:gd name="T0" fmla="*/ 36 w 41"/>
                <a:gd name="T1" fmla="*/ 61 h 145"/>
                <a:gd name="T2" fmla="*/ 1 w 41"/>
                <a:gd name="T3" fmla="*/ 0 h 145"/>
                <a:gd name="T4" fmla="*/ 0 w 41"/>
                <a:gd name="T5" fmla="*/ 0 h 145"/>
                <a:gd name="T6" fmla="*/ 34 w 41"/>
                <a:gd name="T7" fmla="*/ 68 h 145"/>
                <a:gd name="T8" fmla="*/ 37 w 41"/>
                <a:gd name="T9" fmla="*/ 143 h 145"/>
                <a:gd name="T10" fmla="*/ 40 w 41"/>
                <a:gd name="T11" fmla="*/ 143 h 145"/>
                <a:gd name="T12" fmla="*/ 36 w 41"/>
                <a:gd name="T13" fmla="*/ 61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45">
                  <a:moveTo>
                    <a:pt x="36" y="61"/>
                  </a:moveTo>
                  <a:cubicBezTo>
                    <a:pt x="32" y="39"/>
                    <a:pt x="24" y="9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2" y="16"/>
                    <a:pt x="30" y="42"/>
                    <a:pt x="34" y="68"/>
                  </a:cubicBezTo>
                  <a:cubicBezTo>
                    <a:pt x="38" y="92"/>
                    <a:pt x="38" y="118"/>
                    <a:pt x="37" y="143"/>
                  </a:cubicBezTo>
                  <a:cubicBezTo>
                    <a:pt x="37" y="145"/>
                    <a:pt x="40" y="145"/>
                    <a:pt x="40" y="143"/>
                  </a:cubicBezTo>
                  <a:cubicBezTo>
                    <a:pt x="41" y="116"/>
                    <a:pt x="41" y="88"/>
                    <a:pt x="36" y="61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" name="Freeform 22"/>
            <p:cNvSpPr/>
            <p:nvPr/>
          </p:nvSpPr>
          <p:spPr bwMode="auto">
            <a:xfrm>
              <a:off x="765204" y="852775"/>
              <a:ext cx="223838" cy="219075"/>
            </a:xfrm>
            <a:custGeom>
              <a:avLst/>
              <a:gdLst>
                <a:gd name="T0" fmla="*/ 44 w 82"/>
                <a:gd name="T1" fmla="*/ 2 h 80"/>
                <a:gd name="T2" fmla="*/ 43 w 82"/>
                <a:gd name="T3" fmla="*/ 1 h 80"/>
                <a:gd name="T4" fmla="*/ 40 w 82"/>
                <a:gd name="T5" fmla="*/ 3 h 80"/>
                <a:gd name="T6" fmla="*/ 0 w 82"/>
                <a:gd name="T7" fmla="*/ 55 h 80"/>
                <a:gd name="T8" fmla="*/ 7 w 82"/>
                <a:gd name="T9" fmla="*/ 68 h 80"/>
                <a:gd name="T10" fmla="*/ 22 w 82"/>
                <a:gd name="T11" fmla="*/ 59 h 80"/>
                <a:gd name="T12" fmla="*/ 29 w 82"/>
                <a:gd name="T13" fmla="*/ 79 h 80"/>
                <a:gd name="T14" fmla="*/ 31 w 82"/>
                <a:gd name="T15" fmla="*/ 79 h 80"/>
                <a:gd name="T16" fmla="*/ 45 w 82"/>
                <a:gd name="T17" fmla="*/ 63 h 80"/>
                <a:gd name="T18" fmla="*/ 56 w 82"/>
                <a:gd name="T19" fmla="*/ 76 h 80"/>
                <a:gd name="T20" fmla="*/ 70 w 82"/>
                <a:gd name="T21" fmla="*/ 66 h 80"/>
                <a:gd name="T22" fmla="*/ 44 w 82"/>
                <a:gd name="T23" fmla="*/ 2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2" h="80">
                  <a:moveTo>
                    <a:pt x="44" y="2"/>
                  </a:moveTo>
                  <a:cubicBezTo>
                    <a:pt x="44" y="1"/>
                    <a:pt x="43" y="0"/>
                    <a:pt x="43" y="1"/>
                  </a:cubicBezTo>
                  <a:cubicBezTo>
                    <a:pt x="41" y="0"/>
                    <a:pt x="40" y="1"/>
                    <a:pt x="40" y="3"/>
                  </a:cubicBezTo>
                  <a:cubicBezTo>
                    <a:pt x="22" y="15"/>
                    <a:pt x="2" y="32"/>
                    <a:pt x="0" y="55"/>
                  </a:cubicBezTo>
                  <a:cubicBezTo>
                    <a:pt x="0" y="60"/>
                    <a:pt x="2" y="66"/>
                    <a:pt x="7" y="68"/>
                  </a:cubicBezTo>
                  <a:cubicBezTo>
                    <a:pt x="13" y="70"/>
                    <a:pt x="18" y="64"/>
                    <a:pt x="22" y="59"/>
                  </a:cubicBezTo>
                  <a:cubicBezTo>
                    <a:pt x="22" y="67"/>
                    <a:pt x="24" y="73"/>
                    <a:pt x="29" y="79"/>
                  </a:cubicBezTo>
                  <a:cubicBezTo>
                    <a:pt x="29" y="80"/>
                    <a:pt x="31" y="80"/>
                    <a:pt x="31" y="79"/>
                  </a:cubicBezTo>
                  <a:cubicBezTo>
                    <a:pt x="37" y="75"/>
                    <a:pt x="42" y="69"/>
                    <a:pt x="45" y="63"/>
                  </a:cubicBezTo>
                  <a:cubicBezTo>
                    <a:pt x="47" y="69"/>
                    <a:pt x="50" y="74"/>
                    <a:pt x="56" y="76"/>
                  </a:cubicBezTo>
                  <a:cubicBezTo>
                    <a:pt x="62" y="77"/>
                    <a:pt x="68" y="71"/>
                    <a:pt x="70" y="66"/>
                  </a:cubicBezTo>
                  <a:cubicBezTo>
                    <a:pt x="82" y="42"/>
                    <a:pt x="60" y="16"/>
                    <a:pt x="44" y="2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" name="Freeform 24"/>
            <p:cNvSpPr/>
            <p:nvPr/>
          </p:nvSpPr>
          <p:spPr bwMode="auto">
            <a:xfrm>
              <a:off x="-33308" y="470187"/>
              <a:ext cx="173038" cy="382588"/>
            </a:xfrm>
            <a:custGeom>
              <a:avLst/>
              <a:gdLst>
                <a:gd name="T0" fmla="*/ 61 w 63"/>
                <a:gd name="T1" fmla="*/ 135 h 139"/>
                <a:gd name="T2" fmla="*/ 3 w 63"/>
                <a:gd name="T3" fmla="*/ 6 h 139"/>
                <a:gd name="T4" fmla="*/ 3 w 63"/>
                <a:gd name="T5" fmla="*/ 7 h 139"/>
                <a:gd name="T6" fmla="*/ 2 w 63"/>
                <a:gd name="T7" fmla="*/ 8 h 139"/>
                <a:gd name="T8" fmla="*/ 58 w 63"/>
                <a:gd name="T9" fmla="*/ 137 h 139"/>
                <a:gd name="T10" fmla="*/ 58 w 63"/>
                <a:gd name="T11" fmla="*/ 137 h 139"/>
                <a:gd name="T12" fmla="*/ 61 w 63"/>
                <a:gd name="T13" fmla="*/ 137 h 139"/>
                <a:gd name="T14" fmla="*/ 61 w 63"/>
                <a:gd name="T15" fmla="*/ 136 h 139"/>
                <a:gd name="T16" fmla="*/ 61 w 63"/>
                <a:gd name="T17" fmla="*/ 135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3" h="139">
                  <a:moveTo>
                    <a:pt x="61" y="135"/>
                  </a:moveTo>
                  <a:cubicBezTo>
                    <a:pt x="63" y="96"/>
                    <a:pt x="62" y="0"/>
                    <a:pt x="3" y="6"/>
                  </a:cubicBezTo>
                  <a:cubicBezTo>
                    <a:pt x="3" y="6"/>
                    <a:pt x="3" y="7"/>
                    <a:pt x="3" y="7"/>
                  </a:cubicBezTo>
                  <a:cubicBezTo>
                    <a:pt x="2" y="7"/>
                    <a:pt x="2" y="7"/>
                    <a:pt x="2" y="8"/>
                  </a:cubicBezTo>
                  <a:cubicBezTo>
                    <a:pt x="0" y="56"/>
                    <a:pt x="22" y="104"/>
                    <a:pt x="58" y="137"/>
                  </a:cubicBezTo>
                  <a:cubicBezTo>
                    <a:pt x="58" y="137"/>
                    <a:pt x="58" y="137"/>
                    <a:pt x="58" y="137"/>
                  </a:cubicBezTo>
                  <a:cubicBezTo>
                    <a:pt x="58" y="139"/>
                    <a:pt x="61" y="139"/>
                    <a:pt x="61" y="137"/>
                  </a:cubicBezTo>
                  <a:cubicBezTo>
                    <a:pt x="61" y="137"/>
                    <a:pt x="61" y="136"/>
                    <a:pt x="61" y="136"/>
                  </a:cubicBezTo>
                  <a:cubicBezTo>
                    <a:pt x="61" y="136"/>
                    <a:pt x="61" y="136"/>
                    <a:pt x="61" y="135"/>
                  </a:cubicBezTo>
                  <a:close/>
                </a:path>
              </a:pathLst>
            </a:custGeom>
            <a:solidFill>
              <a:srgbClr val="21B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" name="Freeform 25"/>
            <p:cNvSpPr/>
            <p:nvPr/>
          </p:nvSpPr>
          <p:spPr bwMode="auto">
            <a:xfrm>
              <a:off x="920779" y="41562"/>
              <a:ext cx="954088" cy="541338"/>
            </a:xfrm>
            <a:custGeom>
              <a:avLst/>
              <a:gdLst>
                <a:gd name="T0" fmla="*/ 323 w 348"/>
                <a:gd name="T1" fmla="*/ 51 h 197"/>
                <a:gd name="T2" fmla="*/ 323 w 348"/>
                <a:gd name="T3" fmla="*/ 52 h 197"/>
                <a:gd name="T4" fmla="*/ 289 w 348"/>
                <a:gd name="T5" fmla="*/ 55 h 197"/>
                <a:gd name="T6" fmla="*/ 327 w 348"/>
                <a:gd name="T7" fmla="*/ 27 h 197"/>
                <a:gd name="T8" fmla="*/ 318 w 348"/>
                <a:gd name="T9" fmla="*/ 5 h 197"/>
                <a:gd name="T10" fmla="*/ 314 w 348"/>
                <a:gd name="T11" fmla="*/ 15 h 197"/>
                <a:gd name="T12" fmla="*/ 257 w 348"/>
                <a:gd name="T13" fmla="*/ 71 h 197"/>
                <a:gd name="T14" fmla="*/ 276 w 348"/>
                <a:gd name="T15" fmla="*/ 25 h 197"/>
                <a:gd name="T16" fmla="*/ 249 w 348"/>
                <a:gd name="T17" fmla="*/ 25 h 197"/>
                <a:gd name="T18" fmla="*/ 261 w 348"/>
                <a:gd name="T19" fmla="*/ 36 h 197"/>
                <a:gd name="T20" fmla="*/ 255 w 348"/>
                <a:gd name="T21" fmla="*/ 73 h 197"/>
                <a:gd name="T22" fmla="*/ 178 w 348"/>
                <a:gd name="T23" fmla="*/ 117 h 197"/>
                <a:gd name="T24" fmla="*/ 218 w 348"/>
                <a:gd name="T25" fmla="*/ 64 h 197"/>
                <a:gd name="T26" fmla="*/ 200 w 348"/>
                <a:gd name="T27" fmla="*/ 44 h 197"/>
                <a:gd name="T28" fmla="*/ 200 w 348"/>
                <a:gd name="T29" fmla="*/ 61 h 197"/>
                <a:gd name="T30" fmla="*/ 175 w 348"/>
                <a:gd name="T31" fmla="*/ 118 h 197"/>
                <a:gd name="T32" fmla="*/ 95 w 348"/>
                <a:gd name="T33" fmla="*/ 152 h 197"/>
                <a:gd name="T34" fmla="*/ 156 w 348"/>
                <a:gd name="T35" fmla="*/ 103 h 197"/>
                <a:gd name="T36" fmla="*/ 136 w 348"/>
                <a:gd name="T37" fmla="*/ 87 h 197"/>
                <a:gd name="T38" fmla="*/ 134 w 348"/>
                <a:gd name="T39" fmla="*/ 102 h 197"/>
                <a:gd name="T40" fmla="*/ 50 w 348"/>
                <a:gd name="T41" fmla="*/ 168 h 197"/>
                <a:gd name="T42" fmla="*/ 38 w 348"/>
                <a:gd name="T43" fmla="*/ 154 h 197"/>
                <a:gd name="T44" fmla="*/ 61 w 348"/>
                <a:gd name="T45" fmla="*/ 134 h 197"/>
                <a:gd name="T46" fmla="*/ 43 w 348"/>
                <a:gd name="T47" fmla="*/ 115 h 197"/>
                <a:gd name="T48" fmla="*/ 46 w 348"/>
                <a:gd name="T49" fmla="*/ 134 h 197"/>
                <a:gd name="T50" fmla="*/ 0 w 348"/>
                <a:gd name="T51" fmla="*/ 181 h 197"/>
                <a:gd name="T52" fmla="*/ 44 w 348"/>
                <a:gd name="T53" fmla="*/ 174 h 197"/>
                <a:gd name="T54" fmla="*/ 104 w 348"/>
                <a:gd name="T55" fmla="*/ 181 h 197"/>
                <a:gd name="T56" fmla="*/ 121 w 348"/>
                <a:gd name="T57" fmla="*/ 196 h 197"/>
                <a:gd name="T58" fmla="*/ 112 w 348"/>
                <a:gd name="T59" fmla="*/ 169 h 197"/>
                <a:gd name="T60" fmla="*/ 106 w 348"/>
                <a:gd name="T61" fmla="*/ 177 h 197"/>
                <a:gd name="T62" fmla="*/ 58 w 348"/>
                <a:gd name="T63" fmla="*/ 170 h 197"/>
                <a:gd name="T64" fmla="*/ 143 w 348"/>
                <a:gd name="T65" fmla="*/ 138 h 197"/>
                <a:gd name="T66" fmla="*/ 188 w 348"/>
                <a:gd name="T67" fmla="*/ 170 h 197"/>
                <a:gd name="T68" fmla="*/ 203 w 348"/>
                <a:gd name="T69" fmla="*/ 179 h 197"/>
                <a:gd name="T70" fmla="*/ 198 w 348"/>
                <a:gd name="T71" fmla="*/ 154 h 197"/>
                <a:gd name="T72" fmla="*/ 145 w 348"/>
                <a:gd name="T73" fmla="*/ 137 h 197"/>
                <a:gd name="T74" fmla="*/ 221 w 348"/>
                <a:gd name="T75" fmla="*/ 100 h 197"/>
                <a:gd name="T76" fmla="*/ 256 w 348"/>
                <a:gd name="T77" fmla="*/ 123 h 197"/>
                <a:gd name="T78" fmla="*/ 277 w 348"/>
                <a:gd name="T79" fmla="*/ 113 h 197"/>
                <a:gd name="T80" fmla="*/ 267 w 348"/>
                <a:gd name="T81" fmla="*/ 107 h 197"/>
                <a:gd name="T82" fmla="*/ 262 w 348"/>
                <a:gd name="T83" fmla="*/ 108 h 197"/>
                <a:gd name="T84" fmla="*/ 259 w 348"/>
                <a:gd name="T85" fmla="*/ 111 h 197"/>
                <a:gd name="T86" fmla="*/ 288 w 348"/>
                <a:gd name="T87" fmla="*/ 57 h 197"/>
                <a:gd name="T88" fmla="*/ 324 w 348"/>
                <a:gd name="T89" fmla="*/ 57 h 197"/>
                <a:gd name="T90" fmla="*/ 347 w 348"/>
                <a:gd name="T91" fmla="*/ 55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48" h="197">
                  <a:moveTo>
                    <a:pt x="336" y="40"/>
                  </a:moveTo>
                  <a:cubicBezTo>
                    <a:pt x="330" y="41"/>
                    <a:pt x="325" y="46"/>
                    <a:pt x="323" y="51"/>
                  </a:cubicBezTo>
                  <a:cubicBezTo>
                    <a:pt x="323" y="51"/>
                    <a:pt x="323" y="51"/>
                    <a:pt x="323" y="52"/>
                  </a:cubicBezTo>
                  <a:cubicBezTo>
                    <a:pt x="323" y="52"/>
                    <a:pt x="323" y="52"/>
                    <a:pt x="323" y="52"/>
                  </a:cubicBezTo>
                  <a:cubicBezTo>
                    <a:pt x="323" y="53"/>
                    <a:pt x="322" y="54"/>
                    <a:pt x="322" y="54"/>
                  </a:cubicBezTo>
                  <a:cubicBezTo>
                    <a:pt x="311" y="54"/>
                    <a:pt x="300" y="54"/>
                    <a:pt x="289" y="55"/>
                  </a:cubicBezTo>
                  <a:cubicBezTo>
                    <a:pt x="300" y="46"/>
                    <a:pt x="310" y="37"/>
                    <a:pt x="319" y="26"/>
                  </a:cubicBezTo>
                  <a:cubicBezTo>
                    <a:pt x="321" y="28"/>
                    <a:pt x="324" y="28"/>
                    <a:pt x="327" y="27"/>
                  </a:cubicBezTo>
                  <a:cubicBezTo>
                    <a:pt x="333" y="25"/>
                    <a:pt x="338" y="19"/>
                    <a:pt x="336" y="12"/>
                  </a:cubicBezTo>
                  <a:cubicBezTo>
                    <a:pt x="335" y="5"/>
                    <a:pt x="324" y="0"/>
                    <a:pt x="318" y="5"/>
                  </a:cubicBezTo>
                  <a:cubicBezTo>
                    <a:pt x="316" y="7"/>
                    <a:pt x="314" y="10"/>
                    <a:pt x="315" y="14"/>
                  </a:cubicBezTo>
                  <a:cubicBezTo>
                    <a:pt x="314" y="14"/>
                    <a:pt x="314" y="14"/>
                    <a:pt x="314" y="15"/>
                  </a:cubicBezTo>
                  <a:cubicBezTo>
                    <a:pt x="314" y="18"/>
                    <a:pt x="315" y="21"/>
                    <a:pt x="317" y="24"/>
                  </a:cubicBezTo>
                  <a:cubicBezTo>
                    <a:pt x="298" y="41"/>
                    <a:pt x="278" y="57"/>
                    <a:pt x="257" y="71"/>
                  </a:cubicBezTo>
                  <a:cubicBezTo>
                    <a:pt x="261" y="60"/>
                    <a:pt x="263" y="48"/>
                    <a:pt x="264" y="36"/>
                  </a:cubicBezTo>
                  <a:cubicBezTo>
                    <a:pt x="270" y="36"/>
                    <a:pt x="275" y="31"/>
                    <a:pt x="276" y="25"/>
                  </a:cubicBezTo>
                  <a:cubicBezTo>
                    <a:pt x="277" y="18"/>
                    <a:pt x="272" y="13"/>
                    <a:pt x="266" y="12"/>
                  </a:cubicBezTo>
                  <a:cubicBezTo>
                    <a:pt x="259" y="11"/>
                    <a:pt x="247" y="16"/>
                    <a:pt x="249" y="25"/>
                  </a:cubicBezTo>
                  <a:cubicBezTo>
                    <a:pt x="250" y="30"/>
                    <a:pt x="255" y="34"/>
                    <a:pt x="260" y="35"/>
                  </a:cubicBezTo>
                  <a:cubicBezTo>
                    <a:pt x="260" y="35"/>
                    <a:pt x="260" y="36"/>
                    <a:pt x="261" y="36"/>
                  </a:cubicBezTo>
                  <a:cubicBezTo>
                    <a:pt x="261" y="36"/>
                    <a:pt x="261" y="36"/>
                    <a:pt x="261" y="36"/>
                  </a:cubicBezTo>
                  <a:cubicBezTo>
                    <a:pt x="260" y="49"/>
                    <a:pt x="257" y="61"/>
                    <a:pt x="255" y="73"/>
                  </a:cubicBezTo>
                  <a:cubicBezTo>
                    <a:pt x="231" y="89"/>
                    <a:pt x="206" y="104"/>
                    <a:pt x="179" y="117"/>
                  </a:cubicBezTo>
                  <a:cubicBezTo>
                    <a:pt x="178" y="117"/>
                    <a:pt x="178" y="117"/>
                    <a:pt x="178" y="117"/>
                  </a:cubicBezTo>
                  <a:cubicBezTo>
                    <a:pt x="185" y="99"/>
                    <a:pt x="195" y="83"/>
                    <a:pt x="205" y="67"/>
                  </a:cubicBezTo>
                  <a:cubicBezTo>
                    <a:pt x="209" y="69"/>
                    <a:pt x="215" y="69"/>
                    <a:pt x="218" y="64"/>
                  </a:cubicBezTo>
                  <a:cubicBezTo>
                    <a:pt x="223" y="59"/>
                    <a:pt x="225" y="49"/>
                    <a:pt x="221" y="43"/>
                  </a:cubicBezTo>
                  <a:cubicBezTo>
                    <a:pt x="216" y="36"/>
                    <a:pt x="205" y="37"/>
                    <a:pt x="200" y="44"/>
                  </a:cubicBezTo>
                  <a:cubicBezTo>
                    <a:pt x="197" y="48"/>
                    <a:pt x="197" y="55"/>
                    <a:pt x="200" y="60"/>
                  </a:cubicBezTo>
                  <a:cubicBezTo>
                    <a:pt x="200" y="60"/>
                    <a:pt x="200" y="60"/>
                    <a:pt x="200" y="61"/>
                  </a:cubicBezTo>
                  <a:cubicBezTo>
                    <a:pt x="201" y="63"/>
                    <a:pt x="202" y="64"/>
                    <a:pt x="203" y="65"/>
                  </a:cubicBezTo>
                  <a:cubicBezTo>
                    <a:pt x="193" y="82"/>
                    <a:pt x="181" y="99"/>
                    <a:pt x="175" y="118"/>
                  </a:cubicBezTo>
                  <a:cubicBezTo>
                    <a:pt x="150" y="130"/>
                    <a:pt x="125" y="141"/>
                    <a:pt x="99" y="151"/>
                  </a:cubicBezTo>
                  <a:cubicBezTo>
                    <a:pt x="97" y="151"/>
                    <a:pt x="96" y="152"/>
                    <a:pt x="95" y="152"/>
                  </a:cubicBezTo>
                  <a:cubicBezTo>
                    <a:pt x="107" y="134"/>
                    <a:pt x="121" y="119"/>
                    <a:pt x="135" y="104"/>
                  </a:cubicBezTo>
                  <a:cubicBezTo>
                    <a:pt x="141" y="109"/>
                    <a:pt x="151" y="109"/>
                    <a:pt x="156" y="103"/>
                  </a:cubicBezTo>
                  <a:cubicBezTo>
                    <a:pt x="160" y="98"/>
                    <a:pt x="160" y="89"/>
                    <a:pt x="156" y="84"/>
                  </a:cubicBezTo>
                  <a:cubicBezTo>
                    <a:pt x="151" y="77"/>
                    <a:pt x="141" y="81"/>
                    <a:pt x="136" y="87"/>
                  </a:cubicBezTo>
                  <a:cubicBezTo>
                    <a:pt x="136" y="87"/>
                    <a:pt x="136" y="87"/>
                    <a:pt x="136" y="88"/>
                  </a:cubicBezTo>
                  <a:cubicBezTo>
                    <a:pt x="133" y="92"/>
                    <a:pt x="131" y="97"/>
                    <a:pt x="134" y="102"/>
                  </a:cubicBezTo>
                  <a:cubicBezTo>
                    <a:pt x="117" y="116"/>
                    <a:pt x="103" y="133"/>
                    <a:pt x="93" y="153"/>
                  </a:cubicBezTo>
                  <a:cubicBezTo>
                    <a:pt x="79" y="158"/>
                    <a:pt x="65" y="163"/>
                    <a:pt x="50" y="168"/>
                  </a:cubicBezTo>
                  <a:cubicBezTo>
                    <a:pt x="43" y="170"/>
                    <a:pt x="36" y="171"/>
                    <a:pt x="29" y="173"/>
                  </a:cubicBezTo>
                  <a:cubicBezTo>
                    <a:pt x="32" y="167"/>
                    <a:pt x="35" y="160"/>
                    <a:pt x="38" y="154"/>
                  </a:cubicBezTo>
                  <a:cubicBezTo>
                    <a:pt x="42" y="148"/>
                    <a:pt x="45" y="142"/>
                    <a:pt x="49" y="136"/>
                  </a:cubicBezTo>
                  <a:cubicBezTo>
                    <a:pt x="53" y="138"/>
                    <a:pt x="57" y="137"/>
                    <a:pt x="61" y="134"/>
                  </a:cubicBezTo>
                  <a:cubicBezTo>
                    <a:pt x="67" y="130"/>
                    <a:pt x="69" y="120"/>
                    <a:pt x="64" y="114"/>
                  </a:cubicBezTo>
                  <a:cubicBezTo>
                    <a:pt x="58" y="107"/>
                    <a:pt x="48" y="107"/>
                    <a:pt x="43" y="115"/>
                  </a:cubicBezTo>
                  <a:cubicBezTo>
                    <a:pt x="40" y="119"/>
                    <a:pt x="40" y="127"/>
                    <a:pt x="44" y="130"/>
                  </a:cubicBezTo>
                  <a:cubicBezTo>
                    <a:pt x="44" y="132"/>
                    <a:pt x="45" y="133"/>
                    <a:pt x="46" y="134"/>
                  </a:cubicBezTo>
                  <a:cubicBezTo>
                    <a:pt x="37" y="145"/>
                    <a:pt x="31" y="160"/>
                    <a:pt x="26" y="174"/>
                  </a:cubicBezTo>
                  <a:cubicBezTo>
                    <a:pt x="17" y="175"/>
                    <a:pt x="8" y="177"/>
                    <a:pt x="0" y="181"/>
                  </a:cubicBezTo>
                  <a:cubicBezTo>
                    <a:pt x="0" y="181"/>
                    <a:pt x="0" y="181"/>
                    <a:pt x="0" y="182"/>
                  </a:cubicBezTo>
                  <a:cubicBezTo>
                    <a:pt x="14" y="183"/>
                    <a:pt x="30" y="178"/>
                    <a:pt x="44" y="174"/>
                  </a:cubicBezTo>
                  <a:cubicBezTo>
                    <a:pt x="47" y="173"/>
                    <a:pt x="51" y="172"/>
                    <a:pt x="55" y="171"/>
                  </a:cubicBezTo>
                  <a:cubicBezTo>
                    <a:pt x="70" y="177"/>
                    <a:pt x="88" y="181"/>
                    <a:pt x="104" y="181"/>
                  </a:cubicBezTo>
                  <a:cubicBezTo>
                    <a:pt x="104" y="182"/>
                    <a:pt x="104" y="183"/>
                    <a:pt x="104" y="185"/>
                  </a:cubicBezTo>
                  <a:cubicBezTo>
                    <a:pt x="104" y="194"/>
                    <a:pt x="113" y="197"/>
                    <a:pt x="121" y="196"/>
                  </a:cubicBezTo>
                  <a:cubicBezTo>
                    <a:pt x="128" y="195"/>
                    <a:pt x="132" y="189"/>
                    <a:pt x="131" y="181"/>
                  </a:cubicBezTo>
                  <a:cubicBezTo>
                    <a:pt x="129" y="174"/>
                    <a:pt x="120" y="166"/>
                    <a:pt x="112" y="169"/>
                  </a:cubicBezTo>
                  <a:cubicBezTo>
                    <a:pt x="112" y="169"/>
                    <a:pt x="111" y="170"/>
                    <a:pt x="112" y="171"/>
                  </a:cubicBezTo>
                  <a:cubicBezTo>
                    <a:pt x="109" y="172"/>
                    <a:pt x="107" y="174"/>
                    <a:pt x="106" y="177"/>
                  </a:cubicBezTo>
                  <a:cubicBezTo>
                    <a:pt x="98" y="176"/>
                    <a:pt x="90" y="176"/>
                    <a:pt x="82" y="175"/>
                  </a:cubicBezTo>
                  <a:cubicBezTo>
                    <a:pt x="74" y="174"/>
                    <a:pt x="66" y="172"/>
                    <a:pt x="58" y="170"/>
                  </a:cubicBezTo>
                  <a:cubicBezTo>
                    <a:pt x="71" y="166"/>
                    <a:pt x="83" y="161"/>
                    <a:pt x="96" y="157"/>
                  </a:cubicBezTo>
                  <a:cubicBezTo>
                    <a:pt x="112" y="151"/>
                    <a:pt x="128" y="145"/>
                    <a:pt x="143" y="138"/>
                  </a:cubicBezTo>
                  <a:cubicBezTo>
                    <a:pt x="157" y="148"/>
                    <a:pt x="171" y="157"/>
                    <a:pt x="188" y="162"/>
                  </a:cubicBezTo>
                  <a:cubicBezTo>
                    <a:pt x="187" y="165"/>
                    <a:pt x="187" y="167"/>
                    <a:pt x="188" y="170"/>
                  </a:cubicBezTo>
                  <a:cubicBezTo>
                    <a:pt x="188" y="170"/>
                    <a:pt x="188" y="171"/>
                    <a:pt x="189" y="171"/>
                  </a:cubicBezTo>
                  <a:cubicBezTo>
                    <a:pt x="191" y="176"/>
                    <a:pt x="197" y="180"/>
                    <a:pt x="203" y="179"/>
                  </a:cubicBezTo>
                  <a:cubicBezTo>
                    <a:pt x="211" y="178"/>
                    <a:pt x="219" y="170"/>
                    <a:pt x="216" y="161"/>
                  </a:cubicBezTo>
                  <a:cubicBezTo>
                    <a:pt x="213" y="155"/>
                    <a:pt x="204" y="153"/>
                    <a:pt x="198" y="154"/>
                  </a:cubicBezTo>
                  <a:cubicBezTo>
                    <a:pt x="194" y="154"/>
                    <a:pt x="191" y="156"/>
                    <a:pt x="189" y="159"/>
                  </a:cubicBezTo>
                  <a:cubicBezTo>
                    <a:pt x="173" y="154"/>
                    <a:pt x="159" y="146"/>
                    <a:pt x="145" y="137"/>
                  </a:cubicBezTo>
                  <a:cubicBezTo>
                    <a:pt x="155" y="133"/>
                    <a:pt x="165" y="128"/>
                    <a:pt x="175" y="123"/>
                  </a:cubicBezTo>
                  <a:cubicBezTo>
                    <a:pt x="190" y="116"/>
                    <a:pt x="206" y="109"/>
                    <a:pt x="221" y="100"/>
                  </a:cubicBezTo>
                  <a:cubicBezTo>
                    <a:pt x="231" y="108"/>
                    <a:pt x="244" y="112"/>
                    <a:pt x="257" y="114"/>
                  </a:cubicBezTo>
                  <a:cubicBezTo>
                    <a:pt x="256" y="117"/>
                    <a:pt x="255" y="120"/>
                    <a:pt x="256" y="123"/>
                  </a:cubicBezTo>
                  <a:cubicBezTo>
                    <a:pt x="258" y="130"/>
                    <a:pt x="269" y="134"/>
                    <a:pt x="275" y="129"/>
                  </a:cubicBezTo>
                  <a:cubicBezTo>
                    <a:pt x="279" y="125"/>
                    <a:pt x="280" y="118"/>
                    <a:pt x="277" y="113"/>
                  </a:cubicBezTo>
                  <a:cubicBezTo>
                    <a:pt x="275" y="109"/>
                    <a:pt x="271" y="107"/>
                    <a:pt x="266" y="107"/>
                  </a:cubicBezTo>
                  <a:cubicBezTo>
                    <a:pt x="266" y="107"/>
                    <a:pt x="267" y="107"/>
                    <a:pt x="267" y="107"/>
                  </a:cubicBezTo>
                  <a:cubicBezTo>
                    <a:pt x="267" y="107"/>
                    <a:pt x="267" y="106"/>
                    <a:pt x="266" y="107"/>
                  </a:cubicBezTo>
                  <a:cubicBezTo>
                    <a:pt x="265" y="107"/>
                    <a:pt x="264" y="108"/>
                    <a:pt x="262" y="108"/>
                  </a:cubicBezTo>
                  <a:cubicBezTo>
                    <a:pt x="261" y="109"/>
                    <a:pt x="260" y="109"/>
                    <a:pt x="259" y="110"/>
                  </a:cubicBezTo>
                  <a:cubicBezTo>
                    <a:pt x="259" y="110"/>
                    <a:pt x="259" y="111"/>
                    <a:pt x="259" y="111"/>
                  </a:cubicBezTo>
                  <a:cubicBezTo>
                    <a:pt x="246" y="108"/>
                    <a:pt x="235" y="105"/>
                    <a:pt x="223" y="99"/>
                  </a:cubicBezTo>
                  <a:cubicBezTo>
                    <a:pt x="246" y="87"/>
                    <a:pt x="268" y="73"/>
                    <a:pt x="288" y="57"/>
                  </a:cubicBezTo>
                  <a:cubicBezTo>
                    <a:pt x="300" y="57"/>
                    <a:pt x="312" y="58"/>
                    <a:pt x="324" y="57"/>
                  </a:cubicBezTo>
                  <a:cubicBezTo>
                    <a:pt x="324" y="57"/>
                    <a:pt x="324" y="57"/>
                    <a:pt x="324" y="57"/>
                  </a:cubicBezTo>
                  <a:cubicBezTo>
                    <a:pt x="326" y="61"/>
                    <a:pt x="330" y="64"/>
                    <a:pt x="334" y="65"/>
                  </a:cubicBezTo>
                  <a:cubicBezTo>
                    <a:pt x="340" y="65"/>
                    <a:pt x="346" y="62"/>
                    <a:pt x="347" y="55"/>
                  </a:cubicBezTo>
                  <a:cubicBezTo>
                    <a:pt x="348" y="48"/>
                    <a:pt x="344" y="39"/>
                    <a:pt x="336" y="40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4" name="Freeform 26"/>
            <p:cNvSpPr/>
            <p:nvPr/>
          </p:nvSpPr>
          <p:spPr bwMode="auto">
            <a:xfrm>
              <a:off x="1192242" y="286037"/>
              <a:ext cx="1027113" cy="657225"/>
            </a:xfrm>
            <a:custGeom>
              <a:avLst/>
              <a:gdLst>
                <a:gd name="T0" fmla="*/ 372 w 375"/>
                <a:gd name="T1" fmla="*/ 33 h 239"/>
                <a:gd name="T2" fmla="*/ 331 w 375"/>
                <a:gd name="T3" fmla="*/ 50 h 239"/>
                <a:gd name="T4" fmla="*/ 291 w 375"/>
                <a:gd name="T5" fmla="*/ 64 h 239"/>
                <a:gd name="T6" fmla="*/ 235 w 375"/>
                <a:gd name="T7" fmla="*/ 113 h 239"/>
                <a:gd name="T8" fmla="*/ 211 w 375"/>
                <a:gd name="T9" fmla="*/ 121 h 239"/>
                <a:gd name="T10" fmla="*/ 137 w 375"/>
                <a:gd name="T11" fmla="*/ 138 h 239"/>
                <a:gd name="T12" fmla="*/ 162 w 375"/>
                <a:gd name="T13" fmla="*/ 117 h 239"/>
                <a:gd name="T14" fmla="*/ 171 w 375"/>
                <a:gd name="T15" fmla="*/ 108 h 239"/>
                <a:gd name="T16" fmla="*/ 241 w 375"/>
                <a:gd name="T17" fmla="*/ 5 h 239"/>
                <a:gd name="T18" fmla="*/ 243 w 375"/>
                <a:gd name="T19" fmla="*/ 3 h 239"/>
                <a:gd name="T20" fmla="*/ 241 w 375"/>
                <a:gd name="T21" fmla="*/ 1 h 239"/>
                <a:gd name="T22" fmla="*/ 218 w 375"/>
                <a:gd name="T23" fmla="*/ 26 h 239"/>
                <a:gd name="T24" fmla="*/ 191 w 375"/>
                <a:gd name="T25" fmla="*/ 51 h 239"/>
                <a:gd name="T26" fmla="*/ 167 w 375"/>
                <a:gd name="T27" fmla="*/ 106 h 239"/>
                <a:gd name="T28" fmla="*/ 167 w 375"/>
                <a:gd name="T29" fmla="*/ 106 h 239"/>
                <a:gd name="T30" fmla="*/ 162 w 375"/>
                <a:gd name="T31" fmla="*/ 112 h 239"/>
                <a:gd name="T32" fmla="*/ 131 w 375"/>
                <a:gd name="T33" fmla="*/ 139 h 239"/>
                <a:gd name="T34" fmla="*/ 90 w 375"/>
                <a:gd name="T35" fmla="*/ 146 h 239"/>
                <a:gd name="T36" fmla="*/ 90 w 375"/>
                <a:gd name="T37" fmla="*/ 146 h 239"/>
                <a:gd name="T38" fmla="*/ 89 w 375"/>
                <a:gd name="T39" fmla="*/ 146 h 239"/>
                <a:gd name="T40" fmla="*/ 67 w 375"/>
                <a:gd name="T41" fmla="*/ 149 h 239"/>
                <a:gd name="T42" fmla="*/ 1 w 375"/>
                <a:gd name="T43" fmla="*/ 148 h 239"/>
                <a:gd name="T44" fmla="*/ 1 w 375"/>
                <a:gd name="T45" fmla="*/ 149 h 239"/>
                <a:gd name="T46" fmla="*/ 58 w 375"/>
                <a:gd name="T47" fmla="*/ 154 h 239"/>
                <a:gd name="T48" fmla="*/ 90 w 375"/>
                <a:gd name="T49" fmla="*/ 150 h 239"/>
                <a:gd name="T50" fmla="*/ 144 w 375"/>
                <a:gd name="T51" fmla="*/ 186 h 239"/>
                <a:gd name="T52" fmla="*/ 193 w 375"/>
                <a:gd name="T53" fmla="*/ 202 h 239"/>
                <a:gd name="T54" fmla="*/ 296 w 375"/>
                <a:gd name="T55" fmla="*/ 185 h 239"/>
                <a:gd name="T56" fmla="*/ 296 w 375"/>
                <a:gd name="T57" fmla="*/ 184 h 239"/>
                <a:gd name="T58" fmla="*/ 297 w 375"/>
                <a:gd name="T59" fmla="*/ 184 h 239"/>
                <a:gd name="T60" fmla="*/ 297 w 375"/>
                <a:gd name="T61" fmla="*/ 181 h 239"/>
                <a:gd name="T62" fmla="*/ 192 w 375"/>
                <a:gd name="T63" fmla="*/ 197 h 239"/>
                <a:gd name="T64" fmla="*/ 192 w 375"/>
                <a:gd name="T65" fmla="*/ 198 h 239"/>
                <a:gd name="T66" fmla="*/ 150 w 375"/>
                <a:gd name="T67" fmla="*/ 185 h 239"/>
                <a:gd name="T68" fmla="*/ 92 w 375"/>
                <a:gd name="T69" fmla="*/ 149 h 239"/>
                <a:gd name="T70" fmla="*/ 127 w 375"/>
                <a:gd name="T71" fmla="*/ 144 h 239"/>
                <a:gd name="T72" fmla="*/ 235 w 375"/>
                <a:gd name="T73" fmla="*/ 119 h 239"/>
                <a:gd name="T74" fmla="*/ 235 w 375"/>
                <a:gd name="T75" fmla="*/ 119 h 239"/>
                <a:gd name="T76" fmla="*/ 313 w 375"/>
                <a:gd name="T77" fmla="*/ 123 h 239"/>
                <a:gd name="T78" fmla="*/ 350 w 375"/>
                <a:gd name="T79" fmla="*/ 87 h 239"/>
                <a:gd name="T80" fmla="*/ 372 w 375"/>
                <a:gd name="T81" fmla="*/ 36 h 239"/>
                <a:gd name="T82" fmla="*/ 374 w 375"/>
                <a:gd name="T83" fmla="*/ 35 h 239"/>
                <a:gd name="T84" fmla="*/ 372 w 375"/>
                <a:gd name="T85" fmla="*/ 33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75" h="239">
                  <a:moveTo>
                    <a:pt x="372" y="33"/>
                  </a:moveTo>
                  <a:cubicBezTo>
                    <a:pt x="359" y="39"/>
                    <a:pt x="346" y="45"/>
                    <a:pt x="331" y="50"/>
                  </a:cubicBezTo>
                  <a:cubicBezTo>
                    <a:pt x="317" y="54"/>
                    <a:pt x="304" y="58"/>
                    <a:pt x="291" y="64"/>
                  </a:cubicBezTo>
                  <a:cubicBezTo>
                    <a:pt x="267" y="74"/>
                    <a:pt x="249" y="93"/>
                    <a:pt x="235" y="113"/>
                  </a:cubicBezTo>
                  <a:cubicBezTo>
                    <a:pt x="227" y="116"/>
                    <a:pt x="219" y="119"/>
                    <a:pt x="211" y="121"/>
                  </a:cubicBezTo>
                  <a:cubicBezTo>
                    <a:pt x="187" y="129"/>
                    <a:pt x="162" y="134"/>
                    <a:pt x="137" y="138"/>
                  </a:cubicBezTo>
                  <a:cubicBezTo>
                    <a:pt x="146" y="133"/>
                    <a:pt x="155" y="124"/>
                    <a:pt x="162" y="117"/>
                  </a:cubicBezTo>
                  <a:cubicBezTo>
                    <a:pt x="165" y="114"/>
                    <a:pt x="168" y="111"/>
                    <a:pt x="171" y="108"/>
                  </a:cubicBezTo>
                  <a:cubicBezTo>
                    <a:pt x="226" y="117"/>
                    <a:pt x="233" y="44"/>
                    <a:pt x="241" y="5"/>
                  </a:cubicBezTo>
                  <a:cubicBezTo>
                    <a:pt x="242" y="4"/>
                    <a:pt x="242" y="3"/>
                    <a:pt x="243" y="3"/>
                  </a:cubicBezTo>
                  <a:cubicBezTo>
                    <a:pt x="244" y="1"/>
                    <a:pt x="242" y="0"/>
                    <a:pt x="241" y="1"/>
                  </a:cubicBezTo>
                  <a:cubicBezTo>
                    <a:pt x="233" y="10"/>
                    <a:pt x="226" y="18"/>
                    <a:pt x="218" y="26"/>
                  </a:cubicBezTo>
                  <a:cubicBezTo>
                    <a:pt x="209" y="34"/>
                    <a:pt x="199" y="42"/>
                    <a:pt x="191" y="51"/>
                  </a:cubicBezTo>
                  <a:cubicBezTo>
                    <a:pt x="176" y="65"/>
                    <a:pt x="164" y="85"/>
                    <a:pt x="167" y="106"/>
                  </a:cubicBezTo>
                  <a:cubicBezTo>
                    <a:pt x="167" y="106"/>
                    <a:pt x="167" y="106"/>
                    <a:pt x="167" y="106"/>
                  </a:cubicBezTo>
                  <a:cubicBezTo>
                    <a:pt x="165" y="108"/>
                    <a:pt x="164" y="110"/>
                    <a:pt x="162" y="112"/>
                  </a:cubicBezTo>
                  <a:cubicBezTo>
                    <a:pt x="153" y="123"/>
                    <a:pt x="142" y="131"/>
                    <a:pt x="131" y="139"/>
                  </a:cubicBezTo>
                  <a:cubicBezTo>
                    <a:pt x="117" y="142"/>
                    <a:pt x="103" y="144"/>
                    <a:pt x="90" y="146"/>
                  </a:cubicBezTo>
                  <a:cubicBezTo>
                    <a:pt x="90" y="146"/>
                    <a:pt x="90" y="146"/>
                    <a:pt x="90" y="146"/>
                  </a:cubicBezTo>
                  <a:cubicBezTo>
                    <a:pt x="89" y="145"/>
                    <a:pt x="89" y="146"/>
                    <a:pt x="89" y="146"/>
                  </a:cubicBezTo>
                  <a:cubicBezTo>
                    <a:pt x="82" y="147"/>
                    <a:pt x="74" y="148"/>
                    <a:pt x="67" y="149"/>
                  </a:cubicBezTo>
                  <a:cubicBezTo>
                    <a:pt x="45" y="153"/>
                    <a:pt x="23" y="154"/>
                    <a:pt x="1" y="148"/>
                  </a:cubicBezTo>
                  <a:cubicBezTo>
                    <a:pt x="1" y="147"/>
                    <a:pt x="0" y="148"/>
                    <a:pt x="1" y="149"/>
                  </a:cubicBezTo>
                  <a:cubicBezTo>
                    <a:pt x="17" y="159"/>
                    <a:pt x="41" y="156"/>
                    <a:pt x="58" y="154"/>
                  </a:cubicBezTo>
                  <a:cubicBezTo>
                    <a:pt x="69" y="153"/>
                    <a:pt x="80" y="151"/>
                    <a:pt x="90" y="150"/>
                  </a:cubicBezTo>
                  <a:cubicBezTo>
                    <a:pt x="101" y="168"/>
                    <a:pt x="126" y="179"/>
                    <a:pt x="144" y="186"/>
                  </a:cubicBezTo>
                  <a:cubicBezTo>
                    <a:pt x="159" y="193"/>
                    <a:pt x="176" y="199"/>
                    <a:pt x="193" y="202"/>
                  </a:cubicBezTo>
                  <a:cubicBezTo>
                    <a:pt x="214" y="239"/>
                    <a:pt x="285" y="223"/>
                    <a:pt x="296" y="185"/>
                  </a:cubicBezTo>
                  <a:cubicBezTo>
                    <a:pt x="296" y="184"/>
                    <a:pt x="296" y="184"/>
                    <a:pt x="296" y="184"/>
                  </a:cubicBezTo>
                  <a:cubicBezTo>
                    <a:pt x="297" y="184"/>
                    <a:pt x="297" y="184"/>
                    <a:pt x="297" y="184"/>
                  </a:cubicBezTo>
                  <a:cubicBezTo>
                    <a:pt x="299" y="183"/>
                    <a:pt x="299" y="180"/>
                    <a:pt x="297" y="181"/>
                  </a:cubicBezTo>
                  <a:cubicBezTo>
                    <a:pt x="263" y="184"/>
                    <a:pt x="218" y="166"/>
                    <a:pt x="192" y="197"/>
                  </a:cubicBezTo>
                  <a:cubicBezTo>
                    <a:pt x="192" y="198"/>
                    <a:pt x="192" y="198"/>
                    <a:pt x="192" y="198"/>
                  </a:cubicBezTo>
                  <a:cubicBezTo>
                    <a:pt x="178" y="195"/>
                    <a:pt x="164" y="190"/>
                    <a:pt x="150" y="185"/>
                  </a:cubicBezTo>
                  <a:cubicBezTo>
                    <a:pt x="130" y="178"/>
                    <a:pt x="106" y="167"/>
                    <a:pt x="92" y="149"/>
                  </a:cubicBezTo>
                  <a:cubicBezTo>
                    <a:pt x="104" y="148"/>
                    <a:pt x="115" y="146"/>
                    <a:pt x="127" y="144"/>
                  </a:cubicBezTo>
                  <a:cubicBezTo>
                    <a:pt x="162" y="138"/>
                    <a:pt x="200" y="131"/>
                    <a:pt x="235" y="119"/>
                  </a:cubicBezTo>
                  <a:cubicBezTo>
                    <a:pt x="235" y="119"/>
                    <a:pt x="235" y="119"/>
                    <a:pt x="235" y="119"/>
                  </a:cubicBezTo>
                  <a:cubicBezTo>
                    <a:pt x="253" y="141"/>
                    <a:pt x="291" y="133"/>
                    <a:pt x="313" y="123"/>
                  </a:cubicBezTo>
                  <a:cubicBezTo>
                    <a:pt x="329" y="116"/>
                    <a:pt x="340" y="101"/>
                    <a:pt x="350" y="87"/>
                  </a:cubicBezTo>
                  <a:cubicBezTo>
                    <a:pt x="360" y="73"/>
                    <a:pt x="370" y="54"/>
                    <a:pt x="372" y="36"/>
                  </a:cubicBezTo>
                  <a:cubicBezTo>
                    <a:pt x="373" y="36"/>
                    <a:pt x="373" y="35"/>
                    <a:pt x="374" y="35"/>
                  </a:cubicBezTo>
                  <a:cubicBezTo>
                    <a:pt x="375" y="34"/>
                    <a:pt x="374" y="32"/>
                    <a:pt x="372" y="33"/>
                  </a:cubicBezTo>
                  <a:close/>
                </a:path>
              </a:pathLst>
            </a:custGeom>
            <a:solidFill>
              <a:srgbClr val="B287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5" name="Freeform 27"/>
            <p:cNvSpPr/>
            <p:nvPr/>
          </p:nvSpPr>
          <p:spPr bwMode="auto">
            <a:xfrm>
              <a:off x="1614517" y="962313"/>
              <a:ext cx="241300" cy="544513"/>
            </a:xfrm>
            <a:custGeom>
              <a:avLst/>
              <a:gdLst>
                <a:gd name="T0" fmla="*/ 87 w 88"/>
                <a:gd name="T1" fmla="*/ 183 h 198"/>
                <a:gd name="T2" fmla="*/ 79 w 88"/>
                <a:gd name="T3" fmla="*/ 177 h 198"/>
                <a:gd name="T4" fmla="*/ 68 w 88"/>
                <a:gd name="T5" fmla="*/ 170 h 198"/>
                <a:gd name="T6" fmla="*/ 68 w 88"/>
                <a:gd name="T7" fmla="*/ 170 h 198"/>
                <a:gd name="T8" fmla="*/ 54 w 88"/>
                <a:gd name="T9" fmla="*/ 80 h 198"/>
                <a:gd name="T10" fmla="*/ 33 w 88"/>
                <a:gd name="T11" fmla="*/ 29 h 198"/>
                <a:gd name="T12" fmla="*/ 1 w 88"/>
                <a:gd name="T13" fmla="*/ 0 h 198"/>
                <a:gd name="T14" fmla="*/ 0 w 88"/>
                <a:gd name="T15" fmla="*/ 1 h 198"/>
                <a:gd name="T16" fmla="*/ 32 w 88"/>
                <a:gd name="T17" fmla="*/ 35 h 198"/>
                <a:gd name="T18" fmla="*/ 51 w 88"/>
                <a:gd name="T19" fmla="*/ 86 h 198"/>
                <a:gd name="T20" fmla="*/ 63 w 88"/>
                <a:gd name="T21" fmla="*/ 171 h 198"/>
                <a:gd name="T22" fmla="*/ 49 w 88"/>
                <a:gd name="T23" fmla="*/ 187 h 198"/>
                <a:gd name="T24" fmla="*/ 49 w 88"/>
                <a:gd name="T25" fmla="*/ 190 h 198"/>
                <a:gd name="T26" fmla="*/ 70 w 88"/>
                <a:gd name="T27" fmla="*/ 197 h 198"/>
                <a:gd name="T28" fmla="*/ 86 w 88"/>
                <a:gd name="T29" fmla="*/ 186 h 198"/>
                <a:gd name="T30" fmla="*/ 87 w 88"/>
                <a:gd name="T31" fmla="*/ 183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8" h="198">
                  <a:moveTo>
                    <a:pt x="87" y="183"/>
                  </a:moveTo>
                  <a:cubicBezTo>
                    <a:pt x="85" y="181"/>
                    <a:pt x="82" y="179"/>
                    <a:pt x="79" y="177"/>
                  </a:cubicBezTo>
                  <a:cubicBezTo>
                    <a:pt x="75" y="175"/>
                    <a:pt x="72" y="172"/>
                    <a:pt x="68" y="170"/>
                  </a:cubicBezTo>
                  <a:cubicBezTo>
                    <a:pt x="68" y="170"/>
                    <a:pt x="68" y="170"/>
                    <a:pt x="68" y="170"/>
                  </a:cubicBezTo>
                  <a:cubicBezTo>
                    <a:pt x="68" y="140"/>
                    <a:pt x="62" y="108"/>
                    <a:pt x="54" y="80"/>
                  </a:cubicBezTo>
                  <a:cubicBezTo>
                    <a:pt x="50" y="62"/>
                    <a:pt x="43" y="45"/>
                    <a:pt x="33" y="29"/>
                  </a:cubicBezTo>
                  <a:cubicBezTo>
                    <a:pt x="26" y="18"/>
                    <a:pt x="15" y="4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13" y="12"/>
                    <a:pt x="23" y="20"/>
                    <a:pt x="32" y="35"/>
                  </a:cubicBezTo>
                  <a:cubicBezTo>
                    <a:pt x="41" y="51"/>
                    <a:pt x="47" y="69"/>
                    <a:pt x="51" y="86"/>
                  </a:cubicBezTo>
                  <a:cubicBezTo>
                    <a:pt x="58" y="114"/>
                    <a:pt x="60" y="142"/>
                    <a:pt x="63" y="171"/>
                  </a:cubicBezTo>
                  <a:cubicBezTo>
                    <a:pt x="58" y="176"/>
                    <a:pt x="54" y="182"/>
                    <a:pt x="49" y="187"/>
                  </a:cubicBezTo>
                  <a:cubicBezTo>
                    <a:pt x="49" y="188"/>
                    <a:pt x="49" y="189"/>
                    <a:pt x="49" y="190"/>
                  </a:cubicBezTo>
                  <a:cubicBezTo>
                    <a:pt x="55" y="196"/>
                    <a:pt x="62" y="198"/>
                    <a:pt x="70" y="197"/>
                  </a:cubicBezTo>
                  <a:cubicBezTo>
                    <a:pt x="77" y="196"/>
                    <a:pt x="84" y="192"/>
                    <a:pt x="86" y="186"/>
                  </a:cubicBezTo>
                  <a:cubicBezTo>
                    <a:pt x="87" y="185"/>
                    <a:pt x="88" y="184"/>
                    <a:pt x="87" y="183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28"/>
            <p:cNvSpPr/>
            <p:nvPr/>
          </p:nvSpPr>
          <p:spPr bwMode="auto">
            <a:xfrm>
              <a:off x="1890742" y="1086138"/>
              <a:ext cx="417513" cy="446088"/>
            </a:xfrm>
            <a:custGeom>
              <a:avLst/>
              <a:gdLst>
                <a:gd name="T0" fmla="*/ 142 w 152"/>
                <a:gd name="T1" fmla="*/ 103 h 162"/>
                <a:gd name="T2" fmla="*/ 129 w 152"/>
                <a:gd name="T3" fmla="*/ 105 h 162"/>
                <a:gd name="T4" fmla="*/ 88 w 152"/>
                <a:gd name="T5" fmla="*/ 89 h 162"/>
                <a:gd name="T6" fmla="*/ 88 w 152"/>
                <a:gd name="T7" fmla="*/ 89 h 162"/>
                <a:gd name="T8" fmla="*/ 60 w 152"/>
                <a:gd name="T9" fmla="*/ 45 h 162"/>
                <a:gd name="T10" fmla="*/ 102 w 152"/>
                <a:gd name="T11" fmla="*/ 55 h 162"/>
                <a:gd name="T12" fmla="*/ 101 w 152"/>
                <a:gd name="T13" fmla="*/ 63 h 162"/>
                <a:gd name="T14" fmla="*/ 120 w 152"/>
                <a:gd name="T15" fmla="*/ 69 h 162"/>
                <a:gd name="T16" fmla="*/ 125 w 152"/>
                <a:gd name="T17" fmla="*/ 49 h 162"/>
                <a:gd name="T18" fmla="*/ 106 w 152"/>
                <a:gd name="T19" fmla="*/ 45 h 162"/>
                <a:gd name="T20" fmla="*/ 106 w 152"/>
                <a:gd name="T21" fmla="*/ 46 h 162"/>
                <a:gd name="T22" fmla="*/ 103 w 152"/>
                <a:gd name="T23" fmla="*/ 51 h 162"/>
                <a:gd name="T24" fmla="*/ 82 w 152"/>
                <a:gd name="T25" fmla="*/ 49 h 162"/>
                <a:gd name="T26" fmla="*/ 56 w 152"/>
                <a:gd name="T27" fmla="*/ 39 h 162"/>
                <a:gd name="T28" fmla="*/ 20 w 152"/>
                <a:gd name="T29" fmla="*/ 1 h 162"/>
                <a:gd name="T30" fmla="*/ 19 w 152"/>
                <a:gd name="T31" fmla="*/ 2 h 162"/>
                <a:gd name="T32" fmla="*/ 36 w 152"/>
                <a:gd name="T33" fmla="*/ 22 h 162"/>
                <a:gd name="T34" fmla="*/ 19 w 152"/>
                <a:gd name="T35" fmla="*/ 77 h 162"/>
                <a:gd name="T36" fmla="*/ 5 w 152"/>
                <a:gd name="T37" fmla="*/ 78 h 162"/>
                <a:gd name="T38" fmla="*/ 6 w 152"/>
                <a:gd name="T39" fmla="*/ 96 h 162"/>
                <a:gd name="T40" fmla="*/ 20 w 152"/>
                <a:gd name="T41" fmla="*/ 96 h 162"/>
                <a:gd name="T42" fmla="*/ 22 w 152"/>
                <a:gd name="T43" fmla="*/ 80 h 162"/>
                <a:gd name="T44" fmla="*/ 38 w 152"/>
                <a:gd name="T45" fmla="*/ 24 h 162"/>
                <a:gd name="T46" fmla="*/ 70 w 152"/>
                <a:gd name="T47" fmla="*/ 66 h 162"/>
                <a:gd name="T48" fmla="*/ 54 w 152"/>
                <a:gd name="T49" fmla="*/ 115 h 162"/>
                <a:gd name="T50" fmla="*/ 52 w 152"/>
                <a:gd name="T51" fmla="*/ 114 h 162"/>
                <a:gd name="T52" fmla="*/ 50 w 152"/>
                <a:gd name="T53" fmla="*/ 115 h 162"/>
                <a:gd name="T54" fmla="*/ 37 w 152"/>
                <a:gd name="T55" fmla="*/ 118 h 162"/>
                <a:gd name="T56" fmla="*/ 41 w 152"/>
                <a:gd name="T57" fmla="*/ 135 h 162"/>
                <a:gd name="T58" fmla="*/ 57 w 152"/>
                <a:gd name="T59" fmla="*/ 132 h 162"/>
                <a:gd name="T60" fmla="*/ 56 w 152"/>
                <a:gd name="T61" fmla="*/ 118 h 162"/>
                <a:gd name="T62" fmla="*/ 72 w 152"/>
                <a:gd name="T63" fmla="*/ 69 h 162"/>
                <a:gd name="T64" fmla="*/ 94 w 152"/>
                <a:gd name="T65" fmla="*/ 115 h 162"/>
                <a:gd name="T66" fmla="*/ 85 w 152"/>
                <a:gd name="T67" fmla="*/ 136 h 162"/>
                <a:gd name="T68" fmla="*/ 84 w 152"/>
                <a:gd name="T69" fmla="*/ 135 h 162"/>
                <a:gd name="T70" fmla="*/ 72 w 152"/>
                <a:gd name="T71" fmla="*/ 144 h 162"/>
                <a:gd name="T72" fmla="*/ 79 w 152"/>
                <a:gd name="T73" fmla="*/ 157 h 162"/>
                <a:gd name="T74" fmla="*/ 89 w 152"/>
                <a:gd name="T75" fmla="*/ 150 h 162"/>
                <a:gd name="T76" fmla="*/ 87 w 152"/>
                <a:gd name="T77" fmla="*/ 138 h 162"/>
                <a:gd name="T78" fmla="*/ 96 w 152"/>
                <a:gd name="T79" fmla="*/ 118 h 162"/>
                <a:gd name="T80" fmla="*/ 105 w 152"/>
                <a:gd name="T81" fmla="*/ 144 h 162"/>
                <a:gd name="T82" fmla="*/ 104 w 152"/>
                <a:gd name="T83" fmla="*/ 155 h 162"/>
                <a:gd name="T84" fmla="*/ 118 w 152"/>
                <a:gd name="T85" fmla="*/ 158 h 162"/>
                <a:gd name="T86" fmla="*/ 122 w 152"/>
                <a:gd name="T87" fmla="*/ 146 h 162"/>
                <a:gd name="T88" fmla="*/ 108 w 152"/>
                <a:gd name="T89" fmla="*/ 141 h 162"/>
                <a:gd name="T90" fmla="*/ 90 w 152"/>
                <a:gd name="T91" fmla="*/ 94 h 162"/>
                <a:gd name="T92" fmla="*/ 126 w 152"/>
                <a:gd name="T93" fmla="*/ 110 h 162"/>
                <a:gd name="T94" fmla="*/ 125 w 152"/>
                <a:gd name="T95" fmla="*/ 111 h 162"/>
                <a:gd name="T96" fmla="*/ 125 w 152"/>
                <a:gd name="T97" fmla="*/ 112 h 162"/>
                <a:gd name="T98" fmla="*/ 132 w 152"/>
                <a:gd name="T99" fmla="*/ 126 h 162"/>
                <a:gd name="T100" fmla="*/ 151 w 152"/>
                <a:gd name="T101" fmla="*/ 117 h 162"/>
                <a:gd name="T102" fmla="*/ 142 w 152"/>
                <a:gd name="T103" fmla="*/ 103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52" h="162">
                  <a:moveTo>
                    <a:pt x="142" y="103"/>
                  </a:moveTo>
                  <a:cubicBezTo>
                    <a:pt x="137" y="101"/>
                    <a:pt x="132" y="102"/>
                    <a:pt x="129" y="105"/>
                  </a:cubicBezTo>
                  <a:cubicBezTo>
                    <a:pt x="114" y="102"/>
                    <a:pt x="101" y="99"/>
                    <a:pt x="88" y="89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0" y="74"/>
                    <a:pt x="71" y="59"/>
                    <a:pt x="60" y="45"/>
                  </a:cubicBezTo>
                  <a:cubicBezTo>
                    <a:pt x="72" y="52"/>
                    <a:pt x="88" y="55"/>
                    <a:pt x="102" y="55"/>
                  </a:cubicBezTo>
                  <a:cubicBezTo>
                    <a:pt x="101" y="58"/>
                    <a:pt x="101" y="61"/>
                    <a:pt x="101" y="63"/>
                  </a:cubicBezTo>
                  <a:cubicBezTo>
                    <a:pt x="103" y="72"/>
                    <a:pt x="114" y="74"/>
                    <a:pt x="120" y="69"/>
                  </a:cubicBezTo>
                  <a:cubicBezTo>
                    <a:pt x="126" y="65"/>
                    <a:pt x="127" y="55"/>
                    <a:pt x="125" y="49"/>
                  </a:cubicBezTo>
                  <a:cubicBezTo>
                    <a:pt x="122" y="41"/>
                    <a:pt x="113" y="39"/>
                    <a:pt x="106" y="45"/>
                  </a:cubicBezTo>
                  <a:cubicBezTo>
                    <a:pt x="106" y="45"/>
                    <a:pt x="106" y="46"/>
                    <a:pt x="106" y="46"/>
                  </a:cubicBezTo>
                  <a:cubicBezTo>
                    <a:pt x="105" y="48"/>
                    <a:pt x="104" y="49"/>
                    <a:pt x="103" y="51"/>
                  </a:cubicBezTo>
                  <a:cubicBezTo>
                    <a:pt x="96" y="50"/>
                    <a:pt x="89" y="50"/>
                    <a:pt x="82" y="49"/>
                  </a:cubicBezTo>
                  <a:cubicBezTo>
                    <a:pt x="72" y="47"/>
                    <a:pt x="64" y="44"/>
                    <a:pt x="56" y="39"/>
                  </a:cubicBezTo>
                  <a:cubicBezTo>
                    <a:pt x="45" y="25"/>
                    <a:pt x="33" y="12"/>
                    <a:pt x="20" y="1"/>
                  </a:cubicBezTo>
                  <a:cubicBezTo>
                    <a:pt x="19" y="0"/>
                    <a:pt x="19" y="1"/>
                    <a:pt x="19" y="2"/>
                  </a:cubicBezTo>
                  <a:cubicBezTo>
                    <a:pt x="25" y="9"/>
                    <a:pt x="30" y="15"/>
                    <a:pt x="36" y="22"/>
                  </a:cubicBezTo>
                  <a:cubicBezTo>
                    <a:pt x="36" y="42"/>
                    <a:pt x="26" y="59"/>
                    <a:pt x="19" y="77"/>
                  </a:cubicBezTo>
                  <a:cubicBezTo>
                    <a:pt x="15" y="74"/>
                    <a:pt x="9" y="74"/>
                    <a:pt x="5" y="78"/>
                  </a:cubicBezTo>
                  <a:cubicBezTo>
                    <a:pt x="1" y="83"/>
                    <a:pt x="0" y="92"/>
                    <a:pt x="6" y="96"/>
                  </a:cubicBezTo>
                  <a:cubicBezTo>
                    <a:pt x="10" y="99"/>
                    <a:pt x="16" y="99"/>
                    <a:pt x="20" y="96"/>
                  </a:cubicBezTo>
                  <a:cubicBezTo>
                    <a:pt x="24" y="92"/>
                    <a:pt x="25" y="84"/>
                    <a:pt x="22" y="80"/>
                  </a:cubicBezTo>
                  <a:cubicBezTo>
                    <a:pt x="31" y="64"/>
                    <a:pt x="39" y="42"/>
                    <a:pt x="38" y="24"/>
                  </a:cubicBezTo>
                  <a:cubicBezTo>
                    <a:pt x="49" y="37"/>
                    <a:pt x="60" y="51"/>
                    <a:pt x="70" y="66"/>
                  </a:cubicBezTo>
                  <a:cubicBezTo>
                    <a:pt x="71" y="85"/>
                    <a:pt x="62" y="100"/>
                    <a:pt x="54" y="115"/>
                  </a:cubicBezTo>
                  <a:cubicBezTo>
                    <a:pt x="53" y="115"/>
                    <a:pt x="53" y="115"/>
                    <a:pt x="52" y="114"/>
                  </a:cubicBezTo>
                  <a:cubicBezTo>
                    <a:pt x="51" y="114"/>
                    <a:pt x="51" y="114"/>
                    <a:pt x="50" y="115"/>
                  </a:cubicBezTo>
                  <a:cubicBezTo>
                    <a:pt x="46" y="114"/>
                    <a:pt x="40" y="115"/>
                    <a:pt x="37" y="118"/>
                  </a:cubicBezTo>
                  <a:cubicBezTo>
                    <a:pt x="32" y="123"/>
                    <a:pt x="37" y="131"/>
                    <a:pt x="41" y="135"/>
                  </a:cubicBezTo>
                  <a:cubicBezTo>
                    <a:pt x="46" y="138"/>
                    <a:pt x="53" y="136"/>
                    <a:pt x="57" y="132"/>
                  </a:cubicBezTo>
                  <a:cubicBezTo>
                    <a:pt x="60" y="127"/>
                    <a:pt x="59" y="122"/>
                    <a:pt x="56" y="118"/>
                  </a:cubicBezTo>
                  <a:cubicBezTo>
                    <a:pt x="66" y="104"/>
                    <a:pt x="74" y="86"/>
                    <a:pt x="72" y="69"/>
                  </a:cubicBezTo>
                  <a:cubicBezTo>
                    <a:pt x="81" y="84"/>
                    <a:pt x="88" y="99"/>
                    <a:pt x="94" y="115"/>
                  </a:cubicBezTo>
                  <a:cubicBezTo>
                    <a:pt x="92" y="122"/>
                    <a:pt x="88" y="129"/>
                    <a:pt x="85" y="136"/>
                  </a:cubicBezTo>
                  <a:cubicBezTo>
                    <a:pt x="85" y="136"/>
                    <a:pt x="85" y="135"/>
                    <a:pt x="84" y="135"/>
                  </a:cubicBezTo>
                  <a:cubicBezTo>
                    <a:pt x="79" y="135"/>
                    <a:pt x="73" y="139"/>
                    <a:pt x="72" y="144"/>
                  </a:cubicBezTo>
                  <a:cubicBezTo>
                    <a:pt x="72" y="149"/>
                    <a:pt x="74" y="156"/>
                    <a:pt x="79" y="157"/>
                  </a:cubicBezTo>
                  <a:cubicBezTo>
                    <a:pt x="83" y="157"/>
                    <a:pt x="87" y="154"/>
                    <a:pt x="89" y="150"/>
                  </a:cubicBezTo>
                  <a:cubicBezTo>
                    <a:pt x="91" y="146"/>
                    <a:pt x="90" y="141"/>
                    <a:pt x="87" y="138"/>
                  </a:cubicBezTo>
                  <a:cubicBezTo>
                    <a:pt x="91" y="132"/>
                    <a:pt x="94" y="125"/>
                    <a:pt x="96" y="118"/>
                  </a:cubicBezTo>
                  <a:cubicBezTo>
                    <a:pt x="99" y="126"/>
                    <a:pt x="102" y="135"/>
                    <a:pt x="105" y="144"/>
                  </a:cubicBezTo>
                  <a:cubicBezTo>
                    <a:pt x="102" y="147"/>
                    <a:pt x="101" y="151"/>
                    <a:pt x="104" y="155"/>
                  </a:cubicBezTo>
                  <a:cubicBezTo>
                    <a:pt x="108" y="160"/>
                    <a:pt x="113" y="162"/>
                    <a:pt x="118" y="158"/>
                  </a:cubicBezTo>
                  <a:cubicBezTo>
                    <a:pt x="121" y="155"/>
                    <a:pt x="123" y="150"/>
                    <a:pt x="122" y="146"/>
                  </a:cubicBezTo>
                  <a:cubicBezTo>
                    <a:pt x="120" y="140"/>
                    <a:pt x="113" y="140"/>
                    <a:pt x="108" y="141"/>
                  </a:cubicBezTo>
                  <a:cubicBezTo>
                    <a:pt x="103" y="125"/>
                    <a:pt x="97" y="109"/>
                    <a:pt x="90" y="94"/>
                  </a:cubicBezTo>
                  <a:cubicBezTo>
                    <a:pt x="100" y="102"/>
                    <a:pt x="113" y="108"/>
                    <a:pt x="126" y="110"/>
                  </a:cubicBezTo>
                  <a:cubicBezTo>
                    <a:pt x="126" y="110"/>
                    <a:pt x="125" y="111"/>
                    <a:pt x="125" y="111"/>
                  </a:cubicBezTo>
                  <a:cubicBezTo>
                    <a:pt x="125" y="111"/>
                    <a:pt x="125" y="112"/>
                    <a:pt x="125" y="112"/>
                  </a:cubicBezTo>
                  <a:cubicBezTo>
                    <a:pt x="124" y="118"/>
                    <a:pt x="126" y="124"/>
                    <a:pt x="132" y="126"/>
                  </a:cubicBezTo>
                  <a:cubicBezTo>
                    <a:pt x="139" y="128"/>
                    <a:pt x="150" y="125"/>
                    <a:pt x="151" y="117"/>
                  </a:cubicBezTo>
                  <a:cubicBezTo>
                    <a:pt x="152" y="111"/>
                    <a:pt x="147" y="105"/>
                    <a:pt x="142" y="103"/>
                  </a:cubicBezTo>
                  <a:close/>
                </a:path>
              </a:pathLst>
            </a:custGeom>
            <a:solidFill>
              <a:srgbClr val="7F7E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9"/>
            <p:cNvSpPr/>
            <p:nvPr/>
          </p:nvSpPr>
          <p:spPr bwMode="auto">
            <a:xfrm>
              <a:off x="1868517" y="538450"/>
              <a:ext cx="655638" cy="533400"/>
            </a:xfrm>
            <a:custGeom>
              <a:avLst/>
              <a:gdLst>
                <a:gd name="T0" fmla="*/ 237 w 239"/>
                <a:gd name="T1" fmla="*/ 42 h 194"/>
                <a:gd name="T2" fmla="*/ 188 w 239"/>
                <a:gd name="T3" fmla="*/ 43 h 194"/>
                <a:gd name="T4" fmla="*/ 153 w 239"/>
                <a:gd name="T5" fmla="*/ 64 h 194"/>
                <a:gd name="T6" fmla="*/ 140 w 239"/>
                <a:gd name="T7" fmla="*/ 1 h 194"/>
                <a:gd name="T8" fmla="*/ 137 w 239"/>
                <a:gd name="T9" fmla="*/ 1 h 194"/>
                <a:gd name="T10" fmla="*/ 143 w 239"/>
                <a:gd name="T11" fmla="*/ 79 h 194"/>
                <a:gd name="T12" fmla="*/ 143 w 239"/>
                <a:gd name="T13" fmla="*/ 81 h 194"/>
                <a:gd name="T14" fmla="*/ 142 w 239"/>
                <a:gd name="T15" fmla="*/ 82 h 194"/>
                <a:gd name="T16" fmla="*/ 115 w 239"/>
                <a:gd name="T17" fmla="*/ 115 h 194"/>
                <a:gd name="T18" fmla="*/ 83 w 239"/>
                <a:gd name="T19" fmla="*/ 147 h 194"/>
                <a:gd name="T20" fmla="*/ 1 w 239"/>
                <a:gd name="T21" fmla="*/ 192 h 194"/>
                <a:gd name="T22" fmla="*/ 1 w 239"/>
                <a:gd name="T23" fmla="*/ 194 h 194"/>
                <a:gd name="T24" fmla="*/ 81 w 239"/>
                <a:gd name="T25" fmla="*/ 155 h 194"/>
                <a:gd name="T26" fmla="*/ 116 w 239"/>
                <a:gd name="T27" fmla="*/ 120 h 194"/>
                <a:gd name="T28" fmla="*/ 145 w 239"/>
                <a:gd name="T29" fmla="*/ 83 h 194"/>
                <a:gd name="T30" fmla="*/ 146 w 239"/>
                <a:gd name="T31" fmla="*/ 83 h 194"/>
                <a:gd name="T32" fmla="*/ 146 w 239"/>
                <a:gd name="T33" fmla="*/ 83 h 194"/>
                <a:gd name="T34" fmla="*/ 147 w 239"/>
                <a:gd name="T35" fmla="*/ 81 h 194"/>
                <a:gd name="T36" fmla="*/ 200 w 239"/>
                <a:gd name="T37" fmla="*/ 79 h 194"/>
                <a:gd name="T38" fmla="*/ 239 w 239"/>
                <a:gd name="T39" fmla="*/ 44 h 194"/>
                <a:gd name="T40" fmla="*/ 237 w 239"/>
                <a:gd name="T41" fmla="*/ 42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9" h="194">
                  <a:moveTo>
                    <a:pt x="237" y="42"/>
                  </a:moveTo>
                  <a:cubicBezTo>
                    <a:pt x="223" y="34"/>
                    <a:pt x="202" y="38"/>
                    <a:pt x="188" y="43"/>
                  </a:cubicBezTo>
                  <a:cubicBezTo>
                    <a:pt x="175" y="47"/>
                    <a:pt x="163" y="55"/>
                    <a:pt x="153" y="64"/>
                  </a:cubicBezTo>
                  <a:cubicBezTo>
                    <a:pt x="158" y="42"/>
                    <a:pt x="154" y="15"/>
                    <a:pt x="140" y="1"/>
                  </a:cubicBezTo>
                  <a:cubicBezTo>
                    <a:pt x="139" y="0"/>
                    <a:pt x="138" y="0"/>
                    <a:pt x="137" y="1"/>
                  </a:cubicBezTo>
                  <a:cubicBezTo>
                    <a:pt x="123" y="22"/>
                    <a:pt x="123" y="62"/>
                    <a:pt x="143" y="79"/>
                  </a:cubicBezTo>
                  <a:cubicBezTo>
                    <a:pt x="143" y="80"/>
                    <a:pt x="143" y="80"/>
                    <a:pt x="143" y="81"/>
                  </a:cubicBezTo>
                  <a:cubicBezTo>
                    <a:pt x="142" y="81"/>
                    <a:pt x="142" y="82"/>
                    <a:pt x="142" y="82"/>
                  </a:cubicBezTo>
                  <a:cubicBezTo>
                    <a:pt x="133" y="93"/>
                    <a:pt x="125" y="104"/>
                    <a:pt x="115" y="115"/>
                  </a:cubicBezTo>
                  <a:cubicBezTo>
                    <a:pt x="105" y="126"/>
                    <a:pt x="94" y="137"/>
                    <a:pt x="83" y="147"/>
                  </a:cubicBezTo>
                  <a:cubicBezTo>
                    <a:pt x="58" y="169"/>
                    <a:pt x="32" y="183"/>
                    <a:pt x="1" y="192"/>
                  </a:cubicBezTo>
                  <a:cubicBezTo>
                    <a:pt x="0" y="192"/>
                    <a:pt x="0" y="194"/>
                    <a:pt x="1" y="194"/>
                  </a:cubicBezTo>
                  <a:cubicBezTo>
                    <a:pt x="31" y="192"/>
                    <a:pt x="59" y="173"/>
                    <a:pt x="81" y="155"/>
                  </a:cubicBezTo>
                  <a:cubicBezTo>
                    <a:pt x="93" y="144"/>
                    <a:pt x="105" y="132"/>
                    <a:pt x="116" y="120"/>
                  </a:cubicBezTo>
                  <a:cubicBezTo>
                    <a:pt x="126" y="109"/>
                    <a:pt x="137" y="97"/>
                    <a:pt x="145" y="83"/>
                  </a:cubicBezTo>
                  <a:cubicBezTo>
                    <a:pt x="146" y="83"/>
                    <a:pt x="146" y="83"/>
                    <a:pt x="146" y="83"/>
                  </a:cubicBezTo>
                  <a:cubicBezTo>
                    <a:pt x="146" y="83"/>
                    <a:pt x="146" y="83"/>
                    <a:pt x="146" y="83"/>
                  </a:cubicBezTo>
                  <a:cubicBezTo>
                    <a:pt x="146" y="82"/>
                    <a:pt x="146" y="81"/>
                    <a:pt x="147" y="81"/>
                  </a:cubicBezTo>
                  <a:cubicBezTo>
                    <a:pt x="164" y="87"/>
                    <a:pt x="183" y="86"/>
                    <a:pt x="200" y="79"/>
                  </a:cubicBezTo>
                  <a:cubicBezTo>
                    <a:pt x="215" y="73"/>
                    <a:pt x="233" y="60"/>
                    <a:pt x="239" y="44"/>
                  </a:cubicBezTo>
                  <a:cubicBezTo>
                    <a:pt x="239" y="43"/>
                    <a:pt x="238" y="42"/>
                    <a:pt x="237" y="42"/>
                  </a:cubicBezTo>
                  <a:close/>
                </a:path>
              </a:pathLst>
            </a:custGeom>
            <a:solidFill>
              <a:srgbClr val="7F7E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30"/>
            <p:cNvSpPr/>
            <p:nvPr/>
          </p:nvSpPr>
          <p:spPr bwMode="auto">
            <a:xfrm>
              <a:off x="2449542" y="82837"/>
              <a:ext cx="693738" cy="965200"/>
            </a:xfrm>
            <a:custGeom>
              <a:avLst/>
              <a:gdLst>
                <a:gd name="T0" fmla="*/ 236 w 253"/>
                <a:gd name="T1" fmla="*/ 151 h 351"/>
                <a:gd name="T2" fmla="*/ 169 w 253"/>
                <a:gd name="T3" fmla="*/ 159 h 351"/>
                <a:gd name="T4" fmla="*/ 128 w 253"/>
                <a:gd name="T5" fmla="*/ 189 h 351"/>
                <a:gd name="T6" fmla="*/ 116 w 253"/>
                <a:gd name="T7" fmla="*/ 202 h 351"/>
                <a:gd name="T8" fmla="*/ 128 w 253"/>
                <a:gd name="T9" fmla="*/ 165 h 351"/>
                <a:gd name="T10" fmla="*/ 128 w 253"/>
                <a:gd name="T11" fmla="*/ 165 h 351"/>
                <a:gd name="T12" fmla="*/ 129 w 253"/>
                <a:gd name="T13" fmla="*/ 165 h 351"/>
                <a:gd name="T14" fmla="*/ 130 w 253"/>
                <a:gd name="T15" fmla="*/ 165 h 351"/>
                <a:gd name="T16" fmla="*/ 213 w 253"/>
                <a:gd name="T17" fmla="*/ 62 h 351"/>
                <a:gd name="T18" fmla="*/ 208 w 253"/>
                <a:gd name="T19" fmla="*/ 16 h 351"/>
                <a:gd name="T20" fmla="*/ 167 w 253"/>
                <a:gd name="T21" fmla="*/ 3 h 351"/>
                <a:gd name="T22" fmla="*/ 112 w 253"/>
                <a:gd name="T23" fmla="*/ 72 h 351"/>
                <a:gd name="T24" fmla="*/ 127 w 253"/>
                <a:gd name="T25" fmla="*/ 164 h 351"/>
                <a:gd name="T26" fmla="*/ 126 w 253"/>
                <a:gd name="T27" fmla="*/ 164 h 351"/>
                <a:gd name="T28" fmla="*/ 105 w 253"/>
                <a:gd name="T29" fmla="*/ 213 h 351"/>
                <a:gd name="T30" fmla="*/ 80 w 253"/>
                <a:gd name="T31" fmla="*/ 266 h 351"/>
                <a:gd name="T32" fmla="*/ 1 w 253"/>
                <a:gd name="T33" fmla="*/ 350 h 351"/>
                <a:gd name="T34" fmla="*/ 1 w 253"/>
                <a:gd name="T35" fmla="*/ 351 h 351"/>
                <a:gd name="T36" fmla="*/ 81 w 253"/>
                <a:gd name="T37" fmla="*/ 273 h 351"/>
                <a:gd name="T38" fmla="*/ 107 w 253"/>
                <a:gd name="T39" fmla="*/ 221 h 351"/>
                <a:gd name="T40" fmla="*/ 110 w 253"/>
                <a:gd name="T41" fmla="*/ 214 h 351"/>
                <a:gd name="T42" fmla="*/ 204 w 253"/>
                <a:gd name="T43" fmla="*/ 221 h 351"/>
                <a:gd name="T44" fmla="*/ 236 w 253"/>
                <a:gd name="T45" fmla="*/ 151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53" h="351">
                  <a:moveTo>
                    <a:pt x="236" y="151"/>
                  </a:moveTo>
                  <a:cubicBezTo>
                    <a:pt x="222" y="129"/>
                    <a:pt x="184" y="150"/>
                    <a:pt x="169" y="159"/>
                  </a:cubicBezTo>
                  <a:cubicBezTo>
                    <a:pt x="154" y="167"/>
                    <a:pt x="140" y="177"/>
                    <a:pt x="128" y="189"/>
                  </a:cubicBezTo>
                  <a:cubicBezTo>
                    <a:pt x="124" y="193"/>
                    <a:pt x="119" y="197"/>
                    <a:pt x="116" y="202"/>
                  </a:cubicBezTo>
                  <a:cubicBezTo>
                    <a:pt x="121" y="190"/>
                    <a:pt x="125" y="178"/>
                    <a:pt x="128" y="165"/>
                  </a:cubicBezTo>
                  <a:cubicBezTo>
                    <a:pt x="128" y="165"/>
                    <a:pt x="128" y="165"/>
                    <a:pt x="128" y="165"/>
                  </a:cubicBezTo>
                  <a:cubicBezTo>
                    <a:pt x="128" y="165"/>
                    <a:pt x="129" y="165"/>
                    <a:pt x="129" y="165"/>
                  </a:cubicBezTo>
                  <a:cubicBezTo>
                    <a:pt x="129" y="165"/>
                    <a:pt x="130" y="165"/>
                    <a:pt x="130" y="165"/>
                  </a:cubicBezTo>
                  <a:cubicBezTo>
                    <a:pt x="168" y="139"/>
                    <a:pt x="203" y="108"/>
                    <a:pt x="213" y="62"/>
                  </a:cubicBezTo>
                  <a:cubicBezTo>
                    <a:pt x="216" y="47"/>
                    <a:pt x="216" y="30"/>
                    <a:pt x="208" y="16"/>
                  </a:cubicBezTo>
                  <a:cubicBezTo>
                    <a:pt x="199" y="2"/>
                    <a:pt x="182" y="0"/>
                    <a:pt x="167" y="3"/>
                  </a:cubicBezTo>
                  <a:cubicBezTo>
                    <a:pt x="133" y="8"/>
                    <a:pt x="117" y="42"/>
                    <a:pt x="112" y="72"/>
                  </a:cubicBezTo>
                  <a:cubicBezTo>
                    <a:pt x="107" y="101"/>
                    <a:pt x="108" y="139"/>
                    <a:pt x="127" y="164"/>
                  </a:cubicBezTo>
                  <a:cubicBezTo>
                    <a:pt x="126" y="164"/>
                    <a:pt x="126" y="164"/>
                    <a:pt x="126" y="164"/>
                  </a:cubicBezTo>
                  <a:cubicBezTo>
                    <a:pt x="118" y="180"/>
                    <a:pt x="112" y="197"/>
                    <a:pt x="105" y="213"/>
                  </a:cubicBezTo>
                  <a:cubicBezTo>
                    <a:pt x="98" y="231"/>
                    <a:pt x="90" y="249"/>
                    <a:pt x="80" y="266"/>
                  </a:cubicBezTo>
                  <a:cubicBezTo>
                    <a:pt x="61" y="301"/>
                    <a:pt x="34" y="328"/>
                    <a:pt x="1" y="350"/>
                  </a:cubicBezTo>
                  <a:cubicBezTo>
                    <a:pt x="0" y="350"/>
                    <a:pt x="1" y="351"/>
                    <a:pt x="1" y="351"/>
                  </a:cubicBezTo>
                  <a:cubicBezTo>
                    <a:pt x="36" y="335"/>
                    <a:pt x="62" y="305"/>
                    <a:pt x="81" y="273"/>
                  </a:cubicBezTo>
                  <a:cubicBezTo>
                    <a:pt x="91" y="257"/>
                    <a:pt x="100" y="239"/>
                    <a:pt x="107" y="221"/>
                  </a:cubicBezTo>
                  <a:cubicBezTo>
                    <a:pt x="108" y="219"/>
                    <a:pt x="109" y="216"/>
                    <a:pt x="110" y="214"/>
                  </a:cubicBezTo>
                  <a:cubicBezTo>
                    <a:pt x="136" y="233"/>
                    <a:pt x="176" y="233"/>
                    <a:pt x="204" y="221"/>
                  </a:cubicBezTo>
                  <a:cubicBezTo>
                    <a:pt x="229" y="211"/>
                    <a:pt x="253" y="178"/>
                    <a:pt x="236" y="151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9" name="Freeform 31"/>
            <p:cNvSpPr/>
            <p:nvPr/>
          </p:nvSpPr>
          <p:spPr bwMode="auto">
            <a:xfrm>
              <a:off x="2527329" y="1141700"/>
              <a:ext cx="0" cy="3175"/>
            </a:xfrm>
            <a:custGeom>
              <a:avLst/>
              <a:gdLst>
                <a:gd name="T0" fmla="*/ 0 h 2"/>
                <a:gd name="T1" fmla="*/ 2 h 2"/>
                <a:gd name="T2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0" name="Freeform 33"/>
            <p:cNvSpPr/>
            <p:nvPr/>
          </p:nvSpPr>
          <p:spPr bwMode="auto">
            <a:xfrm>
              <a:off x="2362229" y="1071850"/>
              <a:ext cx="573088" cy="442913"/>
            </a:xfrm>
            <a:custGeom>
              <a:avLst/>
              <a:gdLst>
                <a:gd name="T0" fmla="*/ 186 w 209"/>
                <a:gd name="T1" fmla="*/ 57 h 161"/>
                <a:gd name="T2" fmla="*/ 162 w 209"/>
                <a:gd name="T3" fmla="*/ 69 h 161"/>
                <a:gd name="T4" fmla="*/ 144 w 209"/>
                <a:gd name="T5" fmla="*/ 86 h 161"/>
                <a:gd name="T6" fmla="*/ 82 w 209"/>
                <a:gd name="T7" fmla="*/ 35 h 161"/>
                <a:gd name="T8" fmla="*/ 2 w 209"/>
                <a:gd name="T9" fmla="*/ 0 h 161"/>
                <a:gd name="T10" fmla="*/ 1 w 209"/>
                <a:gd name="T11" fmla="*/ 2 h 161"/>
                <a:gd name="T12" fmla="*/ 29 w 209"/>
                <a:gd name="T13" fmla="*/ 17 h 161"/>
                <a:gd name="T14" fmla="*/ 71 w 209"/>
                <a:gd name="T15" fmla="*/ 34 h 161"/>
                <a:gd name="T16" fmla="*/ 110 w 209"/>
                <a:gd name="T17" fmla="*/ 59 h 161"/>
                <a:gd name="T18" fmla="*/ 142 w 209"/>
                <a:gd name="T19" fmla="*/ 89 h 161"/>
                <a:gd name="T20" fmla="*/ 142 w 209"/>
                <a:gd name="T21" fmla="*/ 89 h 161"/>
                <a:gd name="T22" fmla="*/ 141 w 209"/>
                <a:gd name="T23" fmla="*/ 91 h 161"/>
                <a:gd name="T24" fmla="*/ 140 w 209"/>
                <a:gd name="T25" fmla="*/ 148 h 161"/>
                <a:gd name="T26" fmla="*/ 166 w 209"/>
                <a:gd name="T27" fmla="*/ 131 h 161"/>
                <a:gd name="T28" fmla="*/ 187 w 209"/>
                <a:gd name="T29" fmla="*/ 118 h 161"/>
                <a:gd name="T30" fmla="*/ 187 w 209"/>
                <a:gd name="T31" fmla="*/ 92 h 161"/>
                <a:gd name="T32" fmla="*/ 186 w 209"/>
                <a:gd name="T33" fmla="*/ 57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9" h="161">
                  <a:moveTo>
                    <a:pt x="186" y="57"/>
                  </a:moveTo>
                  <a:cubicBezTo>
                    <a:pt x="177" y="57"/>
                    <a:pt x="168" y="64"/>
                    <a:pt x="162" y="69"/>
                  </a:cubicBezTo>
                  <a:cubicBezTo>
                    <a:pt x="156" y="74"/>
                    <a:pt x="149" y="80"/>
                    <a:pt x="144" y="86"/>
                  </a:cubicBezTo>
                  <a:cubicBezTo>
                    <a:pt x="129" y="65"/>
                    <a:pt x="105" y="48"/>
                    <a:pt x="82" y="35"/>
                  </a:cubicBezTo>
                  <a:cubicBezTo>
                    <a:pt x="57" y="21"/>
                    <a:pt x="28" y="14"/>
                    <a:pt x="2" y="0"/>
                  </a:cubicBezTo>
                  <a:cubicBezTo>
                    <a:pt x="1" y="0"/>
                    <a:pt x="0" y="1"/>
                    <a:pt x="1" y="2"/>
                  </a:cubicBezTo>
                  <a:cubicBezTo>
                    <a:pt x="9" y="9"/>
                    <a:pt x="19" y="13"/>
                    <a:pt x="29" y="17"/>
                  </a:cubicBezTo>
                  <a:cubicBezTo>
                    <a:pt x="43" y="22"/>
                    <a:pt x="58" y="27"/>
                    <a:pt x="71" y="34"/>
                  </a:cubicBezTo>
                  <a:cubicBezTo>
                    <a:pt x="85" y="41"/>
                    <a:pt x="98" y="49"/>
                    <a:pt x="110" y="59"/>
                  </a:cubicBezTo>
                  <a:cubicBezTo>
                    <a:pt x="122" y="68"/>
                    <a:pt x="131" y="79"/>
                    <a:pt x="142" y="89"/>
                  </a:cubicBezTo>
                  <a:cubicBezTo>
                    <a:pt x="142" y="89"/>
                    <a:pt x="142" y="89"/>
                    <a:pt x="142" y="89"/>
                  </a:cubicBezTo>
                  <a:cubicBezTo>
                    <a:pt x="141" y="90"/>
                    <a:pt x="141" y="90"/>
                    <a:pt x="141" y="91"/>
                  </a:cubicBezTo>
                  <a:cubicBezTo>
                    <a:pt x="133" y="109"/>
                    <a:pt x="125" y="132"/>
                    <a:pt x="140" y="148"/>
                  </a:cubicBezTo>
                  <a:cubicBezTo>
                    <a:pt x="152" y="161"/>
                    <a:pt x="166" y="144"/>
                    <a:pt x="166" y="131"/>
                  </a:cubicBezTo>
                  <a:cubicBezTo>
                    <a:pt x="175" y="131"/>
                    <a:pt x="182" y="125"/>
                    <a:pt x="187" y="118"/>
                  </a:cubicBezTo>
                  <a:cubicBezTo>
                    <a:pt x="192" y="111"/>
                    <a:pt x="194" y="99"/>
                    <a:pt x="187" y="92"/>
                  </a:cubicBezTo>
                  <a:cubicBezTo>
                    <a:pt x="197" y="83"/>
                    <a:pt x="209" y="57"/>
                    <a:pt x="186" y="57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1" name="Freeform 34"/>
            <p:cNvSpPr/>
            <p:nvPr/>
          </p:nvSpPr>
          <p:spPr bwMode="auto">
            <a:xfrm>
              <a:off x="2440017" y="1141700"/>
              <a:ext cx="139700" cy="341313"/>
            </a:xfrm>
            <a:custGeom>
              <a:avLst/>
              <a:gdLst>
                <a:gd name="T0" fmla="*/ 35 w 51"/>
                <a:gd name="T1" fmla="*/ 2 h 124"/>
                <a:gd name="T2" fmla="*/ 34 w 51"/>
                <a:gd name="T3" fmla="*/ 0 h 124"/>
                <a:gd name="T4" fmla="*/ 32 w 51"/>
                <a:gd name="T5" fmla="*/ 2 h 124"/>
                <a:gd name="T6" fmla="*/ 2 w 51"/>
                <a:gd name="T7" fmla="*/ 58 h 124"/>
                <a:gd name="T8" fmla="*/ 13 w 51"/>
                <a:gd name="T9" fmla="*/ 122 h 124"/>
                <a:gd name="T10" fmla="*/ 16 w 51"/>
                <a:gd name="T11" fmla="*/ 121 h 124"/>
                <a:gd name="T12" fmla="*/ 48 w 51"/>
                <a:gd name="T13" fmla="*/ 65 h 124"/>
                <a:gd name="T14" fmla="*/ 35 w 51"/>
                <a:gd name="T15" fmla="*/ 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124">
                  <a:moveTo>
                    <a:pt x="35" y="2"/>
                  </a:moveTo>
                  <a:cubicBezTo>
                    <a:pt x="35" y="1"/>
                    <a:pt x="35" y="0"/>
                    <a:pt x="34" y="0"/>
                  </a:cubicBezTo>
                  <a:cubicBezTo>
                    <a:pt x="32" y="0"/>
                    <a:pt x="32" y="1"/>
                    <a:pt x="32" y="2"/>
                  </a:cubicBezTo>
                  <a:cubicBezTo>
                    <a:pt x="13" y="14"/>
                    <a:pt x="5" y="37"/>
                    <a:pt x="2" y="58"/>
                  </a:cubicBezTo>
                  <a:cubicBezTo>
                    <a:pt x="0" y="79"/>
                    <a:pt x="1" y="105"/>
                    <a:pt x="13" y="122"/>
                  </a:cubicBezTo>
                  <a:cubicBezTo>
                    <a:pt x="14" y="124"/>
                    <a:pt x="17" y="122"/>
                    <a:pt x="16" y="121"/>
                  </a:cubicBezTo>
                  <a:cubicBezTo>
                    <a:pt x="34" y="109"/>
                    <a:pt x="44" y="85"/>
                    <a:pt x="48" y="65"/>
                  </a:cubicBezTo>
                  <a:cubicBezTo>
                    <a:pt x="51" y="46"/>
                    <a:pt x="50" y="17"/>
                    <a:pt x="35" y="2"/>
                  </a:cubicBezTo>
                  <a:close/>
                </a:path>
              </a:pathLst>
            </a:custGeom>
            <a:solidFill>
              <a:srgbClr val="7F7E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2" name="Freeform 35"/>
            <p:cNvSpPr/>
            <p:nvPr/>
          </p:nvSpPr>
          <p:spPr bwMode="auto">
            <a:xfrm>
              <a:off x="2598767" y="1017875"/>
              <a:ext cx="309563" cy="195263"/>
            </a:xfrm>
            <a:custGeom>
              <a:avLst/>
              <a:gdLst>
                <a:gd name="T0" fmla="*/ 110 w 113"/>
                <a:gd name="T1" fmla="*/ 3 h 71"/>
                <a:gd name="T2" fmla="*/ 108 w 113"/>
                <a:gd name="T3" fmla="*/ 1 h 71"/>
                <a:gd name="T4" fmla="*/ 1 w 113"/>
                <a:gd name="T5" fmla="*/ 58 h 71"/>
                <a:gd name="T6" fmla="*/ 1 w 113"/>
                <a:gd name="T7" fmla="*/ 58 h 71"/>
                <a:gd name="T8" fmla="*/ 0 w 113"/>
                <a:gd name="T9" fmla="*/ 59 h 71"/>
                <a:gd name="T10" fmla="*/ 2 w 113"/>
                <a:gd name="T11" fmla="*/ 60 h 71"/>
                <a:gd name="T12" fmla="*/ 2 w 113"/>
                <a:gd name="T13" fmla="*/ 59 h 71"/>
                <a:gd name="T14" fmla="*/ 61 w 113"/>
                <a:gd name="T15" fmla="*/ 52 h 71"/>
                <a:gd name="T16" fmla="*/ 112 w 113"/>
                <a:gd name="T17" fmla="*/ 6 h 71"/>
                <a:gd name="T18" fmla="*/ 110 w 113"/>
                <a:gd name="T19" fmla="*/ 3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3" h="71">
                  <a:moveTo>
                    <a:pt x="110" y="3"/>
                  </a:moveTo>
                  <a:cubicBezTo>
                    <a:pt x="110" y="2"/>
                    <a:pt x="109" y="1"/>
                    <a:pt x="108" y="1"/>
                  </a:cubicBezTo>
                  <a:cubicBezTo>
                    <a:pt x="66" y="0"/>
                    <a:pt x="18" y="16"/>
                    <a:pt x="1" y="58"/>
                  </a:cubicBezTo>
                  <a:cubicBezTo>
                    <a:pt x="1" y="58"/>
                    <a:pt x="1" y="58"/>
                    <a:pt x="1" y="58"/>
                  </a:cubicBezTo>
                  <a:cubicBezTo>
                    <a:pt x="1" y="58"/>
                    <a:pt x="1" y="59"/>
                    <a:pt x="0" y="59"/>
                  </a:cubicBezTo>
                  <a:cubicBezTo>
                    <a:pt x="0" y="60"/>
                    <a:pt x="1" y="60"/>
                    <a:pt x="2" y="60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19" y="71"/>
                    <a:pt x="45" y="60"/>
                    <a:pt x="61" y="52"/>
                  </a:cubicBezTo>
                  <a:cubicBezTo>
                    <a:pt x="81" y="42"/>
                    <a:pt x="101" y="26"/>
                    <a:pt x="112" y="6"/>
                  </a:cubicBezTo>
                  <a:cubicBezTo>
                    <a:pt x="113" y="4"/>
                    <a:pt x="111" y="3"/>
                    <a:pt x="110" y="3"/>
                  </a:cubicBezTo>
                  <a:close/>
                </a:path>
              </a:pathLst>
            </a:custGeom>
            <a:solidFill>
              <a:srgbClr val="7F7E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3" name="Freeform 36"/>
            <p:cNvSpPr/>
            <p:nvPr/>
          </p:nvSpPr>
          <p:spPr bwMode="auto">
            <a:xfrm>
              <a:off x="3232179" y="214600"/>
              <a:ext cx="239713" cy="363538"/>
            </a:xfrm>
            <a:custGeom>
              <a:avLst/>
              <a:gdLst>
                <a:gd name="T0" fmla="*/ 83 w 88"/>
                <a:gd name="T1" fmla="*/ 29 h 132"/>
                <a:gd name="T2" fmla="*/ 68 w 88"/>
                <a:gd name="T3" fmla="*/ 29 h 132"/>
                <a:gd name="T4" fmla="*/ 70 w 88"/>
                <a:gd name="T5" fmla="*/ 14 h 132"/>
                <a:gd name="T6" fmla="*/ 68 w 88"/>
                <a:gd name="T7" fmla="*/ 12 h 132"/>
                <a:gd name="T8" fmla="*/ 47 w 88"/>
                <a:gd name="T9" fmla="*/ 20 h 132"/>
                <a:gd name="T10" fmla="*/ 28 w 88"/>
                <a:gd name="T11" fmla="*/ 9 h 132"/>
                <a:gd name="T12" fmla="*/ 32 w 88"/>
                <a:gd name="T13" fmla="*/ 46 h 132"/>
                <a:gd name="T14" fmla="*/ 32 w 88"/>
                <a:gd name="T15" fmla="*/ 48 h 132"/>
                <a:gd name="T16" fmla="*/ 15 w 88"/>
                <a:gd name="T17" fmla="*/ 84 h 132"/>
                <a:gd name="T18" fmla="*/ 0 w 88"/>
                <a:gd name="T19" fmla="*/ 131 h 132"/>
                <a:gd name="T20" fmla="*/ 2 w 88"/>
                <a:gd name="T21" fmla="*/ 131 h 132"/>
                <a:gd name="T22" fmla="*/ 17 w 88"/>
                <a:gd name="T23" fmla="*/ 89 h 132"/>
                <a:gd name="T24" fmla="*/ 34 w 88"/>
                <a:gd name="T25" fmla="*/ 51 h 132"/>
                <a:gd name="T26" fmla="*/ 85 w 88"/>
                <a:gd name="T27" fmla="*/ 44 h 132"/>
                <a:gd name="T28" fmla="*/ 83 w 88"/>
                <a:gd name="T29" fmla="*/ 29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8" h="132">
                  <a:moveTo>
                    <a:pt x="83" y="29"/>
                  </a:moveTo>
                  <a:cubicBezTo>
                    <a:pt x="78" y="26"/>
                    <a:pt x="73" y="27"/>
                    <a:pt x="68" y="29"/>
                  </a:cubicBezTo>
                  <a:cubicBezTo>
                    <a:pt x="70" y="24"/>
                    <a:pt x="70" y="20"/>
                    <a:pt x="70" y="14"/>
                  </a:cubicBezTo>
                  <a:cubicBezTo>
                    <a:pt x="71" y="13"/>
                    <a:pt x="69" y="12"/>
                    <a:pt x="68" y="12"/>
                  </a:cubicBezTo>
                  <a:cubicBezTo>
                    <a:pt x="59" y="11"/>
                    <a:pt x="52" y="14"/>
                    <a:pt x="47" y="20"/>
                  </a:cubicBezTo>
                  <a:cubicBezTo>
                    <a:pt x="45" y="11"/>
                    <a:pt x="38" y="0"/>
                    <a:pt x="28" y="9"/>
                  </a:cubicBezTo>
                  <a:cubicBezTo>
                    <a:pt x="17" y="19"/>
                    <a:pt x="21" y="37"/>
                    <a:pt x="32" y="46"/>
                  </a:cubicBezTo>
                  <a:cubicBezTo>
                    <a:pt x="31" y="47"/>
                    <a:pt x="31" y="48"/>
                    <a:pt x="32" y="48"/>
                  </a:cubicBezTo>
                  <a:cubicBezTo>
                    <a:pt x="25" y="60"/>
                    <a:pt x="20" y="72"/>
                    <a:pt x="15" y="84"/>
                  </a:cubicBezTo>
                  <a:cubicBezTo>
                    <a:pt x="9" y="99"/>
                    <a:pt x="3" y="115"/>
                    <a:pt x="0" y="131"/>
                  </a:cubicBezTo>
                  <a:cubicBezTo>
                    <a:pt x="0" y="132"/>
                    <a:pt x="2" y="132"/>
                    <a:pt x="2" y="131"/>
                  </a:cubicBezTo>
                  <a:cubicBezTo>
                    <a:pt x="7" y="117"/>
                    <a:pt x="11" y="103"/>
                    <a:pt x="17" y="89"/>
                  </a:cubicBezTo>
                  <a:cubicBezTo>
                    <a:pt x="22" y="76"/>
                    <a:pt x="29" y="64"/>
                    <a:pt x="34" y="51"/>
                  </a:cubicBezTo>
                  <a:cubicBezTo>
                    <a:pt x="48" y="65"/>
                    <a:pt x="74" y="62"/>
                    <a:pt x="85" y="44"/>
                  </a:cubicBezTo>
                  <a:cubicBezTo>
                    <a:pt x="88" y="40"/>
                    <a:pt x="88" y="32"/>
                    <a:pt x="83" y="29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4" name="Freeform 47"/>
            <p:cNvSpPr/>
            <p:nvPr/>
          </p:nvSpPr>
          <p:spPr bwMode="auto">
            <a:xfrm>
              <a:off x="3702079" y="-40988"/>
              <a:ext cx="417513" cy="514350"/>
            </a:xfrm>
            <a:custGeom>
              <a:avLst/>
              <a:gdLst>
                <a:gd name="T0" fmla="*/ 70 w 152"/>
                <a:gd name="T1" fmla="*/ 16 h 187"/>
                <a:gd name="T2" fmla="*/ 77 w 152"/>
                <a:gd name="T3" fmla="*/ 30 h 187"/>
                <a:gd name="T4" fmla="*/ 74 w 152"/>
                <a:gd name="T5" fmla="*/ 80 h 187"/>
                <a:gd name="T6" fmla="*/ 74 w 152"/>
                <a:gd name="T7" fmla="*/ 80 h 187"/>
                <a:gd name="T8" fmla="*/ 34 w 152"/>
                <a:gd name="T9" fmla="*/ 126 h 187"/>
                <a:gd name="T10" fmla="*/ 31 w 152"/>
                <a:gd name="T11" fmla="*/ 77 h 187"/>
                <a:gd name="T12" fmla="*/ 40 w 152"/>
                <a:gd name="T13" fmla="*/ 74 h 187"/>
                <a:gd name="T14" fmla="*/ 40 w 152"/>
                <a:gd name="T15" fmla="*/ 52 h 187"/>
                <a:gd name="T16" fmla="*/ 16 w 152"/>
                <a:gd name="T17" fmla="*/ 54 h 187"/>
                <a:gd name="T18" fmla="*/ 18 w 152"/>
                <a:gd name="T19" fmla="*/ 75 h 187"/>
                <a:gd name="T20" fmla="*/ 20 w 152"/>
                <a:gd name="T21" fmla="*/ 75 h 187"/>
                <a:gd name="T22" fmla="*/ 26 w 152"/>
                <a:gd name="T23" fmla="*/ 77 h 187"/>
                <a:gd name="T24" fmla="*/ 31 w 152"/>
                <a:gd name="T25" fmla="*/ 101 h 187"/>
                <a:gd name="T26" fmla="*/ 30 w 152"/>
                <a:gd name="T27" fmla="*/ 133 h 187"/>
                <a:gd name="T28" fmla="*/ 0 w 152"/>
                <a:gd name="T29" fmla="*/ 185 h 187"/>
                <a:gd name="T30" fmla="*/ 2 w 152"/>
                <a:gd name="T31" fmla="*/ 186 h 187"/>
                <a:gd name="T32" fmla="*/ 18 w 152"/>
                <a:gd name="T33" fmla="*/ 161 h 187"/>
                <a:gd name="T34" fmla="*/ 84 w 152"/>
                <a:gd name="T35" fmla="*/ 160 h 187"/>
                <a:gd name="T36" fmla="*/ 91 w 152"/>
                <a:gd name="T37" fmla="*/ 175 h 187"/>
                <a:gd name="T38" fmla="*/ 109 w 152"/>
                <a:gd name="T39" fmla="*/ 168 h 187"/>
                <a:gd name="T40" fmla="*/ 104 w 152"/>
                <a:gd name="T41" fmla="*/ 152 h 187"/>
                <a:gd name="T42" fmla="*/ 86 w 152"/>
                <a:gd name="T43" fmla="*/ 156 h 187"/>
                <a:gd name="T44" fmla="*/ 19 w 152"/>
                <a:gd name="T45" fmla="*/ 158 h 187"/>
                <a:gd name="T46" fmla="*/ 54 w 152"/>
                <a:gd name="T47" fmla="*/ 108 h 187"/>
                <a:gd name="T48" fmla="*/ 114 w 152"/>
                <a:gd name="T49" fmla="*/ 109 h 187"/>
                <a:gd name="T50" fmla="*/ 113 w 152"/>
                <a:gd name="T51" fmla="*/ 110 h 187"/>
                <a:gd name="T52" fmla="*/ 115 w 152"/>
                <a:gd name="T53" fmla="*/ 113 h 187"/>
                <a:gd name="T54" fmla="*/ 123 w 152"/>
                <a:gd name="T55" fmla="*/ 125 h 187"/>
                <a:gd name="T56" fmla="*/ 140 w 152"/>
                <a:gd name="T57" fmla="*/ 115 h 187"/>
                <a:gd name="T58" fmla="*/ 131 w 152"/>
                <a:gd name="T59" fmla="*/ 99 h 187"/>
                <a:gd name="T60" fmla="*/ 117 w 152"/>
                <a:gd name="T61" fmla="*/ 104 h 187"/>
                <a:gd name="T62" fmla="*/ 57 w 152"/>
                <a:gd name="T63" fmla="*/ 104 h 187"/>
                <a:gd name="T64" fmla="*/ 99 w 152"/>
                <a:gd name="T65" fmla="*/ 64 h 187"/>
                <a:gd name="T66" fmla="*/ 126 w 152"/>
                <a:gd name="T67" fmla="*/ 67 h 187"/>
                <a:gd name="T68" fmla="*/ 125 w 152"/>
                <a:gd name="T69" fmla="*/ 68 h 187"/>
                <a:gd name="T70" fmla="*/ 139 w 152"/>
                <a:gd name="T71" fmla="*/ 78 h 187"/>
                <a:gd name="T72" fmla="*/ 151 w 152"/>
                <a:gd name="T73" fmla="*/ 66 h 187"/>
                <a:gd name="T74" fmla="*/ 140 w 152"/>
                <a:gd name="T75" fmla="*/ 57 h 187"/>
                <a:gd name="T76" fmla="*/ 127 w 152"/>
                <a:gd name="T77" fmla="*/ 63 h 187"/>
                <a:gd name="T78" fmla="*/ 102 w 152"/>
                <a:gd name="T79" fmla="*/ 62 h 187"/>
                <a:gd name="T80" fmla="*/ 127 w 152"/>
                <a:gd name="T81" fmla="*/ 42 h 187"/>
                <a:gd name="T82" fmla="*/ 140 w 152"/>
                <a:gd name="T83" fmla="*/ 39 h 187"/>
                <a:gd name="T84" fmla="*/ 138 w 152"/>
                <a:gd name="T85" fmla="*/ 23 h 187"/>
                <a:gd name="T86" fmla="*/ 124 w 152"/>
                <a:gd name="T87" fmla="*/ 23 h 187"/>
                <a:gd name="T88" fmla="*/ 123 w 152"/>
                <a:gd name="T89" fmla="*/ 40 h 187"/>
                <a:gd name="T90" fmla="*/ 78 w 152"/>
                <a:gd name="T91" fmla="*/ 76 h 187"/>
                <a:gd name="T92" fmla="*/ 82 w 152"/>
                <a:gd name="T93" fmla="*/ 31 h 187"/>
                <a:gd name="T94" fmla="*/ 84 w 152"/>
                <a:gd name="T95" fmla="*/ 31 h 187"/>
                <a:gd name="T96" fmla="*/ 85 w 152"/>
                <a:gd name="T97" fmla="*/ 31 h 187"/>
                <a:gd name="T98" fmla="*/ 98 w 152"/>
                <a:gd name="T99" fmla="*/ 18 h 187"/>
                <a:gd name="T100" fmla="*/ 82 w 152"/>
                <a:gd name="T101" fmla="*/ 1 h 187"/>
                <a:gd name="T102" fmla="*/ 70 w 152"/>
                <a:gd name="T103" fmla="*/ 1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52" h="187">
                  <a:moveTo>
                    <a:pt x="70" y="16"/>
                  </a:moveTo>
                  <a:cubicBezTo>
                    <a:pt x="69" y="22"/>
                    <a:pt x="72" y="27"/>
                    <a:pt x="77" y="30"/>
                  </a:cubicBezTo>
                  <a:cubicBezTo>
                    <a:pt x="78" y="47"/>
                    <a:pt x="79" y="63"/>
                    <a:pt x="74" y="80"/>
                  </a:cubicBezTo>
                  <a:cubicBezTo>
                    <a:pt x="74" y="80"/>
                    <a:pt x="74" y="80"/>
                    <a:pt x="74" y="80"/>
                  </a:cubicBezTo>
                  <a:cubicBezTo>
                    <a:pt x="59" y="94"/>
                    <a:pt x="46" y="110"/>
                    <a:pt x="34" y="126"/>
                  </a:cubicBezTo>
                  <a:cubicBezTo>
                    <a:pt x="38" y="111"/>
                    <a:pt x="36" y="92"/>
                    <a:pt x="31" y="77"/>
                  </a:cubicBezTo>
                  <a:cubicBezTo>
                    <a:pt x="35" y="77"/>
                    <a:pt x="38" y="76"/>
                    <a:pt x="40" y="74"/>
                  </a:cubicBezTo>
                  <a:cubicBezTo>
                    <a:pt x="49" y="70"/>
                    <a:pt x="48" y="57"/>
                    <a:pt x="40" y="52"/>
                  </a:cubicBezTo>
                  <a:cubicBezTo>
                    <a:pt x="33" y="47"/>
                    <a:pt x="22" y="49"/>
                    <a:pt x="16" y="54"/>
                  </a:cubicBezTo>
                  <a:cubicBezTo>
                    <a:pt x="8" y="60"/>
                    <a:pt x="10" y="70"/>
                    <a:pt x="18" y="75"/>
                  </a:cubicBezTo>
                  <a:cubicBezTo>
                    <a:pt x="19" y="76"/>
                    <a:pt x="20" y="75"/>
                    <a:pt x="20" y="75"/>
                  </a:cubicBezTo>
                  <a:cubicBezTo>
                    <a:pt x="22" y="76"/>
                    <a:pt x="24" y="77"/>
                    <a:pt x="26" y="77"/>
                  </a:cubicBezTo>
                  <a:cubicBezTo>
                    <a:pt x="28" y="85"/>
                    <a:pt x="30" y="93"/>
                    <a:pt x="31" y="101"/>
                  </a:cubicBezTo>
                  <a:cubicBezTo>
                    <a:pt x="33" y="112"/>
                    <a:pt x="32" y="122"/>
                    <a:pt x="30" y="133"/>
                  </a:cubicBezTo>
                  <a:cubicBezTo>
                    <a:pt x="18" y="149"/>
                    <a:pt x="8" y="167"/>
                    <a:pt x="0" y="185"/>
                  </a:cubicBezTo>
                  <a:cubicBezTo>
                    <a:pt x="0" y="186"/>
                    <a:pt x="1" y="187"/>
                    <a:pt x="2" y="186"/>
                  </a:cubicBezTo>
                  <a:cubicBezTo>
                    <a:pt x="7" y="178"/>
                    <a:pt x="12" y="169"/>
                    <a:pt x="18" y="161"/>
                  </a:cubicBezTo>
                  <a:cubicBezTo>
                    <a:pt x="40" y="153"/>
                    <a:pt x="62" y="158"/>
                    <a:pt x="84" y="160"/>
                  </a:cubicBezTo>
                  <a:cubicBezTo>
                    <a:pt x="83" y="166"/>
                    <a:pt x="85" y="172"/>
                    <a:pt x="91" y="175"/>
                  </a:cubicBezTo>
                  <a:cubicBezTo>
                    <a:pt x="97" y="178"/>
                    <a:pt x="107" y="176"/>
                    <a:pt x="109" y="168"/>
                  </a:cubicBezTo>
                  <a:cubicBezTo>
                    <a:pt x="111" y="162"/>
                    <a:pt x="109" y="156"/>
                    <a:pt x="104" y="152"/>
                  </a:cubicBezTo>
                  <a:cubicBezTo>
                    <a:pt x="99" y="148"/>
                    <a:pt x="90" y="151"/>
                    <a:pt x="86" y="156"/>
                  </a:cubicBezTo>
                  <a:cubicBezTo>
                    <a:pt x="65" y="151"/>
                    <a:pt x="39" y="150"/>
                    <a:pt x="19" y="158"/>
                  </a:cubicBezTo>
                  <a:cubicBezTo>
                    <a:pt x="30" y="141"/>
                    <a:pt x="41" y="124"/>
                    <a:pt x="54" y="108"/>
                  </a:cubicBezTo>
                  <a:cubicBezTo>
                    <a:pt x="75" y="100"/>
                    <a:pt x="94" y="104"/>
                    <a:pt x="114" y="109"/>
                  </a:cubicBezTo>
                  <a:cubicBezTo>
                    <a:pt x="114" y="109"/>
                    <a:pt x="114" y="110"/>
                    <a:pt x="113" y="110"/>
                  </a:cubicBezTo>
                  <a:cubicBezTo>
                    <a:pt x="113" y="111"/>
                    <a:pt x="114" y="112"/>
                    <a:pt x="115" y="113"/>
                  </a:cubicBezTo>
                  <a:cubicBezTo>
                    <a:pt x="115" y="118"/>
                    <a:pt x="119" y="123"/>
                    <a:pt x="123" y="125"/>
                  </a:cubicBezTo>
                  <a:cubicBezTo>
                    <a:pt x="130" y="129"/>
                    <a:pt x="138" y="121"/>
                    <a:pt x="140" y="115"/>
                  </a:cubicBezTo>
                  <a:cubicBezTo>
                    <a:pt x="142" y="108"/>
                    <a:pt x="137" y="101"/>
                    <a:pt x="131" y="99"/>
                  </a:cubicBezTo>
                  <a:cubicBezTo>
                    <a:pt x="125" y="97"/>
                    <a:pt x="120" y="100"/>
                    <a:pt x="117" y="104"/>
                  </a:cubicBezTo>
                  <a:cubicBezTo>
                    <a:pt x="97" y="99"/>
                    <a:pt x="75" y="97"/>
                    <a:pt x="57" y="104"/>
                  </a:cubicBezTo>
                  <a:cubicBezTo>
                    <a:pt x="70" y="89"/>
                    <a:pt x="84" y="76"/>
                    <a:pt x="99" y="64"/>
                  </a:cubicBezTo>
                  <a:cubicBezTo>
                    <a:pt x="108" y="64"/>
                    <a:pt x="117" y="66"/>
                    <a:pt x="126" y="67"/>
                  </a:cubicBezTo>
                  <a:cubicBezTo>
                    <a:pt x="126" y="67"/>
                    <a:pt x="125" y="67"/>
                    <a:pt x="125" y="68"/>
                  </a:cubicBezTo>
                  <a:cubicBezTo>
                    <a:pt x="127" y="74"/>
                    <a:pt x="133" y="79"/>
                    <a:pt x="139" y="78"/>
                  </a:cubicBezTo>
                  <a:cubicBezTo>
                    <a:pt x="144" y="77"/>
                    <a:pt x="152" y="72"/>
                    <a:pt x="151" y="66"/>
                  </a:cubicBezTo>
                  <a:cubicBezTo>
                    <a:pt x="150" y="61"/>
                    <a:pt x="144" y="58"/>
                    <a:pt x="140" y="57"/>
                  </a:cubicBezTo>
                  <a:cubicBezTo>
                    <a:pt x="135" y="57"/>
                    <a:pt x="130" y="59"/>
                    <a:pt x="127" y="63"/>
                  </a:cubicBezTo>
                  <a:cubicBezTo>
                    <a:pt x="119" y="61"/>
                    <a:pt x="110" y="61"/>
                    <a:pt x="102" y="62"/>
                  </a:cubicBezTo>
                  <a:cubicBezTo>
                    <a:pt x="110" y="55"/>
                    <a:pt x="119" y="49"/>
                    <a:pt x="127" y="42"/>
                  </a:cubicBezTo>
                  <a:cubicBezTo>
                    <a:pt x="131" y="44"/>
                    <a:pt x="137" y="43"/>
                    <a:pt x="140" y="39"/>
                  </a:cubicBezTo>
                  <a:cubicBezTo>
                    <a:pt x="144" y="33"/>
                    <a:pt x="145" y="27"/>
                    <a:pt x="138" y="23"/>
                  </a:cubicBezTo>
                  <a:cubicBezTo>
                    <a:pt x="134" y="20"/>
                    <a:pt x="128" y="20"/>
                    <a:pt x="124" y="23"/>
                  </a:cubicBezTo>
                  <a:cubicBezTo>
                    <a:pt x="118" y="27"/>
                    <a:pt x="120" y="35"/>
                    <a:pt x="123" y="40"/>
                  </a:cubicBezTo>
                  <a:cubicBezTo>
                    <a:pt x="107" y="51"/>
                    <a:pt x="92" y="63"/>
                    <a:pt x="78" y="76"/>
                  </a:cubicBezTo>
                  <a:cubicBezTo>
                    <a:pt x="84" y="63"/>
                    <a:pt x="85" y="46"/>
                    <a:pt x="82" y="31"/>
                  </a:cubicBezTo>
                  <a:cubicBezTo>
                    <a:pt x="83" y="31"/>
                    <a:pt x="84" y="31"/>
                    <a:pt x="84" y="31"/>
                  </a:cubicBezTo>
                  <a:cubicBezTo>
                    <a:pt x="85" y="31"/>
                    <a:pt x="85" y="31"/>
                    <a:pt x="85" y="31"/>
                  </a:cubicBezTo>
                  <a:cubicBezTo>
                    <a:pt x="92" y="31"/>
                    <a:pt x="98" y="26"/>
                    <a:pt x="98" y="18"/>
                  </a:cubicBezTo>
                  <a:cubicBezTo>
                    <a:pt x="98" y="11"/>
                    <a:pt x="91" y="0"/>
                    <a:pt x="82" y="1"/>
                  </a:cubicBezTo>
                  <a:cubicBezTo>
                    <a:pt x="75" y="2"/>
                    <a:pt x="70" y="9"/>
                    <a:pt x="70" y="16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" name="Freeform 48"/>
            <p:cNvSpPr/>
            <p:nvPr/>
          </p:nvSpPr>
          <p:spPr bwMode="auto">
            <a:xfrm>
              <a:off x="2792442" y="628937"/>
              <a:ext cx="1028700" cy="658813"/>
            </a:xfrm>
            <a:custGeom>
              <a:avLst/>
              <a:gdLst>
                <a:gd name="T0" fmla="*/ 373 w 375"/>
                <a:gd name="T1" fmla="*/ 204 h 239"/>
                <a:gd name="T2" fmla="*/ 372 w 375"/>
                <a:gd name="T3" fmla="*/ 203 h 239"/>
                <a:gd name="T4" fmla="*/ 349 w 375"/>
                <a:gd name="T5" fmla="*/ 152 h 239"/>
                <a:gd name="T6" fmla="*/ 313 w 375"/>
                <a:gd name="T7" fmla="*/ 116 h 239"/>
                <a:gd name="T8" fmla="*/ 235 w 375"/>
                <a:gd name="T9" fmla="*/ 120 h 239"/>
                <a:gd name="T10" fmla="*/ 235 w 375"/>
                <a:gd name="T11" fmla="*/ 121 h 239"/>
                <a:gd name="T12" fmla="*/ 126 w 375"/>
                <a:gd name="T13" fmla="*/ 95 h 239"/>
                <a:gd name="T14" fmla="*/ 92 w 375"/>
                <a:gd name="T15" fmla="*/ 90 h 239"/>
                <a:gd name="T16" fmla="*/ 150 w 375"/>
                <a:gd name="T17" fmla="*/ 54 h 239"/>
                <a:gd name="T18" fmla="*/ 192 w 375"/>
                <a:gd name="T19" fmla="*/ 41 h 239"/>
                <a:gd name="T20" fmla="*/ 192 w 375"/>
                <a:gd name="T21" fmla="*/ 42 h 239"/>
                <a:gd name="T22" fmla="*/ 296 w 375"/>
                <a:gd name="T23" fmla="*/ 59 h 239"/>
                <a:gd name="T24" fmla="*/ 297 w 375"/>
                <a:gd name="T25" fmla="*/ 56 h 239"/>
                <a:gd name="T26" fmla="*/ 296 w 375"/>
                <a:gd name="T27" fmla="*/ 55 h 239"/>
                <a:gd name="T28" fmla="*/ 296 w 375"/>
                <a:gd name="T29" fmla="*/ 55 h 239"/>
                <a:gd name="T30" fmla="*/ 193 w 375"/>
                <a:gd name="T31" fmla="*/ 37 h 239"/>
                <a:gd name="T32" fmla="*/ 144 w 375"/>
                <a:gd name="T33" fmla="*/ 53 h 239"/>
                <a:gd name="T34" fmla="*/ 90 w 375"/>
                <a:gd name="T35" fmla="*/ 90 h 239"/>
                <a:gd name="T36" fmla="*/ 58 w 375"/>
                <a:gd name="T37" fmla="*/ 85 h 239"/>
                <a:gd name="T38" fmla="*/ 0 w 375"/>
                <a:gd name="T39" fmla="*/ 90 h 239"/>
                <a:gd name="T40" fmla="*/ 1 w 375"/>
                <a:gd name="T41" fmla="*/ 92 h 239"/>
                <a:gd name="T42" fmla="*/ 67 w 375"/>
                <a:gd name="T43" fmla="*/ 90 h 239"/>
                <a:gd name="T44" fmla="*/ 88 w 375"/>
                <a:gd name="T45" fmla="*/ 93 h 239"/>
                <a:gd name="T46" fmla="*/ 89 w 375"/>
                <a:gd name="T47" fmla="*/ 93 h 239"/>
                <a:gd name="T48" fmla="*/ 89 w 375"/>
                <a:gd name="T49" fmla="*/ 93 h 239"/>
                <a:gd name="T50" fmla="*/ 131 w 375"/>
                <a:gd name="T51" fmla="*/ 100 h 239"/>
                <a:gd name="T52" fmla="*/ 161 w 375"/>
                <a:gd name="T53" fmla="*/ 127 h 239"/>
                <a:gd name="T54" fmla="*/ 166 w 375"/>
                <a:gd name="T55" fmla="*/ 133 h 239"/>
                <a:gd name="T56" fmla="*/ 166 w 375"/>
                <a:gd name="T57" fmla="*/ 133 h 239"/>
                <a:gd name="T58" fmla="*/ 190 w 375"/>
                <a:gd name="T59" fmla="*/ 189 h 239"/>
                <a:gd name="T60" fmla="*/ 217 w 375"/>
                <a:gd name="T61" fmla="*/ 213 h 239"/>
                <a:gd name="T62" fmla="*/ 240 w 375"/>
                <a:gd name="T63" fmla="*/ 238 h 239"/>
                <a:gd name="T64" fmla="*/ 242 w 375"/>
                <a:gd name="T65" fmla="*/ 237 h 239"/>
                <a:gd name="T66" fmla="*/ 241 w 375"/>
                <a:gd name="T67" fmla="*/ 234 h 239"/>
                <a:gd name="T68" fmla="*/ 170 w 375"/>
                <a:gd name="T69" fmla="*/ 132 h 239"/>
                <a:gd name="T70" fmla="*/ 162 w 375"/>
                <a:gd name="T71" fmla="*/ 122 h 239"/>
                <a:gd name="T72" fmla="*/ 136 w 375"/>
                <a:gd name="T73" fmla="*/ 101 h 239"/>
                <a:gd name="T74" fmla="*/ 211 w 375"/>
                <a:gd name="T75" fmla="*/ 118 h 239"/>
                <a:gd name="T76" fmla="*/ 235 w 375"/>
                <a:gd name="T77" fmla="*/ 126 h 239"/>
                <a:gd name="T78" fmla="*/ 290 w 375"/>
                <a:gd name="T79" fmla="*/ 175 h 239"/>
                <a:gd name="T80" fmla="*/ 330 w 375"/>
                <a:gd name="T81" fmla="*/ 189 h 239"/>
                <a:gd name="T82" fmla="*/ 372 w 375"/>
                <a:gd name="T83" fmla="*/ 207 h 239"/>
                <a:gd name="T84" fmla="*/ 373 w 375"/>
                <a:gd name="T85" fmla="*/ 204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75" h="239">
                  <a:moveTo>
                    <a:pt x="373" y="204"/>
                  </a:moveTo>
                  <a:cubicBezTo>
                    <a:pt x="373" y="204"/>
                    <a:pt x="372" y="204"/>
                    <a:pt x="372" y="203"/>
                  </a:cubicBezTo>
                  <a:cubicBezTo>
                    <a:pt x="369" y="185"/>
                    <a:pt x="359" y="167"/>
                    <a:pt x="349" y="152"/>
                  </a:cubicBezTo>
                  <a:cubicBezTo>
                    <a:pt x="340" y="138"/>
                    <a:pt x="328" y="124"/>
                    <a:pt x="313" y="116"/>
                  </a:cubicBezTo>
                  <a:cubicBezTo>
                    <a:pt x="291" y="106"/>
                    <a:pt x="252" y="98"/>
                    <a:pt x="235" y="120"/>
                  </a:cubicBezTo>
                  <a:cubicBezTo>
                    <a:pt x="235" y="121"/>
                    <a:pt x="235" y="121"/>
                    <a:pt x="235" y="121"/>
                  </a:cubicBezTo>
                  <a:cubicBezTo>
                    <a:pt x="199" y="109"/>
                    <a:pt x="162" y="101"/>
                    <a:pt x="126" y="95"/>
                  </a:cubicBezTo>
                  <a:cubicBezTo>
                    <a:pt x="115" y="94"/>
                    <a:pt x="103" y="92"/>
                    <a:pt x="92" y="90"/>
                  </a:cubicBezTo>
                  <a:cubicBezTo>
                    <a:pt x="106" y="72"/>
                    <a:pt x="129" y="62"/>
                    <a:pt x="150" y="54"/>
                  </a:cubicBezTo>
                  <a:cubicBezTo>
                    <a:pt x="163" y="49"/>
                    <a:pt x="177" y="44"/>
                    <a:pt x="192" y="41"/>
                  </a:cubicBezTo>
                  <a:cubicBezTo>
                    <a:pt x="192" y="41"/>
                    <a:pt x="192" y="42"/>
                    <a:pt x="192" y="42"/>
                  </a:cubicBezTo>
                  <a:cubicBezTo>
                    <a:pt x="217" y="73"/>
                    <a:pt x="262" y="56"/>
                    <a:pt x="296" y="59"/>
                  </a:cubicBezTo>
                  <a:cubicBezTo>
                    <a:pt x="298" y="59"/>
                    <a:pt x="298" y="56"/>
                    <a:pt x="297" y="56"/>
                  </a:cubicBezTo>
                  <a:cubicBezTo>
                    <a:pt x="296" y="56"/>
                    <a:pt x="296" y="55"/>
                    <a:pt x="296" y="55"/>
                  </a:cubicBezTo>
                  <a:cubicBezTo>
                    <a:pt x="296" y="55"/>
                    <a:pt x="296" y="55"/>
                    <a:pt x="296" y="55"/>
                  </a:cubicBezTo>
                  <a:cubicBezTo>
                    <a:pt x="285" y="17"/>
                    <a:pt x="214" y="0"/>
                    <a:pt x="193" y="37"/>
                  </a:cubicBezTo>
                  <a:cubicBezTo>
                    <a:pt x="176" y="40"/>
                    <a:pt x="159" y="46"/>
                    <a:pt x="144" y="53"/>
                  </a:cubicBezTo>
                  <a:cubicBezTo>
                    <a:pt x="125" y="60"/>
                    <a:pt x="100" y="71"/>
                    <a:pt x="90" y="90"/>
                  </a:cubicBezTo>
                  <a:cubicBezTo>
                    <a:pt x="79" y="88"/>
                    <a:pt x="69" y="86"/>
                    <a:pt x="58" y="85"/>
                  </a:cubicBezTo>
                  <a:cubicBezTo>
                    <a:pt x="40" y="83"/>
                    <a:pt x="16" y="80"/>
                    <a:pt x="0" y="90"/>
                  </a:cubicBezTo>
                  <a:cubicBezTo>
                    <a:pt x="0" y="91"/>
                    <a:pt x="0" y="92"/>
                    <a:pt x="1" y="92"/>
                  </a:cubicBezTo>
                  <a:cubicBezTo>
                    <a:pt x="23" y="85"/>
                    <a:pt x="44" y="86"/>
                    <a:pt x="67" y="90"/>
                  </a:cubicBezTo>
                  <a:cubicBezTo>
                    <a:pt x="74" y="91"/>
                    <a:pt x="81" y="92"/>
                    <a:pt x="88" y="93"/>
                  </a:cubicBezTo>
                  <a:cubicBezTo>
                    <a:pt x="88" y="94"/>
                    <a:pt x="89" y="94"/>
                    <a:pt x="89" y="93"/>
                  </a:cubicBezTo>
                  <a:cubicBezTo>
                    <a:pt x="89" y="93"/>
                    <a:pt x="89" y="93"/>
                    <a:pt x="89" y="93"/>
                  </a:cubicBezTo>
                  <a:cubicBezTo>
                    <a:pt x="103" y="95"/>
                    <a:pt x="117" y="98"/>
                    <a:pt x="131" y="100"/>
                  </a:cubicBezTo>
                  <a:cubicBezTo>
                    <a:pt x="142" y="108"/>
                    <a:pt x="152" y="117"/>
                    <a:pt x="161" y="127"/>
                  </a:cubicBezTo>
                  <a:cubicBezTo>
                    <a:pt x="163" y="129"/>
                    <a:pt x="165" y="131"/>
                    <a:pt x="166" y="133"/>
                  </a:cubicBezTo>
                  <a:cubicBezTo>
                    <a:pt x="166" y="133"/>
                    <a:pt x="166" y="133"/>
                    <a:pt x="166" y="133"/>
                  </a:cubicBezTo>
                  <a:cubicBezTo>
                    <a:pt x="163" y="155"/>
                    <a:pt x="175" y="174"/>
                    <a:pt x="190" y="189"/>
                  </a:cubicBezTo>
                  <a:cubicBezTo>
                    <a:pt x="199" y="197"/>
                    <a:pt x="208" y="205"/>
                    <a:pt x="217" y="213"/>
                  </a:cubicBezTo>
                  <a:cubicBezTo>
                    <a:pt x="226" y="221"/>
                    <a:pt x="233" y="230"/>
                    <a:pt x="240" y="238"/>
                  </a:cubicBezTo>
                  <a:cubicBezTo>
                    <a:pt x="241" y="239"/>
                    <a:pt x="243" y="238"/>
                    <a:pt x="242" y="237"/>
                  </a:cubicBezTo>
                  <a:cubicBezTo>
                    <a:pt x="242" y="236"/>
                    <a:pt x="241" y="235"/>
                    <a:pt x="241" y="234"/>
                  </a:cubicBezTo>
                  <a:cubicBezTo>
                    <a:pt x="232" y="195"/>
                    <a:pt x="226" y="122"/>
                    <a:pt x="170" y="132"/>
                  </a:cubicBezTo>
                  <a:cubicBezTo>
                    <a:pt x="167" y="128"/>
                    <a:pt x="165" y="125"/>
                    <a:pt x="162" y="122"/>
                  </a:cubicBezTo>
                  <a:cubicBezTo>
                    <a:pt x="155" y="115"/>
                    <a:pt x="146" y="106"/>
                    <a:pt x="136" y="101"/>
                  </a:cubicBezTo>
                  <a:cubicBezTo>
                    <a:pt x="161" y="105"/>
                    <a:pt x="186" y="111"/>
                    <a:pt x="211" y="118"/>
                  </a:cubicBezTo>
                  <a:cubicBezTo>
                    <a:pt x="219" y="120"/>
                    <a:pt x="227" y="123"/>
                    <a:pt x="235" y="126"/>
                  </a:cubicBezTo>
                  <a:cubicBezTo>
                    <a:pt x="249" y="147"/>
                    <a:pt x="267" y="165"/>
                    <a:pt x="290" y="175"/>
                  </a:cubicBezTo>
                  <a:cubicBezTo>
                    <a:pt x="303" y="181"/>
                    <a:pt x="317" y="185"/>
                    <a:pt x="330" y="189"/>
                  </a:cubicBezTo>
                  <a:cubicBezTo>
                    <a:pt x="345" y="194"/>
                    <a:pt x="358" y="200"/>
                    <a:pt x="372" y="207"/>
                  </a:cubicBezTo>
                  <a:cubicBezTo>
                    <a:pt x="374" y="207"/>
                    <a:pt x="375" y="205"/>
                    <a:pt x="373" y="204"/>
                  </a:cubicBezTo>
                  <a:close/>
                </a:path>
              </a:pathLst>
            </a:custGeom>
            <a:solidFill>
              <a:srgbClr val="21B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" name="Freeform 49"/>
            <p:cNvSpPr/>
            <p:nvPr/>
          </p:nvSpPr>
          <p:spPr bwMode="auto">
            <a:xfrm>
              <a:off x="3554442" y="470187"/>
              <a:ext cx="301625" cy="300038"/>
            </a:xfrm>
            <a:custGeom>
              <a:avLst/>
              <a:gdLst>
                <a:gd name="T0" fmla="*/ 63 w 110"/>
                <a:gd name="T1" fmla="*/ 38 h 109"/>
                <a:gd name="T2" fmla="*/ 0 w 110"/>
                <a:gd name="T3" fmla="*/ 5 h 109"/>
                <a:gd name="T4" fmla="*/ 0 w 110"/>
                <a:gd name="T5" fmla="*/ 5 h 109"/>
                <a:gd name="T6" fmla="*/ 64 w 110"/>
                <a:gd name="T7" fmla="*/ 45 h 109"/>
                <a:gd name="T8" fmla="*/ 106 w 110"/>
                <a:gd name="T9" fmla="*/ 107 h 109"/>
                <a:gd name="T10" fmla="*/ 109 w 110"/>
                <a:gd name="T11" fmla="*/ 105 h 109"/>
                <a:gd name="T12" fmla="*/ 63 w 110"/>
                <a:gd name="T13" fmla="*/ 3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0" h="109">
                  <a:moveTo>
                    <a:pt x="63" y="38"/>
                  </a:moveTo>
                  <a:cubicBezTo>
                    <a:pt x="47" y="21"/>
                    <a:pt x="25" y="0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27" y="7"/>
                    <a:pt x="47" y="25"/>
                    <a:pt x="64" y="45"/>
                  </a:cubicBezTo>
                  <a:cubicBezTo>
                    <a:pt x="80" y="64"/>
                    <a:pt x="93" y="85"/>
                    <a:pt x="106" y="107"/>
                  </a:cubicBezTo>
                  <a:cubicBezTo>
                    <a:pt x="107" y="109"/>
                    <a:pt x="110" y="107"/>
                    <a:pt x="109" y="105"/>
                  </a:cubicBezTo>
                  <a:cubicBezTo>
                    <a:pt x="96" y="82"/>
                    <a:pt x="81" y="59"/>
                    <a:pt x="63" y="38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" name="Freeform 50"/>
            <p:cNvSpPr/>
            <p:nvPr/>
          </p:nvSpPr>
          <p:spPr bwMode="auto">
            <a:xfrm>
              <a:off x="3795742" y="752763"/>
              <a:ext cx="211138" cy="212725"/>
            </a:xfrm>
            <a:custGeom>
              <a:avLst/>
              <a:gdLst>
                <a:gd name="T0" fmla="*/ 20 w 77"/>
                <a:gd name="T1" fmla="*/ 0 h 77"/>
                <a:gd name="T2" fmla="*/ 18 w 77"/>
                <a:gd name="T3" fmla="*/ 0 h 77"/>
                <a:gd name="T4" fmla="*/ 17 w 77"/>
                <a:gd name="T5" fmla="*/ 3 h 77"/>
                <a:gd name="T6" fmla="*/ 11 w 77"/>
                <a:gd name="T7" fmla="*/ 69 h 77"/>
                <a:gd name="T8" fmla="*/ 24 w 77"/>
                <a:gd name="T9" fmla="*/ 76 h 77"/>
                <a:gd name="T10" fmla="*/ 31 w 77"/>
                <a:gd name="T11" fmla="*/ 61 h 77"/>
                <a:gd name="T12" fmla="*/ 48 w 77"/>
                <a:gd name="T13" fmla="*/ 74 h 77"/>
                <a:gd name="T14" fmla="*/ 50 w 77"/>
                <a:gd name="T15" fmla="*/ 73 h 77"/>
                <a:gd name="T16" fmla="*/ 53 w 77"/>
                <a:gd name="T17" fmla="*/ 52 h 77"/>
                <a:gd name="T18" fmla="*/ 69 w 77"/>
                <a:gd name="T19" fmla="*/ 57 h 77"/>
                <a:gd name="T20" fmla="*/ 76 w 77"/>
                <a:gd name="T21" fmla="*/ 41 h 77"/>
                <a:gd name="T22" fmla="*/ 20 w 77"/>
                <a:gd name="T2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7" h="77">
                  <a:moveTo>
                    <a:pt x="20" y="0"/>
                  </a:moveTo>
                  <a:cubicBezTo>
                    <a:pt x="19" y="0"/>
                    <a:pt x="19" y="0"/>
                    <a:pt x="18" y="0"/>
                  </a:cubicBezTo>
                  <a:cubicBezTo>
                    <a:pt x="17" y="1"/>
                    <a:pt x="16" y="2"/>
                    <a:pt x="17" y="3"/>
                  </a:cubicBezTo>
                  <a:cubicBezTo>
                    <a:pt x="8" y="23"/>
                    <a:pt x="0" y="49"/>
                    <a:pt x="11" y="69"/>
                  </a:cubicBezTo>
                  <a:cubicBezTo>
                    <a:pt x="14" y="74"/>
                    <a:pt x="19" y="77"/>
                    <a:pt x="24" y="76"/>
                  </a:cubicBezTo>
                  <a:cubicBezTo>
                    <a:pt x="30" y="74"/>
                    <a:pt x="31" y="67"/>
                    <a:pt x="31" y="61"/>
                  </a:cubicBezTo>
                  <a:cubicBezTo>
                    <a:pt x="35" y="67"/>
                    <a:pt x="41" y="72"/>
                    <a:pt x="48" y="74"/>
                  </a:cubicBezTo>
                  <a:cubicBezTo>
                    <a:pt x="49" y="75"/>
                    <a:pt x="50" y="74"/>
                    <a:pt x="50" y="73"/>
                  </a:cubicBezTo>
                  <a:cubicBezTo>
                    <a:pt x="53" y="66"/>
                    <a:pt x="54" y="59"/>
                    <a:pt x="53" y="52"/>
                  </a:cubicBezTo>
                  <a:cubicBezTo>
                    <a:pt x="58" y="56"/>
                    <a:pt x="63" y="59"/>
                    <a:pt x="69" y="57"/>
                  </a:cubicBezTo>
                  <a:cubicBezTo>
                    <a:pt x="76" y="55"/>
                    <a:pt x="77" y="46"/>
                    <a:pt x="76" y="41"/>
                  </a:cubicBezTo>
                  <a:cubicBezTo>
                    <a:pt x="74" y="14"/>
                    <a:pt x="41" y="4"/>
                    <a:pt x="20" y="0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8" name="Freeform 65"/>
            <p:cNvSpPr/>
            <p:nvPr/>
          </p:nvSpPr>
          <p:spPr bwMode="auto">
            <a:xfrm>
              <a:off x="-142846" y="-69563"/>
              <a:ext cx="457200" cy="561975"/>
            </a:xfrm>
            <a:custGeom>
              <a:avLst/>
              <a:gdLst>
                <a:gd name="T0" fmla="*/ 164 w 167"/>
                <a:gd name="T1" fmla="*/ 42 h 204"/>
                <a:gd name="T2" fmla="*/ 141 w 167"/>
                <a:gd name="T3" fmla="*/ 36 h 204"/>
                <a:gd name="T4" fmla="*/ 136 w 167"/>
                <a:gd name="T5" fmla="*/ 54 h 204"/>
                <a:gd name="T6" fmla="*/ 137 w 167"/>
                <a:gd name="T7" fmla="*/ 55 h 204"/>
                <a:gd name="T8" fmla="*/ 138 w 167"/>
                <a:gd name="T9" fmla="*/ 56 h 204"/>
                <a:gd name="T10" fmla="*/ 101 w 167"/>
                <a:gd name="T11" fmla="*/ 82 h 204"/>
                <a:gd name="T12" fmla="*/ 110 w 167"/>
                <a:gd name="T13" fmla="*/ 26 h 204"/>
                <a:gd name="T14" fmla="*/ 124 w 167"/>
                <a:gd name="T15" fmla="*/ 16 h 204"/>
                <a:gd name="T16" fmla="*/ 118 w 167"/>
                <a:gd name="T17" fmla="*/ 3 h 204"/>
                <a:gd name="T18" fmla="*/ 103 w 167"/>
                <a:gd name="T19" fmla="*/ 10 h 204"/>
                <a:gd name="T20" fmla="*/ 106 w 167"/>
                <a:gd name="T21" fmla="*/ 23 h 204"/>
                <a:gd name="T22" fmla="*/ 102 w 167"/>
                <a:gd name="T23" fmla="*/ 54 h 204"/>
                <a:gd name="T24" fmla="*/ 88 w 167"/>
                <a:gd name="T25" fmla="*/ 33 h 204"/>
                <a:gd name="T26" fmla="*/ 87 w 167"/>
                <a:gd name="T27" fmla="*/ 19 h 204"/>
                <a:gd name="T28" fmla="*/ 74 w 167"/>
                <a:gd name="T29" fmla="*/ 14 h 204"/>
                <a:gd name="T30" fmla="*/ 69 w 167"/>
                <a:gd name="T31" fmla="*/ 30 h 204"/>
                <a:gd name="T32" fmla="*/ 85 w 167"/>
                <a:gd name="T33" fmla="*/ 37 h 204"/>
                <a:gd name="T34" fmla="*/ 85 w 167"/>
                <a:gd name="T35" fmla="*/ 36 h 204"/>
                <a:gd name="T36" fmla="*/ 101 w 167"/>
                <a:gd name="T37" fmla="*/ 58 h 204"/>
                <a:gd name="T38" fmla="*/ 87 w 167"/>
                <a:gd name="T39" fmla="*/ 114 h 204"/>
                <a:gd name="T40" fmla="*/ 57 w 167"/>
                <a:gd name="T41" fmla="*/ 63 h 204"/>
                <a:gd name="T42" fmla="*/ 55 w 167"/>
                <a:gd name="T43" fmla="*/ 47 h 204"/>
                <a:gd name="T44" fmla="*/ 37 w 167"/>
                <a:gd name="T45" fmla="*/ 48 h 204"/>
                <a:gd name="T46" fmla="*/ 36 w 167"/>
                <a:gd name="T47" fmla="*/ 67 h 204"/>
                <a:gd name="T48" fmla="*/ 51 w 167"/>
                <a:gd name="T49" fmla="*/ 68 h 204"/>
                <a:gd name="T50" fmla="*/ 54 w 167"/>
                <a:gd name="T51" fmla="*/ 68 h 204"/>
                <a:gd name="T52" fmla="*/ 55 w 167"/>
                <a:gd name="T53" fmla="*/ 67 h 204"/>
                <a:gd name="T54" fmla="*/ 85 w 167"/>
                <a:gd name="T55" fmla="*/ 118 h 204"/>
                <a:gd name="T56" fmla="*/ 58 w 167"/>
                <a:gd name="T57" fmla="*/ 174 h 204"/>
                <a:gd name="T58" fmla="*/ 27 w 167"/>
                <a:gd name="T59" fmla="*/ 114 h 204"/>
                <a:gd name="T60" fmla="*/ 22 w 167"/>
                <a:gd name="T61" fmla="*/ 97 h 204"/>
                <a:gd name="T62" fmla="*/ 5 w 167"/>
                <a:gd name="T63" fmla="*/ 100 h 204"/>
                <a:gd name="T64" fmla="*/ 9 w 167"/>
                <a:gd name="T65" fmla="*/ 120 h 204"/>
                <a:gd name="T66" fmla="*/ 24 w 167"/>
                <a:gd name="T67" fmla="*/ 118 h 204"/>
                <a:gd name="T68" fmla="*/ 57 w 167"/>
                <a:gd name="T69" fmla="*/ 176 h 204"/>
                <a:gd name="T70" fmla="*/ 43 w 167"/>
                <a:gd name="T71" fmla="*/ 203 h 204"/>
                <a:gd name="T72" fmla="*/ 44 w 167"/>
                <a:gd name="T73" fmla="*/ 204 h 204"/>
                <a:gd name="T74" fmla="*/ 75 w 167"/>
                <a:gd name="T75" fmla="*/ 152 h 204"/>
                <a:gd name="T76" fmla="*/ 102 w 167"/>
                <a:gd name="T77" fmla="*/ 135 h 204"/>
                <a:gd name="T78" fmla="*/ 126 w 167"/>
                <a:gd name="T79" fmla="*/ 128 h 204"/>
                <a:gd name="T80" fmla="*/ 130 w 167"/>
                <a:gd name="T81" fmla="*/ 132 h 204"/>
                <a:gd name="T82" fmla="*/ 131 w 167"/>
                <a:gd name="T83" fmla="*/ 134 h 204"/>
                <a:gd name="T84" fmla="*/ 151 w 167"/>
                <a:gd name="T85" fmla="*/ 125 h 204"/>
                <a:gd name="T86" fmla="*/ 141 w 167"/>
                <a:gd name="T87" fmla="*/ 103 h 204"/>
                <a:gd name="T88" fmla="*/ 121 w 167"/>
                <a:gd name="T89" fmla="*/ 114 h 204"/>
                <a:gd name="T90" fmla="*/ 123 w 167"/>
                <a:gd name="T91" fmla="*/ 123 h 204"/>
                <a:gd name="T92" fmla="*/ 79 w 167"/>
                <a:gd name="T93" fmla="*/ 145 h 204"/>
                <a:gd name="T94" fmla="*/ 99 w 167"/>
                <a:gd name="T95" fmla="*/ 88 h 204"/>
                <a:gd name="T96" fmla="*/ 100 w 167"/>
                <a:gd name="T97" fmla="*/ 88 h 204"/>
                <a:gd name="T98" fmla="*/ 142 w 167"/>
                <a:gd name="T99" fmla="*/ 60 h 204"/>
                <a:gd name="T100" fmla="*/ 157 w 167"/>
                <a:gd name="T101" fmla="*/ 60 h 204"/>
                <a:gd name="T102" fmla="*/ 164 w 167"/>
                <a:gd name="T103" fmla="*/ 42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67" h="204">
                  <a:moveTo>
                    <a:pt x="164" y="42"/>
                  </a:moveTo>
                  <a:cubicBezTo>
                    <a:pt x="161" y="33"/>
                    <a:pt x="148" y="33"/>
                    <a:pt x="141" y="36"/>
                  </a:cubicBezTo>
                  <a:cubicBezTo>
                    <a:pt x="135" y="40"/>
                    <a:pt x="133" y="48"/>
                    <a:pt x="136" y="54"/>
                  </a:cubicBezTo>
                  <a:cubicBezTo>
                    <a:pt x="136" y="54"/>
                    <a:pt x="136" y="54"/>
                    <a:pt x="137" y="55"/>
                  </a:cubicBezTo>
                  <a:cubicBezTo>
                    <a:pt x="137" y="55"/>
                    <a:pt x="137" y="56"/>
                    <a:pt x="138" y="56"/>
                  </a:cubicBezTo>
                  <a:cubicBezTo>
                    <a:pt x="124" y="61"/>
                    <a:pt x="110" y="71"/>
                    <a:pt x="101" y="82"/>
                  </a:cubicBezTo>
                  <a:cubicBezTo>
                    <a:pt x="105" y="63"/>
                    <a:pt x="108" y="45"/>
                    <a:pt x="110" y="26"/>
                  </a:cubicBezTo>
                  <a:cubicBezTo>
                    <a:pt x="116" y="25"/>
                    <a:pt x="124" y="23"/>
                    <a:pt x="124" y="16"/>
                  </a:cubicBezTo>
                  <a:cubicBezTo>
                    <a:pt x="125" y="11"/>
                    <a:pt x="122" y="6"/>
                    <a:pt x="118" y="3"/>
                  </a:cubicBezTo>
                  <a:cubicBezTo>
                    <a:pt x="111" y="0"/>
                    <a:pt x="106" y="4"/>
                    <a:pt x="103" y="10"/>
                  </a:cubicBezTo>
                  <a:cubicBezTo>
                    <a:pt x="100" y="15"/>
                    <a:pt x="102" y="20"/>
                    <a:pt x="106" y="23"/>
                  </a:cubicBezTo>
                  <a:cubicBezTo>
                    <a:pt x="105" y="33"/>
                    <a:pt x="103" y="44"/>
                    <a:pt x="102" y="54"/>
                  </a:cubicBezTo>
                  <a:cubicBezTo>
                    <a:pt x="98" y="47"/>
                    <a:pt x="93" y="39"/>
                    <a:pt x="88" y="33"/>
                  </a:cubicBezTo>
                  <a:cubicBezTo>
                    <a:pt x="90" y="29"/>
                    <a:pt x="90" y="23"/>
                    <a:pt x="87" y="19"/>
                  </a:cubicBezTo>
                  <a:cubicBezTo>
                    <a:pt x="84" y="15"/>
                    <a:pt x="79" y="12"/>
                    <a:pt x="74" y="14"/>
                  </a:cubicBezTo>
                  <a:cubicBezTo>
                    <a:pt x="68" y="16"/>
                    <a:pt x="67" y="25"/>
                    <a:pt x="69" y="30"/>
                  </a:cubicBezTo>
                  <a:cubicBezTo>
                    <a:pt x="71" y="36"/>
                    <a:pt x="79" y="39"/>
                    <a:pt x="85" y="37"/>
                  </a:cubicBezTo>
                  <a:cubicBezTo>
                    <a:pt x="85" y="37"/>
                    <a:pt x="85" y="37"/>
                    <a:pt x="85" y="36"/>
                  </a:cubicBezTo>
                  <a:cubicBezTo>
                    <a:pt x="91" y="43"/>
                    <a:pt x="96" y="50"/>
                    <a:pt x="101" y="58"/>
                  </a:cubicBezTo>
                  <a:cubicBezTo>
                    <a:pt x="98" y="77"/>
                    <a:pt x="93" y="96"/>
                    <a:pt x="87" y="114"/>
                  </a:cubicBezTo>
                  <a:cubicBezTo>
                    <a:pt x="84" y="95"/>
                    <a:pt x="71" y="77"/>
                    <a:pt x="57" y="63"/>
                  </a:cubicBezTo>
                  <a:cubicBezTo>
                    <a:pt x="60" y="57"/>
                    <a:pt x="59" y="52"/>
                    <a:pt x="55" y="47"/>
                  </a:cubicBezTo>
                  <a:cubicBezTo>
                    <a:pt x="50" y="43"/>
                    <a:pt x="41" y="43"/>
                    <a:pt x="37" y="48"/>
                  </a:cubicBezTo>
                  <a:cubicBezTo>
                    <a:pt x="32" y="53"/>
                    <a:pt x="29" y="63"/>
                    <a:pt x="36" y="67"/>
                  </a:cubicBezTo>
                  <a:cubicBezTo>
                    <a:pt x="40" y="70"/>
                    <a:pt x="46" y="70"/>
                    <a:pt x="51" y="68"/>
                  </a:cubicBezTo>
                  <a:cubicBezTo>
                    <a:pt x="52" y="69"/>
                    <a:pt x="53" y="69"/>
                    <a:pt x="54" y="68"/>
                  </a:cubicBezTo>
                  <a:cubicBezTo>
                    <a:pt x="54" y="68"/>
                    <a:pt x="54" y="67"/>
                    <a:pt x="55" y="67"/>
                  </a:cubicBezTo>
                  <a:cubicBezTo>
                    <a:pt x="68" y="82"/>
                    <a:pt x="81" y="97"/>
                    <a:pt x="85" y="118"/>
                  </a:cubicBezTo>
                  <a:cubicBezTo>
                    <a:pt x="78" y="138"/>
                    <a:pt x="68" y="156"/>
                    <a:pt x="58" y="174"/>
                  </a:cubicBezTo>
                  <a:cubicBezTo>
                    <a:pt x="56" y="153"/>
                    <a:pt x="42" y="130"/>
                    <a:pt x="27" y="114"/>
                  </a:cubicBezTo>
                  <a:cubicBezTo>
                    <a:pt x="30" y="108"/>
                    <a:pt x="27" y="100"/>
                    <a:pt x="22" y="97"/>
                  </a:cubicBezTo>
                  <a:cubicBezTo>
                    <a:pt x="16" y="94"/>
                    <a:pt x="9" y="96"/>
                    <a:pt x="5" y="100"/>
                  </a:cubicBezTo>
                  <a:cubicBezTo>
                    <a:pt x="0" y="106"/>
                    <a:pt x="3" y="115"/>
                    <a:pt x="9" y="120"/>
                  </a:cubicBezTo>
                  <a:cubicBezTo>
                    <a:pt x="14" y="124"/>
                    <a:pt x="21" y="123"/>
                    <a:pt x="24" y="118"/>
                  </a:cubicBezTo>
                  <a:cubicBezTo>
                    <a:pt x="37" y="137"/>
                    <a:pt x="52" y="153"/>
                    <a:pt x="57" y="176"/>
                  </a:cubicBezTo>
                  <a:cubicBezTo>
                    <a:pt x="52" y="185"/>
                    <a:pt x="47" y="194"/>
                    <a:pt x="43" y="203"/>
                  </a:cubicBezTo>
                  <a:cubicBezTo>
                    <a:pt x="42" y="204"/>
                    <a:pt x="43" y="204"/>
                    <a:pt x="44" y="204"/>
                  </a:cubicBezTo>
                  <a:cubicBezTo>
                    <a:pt x="56" y="188"/>
                    <a:pt x="66" y="170"/>
                    <a:pt x="75" y="152"/>
                  </a:cubicBezTo>
                  <a:cubicBezTo>
                    <a:pt x="84" y="145"/>
                    <a:pt x="92" y="139"/>
                    <a:pt x="102" y="135"/>
                  </a:cubicBezTo>
                  <a:cubicBezTo>
                    <a:pt x="110" y="132"/>
                    <a:pt x="118" y="131"/>
                    <a:pt x="126" y="128"/>
                  </a:cubicBezTo>
                  <a:cubicBezTo>
                    <a:pt x="127" y="130"/>
                    <a:pt x="129" y="131"/>
                    <a:pt x="130" y="132"/>
                  </a:cubicBezTo>
                  <a:cubicBezTo>
                    <a:pt x="130" y="133"/>
                    <a:pt x="130" y="133"/>
                    <a:pt x="131" y="134"/>
                  </a:cubicBezTo>
                  <a:cubicBezTo>
                    <a:pt x="139" y="138"/>
                    <a:pt x="149" y="135"/>
                    <a:pt x="151" y="125"/>
                  </a:cubicBezTo>
                  <a:cubicBezTo>
                    <a:pt x="152" y="117"/>
                    <a:pt x="148" y="107"/>
                    <a:pt x="141" y="103"/>
                  </a:cubicBezTo>
                  <a:cubicBezTo>
                    <a:pt x="133" y="99"/>
                    <a:pt x="121" y="104"/>
                    <a:pt x="121" y="114"/>
                  </a:cubicBezTo>
                  <a:cubicBezTo>
                    <a:pt x="121" y="117"/>
                    <a:pt x="122" y="120"/>
                    <a:pt x="123" y="123"/>
                  </a:cubicBezTo>
                  <a:cubicBezTo>
                    <a:pt x="108" y="126"/>
                    <a:pt x="90" y="134"/>
                    <a:pt x="79" y="145"/>
                  </a:cubicBezTo>
                  <a:cubicBezTo>
                    <a:pt x="87" y="127"/>
                    <a:pt x="94" y="107"/>
                    <a:pt x="99" y="88"/>
                  </a:cubicBezTo>
                  <a:cubicBezTo>
                    <a:pt x="99" y="88"/>
                    <a:pt x="100" y="88"/>
                    <a:pt x="100" y="88"/>
                  </a:cubicBezTo>
                  <a:cubicBezTo>
                    <a:pt x="112" y="74"/>
                    <a:pt x="126" y="68"/>
                    <a:pt x="142" y="60"/>
                  </a:cubicBezTo>
                  <a:cubicBezTo>
                    <a:pt x="146" y="63"/>
                    <a:pt x="152" y="63"/>
                    <a:pt x="157" y="60"/>
                  </a:cubicBezTo>
                  <a:cubicBezTo>
                    <a:pt x="163" y="56"/>
                    <a:pt x="167" y="48"/>
                    <a:pt x="164" y="42"/>
                  </a:cubicBezTo>
                  <a:close/>
                </a:path>
              </a:pathLst>
            </a:custGeom>
            <a:solidFill>
              <a:srgbClr val="21B3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9" name="任意多边形 38"/>
            <p:cNvSpPr/>
            <p:nvPr/>
          </p:nvSpPr>
          <p:spPr bwMode="auto">
            <a:xfrm>
              <a:off x="-26273" y="434082"/>
              <a:ext cx="4349824" cy="682425"/>
            </a:xfrm>
            <a:custGeom>
              <a:avLst/>
              <a:gdLst>
                <a:gd name="connsiteX0" fmla="*/ 605014 w 4404883"/>
                <a:gd name="connsiteY0" fmla="*/ 946 h 682425"/>
                <a:gd name="connsiteX1" fmla="*/ 816050 w 4404883"/>
                <a:gd name="connsiteY1" fmla="*/ 38448 h 682425"/>
                <a:gd name="connsiteX2" fmla="*/ 1177825 w 4404883"/>
                <a:gd name="connsiteY2" fmla="*/ 225616 h 682425"/>
                <a:gd name="connsiteX3" fmla="*/ 1520415 w 4404883"/>
                <a:gd name="connsiteY3" fmla="*/ 448566 h 682425"/>
                <a:gd name="connsiteX4" fmla="*/ 1986338 w 4404883"/>
                <a:gd name="connsiteY4" fmla="*/ 652249 h 682425"/>
                <a:gd name="connsiteX5" fmla="*/ 2427594 w 4404883"/>
                <a:gd name="connsiteY5" fmla="*/ 624724 h 682425"/>
                <a:gd name="connsiteX6" fmla="*/ 3214181 w 4404883"/>
                <a:gd name="connsiteY6" fmla="*/ 173319 h 682425"/>
                <a:gd name="connsiteX7" fmla="*/ 3216921 w 4404883"/>
                <a:gd name="connsiteY7" fmla="*/ 170567 h 682425"/>
                <a:gd name="connsiteX8" fmla="*/ 3348476 w 4404883"/>
                <a:gd name="connsiteY8" fmla="*/ 104507 h 682425"/>
                <a:gd name="connsiteX9" fmla="*/ 3918546 w 4404883"/>
                <a:gd name="connsiteY9" fmla="*/ 38448 h 682425"/>
                <a:gd name="connsiteX10" fmla="*/ 4349824 w 4404883"/>
                <a:gd name="connsiteY10" fmla="*/ 178566 h 682425"/>
                <a:gd name="connsiteX11" fmla="*/ 4404883 w 4404883"/>
                <a:gd name="connsiteY11" fmla="*/ 209367 h 682425"/>
                <a:gd name="connsiteX12" fmla="*/ 4404883 w 4404883"/>
                <a:gd name="connsiteY12" fmla="*/ 226059 h 682425"/>
                <a:gd name="connsiteX13" fmla="*/ 4330039 w 4404883"/>
                <a:gd name="connsiteY13" fmla="*/ 184157 h 682425"/>
                <a:gd name="connsiteX14" fmla="*/ 4137803 w 4404883"/>
                <a:gd name="connsiteY14" fmla="*/ 101755 h 682425"/>
                <a:gd name="connsiteX15" fmla="*/ 3688325 w 4404883"/>
                <a:gd name="connsiteY15" fmla="*/ 43953 h 682425"/>
                <a:gd name="connsiteX16" fmla="*/ 3214181 w 4404883"/>
                <a:gd name="connsiteY16" fmla="*/ 184329 h 682425"/>
                <a:gd name="connsiteX17" fmla="*/ 2575593 w 4404883"/>
                <a:gd name="connsiteY17" fmla="*/ 583437 h 682425"/>
                <a:gd name="connsiteX18" fmla="*/ 1890413 w 4404883"/>
                <a:gd name="connsiteY18" fmla="*/ 643992 h 682425"/>
                <a:gd name="connsiteX19" fmla="*/ 1016123 w 4404883"/>
                <a:gd name="connsiteY19" fmla="*/ 143042 h 682425"/>
                <a:gd name="connsiteX20" fmla="*/ 769458 w 4404883"/>
                <a:gd name="connsiteY20" fmla="*/ 38448 h 682425"/>
                <a:gd name="connsiteX21" fmla="*/ 506348 w 4404883"/>
                <a:gd name="connsiteY21" fmla="*/ 13676 h 682425"/>
                <a:gd name="connsiteX22" fmla="*/ 2056 w 4404883"/>
                <a:gd name="connsiteY22" fmla="*/ 54963 h 682425"/>
                <a:gd name="connsiteX23" fmla="*/ 2056 w 4404883"/>
                <a:gd name="connsiteY23" fmla="*/ 49458 h 682425"/>
                <a:gd name="connsiteX24" fmla="*/ 4797 w 4404883"/>
                <a:gd name="connsiteY24" fmla="*/ 49458 h 682425"/>
                <a:gd name="connsiteX25" fmla="*/ 21241 w 4404883"/>
                <a:gd name="connsiteY25" fmla="*/ 49458 h 682425"/>
                <a:gd name="connsiteX26" fmla="*/ 385757 w 4404883"/>
                <a:gd name="connsiteY26" fmla="*/ 10923 h 682425"/>
                <a:gd name="connsiteX27" fmla="*/ 393979 w 4404883"/>
                <a:gd name="connsiteY27" fmla="*/ 10923 h 682425"/>
                <a:gd name="connsiteX28" fmla="*/ 605014 w 4404883"/>
                <a:gd name="connsiteY28" fmla="*/ 946 h 682425"/>
                <a:gd name="connsiteX0-1" fmla="*/ 605014 w 4404883"/>
                <a:gd name="connsiteY0-2" fmla="*/ 946 h 682425"/>
                <a:gd name="connsiteX1-3" fmla="*/ 816050 w 4404883"/>
                <a:gd name="connsiteY1-4" fmla="*/ 38448 h 682425"/>
                <a:gd name="connsiteX2-5" fmla="*/ 1177825 w 4404883"/>
                <a:gd name="connsiteY2-6" fmla="*/ 225616 h 682425"/>
                <a:gd name="connsiteX3-7" fmla="*/ 1520415 w 4404883"/>
                <a:gd name="connsiteY3-8" fmla="*/ 448566 h 682425"/>
                <a:gd name="connsiteX4-9" fmla="*/ 1986338 w 4404883"/>
                <a:gd name="connsiteY4-10" fmla="*/ 652249 h 682425"/>
                <a:gd name="connsiteX5-11" fmla="*/ 2427594 w 4404883"/>
                <a:gd name="connsiteY5-12" fmla="*/ 624724 h 682425"/>
                <a:gd name="connsiteX6-13" fmla="*/ 3214181 w 4404883"/>
                <a:gd name="connsiteY6-14" fmla="*/ 173319 h 682425"/>
                <a:gd name="connsiteX7-15" fmla="*/ 3216921 w 4404883"/>
                <a:gd name="connsiteY7-16" fmla="*/ 170567 h 682425"/>
                <a:gd name="connsiteX8-17" fmla="*/ 3348476 w 4404883"/>
                <a:gd name="connsiteY8-18" fmla="*/ 104507 h 682425"/>
                <a:gd name="connsiteX9-19" fmla="*/ 3918546 w 4404883"/>
                <a:gd name="connsiteY9-20" fmla="*/ 38448 h 682425"/>
                <a:gd name="connsiteX10-21" fmla="*/ 4349824 w 4404883"/>
                <a:gd name="connsiteY10-22" fmla="*/ 178566 h 682425"/>
                <a:gd name="connsiteX11-23" fmla="*/ 4404883 w 4404883"/>
                <a:gd name="connsiteY11-24" fmla="*/ 209367 h 682425"/>
                <a:gd name="connsiteX12-25" fmla="*/ 4330039 w 4404883"/>
                <a:gd name="connsiteY12-26" fmla="*/ 184157 h 682425"/>
                <a:gd name="connsiteX13-27" fmla="*/ 4137803 w 4404883"/>
                <a:gd name="connsiteY13-28" fmla="*/ 101755 h 682425"/>
                <a:gd name="connsiteX14-29" fmla="*/ 3688325 w 4404883"/>
                <a:gd name="connsiteY14-30" fmla="*/ 43953 h 682425"/>
                <a:gd name="connsiteX15-31" fmla="*/ 3214181 w 4404883"/>
                <a:gd name="connsiteY15-32" fmla="*/ 184329 h 682425"/>
                <a:gd name="connsiteX16-33" fmla="*/ 2575593 w 4404883"/>
                <a:gd name="connsiteY16-34" fmla="*/ 583437 h 682425"/>
                <a:gd name="connsiteX17-35" fmla="*/ 1890413 w 4404883"/>
                <a:gd name="connsiteY17-36" fmla="*/ 643992 h 682425"/>
                <a:gd name="connsiteX18-37" fmla="*/ 1016123 w 4404883"/>
                <a:gd name="connsiteY18-38" fmla="*/ 143042 h 682425"/>
                <a:gd name="connsiteX19-39" fmla="*/ 769458 w 4404883"/>
                <a:gd name="connsiteY19-40" fmla="*/ 38448 h 682425"/>
                <a:gd name="connsiteX20-41" fmla="*/ 506348 w 4404883"/>
                <a:gd name="connsiteY20-42" fmla="*/ 13676 h 682425"/>
                <a:gd name="connsiteX21-43" fmla="*/ 2056 w 4404883"/>
                <a:gd name="connsiteY21-44" fmla="*/ 54963 h 682425"/>
                <a:gd name="connsiteX22-45" fmla="*/ 2056 w 4404883"/>
                <a:gd name="connsiteY22-46" fmla="*/ 49458 h 682425"/>
                <a:gd name="connsiteX23-47" fmla="*/ 4797 w 4404883"/>
                <a:gd name="connsiteY23-48" fmla="*/ 49458 h 682425"/>
                <a:gd name="connsiteX24-49" fmla="*/ 21241 w 4404883"/>
                <a:gd name="connsiteY24-50" fmla="*/ 49458 h 682425"/>
                <a:gd name="connsiteX25-51" fmla="*/ 385757 w 4404883"/>
                <a:gd name="connsiteY25-52" fmla="*/ 10923 h 682425"/>
                <a:gd name="connsiteX26-53" fmla="*/ 393979 w 4404883"/>
                <a:gd name="connsiteY26-54" fmla="*/ 10923 h 682425"/>
                <a:gd name="connsiteX27-55" fmla="*/ 605014 w 4404883"/>
                <a:gd name="connsiteY27-56" fmla="*/ 946 h 682425"/>
                <a:gd name="connsiteX0-57" fmla="*/ 605014 w 4349824"/>
                <a:gd name="connsiteY0-58" fmla="*/ 946 h 682425"/>
                <a:gd name="connsiteX1-59" fmla="*/ 816050 w 4349824"/>
                <a:gd name="connsiteY1-60" fmla="*/ 38448 h 682425"/>
                <a:gd name="connsiteX2-61" fmla="*/ 1177825 w 4349824"/>
                <a:gd name="connsiteY2-62" fmla="*/ 225616 h 682425"/>
                <a:gd name="connsiteX3-63" fmla="*/ 1520415 w 4349824"/>
                <a:gd name="connsiteY3-64" fmla="*/ 448566 h 682425"/>
                <a:gd name="connsiteX4-65" fmla="*/ 1986338 w 4349824"/>
                <a:gd name="connsiteY4-66" fmla="*/ 652249 h 682425"/>
                <a:gd name="connsiteX5-67" fmla="*/ 2427594 w 4349824"/>
                <a:gd name="connsiteY5-68" fmla="*/ 624724 h 682425"/>
                <a:gd name="connsiteX6-69" fmla="*/ 3214181 w 4349824"/>
                <a:gd name="connsiteY6-70" fmla="*/ 173319 h 682425"/>
                <a:gd name="connsiteX7-71" fmla="*/ 3216921 w 4349824"/>
                <a:gd name="connsiteY7-72" fmla="*/ 170567 h 682425"/>
                <a:gd name="connsiteX8-73" fmla="*/ 3348476 w 4349824"/>
                <a:gd name="connsiteY8-74" fmla="*/ 104507 h 682425"/>
                <a:gd name="connsiteX9-75" fmla="*/ 3918546 w 4349824"/>
                <a:gd name="connsiteY9-76" fmla="*/ 38448 h 682425"/>
                <a:gd name="connsiteX10-77" fmla="*/ 4349824 w 4349824"/>
                <a:gd name="connsiteY10-78" fmla="*/ 178566 h 682425"/>
                <a:gd name="connsiteX11-79" fmla="*/ 4330039 w 4349824"/>
                <a:gd name="connsiteY11-80" fmla="*/ 184157 h 682425"/>
                <a:gd name="connsiteX12-81" fmla="*/ 4137803 w 4349824"/>
                <a:gd name="connsiteY12-82" fmla="*/ 101755 h 682425"/>
                <a:gd name="connsiteX13-83" fmla="*/ 3688325 w 4349824"/>
                <a:gd name="connsiteY13-84" fmla="*/ 43953 h 682425"/>
                <a:gd name="connsiteX14-85" fmla="*/ 3214181 w 4349824"/>
                <a:gd name="connsiteY14-86" fmla="*/ 184329 h 682425"/>
                <a:gd name="connsiteX15-87" fmla="*/ 2575593 w 4349824"/>
                <a:gd name="connsiteY15-88" fmla="*/ 583437 h 682425"/>
                <a:gd name="connsiteX16-89" fmla="*/ 1890413 w 4349824"/>
                <a:gd name="connsiteY16-90" fmla="*/ 643992 h 682425"/>
                <a:gd name="connsiteX17-91" fmla="*/ 1016123 w 4349824"/>
                <a:gd name="connsiteY17-92" fmla="*/ 143042 h 682425"/>
                <a:gd name="connsiteX18-93" fmla="*/ 769458 w 4349824"/>
                <a:gd name="connsiteY18-94" fmla="*/ 38448 h 682425"/>
                <a:gd name="connsiteX19-95" fmla="*/ 506348 w 4349824"/>
                <a:gd name="connsiteY19-96" fmla="*/ 13676 h 682425"/>
                <a:gd name="connsiteX20-97" fmla="*/ 2056 w 4349824"/>
                <a:gd name="connsiteY20-98" fmla="*/ 54963 h 682425"/>
                <a:gd name="connsiteX21-99" fmla="*/ 2056 w 4349824"/>
                <a:gd name="connsiteY21-100" fmla="*/ 49458 h 682425"/>
                <a:gd name="connsiteX22-101" fmla="*/ 4797 w 4349824"/>
                <a:gd name="connsiteY22-102" fmla="*/ 49458 h 682425"/>
                <a:gd name="connsiteX23-103" fmla="*/ 21241 w 4349824"/>
                <a:gd name="connsiteY23-104" fmla="*/ 49458 h 682425"/>
                <a:gd name="connsiteX24-105" fmla="*/ 385757 w 4349824"/>
                <a:gd name="connsiteY24-106" fmla="*/ 10923 h 682425"/>
                <a:gd name="connsiteX25-107" fmla="*/ 393979 w 4349824"/>
                <a:gd name="connsiteY25-108" fmla="*/ 10923 h 682425"/>
                <a:gd name="connsiteX26-109" fmla="*/ 605014 w 4349824"/>
                <a:gd name="connsiteY26-110" fmla="*/ 946 h 68242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  <a:cxn ang="0">
                  <a:pos x="connsiteX21-43" y="connsiteY21-44"/>
                </a:cxn>
                <a:cxn ang="0">
                  <a:pos x="connsiteX22-45" y="connsiteY22-46"/>
                </a:cxn>
                <a:cxn ang="0">
                  <a:pos x="connsiteX23-47" y="connsiteY23-48"/>
                </a:cxn>
                <a:cxn ang="0">
                  <a:pos x="connsiteX24-49" y="connsiteY24-50"/>
                </a:cxn>
                <a:cxn ang="0">
                  <a:pos x="connsiteX25-51" y="connsiteY25-52"/>
                </a:cxn>
                <a:cxn ang="0">
                  <a:pos x="connsiteX26-53" y="connsiteY26-54"/>
                </a:cxn>
              </a:cxnLst>
              <a:rect l="l" t="t" r="r" b="b"/>
              <a:pathLst>
                <a:path w="4349824" h="682425">
                  <a:moveTo>
                    <a:pt x="605014" y="946"/>
                  </a:moveTo>
                  <a:cubicBezTo>
                    <a:pt x="675588" y="4042"/>
                    <a:pt x="746162" y="15052"/>
                    <a:pt x="816050" y="38448"/>
                  </a:cubicBezTo>
                  <a:cubicBezTo>
                    <a:pt x="944864" y="79735"/>
                    <a:pt x="1065456" y="151299"/>
                    <a:pt x="1177825" y="225616"/>
                  </a:cubicBezTo>
                  <a:cubicBezTo>
                    <a:pt x="1292935" y="297180"/>
                    <a:pt x="1405305" y="374250"/>
                    <a:pt x="1520415" y="448566"/>
                  </a:cubicBezTo>
                  <a:cubicBezTo>
                    <a:pt x="1665673" y="536645"/>
                    <a:pt x="1816413" y="621972"/>
                    <a:pt x="1986338" y="652249"/>
                  </a:cubicBezTo>
                  <a:cubicBezTo>
                    <a:pt x="2134336" y="682526"/>
                    <a:pt x="2282336" y="671516"/>
                    <a:pt x="2427594" y="624724"/>
                  </a:cubicBezTo>
                  <a:cubicBezTo>
                    <a:pt x="2718110" y="533893"/>
                    <a:pt x="2962034" y="335715"/>
                    <a:pt x="3214181" y="173319"/>
                  </a:cubicBezTo>
                  <a:lnTo>
                    <a:pt x="3216921" y="170567"/>
                  </a:lnTo>
                  <a:cubicBezTo>
                    <a:pt x="3258032" y="145794"/>
                    <a:pt x="3301884" y="118270"/>
                    <a:pt x="3348476" y="104507"/>
                  </a:cubicBezTo>
                  <a:cubicBezTo>
                    <a:pt x="3526623" y="30191"/>
                    <a:pt x="3723955" y="16428"/>
                    <a:pt x="3918546" y="38448"/>
                  </a:cubicBezTo>
                  <a:cubicBezTo>
                    <a:pt x="4072711" y="54963"/>
                    <a:pt x="4214544" y="108636"/>
                    <a:pt x="4349824" y="178566"/>
                  </a:cubicBezTo>
                  <a:lnTo>
                    <a:pt x="4330039" y="184157"/>
                  </a:lnTo>
                  <a:cubicBezTo>
                    <a:pt x="4267988" y="152676"/>
                    <a:pt x="4204266" y="124463"/>
                    <a:pt x="4137803" y="101755"/>
                  </a:cubicBezTo>
                  <a:cubicBezTo>
                    <a:pt x="3995286" y="52210"/>
                    <a:pt x="3839065" y="35696"/>
                    <a:pt x="3688325" y="43953"/>
                  </a:cubicBezTo>
                  <a:cubicBezTo>
                    <a:pt x="3521141" y="52210"/>
                    <a:pt x="3356698" y="96250"/>
                    <a:pt x="3214181" y="184329"/>
                  </a:cubicBezTo>
                  <a:cubicBezTo>
                    <a:pt x="3005886" y="324705"/>
                    <a:pt x="2805813" y="481596"/>
                    <a:pt x="2575593" y="583437"/>
                  </a:cubicBezTo>
                  <a:cubicBezTo>
                    <a:pt x="2359076" y="682526"/>
                    <a:pt x="2120633" y="715556"/>
                    <a:pt x="1890413" y="643992"/>
                  </a:cubicBezTo>
                  <a:cubicBezTo>
                    <a:pt x="1567007" y="544903"/>
                    <a:pt x="1309380" y="302685"/>
                    <a:pt x="1016123" y="143042"/>
                  </a:cubicBezTo>
                  <a:cubicBezTo>
                    <a:pt x="936642" y="101755"/>
                    <a:pt x="857161" y="60468"/>
                    <a:pt x="769458" y="38448"/>
                  </a:cubicBezTo>
                  <a:cubicBezTo>
                    <a:pt x="684495" y="16428"/>
                    <a:pt x="596792" y="10923"/>
                    <a:pt x="506348" y="13676"/>
                  </a:cubicBezTo>
                  <a:cubicBezTo>
                    <a:pt x="339164" y="21933"/>
                    <a:pt x="171981" y="54963"/>
                    <a:pt x="2056" y="54963"/>
                  </a:cubicBezTo>
                  <a:cubicBezTo>
                    <a:pt x="-685" y="54963"/>
                    <a:pt x="-685" y="49458"/>
                    <a:pt x="2056" y="49458"/>
                  </a:cubicBezTo>
                  <a:lnTo>
                    <a:pt x="4797" y="49458"/>
                  </a:lnTo>
                  <a:lnTo>
                    <a:pt x="21241" y="49458"/>
                  </a:lnTo>
                  <a:cubicBezTo>
                    <a:pt x="144573" y="43953"/>
                    <a:pt x="265165" y="24686"/>
                    <a:pt x="385757" y="10923"/>
                  </a:cubicBezTo>
                  <a:lnTo>
                    <a:pt x="393979" y="10923"/>
                  </a:lnTo>
                  <a:cubicBezTo>
                    <a:pt x="463867" y="2666"/>
                    <a:pt x="534441" y="-2151"/>
                    <a:pt x="605014" y="946"/>
                  </a:cubicBezTo>
                  <a:close/>
                </a:path>
              </a:pathLst>
            </a:custGeom>
            <a:solidFill>
              <a:srgbClr val="B3AE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0" name="Freeform 45"/>
            <p:cNvSpPr/>
            <p:nvPr/>
          </p:nvSpPr>
          <p:spPr bwMode="auto">
            <a:xfrm rot="3230110">
              <a:off x="4294487" y="304051"/>
              <a:ext cx="135547" cy="325921"/>
            </a:xfrm>
            <a:custGeom>
              <a:avLst/>
              <a:gdLst>
                <a:gd name="T0" fmla="*/ 16 w 52"/>
                <a:gd name="T1" fmla="*/ 2 h 124"/>
                <a:gd name="T2" fmla="*/ 13 w 52"/>
                <a:gd name="T3" fmla="*/ 3 h 124"/>
                <a:gd name="T4" fmla="*/ 35 w 52"/>
                <a:gd name="T5" fmla="*/ 123 h 124"/>
                <a:gd name="T6" fmla="*/ 35 w 52"/>
                <a:gd name="T7" fmla="*/ 123 h 124"/>
                <a:gd name="T8" fmla="*/ 36 w 52"/>
                <a:gd name="T9" fmla="*/ 123 h 124"/>
                <a:gd name="T10" fmla="*/ 36 w 52"/>
                <a:gd name="T11" fmla="*/ 122 h 124"/>
                <a:gd name="T12" fmla="*/ 36 w 52"/>
                <a:gd name="T13" fmla="*/ 122 h 124"/>
                <a:gd name="T14" fmla="*/ 47 w 52"/>
                <a:gd name="T15" fmla="*/ 64 h 124"/>
                <a:gd name="T16" fmla="*/ 19 w 52"/>
                <a:gd name="T17" fmla="*/ 1 h 124"/>
                <a:gd name="T18" fmla="*/ 16 w 52"/>
                <a:gd name="T19" fmla="*/ 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124">
                  <a:moveTo>
                    <a:pt x="16" y="2"/>
                  </a:moveTo>
                  <a:cubicBezTo>
                    <a:pt x="15" y="2"/>
                    <a:pt x="14" y="2"/>
                    <a:pt x="13" y="3"/>
                  </a:cubicBezTo>
                  <a:cubicBezTo>
                    <a:pt x="0" y="43"/>
                    <a:pt x="0" y="94"/>
                    <a:pt x="35" y="123"/>
                  </a:cubicBezTo>
                  <a:cubicBezTo>
                    <a:pt x="35" y="123"/>
                    <a:pt x="35" y="123"/>
                    <a:pt x="35" y="123"/>
                  </a:cubicBezTo>
                  <a:cubicBezTo>
                    <a:pt x="35" y="123"/>
                    <a:pt x="35" y="123"/>
                    <a:pt x="36" y="123"/>
                  </a:cubicBezTo>
                  <a:cubicBezTo>
                    <a:pt x="36" y="124"/>
                    <a:pt x="37" y="123"/>
                    <a:pt x="36" y="122"/>
                  </a:cubicBezTo>
                  <a:cubicBezTo>
                    <a:pt x="36" y="122"/>
                    <a:pt x="36" y="122"/>
                    <a:pt x="36" y="122"/>
                  </a:cubicBezTo>
                  <a:cubicBezTo>
                    <a:pt x="52" y="109"/>
                    <a:pt x="50" y="81"/>
                    <a:pt x="47" y="64"/>
                  </a:cubicBezTo>
                  <a:cubicBezTo>
                    <a:pt x="44" y="42"/>
                    <a:pt x="35" y="18"/>
                    <a:pt x="19" y="1"/>
                  </a:cubicBezTo>
                  <a:cubicBezTo>
                    <a:pt x="18" y="0"/>
                    <a:pt x="16" y="1"/>
                    <a:pt x="16" y="2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1" name="Freeform 45"/>
            <p:cNvSpPr/>
            <p:nvPr/>
          </p:nvSpPr>
          <p:spPr bwMode="auto">
            <a:xfrm rot="11310777">
              <a:off x="4106243" y="547734"/>
              <a:ext cx="135547" cy="325921"/>
            </a:xfrm>
            <a:custGeom>
              <a:avLst/>
              <a:gdLst>
                <a:gd name="T0" fmla="*/ 16 w 52"/>
                <a:gd name="T1" fmla="*/ 2 h 124"/>
                <a:gd name="T2" fmla="*/ 13 w 52"/>
                <a:gd name="T3" fmla="*/ 3 h 124"/>
                <a:gd name="T4" fmla="*/ 35 w 52"/>
                <a:gd name="T5" fmla="*/ 123 h 124"/>
                <a:gd name="T6" fmla="*/ 35 w 52"/>
                <a:gd name="T7" fmla="*/ 123 h 124"/>
                <a:gd name="T8" fmla="*/ 36 w 52"/>
                <a:gd name="T9" fmla="*/ 123 h 124"/>
                <a:gd name="T10" fmla="*/ 36 w 52"/>
                <a:gd name="T11" fmla="*/ 122 h 124"/>
                <a:gd name="T12" fmla="*/ 36 w 52"/>
                <a:gd name="T13" fmla="*/ 122 h 124"/>
                <a:gd name="T14" fmla="*/ 47 w 52"/>
                <a:gd name="T15" fmla="*/ 64 h 124"/>
                <a:gd name="T16" fmla="*/ 19 w 52"/>
                <a:gd name="T17" fmla="*/ 1 h 124"/>
                <a:gd name="T18" fmla="*/ 16 w 52"/>
                <a:gd name="T19" fmla="*/ 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124">
                  <a:moveTo>
                    <a:pt x="16" y="2"/>
                  </a:moveTo>
                  <a:cubicBezTo>
                    <a:pt x="15" y="2"/>
                    <a:pt x="14" y="2"/>
                    <a:pt x="13" y="3"/>
                  </a:cubicBezTo>
                  <a:cubicBezTo>
                    <a:pt x="0" y="43"/>
                    <a:pt x="0" y="94"/>
                    <a:pt x="35" y="123"/>
                  </a:cubicBezTo>
                  <a:cubicBezTo>
                    <a:pt x="35" y="123"/>
                    <a:pt x="35" y="123"/>
                    <a:pt x="35" y="123"/>
                  </a:cubicBezTo>
                  <a:cubicBezTo>
                    <a:pt x="35" y="123"/>
                    <a:pt x="35" y="123"/>
                    <a:pt x="36" y="123"/>
                  </a:cubicBezTo>
                  <a:cubicBezTo>
                    <a:pt x="36" y="124"/>
                    <a:pt x="37" y="123"/>
                    <a:pt x="36" y="122"/>
                  </a:cubicBezTo>
                  <a:cubicBezTo>
                    <a:pt x="36" y="122"/>
                    <a:pt x="36" y="122"/>
                    <a:pt x="36" y="122"/>
                  </a:cubicBezTo>
                  <a:cubicBezTo>
                    <a:pt x="52" y="109"/>
                    <a:pt x="50" y="81"/>
                    <a:pt x="47" y="64"/>
                  </a:cubicBezTo>
                  <a:cubicBezTo>
                    <a:pt x="44" y="42"/>
                    <a:pt x="35" y="18"/>
                    <a:pt x="19" y="1"/>
                  </a:cubicBezTo>
                  <a:cubicBezTo>
                    <a:pt x="18" y="0"/>
                    <a:pt x="16" y="1"/>
                    <a:pt x="16" y="2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42" name="组合 41"/>
          <p:cNvGrpSpPr/>
          <p:nvPr userDrawn="1"/>
        </p:nvGrpSpPr>
        <p:grpSpPr>
          <a:xfrm>
            <a:off x="7188456" y="4355253"/>
            <a:ext cx="1955544" cy="788247"/>
            <a:chOff x="2139509" y="1743868"/>
            <a:chExt cx="4107744" cy="1655763"/>
          </a:xfrm>
        </p:grpSpPr>
        <p:sp>
          <p:nvSpPr>
            <p:cNvPr id="43" name="Freeform 5"/>
            <p:cNvSpPr/>
            <p:nvPr/>
          </p:nvSpPr>
          <p:spPr bwMode="auto">
            <a:xfrm flipH="1">
              <a:off x="3503171" y="2353468"/>
              <a:ext cx="347663" cy="338138"/>
            </a:xfrm>
            <a:custGeom>
              <a:avLst/>
              <a:gdLst>
                <a:gd name="T0" fmla="*/ 108 w 127"/>
                <a:gd name="T1" fmla="*/ 24 h 123"/>
                <a:gd name="T2" fmla="*/ 57 w 127"/>
                <a:gd name="T3" fmla="*/ 2 h 123"/>
                <a:gd name="T4" fmla="*/ 18 w 127"/>
                <a:gd name="T5" fmla="*/ 17 h 123"/>
                <a:gd name="T6" fmla="*/ 2 w 127"/>
                <a:gd name="T7" fmla="*/ 53 h 123"/>
                <a:gd name="T8" fmla="*/ 11 w 127"/>
                <a:gd name="T9" fmla="*/ 97 h 123"/>
                <a:gd name="T10" fmla="*/ 43 w 127"/>
                <a:gd name="T11" fmla="*/ 121 h 123"/>
                <a:gd name="T12" fmla="*/ 64 w 127"/>
                <a:gd name="T13" fmla="*/ 101 h 123"/>
                <a:gd name="T14" fmla="*/ 94 w 127"/>
                <a:gd name="T15" fmla="*/ 75 h 123"/>
                <a:gd name="T16" fmla="*/ 124 w 127"/>
                <a:gd name="T17" fmla="*/ 69 h 123"/>
                <a:gd name="T18" fmla="*/ 108 w 127"/>
                <a:gd name="T19" fmla="*/ 24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7" h="123">
                  <a:moveTo>
                    <a:pt x="108" y="24"/>
                  </a:moveTo>
                  <a:cubicBezTo>
                    <a:pt x="96" y="10"/>
                    <a:pt x="75" y="4"/>
                    <a:pt x="57" y="2"/>
                  </a:cubicBezTo>
                  <a:cubicBezTo>
                    <a:pt x="43" y="0"/>
                    <a:pt x="22" y="2"/>
                    <a:pt x="18" y="17"/>
                  </a:cubicBezTo>
                  <a:cubicBezTo>
                    <a:pt x="9" y="25"/>
                    <a:pt x="4" y="46"/>
                    <a:pt x="2" y="53"/>
                  </a:cubicBezTo>
                  <a:cubicBezTo>
                    <a:pt x="0" y="69"/>
                    <a:pt x="1" y="84"/>
                    <a:pt x="11" y="97"/>
                  </a:cubicBezTo>
                  <a:cubicBezTo>
                    <a:pt x="18" y="107"/>
                    <a:pt x="29" y="119"/>
                    <a:pt x="43" y="121"/>
                  </a:cubicBezTo>
                  <a:cubicBezTo>
                    <a:pt x="55" y="123"/>
                    <a:pt x="61" y="111"/>
                    <a:pt x="64" y="101"/>
                  </a:cubicBezTo>
                  <a:cubicBezTo>
                    <a:pt x="81" y="111"/>
                    <a:pt x="97" y="94"/>
                    <a:pt x="94" y="75"/>
                  </a:cubicBezTo>
                  <a:cubicBezTo>
                    <a:pt x="105" y="83"/>
                    <a:pt x="121" y="85"/>
                    <a:pt x="124" y="69"/>
                  </a:cubicBezTo>
                  <a:cubicBezTo>
                    <a:pt x="127" y="53"/>
                    <a:pt x="119" y="34"/>
                    <a:pt x="108" y="24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4" name="Freeform 9"/>
            <p:cNvSpPr/>
            <p:nvPr/>
          </p:nvSpPr>
          <p:spPr bwMode="auto">
            <a:xfrm flipH="1">
              <a:off x="2139509" y="1970880"/>
              <a:ext cx="381000" cy="493713"/>
            </a:xfrm>
            <a:custGeom>
              <a:avLst/>
              <a:gdLst>
                <a:gd name="T0" fmla="*/ 44 w 139"/>
                <a:gd name="T1" fmla="*/ 21 h 179"/>
                <a:gd name="T2" fmla="*/ 20 w 139"/>
                <a:gd name="T3" fmla="*/ 0 h 179"/>
                <a:gd name="T4" fmla="*/ 4 w 139"/>
                <a:gd name="T5" fmla="*/ 20 h 179"/>
                <a:gd name="T6" fmla="*/ 7 w 139"/>
                <a:gd name="T7" fmla="*/ 65 h 179"/>
                <a:gd name="T8" fmla="*/ 29 w 139"/>
                <a:gd name="T9" fmla="*/ 120 h 179"/>
                <a:gd name="T10" fmla="*/ 30 w 139"/>
                <a:gd name="T11" fmla="*/ 120 h 179"/>
                <a:gd name="T12" fmla="*/ 30 w 139"/>
                <a:gd name="T13" fmla="*/ 119 h 179"/>
                <a:gd name="T14" fmla="*/ 129 w 139"/>
                <a:gd name="T15" fmla="*/ 150 h 179"/>
                <a:gd name="T16" fmla="*/ 126 w 139"/>
                <a:gd name="T17" fmla="*/ 117 h 179"/>
                <a:gd name="T18" fmla="*/ 126 w 139"/>
                <a:gd name="T19" fmla="*/ 108 h 179"/>
                <a:gd name="T20" fmla="*/ 126 w 139"/>
                <a:gd name="T21" fmla="*/ 95 h 179"/>
                <a:gd name="T22" fmla="*/ 111 w 139"/>
                <a:gd name="T23" fmla="*/ 77 h 179"/>
                <a:gd name="T24" fmla="*/ 111 w 139"/>
                <a:gd name="T25" fmla="*/ 77 h 179"/>
                <a:gd name="T26" fmla="*/ 86 w 139"/>
                <a:gd name="T27" fmla="*/ 46 h 179"/>
                <a:gd name="T28" fmla="*/ 77 w 139"/>
                <a:gd name="T29" fmla="*/ 17 h 179"/>
                <a:gd name="T30" fmla="*/ 44 w 139"/>
                <a:gd name="T31" fmla="*/ 21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9" h="179">
                  <a:moveTo>
                    <a:pt x="44" y="21"/>
                  </a:moveTo>
                  <a:cubicBezTo>
                    <a:pt x="38" y="12"/>
                    <a:pt x="31" y="0"/>
                    <a:pt x="20" y="0"/>
                  </a:cubicBezTo>
                  <a:cubicBezTo>
                    <a:pt x="10" y="0"/>
                    <a:pt x="6" y="12"/>
                    <a:pt x="4" y="20"/>
                  </a:cubicBezTo>
                  <a:cubicBezTo>
                    <a:pt x="0" y="35"/>
                    <a:pt x="3" y="51"/>
                    <a:pt x="7" y="65"/>
                  </a:cubicBezTo>
                  <a:cubicBezTo>
                    <a:pt x="14" y="83"/>
                    <a:pt x="26" y="100"/>
                    <a:pt x="29" y="120"/>
                  </a:cubicBezTo>
                  <a:cubicBezTo>
                    <a:pt x="29" y="120"/>
                    <a:pt x="30" y="120"/>
                    <a:pt x="30" y="120"/>
                  </a:cubicBezTo>
                  <a:cubicBezTo>
                    <a:pt x="30" y="119"/>
                    <a:pt x="30" y="119"/>
                    <a:pt x="30" y="119"/>
                  </a:cubicBezTo>
                  <a:cubicBezTo>
                    <a:pt x="48" y="145"/>
                    <a:pt x="100" y="179"/>
                    <a:pt x="129" y="150"/>
                  </a:cubicBezTo>
                  <a:cubicBezTo>
                    <a:pt x="139" y="140"/>
                    <a:pt x="134" y="126"/>
                    <a:pt x="126" y="117"/>
                  </a:cubicBezTo>
                  <a:cubicBezTo>
                    <a:pt x="122" y="113"/>
                    <a:pt x="124" y="112"/>
                    <a:pt x="126" y="108"/>
                  </a:cubicBezTo>
                  <a:cubicBezTo>
                    <a:pt x="127" y="104"/>
                    <a:pt x="127" y="99"/>
                    <a:pt x="126" y="95"/>
                  </a:cubicBezTo>
                  <a:cubicBezTo>
                    <a:pt x="125" y="88"/>
                    <a:pt x="118" y="80"/>
                    <a:pt x="111" y="77"/>
                  </a:cubicBezTo>
                  <a:cubicBezTo>
                    <a:pt x="111" y="77"/>
                    <a:pt x="111" y="77"/>
                    <a:pt x="111" y="77"/>
                  </a:cubicBezTo>
                  <a:cubicBezTo>
                    <a:pt x="114" y="64"/>
                    <a:pt x="100" y="44"/>
                    <a:pt x="86" y="46"/>
                  </a:cubicBezTo>
                  <a:cubicBezTo>
                    <a:pt x="90" y="36"/>
                    <a:pt x="86" y="24"/>
                    <a:pt x="77" y="17"/>
                  </a:cubicBezTo>
                  <a:cubicBezTo>
                    <a:pt x="66" y="9"/>
                    <a:pt x="52" y="12"/>
                    <a:pt x="44" y="21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5" name="Freeform 10"/>
            <p:cNvSpPr/>
            <p:nvPr/>
          </p:nvSpPr>
          <p:spPr bwMode="auto">
            <a:xfrm flipH="1">
              <a:off x="4409633" y="2631281"/>
              <a:ext cx="392113" cy="484188"/>
            </a:xfrm>
            <a:custGeom>
              <a:avLst/>
              <a:gdLst>
                <a:gd name="T0" fmla="*/ 76 w 143"/>
                <a:gd name="T1" fmla="*/ 161 h 176"/>
                <a:gd name="T2" fmla="*/ 86 w 143"/>
                <a:gd name="T3" fmla="*/ 132 h 176"/>
                <a:gd name="T4" fmla="*/ 112 w 143"/>
                <a:gd name="T5" fmla="*/ 102 h 176"/>
                <a:gd name="T6" fmla="*/ 112 w 143"/>
                <a:gd name="T7" fmla="*/ 102 h 176"/>
                <a:gd name="T8" fmla="*/ 128 w 143"/>
                <a:gd name="T9" fmla="*/ 85 h 176"/>
                <a:gd name="T10" fmla="*/ 129 w 143"/>
                <a:gd name="T11" fmla="*/ 73 h 176"/>
                <a:gd name="T12" fmla="*/ 129 w 143"/>
                <a:gd name="T13" fmla="*/ 63 h 176"/>
                <a:gd name="T14" fmla="*/ 134 w 143"/>
                <a:gd name="T15" fmla="*/ 31 h 176"/>
                <a:gd name="T16" fmla="*/ 33 w 143"/>
                <a:gd name="T17" fmla="*/ 57 h 176"/>
                <a:gd name="T18" fmla="*/ 33 w 143"/>
                <a:gd name="T19" fmla="*/ 56 h 176"/>
                <a:gd name="T20" fmla="*/ 32 w 143"/>
                <a:gd name="T21" fmla="*/ 56 h 176"/>
                <a:gd name="T22" fmla="*/ 8 w 143"/>
                <a:gd name="T23" fmla="*/ 110 h 176"/>
                <a:gd name="T24" fmla="*/ 3 w 143"/>
                <a:gd name="T25" fmla="*/ 155 h 176"/>
                <a:gd name="T26" fmla="*/ 18 w 143"/>
                <a:gd name="T27" fmla="*/ 175 h 176"/>
                <a:gd name="T28" fmla="*/ 43 w 143"/>
                <a:gd name="T29" fmla="*/ 155 h 176"/>
                <a:gd name="T30" fmla="*/ 76 w 143"/>
                <a:gd name="T31" fmla="*/ 161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3" h="176">
                  <a:moveTo>
                    <a:pt x="76" y="161"/>
                  </a:moveTo>
                  <a:cubicBezTo>
                    <a:pt x="86" y="154"/>
                    <a:pt x="90" y="143"/>
                    <a:pt x="86" y="132"/>
                  </a:cubicBezTo>
                  <a:cubicBezTo>
                    <a:pt x="100" y="135"/>
                    <a:pt x="115" y="115"/>
                    <a:pt x="112" y="102"/>
                  </a:cubicBezTo>
                  <a:cubicBezTo>
                    <a:pt x="112" y="102"/>
                    <a:pt x="112" y="102"/>
                    <a:pt x="112" y="102"/>
                  </a:cubicBezTo>
                  <a:cubicBezTo>
                    <a:pt x="120" y="100"/>
                    <a:pt x="126" y="93"/>
                    <a:pt x="128" y="85"/>
                  </a:cubicBezTo>
                  <a:cubicBezTo>
                    <a:pt x="129" y="81"/>
                    <a:pt x="130" y="76"/>
                    <a:pt x="129" y="73"/>
                  </a:cubicBezTo>
                  <a:cubicBezTo>
                    <a:pt x="127" y="68"/>
                    <a:pt x="125" y="67"/>
                    <a:pt x="129" y="63"/>
                  </a:cubicBezTo>
                  <a:cubicBezTo>
                    <a:pt x="138" y="54"/>
                    <a:pt x="143" y="41"/>
                    <a:pt x="134" y="31"/>
                  </a:cubicBezTo>
                  <a:cubicBezTo>
                    <a:pt x="106" y="0"/>
                    <a:pt x="52" y="32"/>
                    <a:pt x="33" y="57"/>
                  </a:cubicBezTo>
                  <a:cubicBezTo>
                    <a:pt x="33" y="57"/>
                    <a:pt x="33" y="57"/>
                    <a:pt x="33" y="56"/>
                  </a:cubicBezTo>
                  <a:cubicBezTo>
                    <a:pt x="33" y="56"/>
                    <a:pt x="33" y="55"/>
                    <a:pt x="32" y="56"/>
                  </a:cubicBezTo>
                  <a:cubicBezTo>
                    <a:pt x="29" y="76"/>
                    <a:pt x="16" y="92"/>
                    <a:pt x="8" y="110"/>
                  </a:cubicBezTo>
                  <a:cubicBezTo>
                    <a:pt x="3" y="124"/>
                    <a:pt x="0" y="140"/>
                    <a:pt x="3" y="155"/>
                  </a:cubicBezTo>
                  <a:cubicBezTo>
                    <a:pt x="4" y="163"/>
                    <a:pt x="8" y="175"/>
                    <a:pt x="18" y="175"/>
                  </a:cubicBezTo>
                  <a:cubicBezTo>
                    <a:pt x="29" y="176"/>
                    <a:pt x="37" y="164"/>
                    <a:pt x="43" y="155"/>
                  </a:cubicBezTo>
                  <a:cubicBezTo>
                    <a:pt x="51" y="165"/>
                    <a:pt x="64" y="169"/>
                    <a:pt x="76" y="161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6" name="Freeform 11"/>
            <p:cNvSpPr/>
            <p:nvPr/>
          </p:nvSpPr>
          <p:spPr bwMode="auto">
            <a:xfrm flipH="1">
              <a:off x="5435158" y="2859881"/>
              <a:ext cx="795338" cy="539750"/>
            </a:xfrm>
            <a:custGeom>
              <a:avLst/>
              <a:gdLst>
                <a:gd name="T0" fmla="*/ 288 w 290"/>
                <a:gd name="T1" fmla="*/ 54 h 196"/>
                <a:gd name="T2" fmla="*/ 248 w 290"/>
                <a:gd name="T3" fmla="*/ 12 h 196"/>
                <a:gd name="T4" fmla="*/ 170 w 290"/>
                <a:gd name="T5" fmla="*/ 1 h 196"/>
                <a:gd name="T6" fmla="*/ 104 w 290"/>
                <a:gd name="T7" fmla="*/ 9 h 196"/>
                <a:gd name="T8" fmla="*/ 103 w 290"/>
                <a:gd name="T9" fmla="*/ 10 h 196"/>
                <a:gd name="T10" fmla="*/ 41 w 290"/>
                <a:gd name="T11" fmla="*/ 41 h 196"/>
                <a:gd name="T12" fmla="*/ 4 w 290"/>
                <a:gd name="T13" fmla="*/ 99 h 196"/>
                <a:gd name="T14" fmla="*/ 19 w 290"/>
                <a:gd name="T15" fmla="*/ 159 h 196"/>
                <a:gd name="T16" fmla="*/ 49 w 290"/>
                <a:gd name="T17" fmla="*/ 158 h 196"/>
                <a:gd name="T18" fmla="*/ 105 w 290"/>
                <a:gd name="T19" fmla="*/ 159 h 196"/>
                <a:gd name="T20" fmla="*/ 152 w 290"/>
                <a:gd name="T21" fmla="*/ 186 h 196"/>
                <a:gd name="T22" fmla="*/ 162 w 290"/>
                <a:gd name="T23" fmla="*/ 154 h 196"/>
                <a:gd name="T24" fmla="*/ 196 w 290"/>
                <a:gd name="T25" fmla="*/ 161 h 196"/>
                <a:gd name="T26" fmla="*/ 214 w 290"/>
                <a:gd name="T27" fmla="*/ 125 h 196"/>
                <a:gd name="T28" fmla="*/ 237 w 290"/>
                <a:gd name="T29" fmla="*/ 122 h 196"/>
                <a:gd name="T30" fmla="*/ 246 w 290"/>
                <a:gd name="T31" fmla="*/ 91 h 196"/>
                <a:gd name="T32" fmla="*/ 280 w 290"/>
                <a:gd name="T33" fmla="*/ 87 h 196"/>
                <a:gd name="T34" fmla="*/ 288 w 290"/>
                <a:gd name="T35" fmla="*/ 54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90" h="196">
                  <a:moveTo>
                    <a:pt x="288" y="54"/>
                  </a:moveTo>
                  <a:cubicBezTo>
                    <a:pt x="285" y="33"/>
                    <a:pt x="267" y="19"/>
                    <a:pt x="248" y="12"/>
                  </a:cubicBezTo>
                  <a:cubicBezTo>
                    <a:pt x="223" y="3"/>
                    <a:pt x="196" y="0"/>
                    <a:pt x="170" y="1"/>
                  </a:cubicBezTo>
                  <a:cubicBezTo>
                    <a:pt x="149" y="1"/>
                    <a:pt x="124" y="1"/>
                    <a:pt x="104" y="9"/>
                  </a:cubicBezTo>
                  <a:cubicBezTo>
                    <a:pt x="104" y="9"/>
                    <a:pt x="103" y="9"/>
                    <a:pt x="103" y="10"/>
                  </a:cubicBezTo>
                  <a:cubicBezTo>
                    <a:pt x="81" y="15"/>
                    <a:pt x="58" y="25"/>
                    <a:pt x="41" y="41"/>
                  </a:cubicBezTo>
                  <a:cubicBezTo>
                    <a:pt x="25" y="55"/>
                    <a:pt x="8" y="77"/>
                    <a:pt x="4" y="99"/>
                  </a:cubicBezTo>
                  <a:cubicBezTo>
                    <a:pt x="0" y="118"/>
                    <a:pt x="2" y="145"/>
                    <a:pt x="19" y="159"/>
                  </a:cubicBezTo>
                  <a:cubicBezTo>
                    <a:pt x="29" y="168"/>
                    <a:pt x="42" y="169"/>
                    <a:pt x="49" y="158"/>
                  </a:cubicBezTo>
                  <a:cubicBezTo>
                    <a:pt x="57" y="186"/>
                    <a:pt x="91" y="181"/>
                    <a:pt x="105" y="159"/>
                  </a:cubicBezTo>
                  <a:cubicBezTo>
                    <a:pt x="115" y="174"/>
                    <a:pt x="132" y="196"/>
                    <a:pt x="152" y="186"/>
                  </a:cubicBezTo>
                  <a:cubicBezTo>
                    <a:pt x="164" y="180"/>
                    <a:pt x="165" y="166"/>
                    <a:pt x="162" y="154"/>
                  </a:cubicBezTo>
                  <a:cubicBezTo>
                    <a:pt x="170" y="164"/>
                    <a:pt x="184" y="169"/>
                    <a:pt x="196" y="161"/>
                  </a:cubicBezTo>
                  <a:cubicBezTo>
                    <a:pt x="208" y="153"/>
                    <a:pt x="213" y="139"/>
                    <a:pt x="214" y="125"/>
                  </a:cubicBezTo>
                  <a:cubicBezTo>
                    <a:pt x="221" y="130"/>
                    <a:pt x="230" y="130"/>
                    <a:pt x="237" y="122"/>
                  </a:cubicBezTo>
                  <a:cubicBezTo>
                    <a:pt x="243" y="115"/>
                    <a:pt x="250" y="101"/>
                    <a:pt x="246" y="91"/>
                  </a:cubicBezTo>
                  <a:cubicBezTo>
                    <a:pt x="258" y="95"/>
                    <a:pt x="270" y="95"/>
                    <a:pt x="280" y="87"/>
                  </a:cubicBezTo>
                  <a:cubicBezTo>
                    <a:pt x="288" y="79"/>
                    <a:pt x="290" y="65"/>
                    <a:pt x="288" y="54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7" name="Freeform 39"/>
            <p:cNvSpPr/>
            <p:nvPr/>
          </p:nvSpPr>
          <p:spPr bwMode="auto">
            <a:xfrm flipH="1">
              <a:off x="5127183" y="2059780"/>
              <a:ext cx="858838" cy="676275"/>
            </a:xfrm>
            <a:custGeom>
              <a:avLst/>
              <a:gdLst>
                <a:gd name="T0" fmla="*/ 289 w 313"/>
                <a:gd name="T1" fmla="*/ 50 h 246"/>
                <a:gd name="T2" fmla="*/ 289 w 313"/>
                <a:gd name="T3" fmla="*/ 51 h 246"/>
                <a:gd name="T4" fmla="*/ 257 w 313"/>
                <a:gd name="T5" fmla="*/ 61 h 246"/>
                <a:gd name="T6" fmla="*/ 288 w 313"/>
                <a:gd name="T7" fmla="*/ 26 h 246"/>
                <a:gd name="T8" fmla="*/ 274 w 313"/>
                <a:gd name="T9" fmla="*/ 6 h 246"/>
                <a:gd name="T10" fmla="*/ 272 w 313"/>
                <a:gd name="T11" fmla="*/ 17 h 246"/>
                <a:gd name="T12" fmla="*/ 229 w 313"/>
                <a:gd name="T13" fmla="*/ 84 h 246"/>
                <a:gd name="T14" fmla="*/ 237 w 313"/>
                <a:gd name="T15" fmla="*/ 35 h 246"/>
                <a:gd name="T16" fmla="*/ 210 w 313"/>
                <a:gd name="T17" fmla="*/ 40 h 246"/>
                <a:gd name="T18" fmla="*/ 225 w 313"/>
                <a:gd name="T19" fmla="*/ 49 h 246"/>
                <a:gd name="T20" fmla="*/ 227 w 313"/>
                <a:gd name="T21" fmla="*/ 86 h 246"/>
                <a:gd name="T22" fmla="*/ 160 w 313"/>
                <a:gd name="T23" fmla="*/ 145 h 246"/>
                <a:gd name="T24" fmla="*/ 189 w 313"/>
                <a:gd name="T25" fmla="*/ 85 h 246"/>
                <a:gd name="T26" fmla="*/ 167 w 313"/>
                <a:gd name="T27" fmla="*/ 69 h 246"/>
                <a:gd name="T28" fmla="*/ 170 w 313"/>
                <a:gd name="T29" fmla="*/ 86 h 246"/>
                <a:gd name="T30" fmla="*/ 158 w 313"/>
                <a:gd name="T31" fmla="*/ 147 h 246"/>
                <a:gd name="T32" fmla="*/ 87 w 313"/>
                <a:gd name="T33" fmla="*/ 197 h 246"/>
                <a:gd name="T34" fmla="*/ 136 w 313"/>
                <a:gd name="T35" fmla="*/ 137 h 246"/>
                <a:gd name="T36" fmla="*/ 113 w 313"/>
                <a:gd name="T37" fmla="*/ 124 h 246"/>
                <a:gd name="T38" fmla="*/ 114 w 313"/>
                <a:gd name="T39" fmla="*/ 139 h 246"/>
                <a:gd name="T40" fmla="*/ 46 w 313"/>
                <a:gd name="T41" fmla="*/ 222 h 246"/>
                <a:gd name="T42" fmla="*/ 32 w 313"/>
                <a:gd name="T43" fmla="*/ 211 h 246"/>
                <a:gd name="T44" fmla="*/ 50 w 313"/>
                <a:gd name="T45" fmla="*/ 187 h 246"/>
                <a:gd name="T46" fmla="*/ 28 w 313"/>
                <a:gd name="T47" fmla="*/ 171 h 246"/>
                <a:gd name="T48" fmla="*/ 35 w 313"/>
                <a:gd name="T49" fmla="*/ 189 h 246"/>
                <a:gd name="T50" fmla="*/ 0 w 313"/>
                <a:gd name="T51" fmla="*/ 245 h 246"/>
                <a:gd name="T52" fmla="*/ 41 w 313"/>
                <a:gd name="T53" fmla="*/ 230 h 246"/>
                <a:gd name="T54" fmla="*/ 102 w 313"/>
                <a:gd name="T55" fmla="*/ 224 h 246"/>
                <a:gd name="T56" fmla="*/ 121 w 313"/>
                <a:gd name="T57" fmla="*/ 235 h 246"/>
                <a:gd name="T58" fmla="*/ 107 w 313"/>
                <a:gd name="T59" fmla="*/ 210 h 246"/>
                <a:gd name="T60" fmla="*/ 103 w 313"/>
                <a:gd name="T61" fmla="*/ 219 h 246"/>
                <a:gd name="T62" fmla="*/ 54 w 313"/>
                <a:gd name="T63" fmla="*/ 223 h 246"/>
                <a:gd name="T64" fmla="*/ 131 w 313"/>
                <a:gd name="T65" fmla="*/ 173 h 246"/>
                <a:gd name="T66" fmla="*/ 182 w 313"/>
                <a:gd name="T67" fmla="*/ 195 h 246"/>
                <a:gd name="T68" fmla="*/ 199 w 313"/>
                <a:gd name="T69" fmla="*/ 201 h 246"/>
                <a:gd name="T70" fmla="*/ 188 w 313"/>
                <a:gd name="T71" fmla="*/ 177 h 246"/>
                <a:gd name="T72" fmla="*/ 133 w 313"/>
                <a:gd name="T73" fmla="*/ 172 h 246"/>
                <a:gd name="T74" fmla="*/ 199 w 313"/>
                <a:gd name="T75" fmla="*/ 120 h 246"/>
                <a:gd name="T76" fmla="*/ 238 w 313"/>
                <a:gd name="T77" fmla="*/ 135 h 246"/>
                <a:gd name="T78" fmla="*/ 257 w 313"/>
                <a:gd name="T79" fmla="*/ 121 h 246"/>
                <a:gd name="T80" fmla="*/ 245 w 313"/>
                <a:gd name="T81" fmla="*/ 117 h 246"/>
                <a:gd name="T82" fmla="*/ 241 w 313"/>
                <a:gd name="T83" fmla="*/ 119 h 246"/>
                <a:gd name="T84" fmla="*/ 238 w 313"/>
                <a:gd name="T85" fmla="*/ 122 h 246"/>
                <a:gd name="T86" fmla="*/ 255 w 313"/>
                <a:gd name="T87" fmla="*/ 63 h 246"/>
                <a:gd name="T88" fmla="*/ 291 w 313"/>
                <a:gd name="T89" fmla="*/ 56 h 246"/>
                <a:gd name="T90" fmla="*/ 313 w 313"/>
                <a:gd name="T91" fmla="*/ 49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13" h="246">
                  <a:moveTo>
                    <a:pt x="299" y="37"/>
                  </a:moveTo>
                  <a:cubicBezTo>
                    <a:pt x="294" y="39"/>
                    <a:pt x="290" y="45"/>
                    <a:pt x="289" y="50"/>
                  </a:cubicBezTo>
                  <a:cubicBezTo>
                    <a:pt x="289" y="50"/>
                    <a:pt x="288" y="51"/>
                    <a:pt x="288" y="51"/>
                  </a:cubicBezTo>
                  <a:cubicBezTo>
                    <a:pt x="288" y="51"/>
                    <a:pt x="289" y="51"/>
                    <a:pt x="289" y="51"/>
                  </a:cubicBezTo>
                  <a:cubicBezTo>
                    <a:pt x="288" y="52"/>
                    <a:pt x="288" y="53"/>
                    <a:pt x="288" y="54"/>
                  </a:cubicBezTo>
                  <a:cubicBezTo>
                    <a:pt x="278" y="55"/>
                    <a:pt x="267" y="58"/>
                    <a:pt x="257" y="61"/>
                  </a:cubicBezTo>
                  <a:cubicBezTo>
                    <a:pt x="265" y="50"/>
                    <a:pt x="273" y="39"/>
                    <a:pt x="279" y="27"/>
                  </a:cubicBezTo>
                  <a:cubicBezTo>
                    <a:pt x="282" y="28"/>
                    <a:pt x="285" y="28"/>
                    <a:pt x="288" y="26"/>
                  </a:cubicBezTo>
                  <a:cubicBezTo>
                    <a:pt x="293" y="23"/>
                    <a:pt x="296" y="16"/>
                    <a:pt x="293" y="10"/>
                  </a:cubicBezTo>
                  <a:cubicBezTo>
                    <a:pt x="290" y="3"/>
                    <a:pt x="279" y="0"/>
                    <a:pt x="274" y="6"/>
                  </a:cubicBezTo>
                  <a:cubicBezTo>
                    <a:pt x="272" y="9"/>
                    <a:pt x="272" y="12"/>
                    <a:pt x="273" y="16"/>
                  </a:cubicBezTo>
                  <a:cubicBezTo>
                    <a:pt x="272" y="16"/>
                    <a:pt x="272" y="16"/>
                    <a:pt x="272" y="17"/>
                  </a:cubicBezTo>
                  <a:cubicBezTo>
                    <a:pt x="273" y="20"/>
                    <a:pt x="274" y="23"/>
                    <a:pt x="277" y="25"/>
                  </a:cubicBezTo>
                  <a:cubicBezTo>
                    <a:pt x="262" y="46"/>
                    <a:pt x="246" y="66"/>
                    <a:pt x="229" y="84"/>
                  </a:cubicBezTo>
                  <a:cubicBezTo>
                    <a:pt x="229" y="72"/>
                    <a:pt x="229" y="60"/>
                    <a:pt x="228" y="48"/>
                  </a:cubicBezTo>
                  <a:cubicBezTo>
                    <a:pt x="234" y="46"/>
                    <a:pt x="238" y="41"/>
                    <a:pt x="237" y="35"/>
                  </a:cubicBezTo>
                  <a:cubicBezTo>
                    <a:pt x="237" y="28"/>
                    <a:pt x="231" y="24"/>
                    <a:pt x="224" y="24"/>
                  </a:cubicBezTo>
                  <a:cubicBezTo>
                    <a:pt x="217" y="25"/>
                    <a:pt x="207" y="32"/>
                    <a:pt x="210" y="40"/>
                  </a:cubicBezTo>
                  <a:cubicBezTo>
                    <a:pt x="212" y="45"/>
                    <a:pt x="218" y="48"/>
                    <a:pt x="223" y="48"/>
                  </a:cubicBezTo>
                  <a:cubicBezTo>
                    <a:pt x="223" y="48"/>
                    <a:pt x="224" y="49"/>
                    <a:pt x="225" y="49"/>
                  </a:cubicBezTo>
                  <a:cubicBezTo>
                    <a:pt x="225" y="49"/>
                    <a:pt x="225" y="49"/>
                    <a:pt x="225" y="49"/>
                  </a:cubicBezTo>
                  <a:cubicBezTo>
                    <a:pt x="226" y="61"/>
                    <a:pt x="226" y="73"/>
                    <a:pt x="227" y="86"/>
                  </a:cubicBezTo>
                  <a:cubicBezTo>
                    <a:pt x="207" y="107"/>
                    <a:pt x="185" y="126"/>
                    <a:pt x="161" y="145"/>
                  </a:cubicBezTo>
                  <a:cubicBezTo>
                    <a:pt x="161" y="145"/>
                    <a:pt x="161" y="145"/>
                    <a:pt x="160" y="145"/>
                  </a:cubicBezTo>
                  <a:cubicBezTo>
                    <a:pt x="164" y="126"/>
                    <a:pt x="170" y="109"/>
                    <a:pt x="176" y="90"/>
                  </a:cubicBezTo>
                  <a:cubicBezTo>
                    <a:pt x="181" y="92"/>
                    <a:pt x="186" y="90"/>
                    <a:pt x="189" y="85"/>
                  </a:cubicBezTo>
                  <a:cubicBezTo>
                    <a:pt x="193" y="79"/>
                    <a:pt x="192" y="69"/>
                    <a:pt x="187" y="64"/>
                  </a:cubicBezTo>
                  <a:cubicBezTo>
                    <a:pt x="181" y="58"/>
                    <a:pt x="170" y="62"/>
                    <a:pt x="167" y="69"/>
                  </a:cubicBezTo>
                  <a:cubicBezTo>
                    <a:pt x="165" y="74"/>
                    <a:pt x="166" y="80"/>
                    <a:pt x="170" y="85"/>
                  </a:cubicBezTo>
                  <a:cubicBezTo>
                    <a:pt x="170" y="85"/>
                    <a:pt x="170" y="85"/>
                    <a:pt x="170" y="86"/>
                  </a:cubicBezTo>
                  <a:cubicBezTo>
                    <a:pt x="171" y="87"/>
                    <a:pt x="173" y="89"/>
                    <a:pt x="174" y="89"/>
                  </a:cubicBezTo>
                  <a:cubicBezTo>
                    <a:pt x="168" y="108"/>
                    <a:pt x="160" y="127"/>
                    <a:pt x="158" y="147"/>
                  </a:cubicBezTo>
                  <a:cubicBezTo>
                    <a:pt x="136" y="164"/>
                    <a:pt x="113" y="180"/>
                    <a:pt x="90" y="195"/>
                  </a:cubicBezTo>
                  <a:cubicBezTo>
                    <a:pt x="89" y="196"/>
                    <a:pt x="88" y="196"/>
                    <a:pt x="87" y="197"/>
                  </a:cubicBezTo>
                  <a:cubicBezTo>
                    <a:pt x="95" y="177"/>
                    <a:pt x="105" y="159"/>
                    <a:pt x="116" y="142"/>
                  </a:cubicBezTo>
                  <a:cubicBezTo>
                    <a:pt x="123" y="146"/>
                    <a:pt x="133" y="143"/>
                    <a:pt x="136" y="137"/>
                  </a:cubicBezTo>
                  <a:cubicBezTo>
                    <a:pt x="139" y="131"/>
                    <a:pt x="138" y="122"/>
                    <a:pt x="133" y="118"/>
                  </a:cubicBezTo>
                  <a:cubicBezTo>
                    <a:pt x="126" y="111"/>
                    <a:pt x="117" y="118"/>
                    <a:pt x="113" y="124"/>
                  </a:cubicBezTo>
                  <a:cubicBezTo>
                    <a:pt x="113" y="125"/>
                    <a:pt x="113" y="125"/>
                    <a:pt x="113" y="125"/>
                  </a:cubicBezTo>
                  <a:cubicBezTo>
                    <a:pt x="111" y="130"/>
                    <a:pt x="111" y="135"/>
                    <a:pt x="114" y="139"/>
                  </a:cubicBezTo>
                  <a:cubicBezTo>
                    <a:pt x="101" y="157"/>
                    <a:pt x="90" y="177"/>
                    <a:pt x="85" y="198"/>
                  </a:cubicBezTo>
                  <a:cubicBezTo>
                    <a:pt x="72" y="206"/>
                    <a:pt x="59" y="214"/>
                    <a:pt x="46" y="222"/>
                  </a:cubicBezTo>
                  <a:cubicBezTo>
                    <a:pt x="40" y="225"/>
                    <a:pt x="33" y="228"/>
                    <a:pt x="27" y="231"/>
                  </a:cubicBezTo>
                  <a:cubicBezTo>
                    <a:pt x="29" y="225"/>
                    <a:pt x="30" y="218"/>
                    <a:pt x="32" y="211"/>
                  </a:cubicBezTo>
                  <a:cubicBezTo>
                    <a:pt x="34" y="204"/>
                    <a:pt x="36" y="197"/>
                    <a:pt x="38" y="191"/>
                  </a:cubicBezTo>
                  <a:cubicBezTo>
                    <a:pt x="42" y="192"/>
                    <a:pt x="47" y="191"/>
                    <a:pt x="50" y="187"/>
                  </a:cubicBezTo>
                  <a:cubicBezTo>
                    <a:pt x="55" y="181"/>
                    <a:pt x="55" y="171"/>
                    <a:pt x="49" y="166"/>
                  </a:cubicBezTo>
                  <a:cubicBezTo>
                    <a:pt x="41" y="160"/>
                    <a:pt x="31" y="163"/>
                    <a:pt x="28" y="171"/>
                  </a:cubicBezTo>
                  <a:cubicBezTo>
                    <a:pt x="26" y="176"/>
                    <a:pt x="28" y="184"/>
                    <a:pt x="32" y="186"/>
                  </a:cubicBezTo>
                  <a:cubicBezTo>
                    <a:pt x="33" y="188"/>
                    <a:pt x="34" y="189"/>
                    <a:pt x="35" y="189"/>
                  </a:cubicBezTo>
                  <a:cubicBezTo>
                    <a:pt x="28" y="202"/>
                    <a:pt x="26" y="219"/>
                    <a:pt x="23" y="233"/>
                  </a:cubicBezTo>
                  <a:cubicBezTo>
                    <a:pt x="15" y="236"/>
                    <a:pt x="7" y="240"/>
                    <a:pt x="0" y="245"/>
                  </a:cubicBezTo>
                  <a:cubicBezTo>
                    <a:pt x="0" y="245"/>
                    <a:pt x="0" y="246"/>
                    <a:pt x="0" y="246"/>
                  </a:cubicBezTo>
                  <a:cubicBezTo>
                    <a:pt x="14" y="245"/>
                    <a:pt x="29" y="236"/>
                    <a:pt x="41" y="230"/>
                  </a:cubicBezTo>
                  <a:cubicBezTo>
                    <a:pt x="45" y="228"/>
                    <a:pt x="48" y="226"/>
                    <a:pt x="51" y="224"/>
                  </a:cubicBezTo>
                  <a:cubicBezTo>
                    <a:pt x="67" y="226"/>
                    <a:pt x="86" y="227"/>
                    <a:pt x="102" y="224"/>
                  </a:cubicBezTo>
                  <a:cubicBezTo>
                    <a:pt x="102" y="225"/>
                    <a:pt x="102" y="226"/>
                    <a:pt x="102" y="227"/>
                  </a:cubicBezTo>
                  <a:cubicBezTo>
                    <a:pt x="104" y="236"/>
                    <a:pt x="114" y="237"/>
                    <a:pt x="121" y="235"/>
                  </a:cubicBezTo>
                  <a:cubicBezTo>
                    <a:pt x="128" y="232"/>
                    <a:pt x="131" y="225"/>
                    <a:pt x="128" y="218"/>
                  </a:cubicBezTo>
                  <a:cubicBezTo>
                    <a:pt x="125" y="211"/>
                    <a:pt x="114" y="206"/>
                    <a:pt x="107" y="210"/>
                  </a:cubicBezTo>
                  <a:cubicBezTo>
                    <a:pt x="107" y="210"/>
                    <a:pt x="106" y="211"/>
                    <a:pt x="107" y="212"/>
                  </a:cubicBezTo>
                  <a:cubicBezTo>
                    <a:pt x="105" y="214"/>
                    <a:pt x="103" y="216"/>
                    <a:pt x="103" y="219"/>
                  </a:cubicBezTo>
                  <a:cubicBezTo>
                    <a:pt x="95" y="220"/>
                    <a:pt x="87" y="222"/>
                    <a:pt x="79" y="222"/>
                  </a:cubicBezTo>
                  <a:cubicBezTo>
                    <a:pt x="71" y="223"/>
                    <a:pt x="62" y="223"/>
                    <a:pt x="54" y="223"/>
                  </a:cubicBezTo>
                  <a:cubicBezTo>
                    <a:pt x="66" y="216"/>
                    <a:pt x="77" y="209"/>
                    <a:pt x="89" y="201"/>
                  </a:cubicBezTo>
                  <a:cubicBezTo>
                    <a:pt x="103" y="192"/>
                    <a:pt x="117" y="183"/>
                    <a:pt x="131" y="173"/>
                  </a:cubicBezTo>
                  <a:cubicBezTo>
                    <a:pt x="146" y="180"/>
                    <a:pt x="163" y="186"/>
                    <a:pt x="180" y="188"/>
                  </a:cubicBezTo>
                  <a:cubicBezTo>
                    <a:pt x="179" y="190"/>
                    <a:pt x="180" y="193"/>
                    <a:pt x="182" y="195"/>
                  </a:cubicBezTo>
                  <a:cubicBezTo>
                    <a:pt x="182" y="195"/>
                    <a:pt x="182" y="195"/>
                    <a:pt x="182" y="195"/>
                  </a:cubicBezTo>
                  <a:cubicBezTo>
                    <a:pt x="185" y="200"/>
                    <a:pt x="192" y="203"/>
                    <a:pt x="199" y="201"/>
                  </a:cubicBezTo>
                  <a:cubicBezTo>
                    <a:pt x="206" y="198"/>
                    <a:pt x="212" y="188"/>
                    <a:pt x="207" y="181"/>
                  </a:cubicBezTo>
                  <a:cubicBezTo>
                    <a:pt x="203" y="175"/>
                    <a:pt x="194" y="175"/>
                    <a:pt x="188" y="177"/>
                  </a:cubicBezTo>
                  <a:cubicBezTo>
                    <a:pt x="184" y="178"/>
                    <a:pt x="182" y="181"/>
                    <a:pt x="180" y="184"/>
                  </a:cubicBezTo>
                  <a:cubicBezTo>
                    <a:pt x="164" y="182"/>
                    <a:pt x="148" y="178"/>
                    <a:pt x="133" y="172"/>
                  </a:cubicBezTo>
                  <a:cubicBezTo>
                    <a:pt x="142" y="165"/>
                    <a:pt x="150" y="159"/>
                    <a:pt x="159" y="152"/>
                  </a:cubicBezTo>
                  <a:cubicBezTo>
                    <a:pt x="172" y="142"/>
                    <a:pt x="186" y="131"/>
                    <a:pt x="199" y="120"/>
                  </a:cubicBezTo>
                  <a:cubicBezTo>
                    <a:pt x="211" y="125"/>
                    <a:pt x="224" y="126"/>
                    <a:pt x="237" y="126"/>
                  </a:cubicBezTo>
                  <a:cubicBezTo>
                    <a:pt x="236" y="129"/>
                    <a:pt x="237" y="132"/>
                    <a:pt x="238" y="135"/>
                  </a:cubicBezTo>
                  <a:cubicBezTo>
                    <a:pt x="242" y="141"/>
                    <a:pt x="253" y="142"/>
                    <a:pt x="258" y="137"/>
                  </a:cubicBezTo>
                  <a:cubicBezTo>
                    <a:pt x="262" y="132"/>
                    <a:pt x="261" y="125"/>
                    <a:pt x="257" y="121"/>
                  </a:cubicBezTo>
                  <a:cubicBezTo>
                    <a:pt x="254" y="117"/>
                    <a:pt x="249" y="116"/>
                    <a:pt x="245" y="117"/>
                  </a:cubicBezTo>
                  <a:cubicBezTo>
                    <a:pt x="245" y="117"/>
                    <a:pt x="245" y="117"/>
                    <a:pt x="245" y="117"/>
                  </a:cubicBezTo>
                  <a:cubicBezTo>
                    <a:pt x="246" y="117"/>
                    <a:pt x="245" y="116"/>
                    <a:pt x="245" y="117"/>
                  </a:cubicBezTo>
                  <a:cubicBezTo>
                    <a:pt x="243" y="117"/>
                    <a:pt x="242" y="118"/>
                    <a:pt x="241" y="119"/>
                  </a:cubicBezTo>
                  <a:cubicBezTo>
                    <a:pt x="240" y="120"/>
                    <a:pt x="239" y="121"/>
                    <a:pt x="238" y="121"/>
                  </a:cubicBezTo>
                  <a:cubicBezTo>
                    <a:pt x="238" y="122"/>
                    <a:pt x="238" y="122"/>
                    <a:pt x="238" y="122"/>
                  </a:cubicBezTo>
                  <a:cubicBezTo>
                    <a:pt x="226" y="122"/>
                    <a:pt x="213" y="122"/>
                    <a:pt x="201" y="119"/>
                  </a:cubicBezTo>
                  <a:cubicBezTo>
                    <a:pt x="220" y="102"/>
                    <a:pt x="239" y="83"/>
                    <a:pt x="255" y="63"/>
                  </a:cubicBezTo>
                  <a:cubicBezTo>
                    <a:pt x="267" y="62"/>
                    <a:pt x="279" y="60"/>
                    <a:pt x="291" y="57"/>
                  </a:cubicBezTo>
                  <a:cubicBezTo>
                    <a:pt x="291" y="57"/>
                    <a:pt x="291" y="56"/>
                    <a:pt x="291" y="56"/>
                  </a:cubicBezTo>
                  <a:cubicBezTo>
                    <a:pt x="293" y="60"/>
                    <a:pt x="298" y="62"/>
                    <a:pt x="302" y="61"/>
                  </a:cubicBezTo>
                  <a:cubicBezTo>
                    <a:pt x="308" y="61"/>
                    <a:pt x="313" y="56"/>
                    <a:pt x="313" y="49"/>
                  </a:cubicBezTo>
                  <a:cubicBezTo>
                    <a:pt x="313" y="42"/>
                    <a:pt x="306" y="34"/>
                    <a:pt x="299" y="37"/>
                  </a:cubicBezTo>
                  <a:close/>
                </a:path>
              </a:pathLst>
            </a:custGeom>
            <a:solidFill>
              <a:srgbClr val="B287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8" name="Freeform 41"/>
            <p:cNvSpPr/>
            <p:nvPr/>
          </p:nvSpPr>
          <p:spPr bwMode="auto">
            <a:xfrm flipH="1">
              <a:off x="4404871" y="1767680"/>
              <a:ext cx="695325" cy="396875"/>
            </a:xfrm>
            <a:custGeom>
              <a:avLst/>
              <a:gdLst>
                <a:gd name="T0" fmla="*/ 228 w 254"/>
                <a:gd name="T1" fmla="*/ 93 h 144"/>
                <a:gd name="T2" fmla="*/ 224 w 254"/>
                <a:gd name="T3" fmla="*/ 69 h 144"/>
                <a:gd name="T4" fmla="*/ 197 w 254"/>
                <a:gd name="T5" fmla="*/ 71 h 144"/>
                <a:gd name="T6" fmla="*/ 167 w 254"/>
                <a:gd name="T7" fmla="*/ 37 h 144"/>
                <a:gd name="T8" fmla="*/ 156 w 254"/>
                <a:gd name="T9" fmla="*/ 13 h 144"/>
                <a:gd name="T10" fmla="*/ 128 w 254"/>
                <a:gd name="T11" fmla="*/ 23 h 144"/>
                <a:gd name="T12" fmla="*/ 85 w 254"/>
                <a:gd name="T13" fmla="*/ 16 h 144"/>
                <a:gd name="T14" fmla="*/ 62 w 254"/>
                <a:gd name="T15" fmla="*/ 3 h 144"/>
                <a:gd name="T16" fmla="*/ 45 w 254"/>
                <a:gd name="T17" fmla="*/ 19 h 144"/>
                <a:gd name="T18" fmla="*/ 45 w 254"/>
                <a:gd name="T19" fmla="*/ 19 h 144"/>
                <a:gd name="T20" fmla="*/ 9 w 254"/>
                <a:gd name="T21" fmla="*/ 19 h 144"/>
                <a:gd name="T22" fmla="*/ 7 w 254"/>
                <a:gd name="T23" fmla="*/ 58 h 144"/>
                <a:gd name="T24" fmla="*/ 36 w 254"/>
                <a:gd name="T25" fmla="*/ 103 h 144"/>
                <a:gd name="T26" fmla="*/ 86 w 254"/>
                <a:gd name="T27" fmla="*/ 133 h 144"/>
                <a:gd name="T28" fmla="*/ 88 w 254"/>
                <a:gd name="T29" fmla="*/ 132 h 144"/>
                <a:gd name="T30" fmla="*/ 112 w 254"/>
                <a:gd name="T31" fmla="*/ 138 h 144"/>
                <a:gd name="T32" fmla="*/ 153 w 254"/>
                <a:gd name="T33" fmla="*/ 143 h 144"/>
                <a:gd name="T34" fmla="*/ 218 w 254"/>
                <a:gd name="T35" fmla="*/ 138 h 144"/>
                <a:gd name="T36" fmla="*/ 254 w 254"/>
                <a:gd name="T37" fmla="*/ 105 h 144"/>
                <a:gd name="T38" fmla="*/ 228 w 254"/>
                <a:gd name="T39" fmla="*/ 93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54" h="144">
                  <a:moveTo>
                    <a:pt x="228" y="93"/>
                  </a:moveTo>
                  <a:cubicBezTo>
                    <a:pt x="231" y="84"/>
                    <a:pt x="232" y="75"/>
                    <a:pt x="224" y="69"/>
                  </a:cubicBezTo>
                  <a:cubicBezTo>
                    <a:pt x="216" y="64"/>
                    <a:pt x="205" y="67"/>
                    <a:pt x="197" y="71"/>
                  </a:cubicBezTo>
                  <a:cubicBezTo>
                    <a:pt x="201" y="51"/>
                    <a:pt x="187" y="20"/>
                    <a:pt x="167" y="37"/>
                  </a:cubicBezTo>
                  <a:cubicBezTo>
                    <a:pt x="169" y="27"/>
                    <a:pt x="167" y="16"/>
                    <a:pt x="156" y="13"/>
                  </a:cubicBezTo>
                  <a:cubicBezTo>
                    <a:pt x="146" y="10"/>
                    <a:pt x="135" y="16"/>
                    <a:pt x="128" y="23"/>
                  </a:cubicBezTo>
                  <a:cubicBezTo>
                    <a:pt x="124" y="0"/>
                    <a:pt x="98" y="0"/>
                    <a:pt x="85" y="16"/>
                  </a:cubicBezTo>
                  <a:cubicBezTo>
                    <a:pt x="80" y="9"/>
                    <a:pt x="72" y="2"/>
                    <a:pt x="62" y="3"/>
                  </a:cubicBezTo>
                  <a:cubicBezTo>
                    <a:pt x="53" y="3"/>
                    <a:pt x="45" y="9"/>
                    <a:pt x="45" y="19"/>
                  </a:cubicBezTo>
                  <a:cubicBezTo>
                    <a:pt x="45" y="19"/>
                    <a:pt x="45" y="19"/>
                    <a:pt x="45" y="19"/>
                  </a:cubicBezTo>
                  <a:cubicBezTo>
                    <a:pt x="34" y="13"/>
                    <a:pt x="19" y="8"/>
                    <a:pt x="9" y="19"/>
                  </a:cubicBezTo>
                  <a:cubicBezTo>
                    <a:pt x="0" y="29"/>
                    <a:pt x="4" y="47"/>
                    <a:pt x="7" y="58"/>
                  </a:cubicBezTo>
                  <a:cubicBezTo>
                    <a:pt x="12" y="75"/>
                    <a:pt x="24" y="90"/>
                    <a:pt x="36" y="103"/>
                  </a:cubicBezTo>
                  <a:cubicBezTo>
                    <a:pt x="50" y="115"/>
                    <a:pt x="67" y="130"/>
                    <a:pt x="86" y="133"/>
                  </a:cubicBezTo>
                  <a:cubicBezTo>
                    <a:pt x="87" y="133"/>
                    <a:pt x="88" y="132"/>
                    <a:pt x="88" y="132"/>
                  </a:cubicBezTo>
                  <a:cubicBezTo>
                    <a:pt x="94" y="136"/>
                    <a:pt x="105" y="137"/>
                    <a:pt x="112" y="138"/>
                  </a:cubicBezTo>
                  <a:cubicBezTo>
                    <a:pt x="125" y="141"/>
                    <a:pt x="139" y="142"/>
                    <a:pt x="153" y="143"/>
                  </a:cubicBezTo>
                  <a:cubicBezTo>
                    <a:pt x="174" y="144"/>
                    <a:pt x="197" y="144"/>
                    <a:pt x="218" y="138"/>
                  </a:cubicBezTo>
                  <a:cubicBezTo>
                    <a:pt x="233" y="134"/>
                    <a:pt x="254" y="124"/>
                    <a:pt x="254" y="105"/>
                  </a:cubicBezTo>
                  <a:cubicBezTo>
                    <a:pt x="254" y="92"/>
                    <a:pt x="238" y="89"/>
                    <a:pt x="228" y="93"/>
                  </a:cubicBezTo>
                  <a:close/>
                </a:path>
              </a:pathLst>
            </a:custGeom>
            <a:solidFill>
              <a:srgbClr val="B3AE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42"/>
            <p:cNvSpPr/>
            <p:nvPr/>
          </p:nvSpPr>
          <p:spPr bwMode="auto">
            <a:xfrm flipH="1">
              <a:off x="4549334" y="1883568"/>
              <a:ext cx="485775" cy="292100"/>
            </a:xfrm>
            <a:custGeom>
              <a:avLst/>
              <a:gdLst>
                <a:gd name="T0" fmla="*/ 170 w 177"/>
                <a:gd name="T1" fmla="*/ 71 h 106"/>
                <a:gd name="T2" fmla="*/ 150 w 177"/>
                <a:gd name="T3" fmla="*/ 68 h 106"/>
                <a:gd name="T4" fmla="*/ 131 w 177"/>
                <a:gd name="T5" fmla="*/ 52 h 106"/>
                <a:gd name="T6" fmla="*/ 106 w 177"/>
                <a:gd name="T7" fmla="*/ 34 h 106"/>
                <a:gd name="T8" fmla="*/ 68 w 177"/>
                <a:gd name="T9" fmla="*/ 24 h 106"/>
                <a:gd name="T10" fmla="*/ 38 w 177"/>
                <a:gd name="T11" fmla="*/ 17 h 106"/>
                <a:gd name="T12" fmla="*/ 12 w 177"/>
                <a:gd name="T13" fmla="*/ 6 h 106"/>
                <a:gd name="T14" fmla="*/ 3 w 177"/>
                <a:gd name="T15" fmla="*/ 29 h 106"/>
                <a:gd name="T16" fmla="*/ 60 w 177"/>
                <a:gd name="T17" fmla="*/ 94 h 106"/>
                <a:gd name="T18" fmla="*/ 61 w 177"/>
                <a:gd name="T19" fmla="*/ 96 h 106"/>
                <a:gd name="T20" fmla="*/ 161 w 177"/>
                <a:gd name="T21" fmla="*/ 91 h 106"/>
                <a:gd name="T22" fmla="*/ 170 w 177"/>
                <a:gd name="T23" fmla="*/ 71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7" h="106">
                  <a:moveTo>
                    <a:pt x="170" y="71"/>
                  </a:moveTo>
                  <a:cubicBezTo>
                    <a:pt x="165" y="66"/>
                    <a:pt x="157" y="66"/>
                    <a:pt x="150" y="68"/>
                  </a:cubicBezTo>
                  <a:cubicBezTo>
                    <a:pt x="155" y="57"/>
                    <a:pt x="142" y="47"/>
                    <a:pt x="131" y="52"/>
                  </a:cubicBezTo>
                  <a:cubicBezTo>
                    <a:pt x="136" y="39"/>
                    <a:pt x="119" y="25"/>
                    <a:pt x="106" y="34"/>
                  </a:cubicBezTo>
                  <a:cubicBezTo>
                    <a:pt x="108" y="12"/>
                    <a:pt x="82" y="9"/>
                    <a:pt x="68" y="24"/>
                  </a:cubicBezTo>
                  <a:cubicBezTo>
                    <a:pt x="61" y="12"/>
                    <a:pt x="45" y="0"/>
                    <a:pt x="38" y="17"/>
                  </a:cubicBezTo>
                  <a:cubicBezTo>
                    <a:pt x="31" y="10"/>
                    <a:pt x="21" y="3"/>
                    <a:pt x="12" y="6"/>
                  </a:cubicBezTo>
                  <a:cubicBezTo>
                    <a:pt x="2" y="10"/>
                    <a:pt x="0" y="20"/>
                    <a:pt x="3" y="29"/>
                  </a:cubicBezTo>
                  <a:cubicBezTo>
                    <a:pt x="9" y="59"/>
                    <a:pt x="35" y="79"/>
                    <a:pt x="60" y="94"/>
                  </a:cubicBezTo>
                  <a:cubicBezTo>
                    <a:pt x="59" y="95"/>
                    <a:pt x="60" y="96"/>
                    <a:pt x="61" y="96"/>
                  </a:cubicBezTo>
                  <a:cubicBezTo>
                    <a:pt x="94" y="99"/>
                    <a:pt x="130" y="106"/>
                    <a:pt x="161" y="91"/>
                  </a:cubicBezTo>
                  <a:cubicBezTo>
                    <a:pt x="167" y="88"/>
                    <a:pt x="177" y="78"/>
                    <a:pt x="170" y="71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0" name="Freeform 51"/>
            <p:cNvSpPr/>
            <p:nvPr/>
          </p:nvSpPr>
          <p:spPr bwMode="auto">
            <a:xfrm flipH="1">
              <a:off x="3033271" y="2169318"/>
              <a:ext cx="693738" cy="965200"/>
            </a:xfrm>
            <a:custGeom>
              <a:avLst/>
              <a:gdLst>
                <a:gd name="T0" fmla="*/ 204 w 253"/>
                <a:gd name="T1" fmla="*/ 131 h 351"/>
                <a:gd name="T2" fmla="*/ 110 w 253"/>
                <a:gd name="T3" fmla="*/ 138 h 351"/>
                <a:gd name="T4" fmla="*/ 107 w 253"/>
                <a:gd name="T5" fmla="*/ 131 h 351"/>
                <a:gd name="T6" fmla="*/ 81 w 253"/>
                <a:gd name="T7" fmla="*/ 78 h 351"/>
                <a:gd name="T8" fmla="*/ 1 w 253"/>
                <a:gd name="T9" fmla="*/ 1 h 351"/>
                <a:gd name="T10" fmla="*/ 1 w 253"/>
                <a:gd name="T11" fmla="*/ 2 h 351"/>
                <a:gd name="T12" fmla="*/ 80 w 253"/>
                <a:gd name="T13" fmla="*/ 86 h 351"/>
                <a:gd name="T14" fmla="*/ 106 w 253"/>
                <a:gd name="T15" fmla="*/ 138 h 351"/>
                <a:gd name="T16" fmla="*/ 126 w 253"/>
                <a:gd name="T17" fmla="*/ 187 h 351"/>
                <a:gd name="T18" fmla="*/ 127 w 253"/>
                <a:gd name="T19" fmla="*/ 188 h 351"/>
                <a:gd name="T20" fmla="*/ 112 w 253"/>
                <a:gd name="T21" fmla="*/ 279 h 351"/>
                <a:gd name="T22" fmla="*/ 167 w 253"/>
                <a:gd name="T23" fmla="*/ 349 h 351"/>
                <a:gd name="T24" fmla="*/ 208 w 253"/>
                <a:gd name="T25" fmla="*/ 336 h 351"/>
                <a:gd name="T26" fmla="*/ 213 w 253"/>
                <a:gd name="T27" fmla="*/ 290 h 351"/>
                <a:gd name="T28" fmla="*/ 130 w 253"/>
                <a:gd name="T29" fmla="*/ 187 h 351"/>
                <a:gd name="T30" fmla="*/ 129 w 253"/>
                <a:gd name="T31" fmla="*/ 187 h 351"/>
                <a:gd name="T32" fmla="*/ 128 w 253"/>
                <a:gd name="T33" fmla="*/ 187 h 351"/>
                <a:gd name="T34" fmla="*/ 128 w 253"/>
                <a:gd name="T35" fmla="*/ 186 h 351"/>
                <a:gd name="T36" fmla="*/ 116 w 253"/>
                <a:gd name="T37" fmla="*/ 150 h 351"/>
                <a:gd name="T38" fmla="*/ 128 w 253"/>
                <a:gd name="T39" fmla="*/ 163 h 351"/>
                <a:gd name="T40" fmla="*/ 169 w 253"/>
                <a:gd name="T41" fmla="*/ 193 h 351"/>
                <a:gd name="T42" fmla="*/ 236 w 253"/>
                <a:gd name="T43" fmla="*/ 200 h 351"/>
                <a:gd name="T44" fmla="*/ 204 w 253"/>
                <a:gd name="T45" fmla="*/ 131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53" h="351">
                  <a:moveTo>
                    <a:pt x="204" y="131"/>
                  </a:moveTo>
                  <a:cubicBezTo>
                    <a:pt x="176" y="119"/>
                    <a:pt x="136" y="119"/>
                    <a:pt x="110" y="138"/>
                  </a:cubicBezTo>
                  <a:cubicBezTo>
                    <a:pt x="109" y="135"/>
                    <a:pt x="108" y="133"/>
                    <a:pt x="107" y="131"/>
                  </a:cubicBezTo>
                  <a:cubicBezTo>
                    <a:pt x="100" y="113"/>
                    <a:pt x="91" y="95"/>
                    <a:pt x="81" y="78"/>
                  </a:cubicBezTo>
                  <a:cubicBezTo>
                    <a:pt x="62" y="46"/>
                    <a:pt x="36" y="16"/>
                    <a:pt x="1" y="1"/>
                  </a:cubicBezTo>
                  <a:cubicBezTo>
                    <a:pt x="1" y="0"/>
                    <a:pt x="0" y="1"/>
                    <a:pt x="1" y="2"/>
                  </a:cubicBezTo>
                  <a:cubicBezTo>
                    <a:pt x="34" y="24"/>
                    <a:pt x="61" y="51"/>
                    <a:pt x="80" y="86"/>
                  </a:cubicBezTo>
                  <a:cubicBezTo>
                    <a:pt x="90" y="103"/>
                    <a:pt x="98" y="120"/>
                    <a:pt x="106" y="138"/>
                  </a:cubicBezTo>
                  <a:cubicBezTo>
                    <a:pt x="112" y="154"/>
                    <a:pt x="118" y="172"/>
                    <a:pt x="126" y="187"/>
                  </a:cubicBezTo>
                  <a:cubicBezTo>
                    <a:pt x="126" y="188"/>
                    <a:pt x="126" y="188"/>
                    <a:pt x="127" y="188"/>
                  </a:cubicBezTo>
                  <a:cubicBezTo>
                    <a:pt x="108" y="212"/>
                    <a:pt x="107" y="251"/>
                    <a:pt x="112" y="279"/>
                  </a:cubicBezTo>
                  <a:cubicBezTo>
                    <a:pt x="117" y="309"/>
                    <a:pt x="133" y="343"/>
                    <a:pt x="167" y="349"/>
                  </a:cubicBezTo>
                  <a:cubicBezTo>
                    <a:pt x="182" y="351"/>
                    <a:pt x="199" y="350"/>
                    <a:pt x="208" y="336"/>
                  </a:cubicBezTo>
                  <a:cubicBezTo>
                    <a:pt x="216" y="322"/>
                    <a:pt x="216" y="305"/>
                    <a:pt x="213" y="290"/>
                  </a:cubicBezTo>
                  <a:cubicBezTo>
                    <a:pt x="203" y="244"/>
                    <a:pt x="168" y="212"/>
                    <a:pt x="130" y="187"/>
                  </a:cubicBezTo>
                  <a:cubicBezTo>
                    <a:pt x="130" y="187"/>
                    <a:pt x="129" y="187"/>
                    <a:pt x="129" y="187"/>
                  </a:cubicBezTo>
                  <a:cubicBezTo>
                    <a:pt x="129" y="187"/>
                    <a:pt x="128" y="187"/>
                    <a:pt x="128" y="187"/>
                  </a:cubicBezTo>
                  <a:cubicBezTo>
                    <a:pt x="128" y="187"/>
                    <a:pt x="128" y="186"/>
                    <a:pt x="128" y="186"/>
                  </a:cubicBezTo>
                  <a:cubicBezTo>
                    <a:pt x="125" y="174"/>
                    <a:pt x="121" y="162"/>
                    <a:pt x="116" y="150"/>
                  </a:cubicBezTo>
                  <a:cubicBezTo>
                    <a:pt x="119" y="155"/>
                    <a:pt x="124" y="159"/>
                    <a:pt x="128" y="163"/>
                  </a:cubicBezTo>
                  <a:cubicBezTo>
                    <a:pt x="140" y="174"/>
                    <a:pt x="154" y="185"/>
                    <a:pt x="169" y="193"/>
                  </a:cubicBezTo>
                  <a:cubicBezTo>
                    <a:pt x="184" y="202"/>
                    <a:pt x="222" y="223"/>
                    <a:pt x="236" y="200"/>
                  </a:cubicBezTo>
                  <a:cubicBezTo>
                    <a:pt x="253" y="173"/>
                    <a:pt x="229" y="141"/>
                    <a:pt x="204" y="131"/>
                  </a:cubicBezTo>
                  <a:close/>
                </a:path>
              </a:pathLst>
            </a:custGeom>
            <a:solidFill>
              <a:srgbClr val="31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1" name="Freeform 52"/>
            <p:cNvSpPr/>
            <p:nvPr/>
          </p:nvSpPr>
          <p:spPr bwMode="auto">
            <a:xfrm flipH="1">
              <a:off x="3647634" y="2150268"/>
              <a:ext cx="241300" cy="363538"/>
            </a:xfrm>
            <a:custGeom>
              <a:avLst/>
              <a:gdLst>
                <a:gd name="T0" fmla="*/ 85 w 88"/>
                <a:gd name="T1" fmla="*/ 88 h 132"/>
                <a:gd name="T2" fmla="*/ 34 w 88"/>
                <a:gd name="T3" fmla="*/ 81 h 132"/>
                <a:gd name="T4" fmla="*/ 17 w 88"/>
                <a:gd name="T5" fmla="*/ 44 h 132"/>
                <a:gd name="T6" fmla="*/ 2 w 88"/>
                <a:gd name="T7" fmla="*/ 1 h 132"/>
                <a:gd name="T8" fmla="*/ 0 w 88"/>
                <a:gd name="T9" fmla="*/ 2 h 132"/>
                <a:gd name="T10" fmla="*/ 15 w 88"/>
                <a:gd name="T11" fmla="*/ 48 h 132"/>
                <a:gd name="T12" fmla="*/ 32 w 88"/>
                <a:gd name="T13" fmla="*/ 84 h 132"/>
                <a:gd name="T14" fmla="*/ 32 w 88"/>
                <a:gd name="T15" fmla="*/ 86 h 132"/>
                <a:gd name="T16" fmla="*/ 28 w 88"/>
                <a:gd name="T17" fmla="*/ 123 h 132"/>
                <a:gd name="T18" fmla="*/ 47 w 88"/>
                <a:gd name="T19" fmla="*/ 112 h 132"/>
                <a:gd name="T20" fmla="*/ 68 w 88"/>
                <a:gd name="T21" fmla="*/ 121 h 132"/>
                <a:gd name="T22" fmla="*/ 70 w 88"/>
                <a:gd name="T23" fmla="*/ 118 h 132"/>
                <a:gd name="T24" fmla="*/ 68 w 88"/>
                <a:gd name="T25" fmla="*/ 103 h 132"/>
                <a:gd name="T26" fmla="*/ 83 w 88"/>
                <a:gd name="T27" fmla="*/ 103 h 132"/>
                <a:gd name="T28" fmla="*/ 85 w 88"/>
                <a:gd name="T29" fmla="*/ 88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8" h="132">
                  <a:moveTo>
                    <a:pt x="85" y="88"/>
                  </a:moveTo>
                  <a:cubicBezTo>
                    <a:pt x="74" y="71"/>
                    <a:pt x="48" y="68"/>
                    <a:pt x="34" y="81"/>
                  </a:cubicBezTo>
                  <a:cubicBezTo>
                    <a:pt x="29" y="69"/>
                    <a:pt x="22" y="56"/>
                    <a:pt x="17" y="44"/>
                  </a:cubicBezTo>
                  <a:cubicBezTo>
                    <a:pt x="11" y="30"/>
                    <a:pt x="7" y="15"/>
                    <a:pt x="2" y="1"/>
                  </a:cubicBezTo>
                  <a:cubicBezTo>
                    <a:pt x="2" y="0"/>
                    <a:pt x="0" y="0"/>
                    <a:pt x="0" y="2"/>
                  </a:cubicBezTo>
                  <a:cubicBezTo>
                    <a:pt x="3" y="18"/>
                    <a:pt x="9" y="33"/>
                    <a:pt x="15" y="48"/>
                  </a:cubicBezTo>
                  <a:cubicBezTo>
                    <a:pt x="20" y="60"/>
                    <a:pt x="25" y="73"/>
                    <a:pt x="32" y="84"/>
                  </a:cubicBezTo>
                  <a:cubicBezTo>
                    <a:pt x="31" y="85"/>
                    <a:pt x="31" y="86"/>
                    <a:pt x="32" y="86"/>
                  </a:cubicBezTo>
                  <a:cubicBezTo>
                    <a:pt x="21" y="95"/>
                    <a:pt x="17" y="113"/>
                    <a:pt x="28" y="123"/>
                  </a:cubicBezTo>
                  <a:cubicBezTo>
                    <a:pt x="38" y="132"/>
                    <a:pt x="45" y="121"/>
                    <a:pt x="47" y="112"/>
                  </a:cubicBezTo>
                  <a:cubicBezTo>
                    <a:pt x="52" y="118"/>
                    <a:pt x="59" y="121"/>
                    <a:pt x="68" y="121"/>
                  </a:cubicBezTo>
                  <a:cubicBezTo>
                    <a:pt x="69" y="121"/>
                    <a:pt x="71" y="119"/>
                    <a:pt x="70" y="118"/>
                  </a:cubicBezTo>
                  <a:cubicBezTo>
                    <a:pt x="70" y="113"/>
                    <a:pt x="70" y="108"/>
                    <a:pt x="68" y="103"/>
                  </a:cubicBezTo>
                  <a:cubicBezTo>
                    <a:pt x="73" y="105"/>
                    <a:pt x="78" y="106"/>
                    <a:pt x="83" y="103"/>
                  </a:cubicBezTo>
                  <a:cubicBezTo>
                    <a:pt x="88" y="100"/>
                    <a:pt x="88" y="92"/>
                    <a:pt x="85" y="88"/>
                  </a:cubicBezTo>
                  <a:close/>
                </a:path>
              </a:pathLst>
            </a:custGeom>
            <a:solidFill>
              <a:srgbClr val="7F7E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2" name="Freeform 53"/>
            <p:cNvSpPr/>
            <p:nvPr/>
          </p:nvSpPr>
          <p:spPr bwMode="auto">
            <a:xfrm flipH="1">
              <a:off x="3844484" y="2274093"/>
              <a:ext cx="730250" cy="911225"/>
            </a:xfrm>
            <a:custGeom>
              <a:avLst/>
              <a:gdLst>
                <a:gd name="T0" fmla="*/ 213 w 266"/>
                <a:gd name="T1" fmla="*/ 328 h 331"/>
                <a:gd name="T2" fmla="*/ 212 w 266"/>
                <a:gd name="T3" fmla="*/ 326 h 331"/>
                <a:gd name="T4" fmla="*/ 228 w 266"/>
                <a:gd name="T5" fmla="*/ 273 h 331"/>
                <a:gd name="T6" fmla="*/ 223 w 266"/>
                <a:gd name="T7" fmla="*/ 222 h 331"/>
                <a:gd name="T8" fmla="*/ 161 w 266"/>
                <a:gd name="T9" fmla="*/ 175 h 331"/>
                <a:gd name="T10" fmla="*/ 161 w 266"/>
                <a:gd name="T11" fmla="*/ 175 h 331"/>
                <a:gd name="T12" fmla="*/ 94 w 266"/>
                <a:gd name="T13" fmla="*/ 86 h 331"/>
                <a:gd name="T14" fmla="*/ 72 w 266"/>
                <a:gd name="T15" fmla="*/ 59 h 331"/>
                <a:gd name="T16" fmla="*/ 139 w 266"/>
                <a:gd name="T17" fmla="*/ 69 h 331"/>
                <a:gd name="T18" fmla="*/ 179 w 266"/>
                <a:gd name="T19" fmla="*/ 86 h 331"/>
                <a:gd name="T20" fmla="*/ 179 w 266"/>
                <a:gd name="T21" fmla="*/ 87 h 331"/>
                <a:gd name="T22" fmla="*/ 248 w 266"/>
                <a:gd name="T23" fmla="*/ 167 h 331"/>
                <a:gd name="T24" fmla="*/ 250 w 266"/>
                <a:gd name="T25" fmla="*/ 165 h 331"/>
                <a:gd name="T26" fmla="*/ 250 w 266"/>
                <a:gd name="T27" fmla="*/ 164 h 331"/>
                <a:gd name="T28" fmla="*/ 250 w 266"/>
                <a:gd name="T29" fmla="*/ 164 h 331"/>
                <a:gd name="T30" fmla="*/ 183 w 266"/>
                <a:gd name="T31" fmla="*/ 84 h 331"/>
                <a:gd name="T32" fmla="*/ 135 w 266"/>
                <a:gd name="T33" fmla="*/ 64 h 331"/>
                <a:gd name="T34" fmla="*/ 70 w 266"/>
                <a:gd name="T35" fmla="*/ 58 h 331"/>
                <a:gd name="T36" fmla="*/ 49 w 266"/>
                <a:gd name="T37" fmla="*/ 33 h 331"/>
                <a:gd name="T38" fmla="*/ 1 w 266"/>
                <a:gd name="T39" fmla="*/ 0 h 331"/>
                <a:gd name="T40" fmla="*/ 1 w 266"/>
                <a:gd name="T41" fmla="*/ 2 h 331"/>
                <a:gd name="T42" fmla="*/ 52 w 266"/>
                <a:gd name="T43" fmla="*/ 43 h 331"/>
                <a:gd name="T44" fmla="*/ 67 w 266"/>
                <a:gd name="T45" fmla="*/ 59 h 331"/>
                <a:gd name="T46" fmla="*/ 67 w 266"/>
                <a:gd name="T47" fmla="*/ 60 h 331"/>
                <a:gd name="T48" fmla="*/ 67 w 266"/>
                <a:gd name="T49" fmla="*/ 60 h 331"/>
                <a:gd name="T50" fmla="*/ 95 w 266"/>
                <a:gd name="T51" fmla="*/ 92 h 331"/>
                <a:gd name="T52" fmla="*/ 101 w 266"/>
                <a:gd name="T53" fmla="*/ 132 h 331"/>
                <a:gd name="T54" fmla="*/ 101 w 266"/>
                <a:gd name="T55" fmla="*/ 140 h 331"/>
                <a:gd name="T56" fmla="*/ 100 w 266"/>
                <a:gd name="T57" fmla="*/ 140 h 331"/>
                <a:gd name="T58" fmla="*/ 83 w 266"/>
                <a:gd name="T59" fmla="*/ 198 h 331"/>
                <a:gd name="T60" fmla="*/ 88 w 266"/>
                <a:gd name="T61" fmla="*/ 234 h 331"/>
                <a:gd name="T62" fmla="*/ 89 w 266"/>
                <a:gd name="T63" fmla="*/ 268 h 331"/>
                <a:gd name="T64" fmla="*/ 92 w 266"/>
                <a:gd name="T65" fmla="*/ 268 h 331"/>
                <a:gd name="T66" fmla="*/ 92 w 266"/>
                <a:gd name="T67" fmla="*/ 266 h 331"/>
                <a:gd name="T68" fmla="*/ 105 w 266"/>
                <a:gd name="T69" fmla="*/ 142 h 331"/>
                <a:gd name="T70" fmla="*/ 104 w 266"/>
                <a:gd name="T71" fmla="*/ 129 h 331"/>
                <a:gd name="T72" fmla="*/ 98 w 266"/>
                <a:gd name="T73" fmla="*/ 96 h 331"/>
                <a:gd name="T74" fmla="*/ 144 w 266"/>
                <a:gd name="T75" fmla="*/ 157 h 331"/>
                <a:gd name="T76" fmla="*/ 158 w 266"/>
                <a:gd name="T77" fmla="*/ 179 h 331"/>
                <a:gd name="T78" fmla="*/ 168 w 266"/>
                <a:gd name="T79" fmla="*/ 252 h 331"/>
                <a:gd name="T80" fmla="*/ 190 w 266"/>
                <a:gd name="T81" fmla="*/ 289 h 331"/>
                <a:gd name="T82" fmla="*/ 210 w 266"/>
                <a:gd name="T83" fmla="*/ 329 h 331"/>
                <a:gd name="T84" fmla="*/ 213 w 266"/>
                <a:gd name="T85" fmla="*/ 328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66" h="331">
                  <a:moveTo>
                    <a:pt x="213" y="328"/>
                  </a:moveTo>
                  <a:cubicBezTo>
                    <a:pt x="213" y="327"/>
                    <a:pt x="212" y="327"/>
                    <a:pt x="212" y="326"/>
                  </a:cubicBezTo>
                  <a:cubicBezTo>
                    <a:pt x="222" y="311"/>
                    <a:pt x="226" y="290"/>
                    <a:pt x="228" y="273"/>
                  </a:cubicBezTo>
                  <a:cubicBezTo>
                    <a:pt x="230" y="256"/>
                    <a:pt x="230" y="237"/>
                    <a:pt x="223" y="222"/>
                  </a:cubicBezTo>
                  <a:cubicBezTo>
                    <a:pt x="213" y="199"/>
                    <a:pt x="189" y="169"/>
                    <a:pt x="161" y="175"/>
                  </a:cubicBezTo>
                  <a:cubicBezTo>
                    <a:pt x="161" y="175"/>
                    <a:pt x="161" y="175"/>
                    <a:pt x="161" y="175"/>
                  </a:cubicBezTo>
                  <a:cubicBezTo>
                    <a:pt x="142" y="143"/>
                    <a:pt x="118" y="113"/>
                    <a:pt x="94" y="86"/>
                  </a:cubicBezTo>
                  <a:cubicBezTo>
                    <a:pt x="87" y="77"/>
                    <a:pt x="79" y="68"/>
                    <a:pt x="72" y="59"/>
                  </a:cubicBezTo>
                  <a:cubicBezTo>
                    <a:pt x="94" y="54"/>
                    <a:pt x="118" y="62"/>
                    <a:pt x="139" y="69"/>
                  </a:cubicBezTo>
                  <a:cubicBezTo>
                    <a:pt x="153" y="74"/>
                    <a:pt x="166" y="79"/>
                    <a:pt x="179" y="86"/>
                  </a:cubicBezTo>
                  <a:cubicBezTo>
                    <a:pt x="179" y="86"/>
                    <a:pt x="179" y="87"/>
                    <a:pt x="179" y="87"/>
                  </a:cubicBezTo>
                  <a:cubicBezTo>
                    <a:pt x="178" y="127"/>
                    <a:pt x="224" y="143"/>
                    <a:pt x="248" y="167"/>
                  </a:cubicBezTo>
                  <a:cubicBezTo>
                    <a:pt x="249" y="168"/>
                    <a:pt x="251" y="166"/>
                    <a:pt x="250" y="165"/>
                  </a:cubicBezTo>
                  <a:cubicBezTo>
                    <a:pt x="250" y="165"/>
                    <a:pt x="250" y="164"/>
                    <a:pt x="250" y="164"/>
                  </a:cubicBezTo>
                  <a:cubicBezTo>
                    <a:pt x="250" y="164"/>
                    <a:pt x="250" y="164"/>
                    <a:pt x="250" y="164"/>
                  </a:cubicBezTo>
                  <a:cubicBezTo>
                    <a:pt x="266" y="128"/>
                    <a:pt x="223" y="69"/>
                    <a:pt x="183" y="84"/>
                  </a:cubicBezTo>
                  <a:cubicBezTo>
                    <a:pt x="168" y="75"/>
                    <a:pt x="151" y="69"/>
                    <a:pt x="135" y="64"/>
                  </a:cubicBezTo>
                  <a:cubicBezTo>
                    <a:pt x="116" y="58"/>
                    <a:pt x="90" y="50"/>
                    <a:pt x="70" y="58"/>
                  </a:cubicBezTo>
                  <a:cubicBezTo>
                    <a:pt x="63" y="49"/>
                    <a:pt x="56" y="41"/>
                    <a:pt x="49" y="33"/>
                  </a:cubicBezTo>
                  <a:cubicBezTo>
                    <a:pt x="36" y="20"/>
                    <a:pt x="20" y="3"/>
                    <a:pt x="1" y="0"/>
                  </a:cubicBezTo>
                  <a:cubicBezTo>
                    <a:pt x="1" y="0"/>
                    <a:pt x="0" y="1"/>
                    <a:pt x="1" y="2"/>
                  </a:cubicBezTo>
                  <a:cubicBezTo>
                    <a:pt x="22" y="11"/>
                    <a:pt x="38" y="26"/>
                    <a:pt x="52" y="43"/>
                  </a:cubicBezTo>
                  <a:cubicBezTo>
                    <a:pt x="57" y="48"/>
                    <a:pt x="62" y="54"/>
                    <a:pt x="67" y="59"/>
                  </a:cubicBezTo>
                  <a:cubicBezTo>
                    <a:pt x="66" y="59"/>
                    <a:pt x="67" y="60"/>
                    <a:pt x="67" y="60"/>
                  </a:cubicBezTo>
                  <a:cubicBezTo>
                    <a:pt x="67" y="60"/>
                    <a:pt x="67" y="60"/>
                    <a:pt x="67" y="60"/>
                  </a:cubicBezTo>
                  <a:cubicBezTo>
                    <a:pt x="77" y="70"/>
                    <a:pt x="86" y="81"/>
                    <a:pt x="95" y="92"/>
                  </a:cubicBezTo>
                  <a:cubicBezTo>
                    <a:pt x="98" y="105"/>
                    <a:pt x="101" y="118"/>
                    <a:pt x="101" y="132"/>
                  </a:cubicBezTo>
                  <a:cubicBezTo>
                    <a:pt x="101" y="135"/>
                    <a:pt x="101" y="137"/>
                    <a:pt x="101" y="140"/>
                  </a:cubicBezTo>
                  <a:cubicBezTo>
                    <a:pt x="101" y="140"/>
                    <a:pt x="101" y="140"/>
                    <a:pt x="100" y="140"/>
                  </a:cubicBezTo>
                  <a:cubicBezTo>
                    <a:pt x="84" y="155"/>
                    <a:pt x="81" y="177"/>
                    <a:pt x="83" y="198"/>
                  </a:cubicBezTo>
                  <a:cubicBezTo>
                    <a:pt x="84" y="210"/>
                    <a:pt x="86" y="222"/>
                    <a:pt x="88" y="234"/>
                  </a:cubicBezTo>
                  <a:cubicBezTo>
                    <a:pt x="89" y="246"/>
                    <a:pt x="89" y="257"/>
                    <a:pt x="89" y="268"/>
                  </a:cubicBezTo>
                  <a:cubicBezTo>
                    <a:pt x="89" y="270"/>
                    <a:pt x="92" y="270"/>
                    <a:pt x="92" y="268"/>
                  </a:cubicBezTo>
                  <a:cubicBezTo>
                    <a:pt x="92" y="267"/>
                    <a:pt x="92" y="266"/>
                    <a:pt x="92" y="266"/>
                  </a:cubicBezTo>
                  <a:cubicBezTo>
                    <a:pt x="111" y="230"/>
                    <a:pt x="153" y="170"/>
                    <a:pt x="105" y="142"/>
                  </a:cubicBezTo>
                  <a:cubicBezTo>
                    <a:pt x="104" y="137"/>
                    <a:pt x="104" y="133"/>
                    <a:pt x="104" y="129"/>
                  </a:cubicBezTo>
                  <a:cubicBezTo>
                    <a:pt x="103" y="118"/>
                    <a:pt x="103" y="106"/>
                    <a:pt x="98" y="96"/>
                  </a:cubicBezTo>
                  <a:cubicBezTo>
                    <a:pt x="115" y="116"/>
                    <a:pt x="130" y="136"/>
                    <a:pt x="144" y="157"/>
                  </a:cubicBezTo>
                  <a:cubicBezTo>
                    <a:pt x="149" y="164"/>
                    <a:pt x="153" y="171"/>
                    <a:pt x="158" y="179"/>
                  </a:cubicBezTo>
                  <a:cubicBezTo>
                    <a:pt x="155" y="204"/>
                    <a:pt x="157" y="229"/>
                    <a:pt x="168" y="252"/>
                  </a:cubicBezTo>
                  <a:cubicBezTo>
                    <a:pt x="174" y="265"/>
                    <a:pt x="182" y="277"/>
                    <a:pt x="190" y="289"/>
                  </a:cubicBezTo>
                  <a:cubicBezTo>
                    <a:pt x="198" y="302"/>
                    <a:pt x="204" y="315"/>
                    <a:pt x="210" y="329"/>
                  </a:cubicBezTo>
                  <a:cubicBezTo>
                    <a:pt x="211" y="331"/>
                    <a:pt x="213" y="330"/>
                    <a:pt x="213" y="328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3" name="Freeform 54"/>
            <p:cNvSpPr/>
            <p:nvPr/>
          </p:nvSpPr>
          <p:spPr bwMode="auto">
            <a:xfrm flipH="1">
              <a:off x="4515996" y="2491581"/>
              <a:ext cx="546100" cy="498475"/>
            </a:xfrm>
            <a:custGeom>
              <a:avLst/>
              <a:gdLst>
                <a:gd name="T0" fmla="*/ 145 w 199"/>
                <a:gd name="T1" fmla="*/ 150 h 181"/>
                <a:gd name="T2" fmla="*/ 169 w 199"/>
                <a:gd name="T3" fmla="*/ 142 h 181"/>
                <a:gd name="T4" fmla="*/ 176 w 199"/>
                <a:gd name="T5" fmla="*/ 118 h 181"/>
                <a:gd name="T6" fmla="*/ 184 w 199"/>
                <a:gd name="T7" fmla="*/ 88 h 181"/>
                <a:gd name="T8" fmla="*/ 130 w 199"/>
                <a:gd name="T9" fmla="*/ 107 h 181"/>
                <a:gd name="T10" fmla="*/ 128 w 199"/>
                <a:gd name="T11" fmla="*/ 107 h 181"/>
                <a:gd name="T12" fmla="*/ 128 w 199"/>
                <a:gd name="T13" fmla="*/ 108 h 181"/>
                <a:gd name="T14" fmla="*/ 90 w 199"/>
                <a:gd name="T15" fmla="*/ 87 h 181"/>
                <a:gd name="T16" fmla="*/ 54 w 199"/>
                <a:gd name="T17" fmla="*/ 57 h 181"/>
                <a:gd name="T18" fmla="*/ 25 w 199"/>
                <a:gd name="T19" fmla="*/ 22 h 181"/>
                <a:gd name="T20" fmla="*/ 2 w 199"/>
                <a:gd name="T21" fmla="*/ 0 h 181"/>
                <a:gd name="T22" fmla="*/ 1 w 199"/>
                <a:gd name="T23" fmla="*/ 1 h 181"/>
                <a:gd name="T24" fmla="*/ 59 w 199"/>
                <a:gd name="T25" fmla="*/ 68 h 181"/>
                <a:gd name="T26" fmla="*/ 126 w 199"/>
                <a:gd name="T27" fmla="*/ 111 h 181"/>
                <a:gd name="T28" fmla="*/ 115 w 199"/>
                <a:gd name="T29" fmla="*/ 133 h 181"/>
                <a:gd name="T30" fmla="*/ 111 w 199"/>
                <a:gd name="T31" fmla="*/ 159 h 181"/>
                <a:gd name="T32" fmla="*/ 145 w 199"/>
                <a:gd name="T33" fmla="*/ 150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9" h="181">
                  <a:moveTo>
                    <a:pt x="145" y="150"/>
                  </a:moveTo>
                  <a:cubicBezTo>
                    <a:pt x="153" y="154"/>
                    <a:pt x="164" y="149"/>
                    <a:pt x="169" y="142"/>
                  </a:cubicBezTo>
                  <a:cubicBezTo>
                    <a:pt x="175" y="135"/>
                    <a:pt x="178" y="126"/>
                    <a:pt x="176" y="118"/>
                  </a:cubicBezTo>
                  <a:cubicBezTo>
                    <a:pt x="188" y="114"/>
                    <a:pt x="199" y="96"/>
                    <a:pt x="184" y="88"/>
                  </a:cubicBezTo>
                  <a:cubicBezTo>
                    <a:pt x="164" y="78"/>
                    <a:pt x="144" y="94"/>
                    <a:pt x="130" y="107"/>
                  </a:cubicBezTo>
                  <a:cubicBezTo>
                    <a:pt x="129" y="107"/>
                    <a:pt x="129" y="107"/>
                    <a:pt x="128" y="107"/>
                  </a:cubicBezTo>
                  <a:cubicBezTo>
                    <a:pt x="128" y="107"/>
                    <a:pt x="128" y="108"/>
                    <a:pt x="128" y="108"/>
                  </a:cubicBezTo>
                  <a:cubicBezTo>
                    <a:pt x="115" y="100"/>
                    <a:pt x="102" y="95"/>
                    <a:pt x="90" y="87"/>
                  </a:cubicBezTo>
                  <a:cubicBezTo>
                    <a:pt x="77" y="78"/>
                    <a:pt x="65" y="69"/>
                    <a:pt x="54" y="57"/>
                  </a:cubicBezTo>
                  <a:cubicBezTo>
                    <a:pt x="44" y="46"/>
                    <a:pt x="34" y="34"/>
                    <a:pt x="25" y="22"/>
                  </a:cubicBezTo>
                  <a:cubicBezTo>
                    <a:pt x="18" y="14"/>
                    <a:pt x="11" y="5"/>
                    <a:pt x="2" y="0"/>
                  </a:cubicBezTo>
                  <a:cubicBezTo>
                    <a:pt x="1" y="0"/>
                    <a:pt x="0" y="1"/>
                    <a:pt x="1" y="1"/>
                  </a:cubicBezTo>
                  <a:cubicBezTo>
                    <a:pt x="22" y="22"/>
                    <a:pt x="37" y="47"/>
                    <a:pt x="59" y="68"/>
                  </a:cubicBezTo>
                  <a:cubicBezTo>
                    <a:pt x="78" y="85"/>
                    <a:pt x="101" y="102"/>
                    <a:pt x="126" y="111"/>
                  </a:cubicBezTo>
                  <a:cubicBezTo>
                    <a:pt x="121" y="118"/>
                    <a:pt x="118" y="125"/>
                    <a:pt x="115" y="133"/>
                  </a:cubicBezTo>
                  <a:cubicBezTo>
                    <a:pt x="112" y="141"/>
                    <a:pt x="109" y="151"/>
                    <a:pt x="111" y="159"/>
                  </a:cubicBezTo>
                  <a:cubicBezTo>
                    <a:pt x="118" y="181"/>
                    <a:pt x="140" y="162"/>
                    <a:pt x="145" y="150"/>
                  </a:cubicBezTo>
                  <a:close/>
                </a:path>
              </a:pathLst>
            </a:custGeom>
            <a:solidFill>
              <a:srgbClr val="FF9D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4" name="Freeform 55"/>
            <p:cNvSpPr/>
            <p:nvPr/>
          </p:nvSpPr>
          <p:spPr bwMode="auto">
            <a:xfrm flipH="1">
              <a:off x="4636646" y="2458243"/>
              <a:ext cx="307975" cy="201613"/>
            </a:xfrm>
            <a:custGeom>
              <a:avLst/>
              <a:gdLst>
                <a:gd name="T0" fmla="*/ 110 w 112"/>
                <a:gd name="T1" fmla="*/ 6 h 73"/>
                <a:gd name="T2" fmla="*/ 46 w 112"/>
                <a:gd name="T3" fmla="*/ 15 h 73"/>
                <a:gd name="T4" fmla="*/ 1 w 112"/>
                <a:gd name="T5" fmla="*/ 61 h 73"/>
                <a:gd name="T6" fmla="*/ 1 w 112"/>
                <a:gd name="T7" fmla="*/ 61 h 73"/>
                <a:gd name="T8" fmla="*/ 1 w 112"/>
                <a:gd name="T9" fmla="*/ 63 h 73"/>
                <a:gd name="T10" fmla="*/ 1 w 112"/>
                <a:gd name="T11" fmla="*/ 64 h 73"/>
                <a:gd name="T12" fmla="*/ 2 w 112"/>
                <a:gd name="T13" fmla="*/ 64 h 73"/>
                <a:gd name="T14" fmla="*/ 2 w 112"/>
                <a:gd name="T15" fmla="*/ 64 h 73"/>
                <a:gd name="T16" fmla="*/ 66 w 112"/>
                <a:gd name="T17" fmla="*/ 56 h 73"/>
                <a:gd name="T18" fmla="*/ 109 w 112"/>
                <a:gd name="T19" fmla="*/ 9 h 73"/>
                <a:gd name="T20" fmla="*/ 110 w 112"/>
                <a:gd name="T21" fmla="*/ 6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2" h="73">
                  <a:moveTo>
                    <a:pt x="110" y="6"/>
                  </a:moveTo>
                  <a:cubicBezTo>
                    <a:pt x="89" y="0"/>
                    <a:pt x="64" y="6"/>
                    <a:pt x="46" y="15"/>
                  </a:cubicBezTo>
                  <a:cubicBezTo>
                    <a:pt x="27" y="25"/>
                    <a:pt x="7" y="39"/>
                    <a:pt x="1" y="61"/>
                  </a:cubicBezTo>
                  <a:cubicBezTo>
                    <a:pt x="1" y="61"/>
                    <a:pt x="1" y="61"/>
                    <a:pt x="1" y="61"/>
                  </a:cubicBezTo>
                  <a:cubicBezTo>
                    <a:pt x="0" y="62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2" y="64"/>
                    <a:pt x="2" y="64"/>
                  </a:cubicBezTo>
                  <a:cubicBezTo>
                    <a:pt x="2" y="64"/>
                    <a:pt x="2" y="64"/>
                    <a:pt x="2" y="64"/>
                  </a:cubicBezTo>
                  <a:cubicBezTo>
                    <a:pt x="20" y="73"/>
                    <a:pt x="49" y="65"/>
                    <a:pt x="66" y="56"/>
                  </a:cubicBezTo>
                  <a:cubicBezTo>
                    <a:pt x="84" y="47"/>
                    <a:pt x="104" y="30"/>
                    <a:pt x="109" y="9"/>
                  </a:cubicBezTo>
                  <a:cubicBezTo>
                    <a:pt x="111" y="9"/>
                    <a:pt x="112" y="7"/>
                    <a:pt x="110" y="6"/>
                  </a:cubicBezTo>
                  <a:close/>
                </a:path>
              </a:pathLst>
            </a:custGeom>
            <a:solidFill>
              <a:srgbClr val="7F7E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5" name="Freeform 56"/>
            <p:cNvSpPr/>
            <p:nvPr/>
          </p:nvSpPr>
          <p:spPr bwMode="auto">
            <a:xfrm flipH="1">
              <a:off x="4843021" y="2683668"/>
              <a:ext cx="142875" cy="341313"/>
            </a:xfrm>
            <a:custGeom>
              <a:avLst/>
              <a:gdLst>
                <a:gd name="T0" fmla="*/ 19 w 52"/>
                <a:gd name="T1" fmla="*/ 123 h 124"/>
                <a:gd name="T2" fmla="*/ 47 w 52"/>
                <a:gd name="T3" fmla="*/ 60 h 124"/>
                <a:gd name="T4" fmla="*/ 36 w 52"/>
                <a:gd name="T5" fmla="*/ 2 h 124"/>
                <a:gd name="T6" fmla="*/ 36 w 52"/>
                <a:gd name="T7" fmla="*/ 1 h 124"/>
                <a:gd name="T8" fmla="*/ 36 w 52"/>
                <a:gd name="T9" fmla="*/ 0 h 124"/>
                <a:gd name="T10" fmla="*/ 35 w 52"/>
                <a:gd name="T11" fmla="*/ 1 h 124"/>
                <a:gd name="T12" fmla="*/ 35 w 52"/>
                <a:gd name="T13" fmla="*/ 1 h 124"/>
                <a:gd name="T14" fmla="*/ 13 w 52"/>
                <a:gd name="T15" fmla="*/ 120 h 124"/>
                <a:gd name="T16" fmla="*/ 16 w 52"/>
                <a:gd name="T17" fmla="*/ 121 h 124"/>
                <a:gd name="T18" fmla="*/ 19 w 52"/>
                <a:gd name="T19" fmla="*/ 123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124">
                  <a:moveTo>
                    <a:pt x="19" y="123"/>
                  </a:moveTo>
                  <a:cubicBezTo>
                    <a:pt x="35" y="106"/>
                    <a:pt x="44" y="82"/>
                    <a:pt x="47" y="60"/>
                  </a:cubicBezTo>
                  <a:cubicBezTo>
                    <a:pt x="50" y="42"/>
                    <a:pt x="52" y="14"/>
                    <a:pt x="36" y="2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37" y="1"/>
                    <a:pt x="36" y="0"/>
                    <a:pt x="36" y="0"/>
                  </a:cubicBezTo>
                  <a:cubicBezTo>
                    <a:pt x="35" y="0"/>
                    <a:pt x="35" y="1"/>
                    <a:pt x="35" y="1"/>
                  </a:cubicBezTo>
                  <a:cubicBezTo>
                    <a:pt x="35" y="1"/>
                    <a:pt x="35" y="1"/>
                    <a:pt x="35" y="1"/>
                  </a:cubicBezTo>
                  <a:cubicBezTo>
                    <a:pt x="0" y="30"/>
                    <a:pt x="0" y="81"/>
                    <a:pt x="13" y="120"/>
                  </a:cubicBezTo>
                  <a:cubicBezTo>
                    <a:pt x="14" y="121"/>
                    <a:pt x="15" y="122"/>
                    <a:pt x="16" y="121"/>
                  </a:cubicBezTo>
                  <a:cubicBezTo>
                    <a:pt x="16" y="123"/>
                    <a:pt x="18" y="124"/>
                    <a:pt x="19" y="123"/>
                  </a:cubicBezTo>
                  <a:close/>
                </a:path>
              </a:pathLst>
            </a:custGeom>
            <a:solidFill>
              <a:srgbClr val="7F7E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6" name="Freeform 57"/>
            <p:cNvSpPr/>
            <p:nvPr/>
          </p:nvSpPr>
          <p:spPr bwMode="auto">
            <a:xfrm flipH="1">
              <a:off x="2636396" y="2543968"/>
              <a:ext cx="392113" cy="569913"/>
            </a:xfrm>
            <a:custGeom>
              <a:avLst/>
              <a:gdLst>
                <a:gd name="T0" fmla="*/ 47 w 143"/>
                <a:gd name="T1" fmla="*/ 202 h 207"/>
                <a:gd name="T2" fmla="*/ 68 w 143"/>
                <a:gd name="T3" fmla="*/ 192 h 207"/>
                <a:gd name="T4" fmla="*/ 61 w 143"/>
                <a:gd name="T5" fmla="*/ 176 h 207"/>
                <a:gd name="T6" fmla="*/ 60 w 143"/>
                <a:gd name="T7" fmla="*/ 175 h 207"/>
                <a:gd name="T8" fmla="*/ 58 w 143"/>
                <a:gd name="T9" fmla="*/ 174 h 207"/>
                <a:gd name="T10" fmla="*/ 71 w 143"/>
                <a:gd name="T11" fmla="*/ 131 h 207"/>
                <a:gd name="T12" fmla="*/ 99 w 143"/>
                <a:gd name="T13" fmla="*/ 181 h 207"/>
                <a:gd name="T14" fmla="*/ 94 w 143"/>
                <a:gd name="T15" fmla="*/ 198 h 207"/>
                <a:gd name="T16" fmla="*/ 107 w 143"/>
                <a:gd name="T17" fmla="*/ 203 h 207"/>
                <a:gd name="T18" fmla="*/ 114 w 143"/>
                <a:gd name="T19" fmla="*/ 189 h 207"/>
                <a:gd name="T20" fmla="*/ 104 w 143"/>
                <a:gd name="T21" fmla="*/ 181 h 207"/>
                <a:gd name="T22" fmla="*/ 88 w 143"/>
                <a:gd name="T23" fmla="*/ 153 h 207"/>
                <a:gd name="T24" fmla="*/ 112 w 143"/>
                <a:gd name="T25" fmla="*/ 162 h 207"/>
                <a:gd name="T26" fmla="*/ 121 w 143"/>
                <a:gd name="T27" fmla="*/ 172 h 207"/>
                <a:gd name="T28" fmla="*/ 135 w 143"/>
                <a:gd name="T29" fmla="*/ 168 h 207"/>
                <a:gd name="T30" fmla="*/ 128 w 143"/>
                <a:gd name="T31" fmla="*/ 152 h 207"/>
                <a:gd name="T32" fmla="*/ 112 w 143"/>
                <a:gd name="T33" fmla="*/ 157 h 207"/>
                <a:gd name="T34" fmla="*/ 112 w 143"/>
                <a:gd name="T35" fmla="*/ 157 h 207"/>
                <a:gd name="T36" fmla="*/ 86 w 143"/>
                <a:gd name="T37" fmla="*/ 150 h 207"/>
                <a:gd name="T38" fmla="*/ 62 w 143"/>
                <a:gd name="T39" fmla="*/ 97 h 207"/>
                <a:gd name="T40" fmla="*/ 117 w 143"/>
                <a:gd name="T41" fmla="*/ 119 h 207"/>
                <a:gd name="T42" fmla="*/ 129 w 143"/>
                <a:gd name="T43" fmla="*/ 130 h 207"/>
                <a:gd name="T44" fmla="*/ 143 w 143"/>
                <a:gd name="T45" fmla="*/ 118 h 207"/>
                <a:gd name="T46" fmla="*/ 131 w 143"/>
                <a:gd name="T47" fmla="*/ 102 h 207"/>
                <a:gd name="T48" fmla="*/ 119 w 143"/>
                <a:gd name="T49" fmla="*/ 111 h 207"/>
                <a:gd name="T50" fmla="*/ 117 w 143"/>
                <a:gd name="T51" fmla="*/ 113 h 207"/>
                <a:gd name="T52" fmla="*/ 117 w 143"/>
                <a:gd name="T53" fmla="*/ 115 h 207"/>
                <a:gd name="T54" fmla="*/ 61 w 143"/>
                <a:gd name="T55" fmla="*/ 93 h 207"/>
                <a:gd name="T56" fmla="*/ 47 w 143"/>
                <a:gd name="T57" fmla="*/ 33 h 207"/>
                <a:gd name="T58" fmla="*/ 109 w 143"/>
                <a:gd name="T59" fmla="*/ 60 h 207"/>
                <a:gd name="T60" fmla="*/ 124 w 143"/>
                <a:gd name="T61" fmla="*/ 70 h 207"/>
                <a:gd name="T62" fmla="*/ 135 w 143"/>
                <a:gd name="T63" fmla="*/ 58 h 207"/>
                <a:gd name="T64" fmla="*/ 120 w 143"/>
                <a:gd name="T65" fmla="*/ 44 h 207"/>
                <a:gd name="T66" fmla="*/ 109 w 143"/>
                <a:gd name="T67" fmla="*/ 55 h 207"/>
                <a:gd name="T68" fmla="*/ 47 w 143"/>
                <a:gd name="T69" fmla="*/ 30 h 207"/>
                <a:gd name="T70" fmla="*/ 41 w 143"/>
                <a:gd name="T71" fmla="*/ 1 h 207"/>
                <a:gd name="T72" fmla="*/ 40 w 143"/>
                <a:gd name="T73" fmla="*/ 1 h 207"/>
                <a:gd name="T74" fmla="*/ 47 w 143"/>
                <a:gd name="T75" fmla="*/ 61 h 207"/>
                <a:gd name="T76" fmla="*/ 37 w 143"/>
                <a:gd name="T77" fmla="*/ 91 h 207"/>
                <a:gd name="T78" fmla="*/ 23 w 143"/>
                <a:gd name="T79" fmla="*/ 111 h 207"/>
                <a:gd name="T80" fmla="*/ 17 w 143"/>
                <a:gd name="T81" fmla="*/ 110 h 207"/>
                <a:gd name="T82" fmla="*/ 15 w 143"/>
                <a:gd name="T83" fmla="*/ 110 h 207"/>
                <a:gd name="T84" fmla="*/ 5 w 143"/>
                <a:gd name="T85" fmla="*/ 128 h 207"/>
                <a:gd name="T86" fmla="*/ 27 w 143"/>
                <a:gd name="T87" fmla="*/ 140 h 207"/>
                <a:gd name="T88" fmla="*/ 35 w 143"/>
                <a:gd name="T89" fmla="*/ 119 h 207"/>
                <a:gd name="T90" fmla="*/ 28 w 143"/>
                <a:gd name="T91" fmla="*/ 113 h 207"/>
                <a:gd name="T92" fmla="*/ 49 w 143"/>
                <a:gd name="T93" fmla="*/ 68 h 207"/>
                <a:gd name="T94" fmla="*/ 69 w 143"/>
                <a:gd name="T95" fmla="*/ 126 h 207"/>
                <a:gd name="T96" fmla="*/ 68 w 143"/>
                <a:gd name="T97" fmla="*/ 126 h 207"/>
                <a:gd name="T98" fmla="*/ 53 w 143"/>
                <a:gd name="T99" fmla="*/ 174 h 207"/>
                <a:gd name="T100" fmla="*/ 41 w 143"/>
                <a:gd name="T101" fmla="*/ 184 h 207"/>
                <a:gd name="T102" fmla="*/ 47 w 143"/>
                <a:gd name="T103" fmla="*/ 202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3" h="207">
                  <a:moveTo>
                    <a:pt x="47" y="202"/>
                  </a:moveTo>
                  <a:cubicBezTo>
                    <a:pt x="54" y="207"/>
                    <a:pt x="65" y="199"/>
                    <a:pt x="68" y="192"/>
                  </a:cubicBezTo>
                  <a:cubicBezTo>
                    <a:pt x="70" y="185"/>
                    <a:pt x="67" y="178"/>
                    <a:pt x="61" y="176"/>
                  </a:cubicBezTo>
                  <a:cubicBezTo>
                    <a:pt x="61" y="175"/>
                    <a:pt x="60" y="175"/>
                    <a:pt x="60" y="175"/>
                  </a:cubicBezTo>
                  <a:cubicBezTo>
                    <a:pt x="60" y="175"/>
                    <a:pt x="59" y="175"/>
                    <a:pt x="58" y="174"/>
                  </a:cubicBezTo>
                  <a:cubicBezTo>
                    <a:pt x="66" y="162"/>
                    <a:pt x="71" y="146"/>
                    <a:pt x="71" y="131"/>
                  </a:cubicBezTo>
                  <a:cubicBezTo>
                    <a:pt x="79" y="149"/>
                    <a:pt x="89" y="165"/>
                    <a:pt x="99" y="181"/>
                  </a:cubicBezTo>
                  <a:cubicBezTo>
                    <a:pt x="95" y="185"/>
                    <a:pt x="90" y="192"/>
                    <a:pt x="94" y="198"/>
                  </a:cubicBezTo>
                  <a:cubicBezTo>
                    <a:pt x="96" y="202"/>
                    <a:pt x="102" y="204"/>
                    <a:pt x="107" y="203"/>
                  </a:cubicBezTo>
                  <a:cubicBezTo>
                    <a:pt x="114" y="202"/>
                    <a:pt x="116" y="195"/>
                    <a:pt x="114" y="189"/>
                  </a:cubicBezTo>
                  <a:cubicBezTo>
                    <a:pt x="113" y="183"/>
                    <a:pt x="109" y="180"/>
                    <a:pt x="104" y="181"/>
                  </a:cubicBezTo>
                  <a:cubicBezTo>
                    <a:pt x="98" y="172"/>
                    <a:pt x="93" y="163"/>
                    <a:pt x="88" y="153"/>
                  </a:cubicBezTo>
                  <a:cubicBezTo>
                    <a:pt x="95" y="157"/>
                    <a:pt x="104" y="160"/>
                    <a:pt x="112" y="162"/>
                  </a:cubicBezTo>
                  <a:cubicBezTo>
                    <a:pt x="113" y="166"/>
                    <a:pt x="116" y="170"/>
                    <a:pt x="121" y="172"/>
                  </a:cubicBezTo>
                  <a:cubicBezTo>
                    <a:pt x="126" y="173"/>
                    <a:pt x="132" y="172"/>
                    <a:pt x="135" y="168"/>
                  </a:cubicBezTo>
                  <a:cubicBezTo>
                    <a:pt x="138" y="163"/>
                    <a:pt x="133" y="155"/>
                    <a:pt x="128" y="152"/>
                  </a:cubicBezTo>
                  <a:cubicBezTo>
                    <a:pt x="123" y="149"/>
                    <a:pt x="115" y="151"/>
                    <a:pt x="112" y="157"/>
                  </a:cubicBezTo>
                  <a:cubicBezTo>
                    <a:pt x="112" y="157"/>
                    <a:pt x="112" y="157"/>
                    <a:pt x="112" y="157"/>
                  </a:cubicBezTo>
                  <a:cubicBezTo>
                    <a:pt x="103" y="156"/>
                    <a:pt x="95" y="153"/>
                    <a:pt x="86" y="150"/>
                  </a:cubicBezTo>
                  <a:cubicBezTo>
                    <a:pt x="77" y="133"/>
                    <a:pt x="68" y="116"/>
                    <a:pt x="62" y="97"/>
                  </a:cubicBezTo>
                  <a:cubicBezTo>
                    <a:pt x="76" y="111"/>
                    <a:pt x="98" y="117"/>
                    <a:pt x="117" y="119"/>
                  </a:cubicBezTo>
                  <a:cubicBezTo>
                    <a:pt x="119" y="125"/>
                    <a:pt x="122" y="129"/>
                    <a:pt x="129" y="130"/>
                  </a:cubicBezTo>
                  <a:cubicBezTo>
                    <a:pt x="135" y="130"/>
                    <a:pt x="142" y="125"/>
                    <a:pt x="143" y="118"/>
                  </a:cubicBezTo>
                  <a:cubicBezTo>
                    <a:pt x="143" y="111"/>
                    <a:pt x="139" y="101"/>
                    <a:pt x="131" y="102"/>
                  </a:cubicBezTo>
                  <a:cubicBezTo>
                    <a:pt x="126" y="103"/>
                    <a:pt x="121" y="106"/>
                    <a:pt x="119" y="111"/>
                  </a:cubicBezTo>
                  <a:cubicBezTo>
                    <a:pt x="118" y="111"/>
                    <a:pt x="117" y="112"/>
                    <a:pt x="117" y="113"/>
                  </a:cubicBezTo>
                  <a:cubicBezTo>
                    <a:pt x="117" y="113"/>
                    <a:pt x="117" y="114"/>
                    <a:pt x="117" y="115"/>
                  </a:cubicBezTo>
                  <a:cubicBezTo>
                    <a:pt x="96" y="111"/>
                    <a:pt x="77" y="108"/>
                    <a:pt x="61" y="93"/>
                  </a:cubicBezTo>
                  <a:cubicBezTo>
                    <a:pt x="55" y="73"/>
                    <a:pt x="51" y="53"/>
                    <a:pt x="47" y="33"/>
                  </a:cubicBezTo>
                  <a:cubicBezTo>
                    <a:pt x="62" y="48"/>
                    <a:pt x="87" y="57"/>
                    <a:pt x="109" y="60"/>
                  </a:cubicBezTo>
                  <a:cubicBezTo>
                    <a:pt x="110" y="67"/>
                    <a:pt x="118" y="72"/>
                    <a:pt x="124" y="70"/>
                  </a:cubicBezTo>
                  <a:cubicBezTo>
                    <a:pt x="130" y="69"/>
                    <a:pt x="134" y="64"/>
                    <a:pt x="135" y="58"/>
                  </a:cubicBezTo>
                  <a:cubicBezTo>
                    <a:pt x="135" y="50"/>
                    <a:pt x="127" y="44"/>
                    <a:pt x="120" y="44"/>
                  </a:cubicBezTo>
                  <a:cubicBezTo>
                    <a:pt x="113" y="45"/>
                    <a:pt x="109" y="50"/>
                    <a:pt x="109" y="55"/>
                  </a:cubicBezTo>
                  <a:cubicBezTo>
                    <a:pt x="87" y="49"/>
                    <a:pt x="65" y="45"/>
                    <a:pt x="47" y="30"/>
                  </a:cubicBezTo>
                  <a:cubicBezTo>
                    <a:pt x="45" y="20"/>
                    <a:pt x="43" y="10"/>
                    <a:pt x="41" y="1"/>
                  </a:cubicBezTo>
                  <a:cubicBezTo>
                    <a:pt x="41" y="0"/>
                    <a:pt x="40" y="0"/>
                    <a:pt x="40" y="1"/>
                  </a:cubicBezTo>
                  <a:cubicBezTo>
                    <a:pt x="41" y="21"/>
                    <a:pt x="43" y="41"/>
                    <a:pt x="47" y="61"/>
                  </a:cubicBezTo>
                  <a:cubicBezTo>
                    <a:pt x="45" y="71"/>
                    <a:pt x="43" y="81"/>
                    <a:pt x="37" y="91"/>
                  </a:cubicBezTo>
                  <a:cubicBezTo>
                    <a:pt x="33" y="98"/>
                    <a:pt x="28" y="104"/>
                    <a:pt x="23" y="111"/>
                  </a:cubicBezTo>
                  <a:cubicBezTo>
                    <a:pt x="21" y="110"/>
                    <a:pt x="19" y="110"/>
                    <a:pt x="17" y="110"/>
                  </a:cubicBezTo>
                  <a:cubicBezTo>
                    <a:pt x="17" y="110"/>
                    <a:pt x="16" y="109"/>
                    <a:pt x="15" y="110"/>
                  </a:cubicBezTo>
                  <a:cubicBezTo>
                    <a:pt x="6" y="111"/>
                    <a:pt x="0" y="120"/>
                    <a:pt x="5" y="128"/>
                  </a:cubicBezTo>
                  <a:cubicBezTo>
                    <a:pt x="9" y="135"/>
                    <a:pt x="19" y="142"/>
                    <a:pt x="27" y="140"/>
                  </a:cubicBezTo>
                  <a:cubicBezTo>
                    <a:pt x="36" y="138"/>
                    <a:pt x="42" y="126"/>
                    <a:pt x="35" y="119"/>
                  </a:cubicBezTo>
                  <a:cubicBezTo>
                    <a:pt x="34" y="116"/>
                    <a:pt x="31" y="114"/>
                    <a:pt x="28" y="113"/>
                  </a:cubicBezTo>
                  <a:cubicBezTo>
                    <a:pt x="38" y="101"/>
                    <a:pt x="47" y="84"/>
                    <a:pt x="49" y="68"/>
                  </a:cubicBezTo>
                  <a:cubicBezTo>
                    <a:pt x="54" y="88"/>
                    <a:pt x="60" y="107"/>
                    <a:pt x="69" y="126"/>
                  </a:cubicBezTo>
                  <a:cubicBezTo>
                    <a:pt x="69" y="126"/>
                    <a:pt x="68" y="126"/>
                    <a:pt x="68" y="126"/>
                  </a:cubicBezTo>
                  <a:cubicBezTo>
                    <a:pt x="67" y="144"/>
                    <a:pt x="60" y="158"/>
                    <a:pt x="53" y="174"/>
                  </a:cubicBezTo>
                  <a:cubicBezTo>
                    <a:pt x="47" y="174"/>
                    <a:pt x="43" y="178"/>
                    <a:pt x="41" y="184"/>
                  </a:cubicBezTo>
                  <a:cubicBezTo>
                    <a:pt x="39" y="190"/>
                    <a:pt x="41" y="199"/>
                    <a:pt x="47" y="202"/>
                  </a:cubicBezTo>
                  <a:close/>
                </a:path>
              </a:pathLst>
            </a:custGeom>
            <a:solidFill>
              <a:srgbClr val="7F7E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7" name="Freeform 58"/>
            <p:cNvSpPr/>
            <p:nvPr/>
          </p:nvSpPr>
          <p:spPr bwMode="auto">
            <a:xfrm flipH="1">
              <a:off x="3142808" y="1804193"/>
              <a:ext cx="230188" cy="236538"/>
            </a:xfrm>
            <a:custGeom>
              <a:avLst/>
              <a:gdLst>
                <a:gd name="T0" fmla="*/ 73 w 84"/>
                <a:gd name="T1" fmla="*/ 69 h 86"/>
                <a:gd name="T2" fmla="*/ 63 w 84"/>
                <a:gd name="T3" fmla="*/ 53 h 86"/>
                <a:gd name="T4" fmla="*/ 50 w 84"/>
                <a:gd name="T5" fmla="*/ 16 h 86"/>
                <a:gd name="T6" fmla="*/ 41 w 84"/>
                <a:gd name="T7" fmla="*/ 1 h 86"/>
                <a:gd name="T8" fmla="*/ 27 w 84"/>
                <a:gd name="T9" fmla="*/ 9 h 86"/>
                <a:gd name="T10" fmla="*/ 0 w 84"/>
                <a:gd name="T11" fmla="*/ 52 h 86"/>
                <a:gd name="T12" fmla="*/ 0 w 84"/>
                <a:gd name="T13" fmla="*/ 53 h 86"/>
                <a:gd name="T14" fmla="*/ 0 w 84"/>
                <a:gd name="T15" fmla="*/ 53 h 86"/>
                <a:gd name="T16" fmla="*/ 0 w 84"/>
                <a:gd name="T17" fmla="*/ 55 h 86"/>
                <a:gd name="T18" fmla="*/ 1 w 84"/>
                <a:gd name="T19" fmla="*/ 55 h 86"/>
                <a:gd name="T20" fmla="*/ 2 w 84"/>
                <a:gd name="T21" fmla="*/ 55 h 86"/>
                <a:gd name="T22" fmla="*/ 3 w 84"/>
                <a:gd name="T23" fmla="*/ 56 h 86"/>
                <a:gd name="T24" fmla="*/ 3 w 84"/>
                <a:gd name="T25" fmla="*/ 56 h 86"/>
                <a:gd name="T26" fmla="*/ 61 w 84"/>
                <a:gd name="T27" fmla="*/ 80 h 86"/>
                <a:gd name="T28" fmla="*/ 73 w 84"/>
                <a:gd name="T29" fmla="*/ 6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4" h="86">
                  <a:moveTo>
                    <a:pt x="73" y="69"/>
                  </a:moveTo>
                  <a:cubicBezTo>
                    <a:pt x="74" y="61"/>
                    <a:pt x="69" y="57"/>
                    <a:pt x="63" y="53"/>
                  </a:cubicBezTo>
                  <a:cubicBezTo>
                    <a:pt x="84" y="42"/>
                    <a:pt x="69" y="11"/>
                    <a:pt x="50" y="16"/>
                  </a:cubicBezTo>
                  <a:cubicBezTo>
                    <a:pt x="49" y="10"/>
                    <a:pt x="47" y="3"/>
                    <a:pt x="41" y="1"/>
                  </a:cubicBezTo>
                  <a:cubicBezTo>
                    <a:pt x="35" y="0"/>
                    <a:pt x="30" y="5"/>
                    <a:pt x="27" y="9"/>
                  </a:cubicBezTo>
                  <a:cubicBezTo>
                    <a:pt x="15" y="22"/>
                    <a:pt x="8" y="37"/>
                    <a:pt x="0" y="52"/>
                  </a:cubicBezTo>
                  <a:cubicBezTo>
                    <a:pt x="0" y="52"/>
                    <a:pt x="0" y="53"/>
                    <a:pt x="0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54"/>
                    <a:pt x="0" y="54"/>
                    <a:pt x="0" y="55"/>
                  </a:cubicBezTo>
                  <a:cubicBezTo>
                    <a:pt x="1" y="55"/>
                    <a:pt x="1" y="55"/>
                    <a:pt x="1" y="55"/>
                  </a:cubicBezTo>
                  <a:cubicBezTo>
                    <a:pt x="2" y="56"/>
                    <a:pt x="2" y="55"/>
                    <a:pt x="2" y="55"/>
                  </a:cubicBezTo>
                  <a:cubicBezTo>
                    <a:pt x="2" y="55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20" y="68"/>
                    <a:pt x="39" y="86"/>
                    <a:pt x="61" y="80"/>
                  </a:cubicBezTo>
                  <a:cubicBezTo>
                    <a:pt x="66" y="79"/>
                    <a:pt x="72" y="74"/>
                    <a:pt x="73" y="69"/>
                  </a:cubicBezTo>
                  <a:close/>
                </a:path>
              </a:pathLst>
            </a:custGeom>
            <a:solidFill>
              <a:srgbClr val="7F7E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8" name="Freeform 59"/>
            <p:cNvSpPr/>
            <p:nvPr/>
          </p:nvSpPr>
          <p:spPr bwMode="auto">
            <a:xfrm flipH="1">
              <a:off x="3293621" y="1886743"/>
              <a:ext cx="527050" cy="279400"/>
            </a:xfrm>
            <a:custGeom>
              <a:avLst/>
              <a:gdLst>
                <a:gd name="T0" fmla="*/ 175 w 192"/>
                <a:gd name="T1" fmla="*/ 1 h 102"/>
                <a:gd name="T2" fmla="*/ 170 w 192"/>
                <a:gd name="T3" fmla="*/ 9 h 102"/>
                <a:gd name="T4" fmla="*/ 164 w 192"/>
                <a:gd name="T5" fmla="*/ 21 h 102"/>
                <a:gd name="T6" fmla="*/ 164 w 192"/>
                <a:gd name="T7" fmla="*/ 21 h 102"/>
                <a:gd name="T8" fmla="*/ 75 w 192"/>
                <a:gd name="T9" fmla="*/ 42 h 102"/>
                <a:gd name="T10" fmla="*/ 26 w 192"/>
                <a:gd name="T11" fmla="*/ 67 h 102"/>
                <a:gd name="T12" fmla="*/ 0 w 192"/>
                <a:gd name="T13" fmla="*/ 101 h 102"/>
                <a:gd name="T14" fmla="*/ 1 w 192"/>
                <a:gd name="T15" fmla="*/ 102 h 102"/>
                <a:gd name="T16" fmla="*/ 32 w 192"/>
                <a:gd name="T17" fmla="*/ 68 h 102"/>
                <a:gd name="T18" fmla="*/ 82 w 192"/>
                <a:gd name="T19" fmla="*/ 44 h 102"/>
                <a:gd name="T20" fmla="*/ 165 w 192"/>
                <a:gd name="T21" fmla="*/ 26 h 102"/>
                <a:gd name="T22" fmla="*/ 182 w 192"/>
                <a:gd name="T23" fmla="*/ 38 h 102"/>
                <a:gd name="T24" fmla="*/ 185 w 192"/>
                <a:gd name="T25" fmla="*/ 38 h 102"/>
                <a:gd name="T26" fmla="*/ 191 w 192"/>
                <a:gd name="T27" fmla="*/ 16 h 102"/>
                <a:gd name="T28" fmla="*/ 178 w 192"/>
                <a:gd name="T29" fmla="*/ 2 h 102"/>
                <a:gd name="T30" fmla="*/ 175 w 192"/>
                <a:gd name="T31" fmla="*/ 1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2" h="102">
                  <a:moveTo>
                    <a:pt x="175" y="1"/>
                  </a:moveTo>
                  <a:cubicBezTo>
                    <a:pt x="173" y="4"/>
                    <a:pt x="171" y="7"/>
                    <a:pt x="170" y="9"/>
                  </a:cubicBezTo>
                  <a:cubicBezTo>
                    <a:pt x="168" y="13"/>
                    <a:pt x="166" y="17"/>
                    <a:pt x="164" y="21"/>
                  </a:cubicBezTo>
                  <a:cubicBezTo>
                    <a:pt x="164" y="21"/>
                    <a:pt x="164" y="21"/>
                    <a:pt x="164" y="21"/>
                  </a:cubicBezTo>
                  <a:cubicBezTo>
                    <a:pt x="134" y="23"/>
                    <a:pt x="103" y="32"/>
                    <a:pt x="75" y="42"/>
                  </a:cubicBezTo>
                  <a:cubicBezTo>
                    <a:pt x="58" y="48"/>
                    <a:pt x="41" y="56"/>
                    <a:pt x="26" y="67"/>
                  </a:cubicBezTo>
                  <a:cubicBezTo>
                    <a:pt x="15" y="75"/>
                    <a:pt x="2" y="87"/>
                    <a:pt x="0" y="101"/>
                  </a:cubicBezTo>
                  <a:cubicBezTo>
                    <a:pt x="0" y="102"/>
                    <a:pt x="0" y="102"/>
                    <a:pt x="1" y="102"/>
                  </a:cubicBezTo>
                  <a:cubicBezTo>
                    <a:pt x="10" y="88"/>
                    <a:pt x="18" y="77"/>
                    <a:pt x="32" y="68"/>
                  </a:cubicBezTo>
                  <a:cubicBezTo>
                    <a:pt x="47" y="57"/>
                    <a:pt x="64" y="50"/>
                    <a:pt x="82" y="44"/>
                  </a:cubicBezTo>
                  <a:cubicBezTo>
                    <a:pt x="109" y="35"/>
                    <a:pt x="137" y="31"/>
                    <a:pt x="165" y="26"/>
                  </a:cubicBezTo>
                  <a:cubicBezTo>
                    <a:pt x="170" y="31"/>
                    <a:pt x="176" y="34"/>
                    <a:pt x="182" y="38"/>
                  </a:cubicBezTo>
                  <a:cubicBezTo>
                    <a:pt x="183" y="39"/>
                    <a:pt x="184" y="39"/>
                    <a:pt x="185" y="38"/>
                  </a:cubicBezTo>
                  <a:cubicBezTo>
                    <a:pt x="190" y="32"/>
                    <a:pt x="192" y="24"/>
                    <a:pt x="191" y="16"/>
                  </a:cubicBezTo>
                  <a:cubicBezTo>
                    <a:pt x="189" y="10"/>
                    <a:pt x="184" y="3"/>
                    <a:pt x="178" y="2"/>
                  </a:cubicBezTo>
                  <a:cubicBezTo>
                    <a:pt x="178" y="1"/>
                    <a:pt x="176" y="0"/>
                    <a:pt x="175" y="1"/>
                  </a:cubicBezTo>
                  <a:close/>
                </a:path>
              </a:pathLst>
            </a:custGeom>
            <a:solidFill>
              <a:srgbClr val="7F7E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9" name="Freeform 60"/>
            <p:cNvSpPr/>
            <p:nvPr/>
          </p:nvSpPr>
          <p:spPr bwMode="auto">
            <a:xfrm flipH="1">
              <a:off x="3866708" y="1743868"/>
              <a:ext cx="417513" cy="444500"/>
            </a:xfrm>
            <a:custGeom>
              <a:avLst/>
              <a:gdLst>
                <a:gd name="T0" fmla="*/ 151 w 152"/>
                <a:gd name="T1" fmla="*/ 45 h 162"/>
                <a:gd name="T2" fmla="*/ 133 w 152"/>
                <a:gd name="T3" fmla="*/ 37 h 162"/>
                <a:gd name="T4" fmla="*/ 126 w 152"/>
                <a:gd name="T5" fmla="*/ 51 h 162"/>
                <a:gd name="T6" fmla="*/ 126 w 152"/>
                <a:gd name="T7" fmla="*/ 51 h 162"/>
                <a:gd name="T8" fmla="*/ 126 w 152"/>
                <a:gd name="T9" fmla="*/ 53 h 162"/>
                <a:gd name="T10" fmla="*/ 90 w 152"/>
                <a:gd name="T11" fmla="*/ 69 h 162"/>
                <a:gd name="T12" fmla="*/ 108 w 152"/>
                <a:gd name="T13" fmla="*/ 22 h 162"/>
                <a:gd name="T14" fmla="*/ 122 w 152"/>
                <a:gd name="T15" fmla="*/ 17 h 162"/>
                <a:gd name="T16" fmla="*/ 119 w 152"/>
                <a:gd name="T17" fmla="*/ 5 h 162"/>
                <a:gd name="T18" fmla="*/ 105 w 152"/>
                <a:gd name="T19" fmla="*/ 8 h 162"/>
                <a:gd name="T20" fmla="*/ 105 w 152"/>
                <a:gd name="T21" fmla="*/ 19 h 162"/>
                <a:gd name="T22" fmla="*/ 96 w 152"/>
                <a:gd name="T23" fmla="*/ 45 h 162"/>
                <a:gd name="T24" fmla="*/ 88 w 152"/>
                <a:gd name="T25" fmla="*/ 24 h 162"/>
                <a:gd name="T26" fmla="*/ 90 w 152"/>
                <a:gd name="T27" fmla="*/ 13 h 162"/>
                <a:gd name="T28" fmla="*/ 79 w 152"/>
                <a:gd name="T29" fmla="*/ 6 h 162"/>
                <a:gd name="T30" fmla="*/ 73 w 152"/>
                <a:gd name="T31" fmla="*/ 18 h 162"/>
                <a:gd name="T32" fmla="*/ 85 w 152"/>
                <a:gd name="T33" fmla="*/ 27 h 162"/>
                <a:gd name="T34" fmla="*/ 85 w 152"/>
                <a:gd name="T35" fmla="*/ 27 h 162"/>
                <a:gd name="T36" fmla="*/ 95 w 152"/>
                <a:gd name="T37" fmla="*/ 48 h 162"/>
                <a:gd name="T38" fmla="*/ 73 w 152"/>
                <a:gd name="T39" fmla="*/ 93 h 162"/>
                <a:gd name="T40" fmla="*/ 57 w 152"/>
                <a:gd name="T41" fmla="*/ 44 h 162"/>
                <a:gd name="T42" fmla="*/ 57 w 152"/>
                <a:gd name="T43" fmla="*/ 31 h 162"/>
                <a:gd name="T44" fmla="*/ 42 w 152"/>
                <a:gd name="T45" fmla="*/ 28 h 162"/>
                <a:gd name="T46" fmla="*/ 38 w 152"/>
                <a:gd name="T47" fmla="*/ 45 h 162"/>
                <a:gd name="T48" fmla="*/ 50 w 152"/>
                <a:gd name="T49" fmla="*/ 48 h 162"/>
                <a:gd name="T50" fmla="*/ 53 w 152"/>
                <a:gd name="T51" fmla="*/ 48 h 162"/>
                <a:gd name="T52" fmla="*/ 54 w 152"/>
                <a:gd name="T53" fmla="*/ 47 h 162"/>
                <a:gd name="T54" fmla="*/ 71 w 152"/>
                <a:gd name="T55" fmla="*/ 97 h 162"/>
                <a:gd name="T56" fmla="*/ 38 w 152"/>
                <a:gd name="T57" fmla="*/ 139 h 162"/>
                <a:gd name="T58" fmla="*/ 22 w 152"/>
                <a:gd name="T59" fmla="*/ 83 h 162"/>
                <a:gd name="T60" fmla="*/ 20 w 152"/>
                <a:gd name="T61" fmla="*/ 67 h 162"/>
                <a:gd name="T62" fmla="*/ 6 w 152"/>
                <a:gd name="T63" fmla="*/ 67 h 162"/>
                <a:gd name="T64" fmla="*/ 6 w 152"/>
                <a:gd name="T65" fmla="*/ 84 h 162"/>
                <a:gd name="T66" fmla="*/ 19 w 152"/>
                <a:gd name="T67" fmla="*/ 86 h 162"/>
                <a:gd name="T68" fmla="*/ 36 w 152"/>
                <a:gd name="T69" fmla="*/ 141 h 162"/>
                <a:gd name="T70" fmla="*/ 20 w 152"/>
                <a:gd name="T71" fmla="*/ 161 h 162"/>
                <a:gd name="T72" fmla="*/ 20 w 152"/>
                <a:gd name="T73" fmla="*/ 162 h 162"/>
                <a:gd name="T74" fmla="*/ 56 w 152"/>
                <a:gd name="T75" fmla="*/ 124 h 162"/>
                <a:gd name="T76" fmla="*/ 82 w 152"/>
                <a:gd name="T77" fmla="*/ 114 h 162"/>
                <a:gd name="T78" fmla="*/ 103 w 152"/>
                <a:gd name="T79" fmla="*/ 112 h 162"/>
                <a:gd name="T80" fmla="*/ 107 w 152"/>
                <a:gd name="T81" fmla="*/ 116 h 162"/>
                <a:gd name="T82" fmla="*/ 107 w 152"/>
                <a:gd name="T83" fmla="*/ 118 h 162"/>
                <a:gd name="T84" fmla="*/ 125 w 152"/>
                <a:gd name="T85" fmla="*/ 114 h 162"/>
                <a:gd name="T86" fmla="*/ 121 w 152"/>
                <a:gd name="T87" fmla="*/ 93 h 162"/>
                <a:gd name="T88" fmla="*/ 102 w 152"/>
                <a:gd name="T89" fmla="*/ 99 h 162"/>
                <a:gd name="T90" fmla="*/ 102 w 152"/>
                <a:gd name="T91" fmla="*/ 108 h 162"/>
                <a:gd name="T92" fmla="*/ 61 w 152"/>
                <a:gd name="T93" fmla="*/ 118 h 162"/>
                <a:gd name="T94" fmla="*/ 88 w 152"/>
                <a:gd name="T95" fmla="*/ 73 h 162"/>
                <a:gd name="T96" fmla="*/ 88 w 152"/>
                <a:gd name="T97" fmla="*/ 73 h 162"/>
                <a:gd name="T98" fmla="*/ 129 w 152"/>
                <a:gd name="T99" fmla="*/ 57 h 162"/>
                <a:gd name="T100" fmla="*/ 142 w 152"/>
                <a:gd name="T101" fmla="*/ 60 h 162"/>
                <a:gd name="T102" fmla="*/ 151 w 152"/>
                <a:gd name="T103" fmla="*/ 45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52" h="162">
                  <a:moveTo>
                    <a:pt x="151" y="45"/>
                  </a:moveTo>
                  <a:cubicBezTo>
                    <a:pt x="150" y="38"/>
                    <a:pt x="139" y="35"/>
                    <a:pt x="133" y="37"/>
                  </a:cubicBezTo>
                  <a:cubicBezTo>
                    <a:pt x="127" y="39"/>
                    <a:pt x="124" y="45"/>
                    <a:pt x="126" y="51"/>
                  </a:cubicBezTo>
                  <a:cubicBezTo>
                    <a:pt x="126" y="51"/>
                    <a:pt x="126" y="51"/>
                    <a:pt x="126" y="51"/>
                  </a:cubicBezTo>
                  <a:cubicBezTo>
                    <a:pt x="126" y="52"/>
                    <a:pt x="126" y="53"/>
                    <a:pt x="126" y="53"/>
                  </a:cubicBezTo>
                  <a:cubicBezTo>
                    <a:pt x="114" y="55"/>
                    <a:pt x="100" y="60"/>
                    <a:pt x="90" y="69"/>
                  </a:cubicBezTo>
                  <a:cubicBezTo>
                    <a:pt x="98" y="53"/>
                    <a:pt x="104" y="38"/>
                    <a:pt x="108" y="22"/>
                  </a:cubicBezTo>
                  <a:cubicBezTo>
                    <a:pt x="113" y="23"/>
                    <a:pt x="120" y="22"/>
                    <a:pt x="122" y="17"/>
                  </a:cubicBezTo>
                  <a:cubicBezTo>
                    <a:pt x="123" y="12"/>
                    <a:pt x="122" y="7"/>
                    <a:pt x="119" y="5"/>
                  </a:cubicBezTo>
                  <a:cubicBezTo>
                    <a:pt x="114" y="0"/>
                    <a:pt x="108" y="3"/>
                    <a:pt x="105" y="8"/>
                  </a:cubicBezTo>
                  <a:cubicBezTo>
                    <a:pt x="102" y="12"/>
                    <a:pt x="102" y="16"/>
                    <a:pt x="105" y="19"/>
                  </a:cubicBezTo>
                  <a:cubicBezTo>
                    <a:pt x="102" y="28"/>
                    <a:pt x="99" y="36"/>
                    <a:pt x="96" y="45"/>
                  </a:cubicBezTo>
                  <a:cubicBezTo>
                    <a:pt x="94" y="38"/>
                    <a:pt x="92" y="31"/>
                    <a:pt x="88" y="24"/>
                  </a:cubicBezTo>
                  <a:cubicBezTo>
                    <a:pt x="91" y="21"/>
                    <a:pt x="91" y="16"/>
                    <a:pt x="90" y="13"/>
                  </a:cubicBezTo>
                  <a:cubicBezTo>
                    <a:pt x="88" y="9"/>
                    <a:pt x="84" y="5"/>
                    <a:pt x="79" y="6"/>
                  </a:cubicBezTo>
                  <a:cubicBezTo>
                    <a:pt x="74" y="6"/>
                    <a:pt x="72" y="14"/>
                    <a:pt x="73" y="18"/>
                  </a:cubicBezTo>
                  <a:cubicBezTo>
                    <a:pt x="73" y="24"/>
                    <a:pt x="79" y="28"/>
                    <a:pt x="85" y="27"/>
                  </a:cubicBezTo>
                  <a:cubicBezTo>
                    <a:pt x="85" y="27"/>
                    <a:pt x="85" y="27"/>
                    <a:pt x="85" y="27"/>
                  </a:cubicBezTo>
                  <a:cubicBezTo>
                    <a:pt x="89" y="34"/>
                    <a:pt x="92" y="40"/>
                    <a:pt x="95" y="48"/>
                  </a:cubicBezTo>
                  <a:cubicBezTo>
                    <a:pt x="89" y="64"/>
                    <a:pt x="82" y="79"/>
                    <a:pt x="73" y="93"/>
                  </a:cubicBezTo>
                  <a:cubicBezTo>
                    <a:pt x="74" y="76"/>
                    <a:pt x="66" y="59"/>
                    <a:pt x="57" y="44"/>
                  </a:cubicBezTo>
                  <a:cubicBezTo>
                    <a:pt x="60" y="40"/>
                    <a:pt x="61" y="35"/>
                    <a:pt x="57" y="31"/>
                  </a:cubicBezTo>
                  <a:cubicBezTo>
                    <a:pt x="54" y="26"/>
                    <a:pt x="47" y="24"/>
                    <a:pt x="42" y="28"/>
                  </a:cubicBezTo>
                  <a:cubicBezTo>
                    <a:pt x="37" y="31"/>
                    <a:pt x="33" y="40"/>
                    <a:pt x="38" y="45"/>
                  </a:cubicBezTo>
                  <a:cubicBezTo>
                    <a:pt x="41" y="47"/>
                    <a:pt x="46" y="49"/>
                    <a:pt x="50" y="48"/>
                  </a:cubicBezTo>
                  <a:cubicBezTo>
                    <a:pt x="51" y="49"/>
                    <a:pt x="52" y="49"/>
                    <a:pt x="53" y="48"/>
                  </a:cubicBezTo>
                  <a:cubicBezTo>
                    <a:pt x="53" y="48"/>
                    <a:pt x="54" y="48"/>
                    <a:pt x="54" y="47"/>
                  </a:cubicBezTo>
                  <a:cubicBezTo>
                    <a:pt x="63" y="63"/>
                    <a:pt x="71" y="77"/>
                    <a:pt x="71" y="97"/>
                  </a:cubicBezTo>
                  <a:cubicBezTo>
                    <a:pt x="61" y="112"/>
                    <a:pt x="50" y="125"/>
                    <a:pt x="38" y="139"/>
                  </a:cubicBezTo>
                  <a:cubicBezTo>
                    <a:pt x="40" y="121"/>
                    <a:pt x="32" y="99"/>
                    <a:pt x="22" y="83"/>
                  </a:cubicBezTo>
                  <a:cubicBezTo>
                    <a:pt x="26" y="78"/>
                    <a:pt x="25" y="70"/>
                    <a:pt x="20" y="67"/>
                  </a:cubicBezTo>
                  <a:cubicBezTo>
                    <a:pt x="16" y="64"/>
                    <a:pt x="10" y="64"/>
                    <a:pt x="6" y="67"/>
                  </a:cubicBezTo>
                  <a:cubicBezTo>
                    <a:pt x="0" y="71"/>
                    <a:pt x="1" y="80"/>
                    <a:pt x="6" y="84"/>
                  </a:cubicBezTo>
                  <a:cubicBezTo>
                    <a:pt x="9" y="88"/>
                    <a:pt x="15" y="89"/>
                    <a:pt x="19" y="86"/>
                  </a:cubicBezTo>
                  <a:cubicBezTo>
                    <a:pt x="27" y="104"/>
                    <a:pt x="36" y="120"/>
                    <a:pt x="36" y="141"/>
                  </a:cubicBezTo>
                  <a:cubicBezTo>
                    <a:pt x="31" y="147"/>
                    <a:pt x="25" y="154"/>
                    <a:pt x="20" y="161"/>
                  </a:cubicBezTo>
                  <a:cubicBezTo>
                    <a:pt x="19" y="161"/>
                    <a:pt x="20" y="162"/>
                    <a:pt x="20" y="162"/>
                  </a:cubicBezTo>
                  <a:cubicBezTo>
                    <a:pt x="34" y="150"/>
                    <a:pt x="46" y="138"/>
                    <a:pt x="56" y="124"/>
                  </a:cubicBezTo>
                  <a:cubicBezTo>
                    <a:pt x="65" y="119"/>
                    <a:pt x="73" y="115"/>
                    <a:pt x="82" y="114"/>
                  </a:cubicBezTo>
                  <a:cubicBezTo>
                    <a:pt x="89" y="113"/>
                    <a:pt x="96" y="113"/>
                    <a:pt x="103" y="112"/>
                  </a:cubicBezTo>
                  <a:cubicBezTo>
                    <a:pt x="104" y="113"/>
                    <a:pt x="105" y="115"/>
                    <a:pt x="107" y="116"/>
                  </a:cubicBezTo>
                  <a:cubicBezTo>
                    <a:pt x="106" y="117"/>
                    <a:pt x="106" y="117"/>
                    <a:pt x="107" y="118"/>
                  </a:cubicBezTo>
                  <a:cubicBezTo>
                    <a:pt x="113" y="123"/>
                    <a:pt x="122" y="122"/>
                    <a:pt x="125" y="114"/>
                  </a:cubicBezTo>
                  <a:cubicBezTo>
                    <a:pt x="127" y="108"/>
                    <a:pt x="126" y="98"/>
                    <a:pt x="121" y="93"/>
                  </a:cubicBezTo>
                  <a:cubicBezTo>
                    <a:pt x="114" y="88"/>
                    <a:pt x="103" y="91"/>
                    <a:pt x="102" y="99"/>
                  </a:cubicBezTo>
                  <a:cubicBezTo>
                    <a:pt x="101" y="102"/>
                    <a:pt x="101" y="105"/>
                    <a:pt x="102" y="108"/>
                  </a:cubicBezTo>
                  <a:cubicBezTo>
                    <a:pt x="88" y="107"/>
                    <a:pt x="72" y="111"/>
                    <a:pt x="61" y="118"/>
                  </a:cubicBezTo>
                  <a:cubicBezTo>
                    <a:pt x="71" y="104"/>
                    <a:pt x="80" y="89"/>
                    <a:pt x="88" y="73"/>
                  </a:cubicBezTo>
                  <a:cubicBezTo>
                    <a:pt x="88" y="73"/>
                    <a:pt x="88" y="73"/>
                    <a:pt x="88" y="73"/>
                  </a:cubicBezTo>
                  <a:cubicBezTo>
                    <a:pt x="101" y="64"/>
                    <a:pt x="115" y="61"/>
                    <a:pt x="129" y="57"/>
                  </a:cubicBezTo>
                  <a:cubicBezTo>
                    <a:pt x="132" y="60"/>
                    <a:pt x="138" y="61"/>
                    <a:pt x="142" y="60"/>
                  </a:cubicBezTo>
                  <a:cubicBezTo>
                    <a:pt x="147" y="57"/>
                    <a:pt x="152" y="51"/>
                    <a:pt x="151" y="45"/>
                  </a:cubicBezTo>
                  <a:close/>
                </a:path>
              </a:pathLst>
            </a:custGeom>
            <a:solidFill>
              <a:srgbClr val="21B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0" name="Freeform 61"/>
            <p:cNvSpPr/>
            <p:nvPr/>
          </p:nvSpPr>
          <p:spPr bwMode="auto">
            <a:xfrm flipH="1">
              <a:off x="5506596" y="2859881"/>
              <a:ext cx="703263" cy="387350"/>
            </a:xfrm>
            <a:custGeom>
              <a:avLst/>
              <a:gdLst>
                <a:gd name="T0" fmla="*/ 256 w 257"/>
                <a:gd name="T1" fmla="*/ 42 h 141"/>
                <a:gd name="T2" fmla="*/ 221 w 257"/>
                <a:gd name="T3" fmla="*/ 8 h 141"/>
                <a:gd name="T4" fmla="*/ 157 w 257"/>
                <a:gd name="T5" fmla="*/ 0 h 141"/>
                <a:gd name="T6" fmla="*/ 116 w 257"/>
                <a:gd name="T7" fmla="*/ 3 h 141"/>
                <a:gd name="T8" fmla="*/ 91 w 257"/>
                <a:gd name="T9" fmla="*/ 8 h 141"/>
                <a:gd name="T10" fmla="*/ 90 w 257"/>
                <a:gd name="T11" fmla="*/ 7 h 141"/>
                <a:gd name="T12" fmla="*/ 39 w 257"/>
                <a:gd name="T13" fmla="*/ 35 h 141"/>
                <a:gd name="T14" fmla="*/ 7 w 257"/>
                <a:gd name="T15" fmla="*/ 79 h 141"/>
                <a:gd name="T16" fmla="*/ 8 w 257"/>
                <a:gd name="T17" fmla="*/ 118 h 141"/>
                <a:gd name="T18" fmla="*/ 44 w 257"/>
                <a:gd name="T19" fmla="*/ 119 h 141"/>
                <a:gd name="T20" fmla="*/ 44 w 257"/>
                <a:gd name="T21" fmla="*/ 119 h 141"/>
                <a:gd name="T22" fmla="*/ 60 w 257"/>
                <a:gd name="T23" fmla="*/ 136 h 141"/>
                <a:gd name="T24" fmla="*/ 84 w 257"/>
                <a:gd name="T25" fmla="*/ 124 h 141"/>
                <a:gd name="T26" fmla="*/ 127 w 257"/>
                <a:gd name="T27" fmla="*/ 118 h 141"/>
                <a:gd name="T28" fmla="*/ 154 w 257"/>
                <a:gd name="T29" fmla="*/ 130 h 141"/>
                <a:gd name="T30" fmla="*/ 167 w 257"/>
                <a:gd name="T31" fmla="*/ 107 h 141"/>
                <a:gd name="T32" fmla="*/ 198 w 257"/>
                <a:gd name="T33" fmla="*/ 74 h 141"/>
                <a:gd name="T34" fmla="*/ 225 w 257"/>
                <a:gd name="T35" fmla="*/ 77 h 141"/>
                <a:gd name="T36" fmla="*/ 230 w 257"/>
                <a:gd name="T37" fmla="*/ 53 h 141"/>
                <a:gd name="T38" fmla="*/ 256 w 257"/>
                <a:gd name="T39" fmla="*/ 42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57" h="141">
                  <a:moveTo>
                    <a:pt x="256" y="42"/>
                  </a:moveTo>
                  <a:cubicBezTo>
                    <a:pt x="257" y="23"/>
                    <a:pt x="237" y="13"/>
                    <a:pt x="221" y="8"/>
                  </a:cubicBezTo>
                  <a:cubicBezTo>
                    <a:pt x="201" y="1"/>
                    <a:pt x="178" y="0"/>
                    <a:pt x="157" y="0"/>
                  </a:cubicBezTo>
                  <a:cubicBezTo>
                    <a:pt x="143" y="0"/>
                    <a:pt x="129" y="1"/>
                    <a:pt x="116" y="3"/>
                  </a:cubicBezTo>
                  <a:cubicBezTo>
                    <a:pt x="109" y="4"/>
                    <a:pt x="98" y="5"/>
                    <a:pt x="91" y="8"/>
                  </a:cubicBezTo>
                  <a:cubicBezTo>
                    <a:pt x="91" y="8"/>
                    <a:pt x="91" y="7"/>
                    <a:pt x="90" y="7"/>
                  </a:cubicBezTo>
                  <a:cubicBezTo>
                    <a:pt x="71" y="9"/>
                    <a:pt x="53" y="23"/>
                    <a:pt x="39" y="35"/>
                  </a:cubicBezTo>
                  <a:cubicBezTo>
                    <a:pt x="25" y="47"/>
                    <a:pt x="13" y="62"/>
                    <a:pt x="7" y="79"/>
                  </a:cubicBezTo>
                  <a:cubicBezTo>
                    <a:pt x="4" y="90"/>
                    <a:pt x="0" y="108"/>
                    <a:pt x="8" y="118"/>
                  </a:cubicBezTo>
                  <a:cubicBezTo>
                    <a:pt x="17" y="129"/>
                    <a:pt x="33" y="125"/>
                    <a:pt x="44" y="119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3" y="129"/>
                    <a:pt x="51" y="135"/>
                    <a:pt x="60" y="136"/>
                  </a:cubicBezTo>
                  <a:cubicBezTo>
                    <a:pt x="70" y="137"/>
                    <a:pt x="79" y="131"/>
                    <a:pt x="84" y="124"/>
                  </a:cubicBezTo>
                  <a:cubicBezTo>
                    <a:pt x="96" y="140"/>
                    <a:pt x="122" y="141"/>
                    <a:pt x="127" y="118"/>
                  </a:cubicBezTo>
                  <a:cubicBezTo>
                    <a:pt x="134" y="126"/>
                    <a:pt x="144" y="133"/>
                    <a:pt x="154" y="130"/>
                  </a:cubicBezTo>
                  <a:cubicBezTo>
                    <a:pt x="166" y="127"/>
                    <a:pt x="168" y="117"/>
                    <a:pt x="167" y="107"/>
                  </a:cubicBezTo>
                  <a:cubicBezTo>
                    <a:pt x="186" y="124"/>
                    <a:pt x="201" y="94"/>
                    <a:pt x="198" y="74"/>
                  </a:cubicBezTo>
                  <a:cubicBezTo>
                    <a:pt x="206" y="78"/>
                    <a:pt x="217" y="82"/>
                    <a:pt x="225" y="77"/>
                  </a:cubicBezTo>
                  <a:cubicBezTo>
                    <a:pt x="233" y="72"/>
                    <a:pt x="232" y="62"/>
                    <a:pt x="230" y="53"/>
                  </a:cubicBezTo>
                  <a:cubicBezTo>
                    <a:pt x="240" y="57"/>
                    <a:pt x="256" y="55"/>
                    <a:pt x="256" y="42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1" name="Freeform 62"/>
            <p:cNvSpPr/>
            <p:nvPr/>
          </p:nvSpPr>
          <p:spPr bwMode="auto">
            <a:xfrm flipH="1">
              <a:off x="5651058" y="2848768"/>
              <a:ext cx="490538" cy="277813"/>
            </a:xfrm>
            <a:custGeom>
              <a:avLst/>
              <a:gdLst>
                <a:gd name="T0" fmla="*/ 163 w 179"/>
                <a:gd name="T1" fmla="*/ 15 h 101"/>
                <a:gd name="T2" fmla="*/ 64 w 179"/>
                <a:gd name="T3" fmla="*/ 6 h 101"/>
                <a:gd name="T4" fmla="*/ 62 w 179"/>
                <a:gd name="T5" fmla="*/ 9 h 101"/>
                <a:gd name="T6" fmla="*/ 2 w 179"/>
                <a:gd name="T7" fmla="*/ 71 h 101"/>
                <a:gd name="T8" fmla="*/ 11 w 179"/>
                <a:gd name="T9" fmla="*/ 94 h 101"/>
                <a:gd name="T10" fmla="*/ 37 w 179"/>
                <a:gd name="T11" fmla="*/ 85 h 101"/>
                <a:gd name="T12" fmla="*/ 68 w 179"/>
                <a:gd name="T13" fmla="*/ 78 h 101"/>
                <a:gd name="T14" fmla="*/ 106 w 179"/>
                <a:gd name="T15" fmla="*/ 70 h 101"/>
                <a:gd name="T16" fmla="*/ 132 w 179"/>
                <a:gd name="T17" fmla="*/ 53 h 101"/>
                <a:gd name="T18" fmla="*/ 152 w 179"/>
                <a:gd name="T19" fmla="*/ 38 h 101"/>
                <a:gd name="T20" fmla="*/ 172 w 179"/>
                <a:gd name="T21" fmla="*/ 36 h 101"/>
                <a:gd name="T22" fmla="*/ 163 w 179"/>
                <a:gd name="T23" fmla="*/ 15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9" h="101">
                  <a:moveTo>
                    <a:pt x="163" y="15"/>
                  </a:moveTo>
                  <a:cubicBezTo>
                    <a:pt x="133" y="0"/>
                    <a:pt x="97" y="4"/>
                    <a:pt x="64" y="6"/>
                  </a:cubicBezTo>
                  <a:cubicBezTo>
                    <a:pt x="63" y="6"/>
                    <a:pt x="62" y="8"/>
                    <a:pt x="62" y="9"/>
                  </a:cubicBezTo>
                  <a:cubicBezTo>
                    <a:pt x="37" y="22"/>
                    <a:pt x="10" y="41"/>
                    <a:pt x="2" y="71"/>
                  </a:cubicBezTo>
                  <a:cubicBezTo>
                    <a:pt x="0" y="80"/>
                    <a:pt x="1" y="90"/>
                    <a:pt x="11" y="94"/>
                  </a:cubicBezTo>
                  <a:cubicBezTo>
                    <a:pt x="20" y="98"/>
                    <a:pt x="31" y="91"/>
                    <a:pt x="37" y="85"/>
                  </a:cubicBezTo>
                  <a:cubicBezTo>
                    <a:pt x="43" y="101"/>
                    <a:pt x="60" y="90"/>
                    <a:pt x="68" y="78"/>
                  </a:cubicBezTo>
                  <a:cubicBezTo>
                    <a:pt x="81" y="94"/>
                    <a:pt x="107" y="92"/>
                    <a:pt x="106" y="70"/>
                  </a:cubicBezTo>
                  <a:cubicBezTo>
                    <a:pt x="119" y="80"/>
                    <a:pt x="137" y="66"/>
                    <a:pt x="132" y="53"/>
                  </a:cubicBezTo>
                  <a:cubicBezTo>
                    <a:pt x="143" y="58"/>
                    <a:pt x="156" y="49"/>
                    <a:pt x="152" y="38"/>
                  </a:cubicBezTo>
                  <a:cubicBezTo>
                    <a:pt x="159" y="40"/>
                    <a:pt x="167" y="41"/>
                    <a:pt x="172" y="36"/>
                  </a:cubicBezTo>
                  <a:cubicBezTo>
                    <a:pt x="179" y="29"/>
                    <a:pt x="169" y="18"/>
                    <a:pt x="163" y="15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2" name="Freeform 63"/>
            <p:cNvSpPr/>
            <p:nvPr/>
          </p:nvSpPr>
          <p:spPr bwMode="auto">
            <a:xfrm flipH="1">
              <a:off x="5012883" y="2604293"/>
              <a:ext cx="468313" cy="409575"/>
            </a:xfrm>
            <a:custGeom>
              <a:avLst/>
              <a:gdLst>
                <a:gd name="T0" fmla="*/ 130 w 171"/>
                <a:gd name="T1" fmla="*/ 147 h 149"/>
                <a:gd name="T2" fmla="*/ 136 w 171"/>
                <a:gd name="T3" fmla="*/ 128 h 149"/>
                <a:gd name="T4" fmla="*/ 122 w 171"/>
                <a:gd name="T5" fmla="*/ 122 h 149"/>
                <a:gd name="T6" fmla="*/ 121 w 171"/>
                <a:gd name="T7" fmla="*/ 122 h 149"/>
                <a:gd name="T8" fmla="*/ 120 w 171"/>
                <a:gd name="T9" fmla="*/ 123 h 149"/>
                <a:gd name="T10" fmla="*/ 100 w 171"/>
                <a:gd name="T11" fmla="*/ 89 h 149"/>
                <a:gd name="T12" fmla="*/ 148 w 171"/>
                <a:gd name="T13" fmla="*/ 102 h 149"/>
                <a:gd name="T14" fmla="*/ 156 w 171"/>
                <a:gd name="T15" fmla="*/ 115 h 149"/>
                <a:gd name="T16" fmla="*/ 167 w 171"/>
                <a:gd name="T17" fmla="*/ 110 h 149"/>
                <a:gd name="T18" fmla="*/ 162 w 171"/>
                <a:gd name="T19" fmla="*/ 97 h 149"/>
                <a:gd name="T20" fmla="*/ 151 w 171"/>
                <a:gd name="T21" fmla="*/ 98 h 149"/>
                <a:gd name="T22" fmla="*/ 124 w 171"/>
                <a:gd name="T23" fmla="*/ 92 h 149"/>
                <a:gd name="T24" fmla="*/ 144 w 171"/>
                <a:gd name="T25" fmla="*/ 82 h 149"/>
                <a:gd name="T26" fmla="*/ 156 w 171"/>
                <a:gd name="T27" fmla="*/ 82 h 149"/>
                <a:gd name="T28" fmla="*/ 162 w 171"/>
                <a:gd name="T29" fmla="*/ 71 h 149"/>
                <a:gd name="T30" fmla="*/ 148 w 171"/>
                <a:gd name="T31" fmla="*/ 66 h 149"/>
                <a:gd name="T32" fmla="*/ 141 w 171"/>
                <a:gd name="T33" fmla="*/ 79 h 149"/>
                <a:gd name="T34" fmla="*/ 141 w 171"/>
                <a:gd name="T35" fmla="*/ 79 h 149"/>
                <a:gd name="T36" fmla="*/ 121 w 171"/>
                <a:gd name="T37" fmla="*/ 91 h 149"/>
                <a:gd name="T38" fmla="*/ 74 w 171"/>
                <a:gd name="T39" fmla="*/ 74 h 149"/>
                <a:gd name="T40" fmla="*/ 121 w 171"/>
                <a:gd name="T41" fmla="*/ 53 h 149"/>
                <a:gd name="T42" fmla="*/ 134 w 171"/>
                <a:gd name="T43" fmla="*/ 52 h 149"/>
                <a:gd name="T44" fmla="*/ 136 w 171"/>
                <a:gd name="T45" fmla="*/ 36 h 149"/>
                <a:gd name="T46" fmla="*/ 118 w 171"/>
                <a:gd name="T47" fmla="*/ 34 h 149"/>
                <a:gd name="T48" fmla="*/ 117 w 171"/>
                <a:gd name="T49" fmla="*/ 47 h 149"/>
                <a:gd name="T50" fmla="*/ 116 w 171"/>
                <a:gd name="T51" fmla="*/ 50 h 149"/>
                <a:gd name="T52" fmla="*/ 117 w 171"/>
                <a:gd name="T53" fmla="*/ 51 h 149"/>
                <a:gd name="T54" fmla="*/ 70 w 171"/>
                <a:gd name="T55" fmla="*/ 73 h 149"/>
                <a:gd name="T56" fmla="*/ 25 w 171"/>
                <a:gd name="T57" fmla="*/ 45 h 149"/>
                <a:gd name="T58" fmla="*/ 79 w 171"/>
                <a:gd name="T59" fmla="*/ 23 h 149"/>
                <a:gd name="T60" fmla="*/ 94 w 171"/>
                <a:gd name="T61" fmla="*/ 20 h 149"/>
                <a:gd name="T62" fmla="*/ 93 w 171"/>
                <a:gd name="T63" fmla="*/ 5 h 149"/>
                <a:gd name="T64" fmla="*/ 75 w 171"/>
                <a:gd name="T65" fmla="*/ 7 h 149"/>
                <a:gd name="T66" fmla="*/ 76 w 171"/>
                <a:gd name="T67" fmla="*/ 20 h 149"/>
                <a:gd name="T68" fmla="*/ 23 w 171"/>
                <a:gd name="T69" fmla="*/ 43 h 149"/>
                <a:gd name="T70" fmla="*/ 1 w 171"/>
                <a:gd name="T71" fmla="*/ 29 h 149"/>
                <a:gd name="T72" fmla="*/ 0 w 171"/>
                <a:gd name="T73" fmla="*/ 30 h 149"/>
                <a:gd name="T74" fmla="*/ 42 w 171"/>
                <a:gd name="T75" fmla="*/ 61 h 149"/>
                <a:gd name="T76" fmla="*/ 54 w 171"/>
                <a:gd name="T77" fmla="*/ 86 h 149"/>
                <a:gd name="T78" fmla="*/ 59 w 171"/>
                <a:gd name="T79" fmla="*/ 107 h 149"/>
                <a:gd name="T80" fmla="*/ 55 w 171"/>
                <a:gd name="T81" fmla="*/ 111 h 149"/>
                <a:gd name="T82" fmla="*/ 53 w 171"/>
                <a:gd name="T83" fmla="*/ 111 h 149"/>
                <a:gd name="T84" fmla="*/ 59 w 171"/>
                <a:gd name="T85" fmla="*/ 129 h 149"/>
                <a:gd name="T86" fmla="*/ 79 w 171"/>
                <a:gd name="T87" fmla="*/ 122 h 149"/>
                <a:gd name="T88" fmla="*/ 71 w 171"/>
                <a:gd name="T89" fmla="*/ 104 h 149"/>
                <a:gd name="T90" fmla="*/ 63 w 171"/>
                <a:gd name="T91" fmla="*/ 105 h 149"/>
                <a:gd name="T92" fmla="*/ 48 w 171"/>
                <a:gd name="T93" fmla="*/ 65 h 149"/>
                <a:gd name="T94" fmla="*/ 95 w 171"/>
                <a:gd name="T95" fmla="*/ 87 h 149"/>
                <a:gd name="T96" fmla="*/ 96 w 171"/>
                <a:gd name="T97" fmla="*/ 88 h 149"/>
                <a:gd name="T98" fmla="*/ 116 w 171"/>
                <a:gd name="T99" fmla="*/ 126 h 149"/>
                <a:gd name="T100" fmla="*/ 115 w 171"/>
                <a:gd name="T101" fmla="*/ 140 h 149"/>
                <a:gd name="T102" fmla="*/ 130 w 171"/>
                <a:gd name="T103" fmla="*/ 147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71" h="149">
                  <a:moveTo>
                    <a:pt x="130" y="147"/>
                  </a:moveTo>
                  <a:cubicBezTo>
                    <a:pt x="138" y="145"/>
                    <a:pt x="139" y="134"/>
                    <a:pt x="136" y="128"/>
                  </a:cubicBezTo>
                  <a:cubicBezTo>
                    <a:pt x="134" y="122"/>
                    <a:pt x="127" y="120"/>
                    <a:pt x="122" y="122"/>
                  </a:cubicBezTo>
                  <a:cubicBezTo>
                    <a:pt x="122" y="122"/>
                    <a:pt x="121" y="122"/>
                    <a:pt x="121" y="122"/>
                  </a:cubicBezTo>
                  <a:cubicBezTo>
                    <a:pt x="121" y="123"/>
                    <a:pt x="120" y="123"/>
                    <a:pt x="120" y="123"/>
                  </a:cubicBezTo>
                  <a:cubicBezTo>
                    <a:pt x="116" y="111"/>
                    <a:pt x="109" y="98"/>
                    <a:pt x="100" y="89"/>
                  </a:cubicBezTo>
                  <a:cubicBezTo>
                    <a:pt x="116" y="95"/>
                    <a:pt x="132" y="99"/>
                    <a:pt x="148" y="102"/>
                  </a:cubicBezTo>
                  <a:cubicBezTo>
                    <a:pt x="148" y="107"/>
                    <a:pt x="150" y="114"/>
                    <a:pt x="156" y="115"/>
                  </a:cubicBezTo>
                  <a:cubicBezTo>
                    <a:pt x="160" y="116"/>
                    <a:pt x="165" y="114"/>
                    <a:pt x="167" y="110"/>
                  </a:cubicBezTo>
                  <a:cubicBezTo>
                    <a:pt x="171" y="105"/>
                    <a:pt x="167" y="100"/>
                    <a:pt x="162" y="97"/>
                  </a:cubicBezTo>
                  <a:cubicBezTo>
                    <a:pt x="158" y="94"/>
                    <a:pt x="154" y="95"/>
                    <a:pt x="151" y="98"/>
                  </a:cubicBezTo>
                  <a:cubicBezTo>
                    <a:pt x="142" y="97"/>
                    <a:pt x="133" y="94"/>
                    <a:pt x="124" y="92"/>
                  </a:cubicBezTo>
                  <a:cubicBezTo>
                    <a:pt x="131" y="90"/>
                    <a:pt x="138" y="86"/>
                    <a:pt x="144" y="82"/>
                  </a:cubicBezTo>
                  <a:cubicBezTo>
                    <a:pt x="147" y="84"/>
                    <a:pt x="152" y="84"/>
                    <a:pt x="156" y="82"/>
                  </a:cubicBezTo>
                  <a:cubicBezTo>
                    <a:pt x="159" y="80"/>
                    <a:pt x="163" y="76"/>
                    <a:pt x="162" y="71"/>
                  </a:cubicBezTo>
                  <a:cubicBezTo>
                    <a:pt x="161" y="66"/>
                    <a:pt x="153" y="65"/>
                    <a:pt x="148" y="66"/>
                  </a:cubicBezTo>
                  <a:cubicBezTo>
                    <a:pt x="143" y="67"/>
                    <a:pt x="140" y="74"/>
                    <a:pt x="141" y="79"/>
                  </a:cubicBezTo>
                  <a:cubicBezTo>
                    <a:pt x="141" y="79"/>
                    <a:pt x="141" y="79"/>
                    <a:pt x="141" y="79"/>
                  </a:cubicBezTo>
                  <a:cubicBezTo>
                    <a:pt x="135" y="84"/>
                    <a:pt x="128" y="88"/>
                    <a:pt x="121" y="91"/>
                  </a:cubicBezTo>
                  <a:cubicBezTo>
                    <a:pt x="105" y="87"/>
                    <a:pt x="89" y="82"/>
                    <a:pt x="74" y="74"/>
                  </a:cubicBezTo>
                  <a:cubicBezTo>
                    <a:pt x="91" y="74"/>
                    <a:pt x="108" y="64"/>
                    <a:pt x="121" y="53"/>
                  </a:cubicBezTo>
                  <a:cubicBezTo>
                    <a:pt x="125" y="56"/>
                    <a:pt x="130" y="56"/>
                    <a:pt x="134" y="52"/>
                  </a:cubicBezTo>
                  <a:cubicBezTo>
                    <a:pt x="138" y="48"/>
                    <a:pt x="139" y="41"/>
                    <a:pt x="136" y="36"/>
                  </a:cubicBezTo>
                  <a:cubicBezTo>
                    <a:pt x="132" y="32"/>
                    <a:pt x="123" y="29"/>
                    <a:pt x="118" y="34"/>
                  </a:cubicBezTo>
                  <a:cubicBezTo>
                    <a:pt x="116" y="38"/>
                    <a:pt x="115" y="43"/>
                    <a:pt x="117" y="47"/>
                  </a:cubicBezTo>
                  <a:cubicBezTo>
                    <a:pt x="116" y="48"/>
                    <a:pt x="116" y="49"/>
                    <a:pt x="116" y="50"/>
                  </a:cubicBezTo>
                  <a:cubicBezTo>
                    <a:pt x="117" y="50"/>
                    <a:pt x="117" y="50"/>
                    <a:pt x="117" y="51"/>
                  </a:cubicBezTo>
                  <a:cubicBezTo>
                    <a:pt x="103" y="61"/>
                    <a:pt x="89" y="71"/>
                    <a:pt x="70" y="73"/>
                  </a:cubicBezTo>
                  <a:cubicBezTo>
                    <a:pt x="54" y="65"/>
                    <a:pt x="39" y="55"/>
                    <a:pt x="25" y="45"/>
                  </a:cubicBezTo>
                  <a:cubicBezTo>
                    <a:pt x="43" y="45"/>
                    <a:pt x="64" y="34"/>
                    <a:pt x="79" y="23"/>
                  </a:cubicBezTo>
                  <a:cubicBezTo>
                    <a:pt x="84" y="26"/>
                    <a:pt x="91" y="24"/>
                    <a:pt x="94" y="20"/>
                  </a:cubicBezTo>
                  <a:cubicBezTo>
                    <a:pt x="97" y="15"/>
                    <a:pt x="96" y="9"/>
                    <a:pt x="93" y="5"/>
                  </a:cubicBezTo>
                  <a:cubicBezTo>
                    <a:pt x="88" y="0"/>
                    <a:pt x="80" y="2"/>
                    <a:pt x="75" y="7"/>
                  </a:cubicBezTo>
                  <a:cubicBezTo>
                    <a:pt x="72" y="11"/>
                    <a:pt x="72" y="16"/>
                    <a:pt x="76" y="20"/>
                  </a:cubicBezTo>
                  <a:cubicBezTo>
                    <a:pt x="58" y="30"/>
                    <a:pt x="43" y="41"/>
                    <a:pt x="23" y="43"/>
                  </a:cubicBezTo>
                  <a:cubicBezTo>
                    <a:pt x="15" y="39"/>
                    <a:pt x="8" y="34"/>
                    <a:pt x="1" y="29"/>
                  </a:cubicBezTo>
                  <a:cubicBezTo>
                    <a:pt x="0" y="29"/>
                    <a:pt x="0" y="29"/>
                    <a:pt x="0" y="30"/>
                  </a:cubicBezTo>
                  <a:cubicBezTo>
                    <a:pt x="13" y="42"/>
                    <a:pt x="27" y="52"/>
                    <a:pt x="42" y="61"/>
                  </a:cubicBezTo>
                  <a:cubicBezTo>
                    <a:pt x="47" y="69"/>
                    <a:pt x="52" y="77"/>
                    <a:pt x="54" y="86"/>
                  </a:cubicBezTo>
                  <a:cubicBezTo>
                    <a:pt x="56" y="93"/>
                    <a:pt x="57" y="100"/>
                    <a:pt x="59" y="107"/>
                  </a:cubicBezTo>
                  <a:cubicBezTo>
                    <a:pt x="57" y="108"/>
                    <a:pt x="56" y="109"/>
                    <a:pt x="55" y="111"/>
                  </a:cubicBezTo>
                  <a:cubicBezTo>
                    <a:pt x="54" y="110"/>
                    <a:pt x="54" y="110"/>
                    <a:pt x="53" y="111"/>
                  </a:cubicBezTo>
                  <a:cubicBezTo>
                    <a:pt x="49" y="118"/>
                    <a:pt x="51" y="127"/>
                    <a:pt x="59" y="129"/>
                  </a:cubicBezTo>
                  <a:cubicBezTo>
                    <a:pt x="66" y="130"/>
                    <a:pt x="75" y="128"/>
                    <a:pt x="79" y="122"/>
                  </a:cubicBezTo>
                  <a:cubicBezTo>
                    <a:pt x="83" y="115"/>
                    <a:pt x="80" y="105"/>
                    <a:pt x="71" y="104"/>
                  </a:cubicBezTo>
                  <a:cubicBezTo>
                    <a:pt x="68" y="104"/>
                    <a:pt x="66" y="104"/>
                    <a:pt x="63" y="105"/>
                  </a:cubicBezTo>
                  <a:cubicBezTo>
                    <a:pt x="62" y="91"/>
                    <a:pt x="57" y="76"/>
                    <a:pt x="48" y="65"/>
                  </a:cubicBezTo>
                  <a:cubicBezTo>
                    <a:pt x="63" y="74"/>
                    <a:pt x="79" y="81"/>
                    <a:pt x="95" y="87"/>
                  </a:cubicBezTo>
                  <a:cubicBezTo>
                    <a:pt x="95" y="88"/>
                    <a:pt x="95" y="88"/>
                    <a:pt x="96" y="88"/>
                  </a:cubicBezTo>
                  <a:cubicBezTo>
                    <a:pt x="106" y="99"/>
                    <a:pt x="111" y="112"/>
                    <a:pt x="116" y="126"/>
                  </a:cubicBezTo>
                  <a:cubicBezTo>
                    <a:pt x="113" y="130"/>
                    <a:pt x="113" y="135"/>
                    <a:pt x="115" y="140"/>
                  </a:cubicBezTo>
                  <a:cubicBezTo>
                    <a:pt x="118" y="145"/>
                    <a:pt x="124" y="149"/>
                    <a:pt x="130" y="147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3" name="Freeform 64"/>
            <p:cNvSpPr/>
            <p:nvPr/>
          </p:nvSpPr>
          <p:spPr bwMode="auto">
            <a:xfrm flipH="1">
              <a:off x="2569721" y="1756568"/>
              <a:ext cx="1054100" cy="588963"/>
            </a:xfrm>
            <a:custGeom>
              <a:avLst/>
              <a:gdLst>
                <a:gd name="T0" fmla="*/ 309 w 384"/>
                <a:gd name="T1" fmla="*/ 175 h 214"/>
                <a:gd name="T2" fmla="*/ 254 w 384"/>
                <a:gd name="T3" fmla="*/ 134 h 214"/>
                <a:gd name="T4" fmla="*/ 204 w 384"/>
                <a:gd name="T5" fmla="*/ 129 h 214"/>
                <a:gd name="T6" fmla="*/ 186 w 384"/>
                <a:gd name="T7" fmla="*/ 130 h 214"/>
                <a:gd name="T8" fmla="*/ 220 w 384"/>
                <a:gd name="T9" fmla="*/ 112 h 214"/>
                <a:gd name="T10" fmla="*/ 220 w 384"/>
                <a:gd name="T11" fmla="*/ 111 h 214"/>
                <a:gd name="T12" fmla="*/ 221 w 384"/>
                <a:gd name="T13" fmla="*/ 112 h 214"/>
                <a:gd name="T14" fmla="*/ 222 w 384"/>
                <a:gd name="T15" fmla="*/ 112 h 214"/>
                <a:gd name="T16" fmla="*/ 353 w 384"/>
                <a:gd name="T17" fmla="*/ 93 h 214"/>
                <a:gd name="T18" fmla="*/ 380 w 384"/>
                <a:gd name="T19" fmla="*/ 57 h 214"/>
                <a:gd name="T20" fmla="*/ 359 w 384"/>
                <a:gd name="T21" fmla="*/ 19 h 214"/>
                <a:gd name="T22" fmla="*/ 271 w 384"/>
                <a:gd name="T23" fmla="*/ 32 h 214"/>
                <a:gd name="T24" fmla="*/ 220 w 384"/>
                <a:gd name="T25" fmla="*/ 109 h 214"/>
                <a:gd name="T26" fmla="*/ 219 w 384"/>
                <a:gd name="T27" fmla="*/ 109 h 214"/>
                <a:gd name="T28" fmla="*/ 171 w 384"/>
                <a:gd name="T29" fmla="*/ 131 h 214"/>
                <a:gd name="T30" fmla="*/ 117 w 384"/>
                <a:gd name="T31" fmla="*/ 153 h 214"/>
                <a:gd name="T32" fmla="*/ 1 w 384"/>
                <a:gd name="T33" fmla="*/ 160 h 214"/>
                <a:gd name="T34" fmla="*/ 1 w 384"/>
                <a:gd name="T35" fmla="*/ 161 h 214"/>
                <a:gd name="T36" fmla="*/ 112 w 384"/>
                <a:gd name="T37" fmla="*/ 159 h 214"/>
                <a:gd name="T38" fmla="*/ 167 w 384"/>
                <a:gd name="T39" fmla="*/ 138 h 214"/>
                <a:gd name="T40" fmla="*/ 174 w 384"/>
                <a:gd name="T41" fmla="*/ 135 h 214"/>
                <a:gd name="T42" fmla="*/ 238 w 384"/>
                <a:gd name="T43" fmla="*/ 204 h 214"/>
                <a:gd name="T44" fmla="*/ 309 w 384"/>
                <a:gd name="T45" fmla="*/ 175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84" h="214">
                  <a:moveTo>
                    <a:pt x="309" y="175"/>
                  </a:moveTo>
                  <a:cubicBezTo>
                    <a:pt x="314" y="149"/>
                    <a:pt x="272" y="138"/>
                    <a:pt x="254" y="134"/>
                  </a:cubicBezTo>
                  <a:cubicBezTo>
                    <a:pt x="238" y="130"/>
                    <a:pt x="221" y="129"/>
                    <a:pt x="204" y="129"/>
                  </a:cubicBezTo>
                  <a:cubicBezTo>
                    <a:pt x="198" y="129"/>
                    <a:pt x="192" y="129"/>
                    <a:pt x="186" y="130"/>
                  </a:cubicBezTo>
                  <a:cubicBezTo>
                    <a:pt x="198" y="124"/>
                    <a:pt x="209" y="118"/>
                    <a:pt x="220" y="112"/>
                  </a:cubicBezTo>
                  <a:cubicBezTo>
                    <a:pt x="220" y="112"/>
                    <a:pt x="220" y="111"/>
                    <a:pt x="220" y="111"/>
                  </a:cubicBezTo>
                  <a:cubicBezTo>
                    <a:pt x="220" y="111"/>
                    <a:pt x="221" y="112"/>
                    <a:pt x="221" y="112"/>
                  </a:cubicBezTo>
                  <a:cubicBezTo>
                    <a:pt x="221" y="112"/>
                    <a:pt x="221" y="112"/>
                    <a:pt x="222" y="112"/>
                  </a:cubicBezTo>
                  <a:cubicBezTo>
                    <a:pt x="267" y="120"/>
                    <a:pt x="314" y="120"/>
                    <a:pt x="353" y="93"/>
                  </a:cubicBezTo>
                  <a:cubicBezTo>
                    <a:pt x="365" y="84"/>
                    <a:pt x="377" y="72"/>
                    <a:pt x="380" y="57"/>
                  </a:cubicBezTo>
                  <a:cubicBezTo>
                    <a:pt x="384" y="40"/>
                    <a:pt x="372" y="27"/>
                    <a:pt x="359" y="19"/>
                  </a:cubicBezTo>
                  <a:cubicBezTo>
                    <a:pt x="331" y="0"/>
                    <a:pt x="296" y="14"/>
                    <a:pt x="271" y="32"/>
                  </a:cubicBezTo>
                  <a:cubicBezTo>
                    <a:pt x="248" y="50"/>
                    <a:pt x="223" y="79"/>
                    <a:pt x="220" y="109"/>
                  </a:cubicBezTo>
                  <a:cubicBezTo>
                    <a:pt x="220" y="109"/>
                    <a:pt x="220" y="109"/>
                    <a:pt x="219" y="109"/>
                  </a:cubicBezTo>
                  <a:cubicBezTo>
                    <a:pt x="202" y="115"/>
                    <a:pt x="187" y="124"/>
                    <a:pt x="171" y="131"/>
                  </a:cubicBezTo>
                  <a:cubicBezTo>
                    <a:pt x="153" y="139"/>
                    <a:pt x="135" y="147"/>
                    <a:pt x="117" y="153"/>
                  </a:cubicBezTo>
                  <a:cubicBezTo>
                    <a:pt x="78" y="165"/>
                    <a:pt x="41" y="166"/>
                    <a:pt x="1" y="160"/>
                  </a:cubicBezTo>
                  <a:cubicBezTo>
                    <a:pt x="0" y="160"/>
                    <a:pt x="0" y="161"/>
                    <a:pt x="1" y="161"/>
                  </a:cubicBezTo>
                  <a:cubicBezTo>
                    <a:pt x="37" y="173"/>
                    <a:pt x="76" y="169"/>
                    <a:pt x="112" y="159"/>
                  </a:cubicBezTo>
                  <a:cubicBezTo>
                    <a:pt x="131" y="153"/>
                    <a:pt x="149" y="146"/>
                    <a:pt x="167" y="138"/>
                  </a:cubicBezTo>
                  <a:cubicBezTo>
                    <a:pt x="169" y="137"/>
                    <a:pt x="172" y="136"/>
                    <a:pt x="174" y="135"/>
                  </a:cubicBezTo>
                  <a:cubicBezTo>
                    <a:pt x="180" y="167"/>
                    <a:pt x="209" y="193"/>
                    <a:pt x="238" y="204"/>
                  </a:cubicBezTo>
                  <a:cubicBezTo>
                    <a:pt x="263" y="214"/>
                    <a:pt x="302" y="206"/>
                    <a:pt x="309" y="175"/>
                  </a:cubicBezTo>
                  <a:close/>
                </a:path>
              </a:pathLst>
            </a:custGeom>
            <a:solidFill>
              <a:srgbClr val="21B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4" name="任意多边形 63"/>
            <p:cNvSpPr/>
            <p:nvPr/>
          </p:nvSpPr>
          <p:spPr bwMode="auto">
            <a:xfrm flipH="1">
              <a:off x="2279515" y="2151412"/>
              <a:ext cx="3967738" cy="601386"/>
            </a:xfrm>
            <a:custGeom>
              <a:avLst/>
              <a:gdLst>
                <a:gd name="connsiteX0" fmla="*/ 3967738 w 3967738"/>
                <a:gd name="connsiteY0" fmla="*/ 521937 h 601386"/>
                <a:gd name="connsiteX1" fmla="*/ 3926548 w 3967738"/>
                <a:gd name="connsiteY1" fmla="*/ 522431 h 601386"/>
                <a:gd name="connsiteX2" fmla="*/ 3936569 w 3967738"/>
                <a:gd name="connsiteY2" fmla="*/ 524836 h 601386"/>
                <a:gd name="connsiteX3" fmla="*/ 2324394 w 3967738"/>
                <a:gd name="connsiteY3" fmla="*/ 597 h 601386"/>
                <a:gd name="connsiteX4" fmla="*/ 2224728 w 3967738"/>
                <a:gd name="connsiteY4" fmla="*/ 1214 h 601386"/>
                <a:gd name="connsiteX5" fmla="*/ 2092403 w 3967738"/>
                <a:gd name="connsiteY5" fmla="*/ 12310 h 601386"/>
                <a:gd name="connsiteX6" fmla="*/ 1640184 w 3967738"/>
                <a:gd name="connsiteY6" fmla="*/ 119657 h 601386"/>
                <a:gd name="connsiteX7" fmla="*/ 1261964 w 3967738"/>
                <a:gd name="connsiteY7" fmla="*/ 290310 h 601386"/>
                <a:gd name="connsiteX8" fmla="*/ 1256483 w 3967738"/>
                <a:gd name="connsiteY8" fmla="*/ 290310 h 601386"/>
                <a:gd name="connsiteX9" fmla="*/ 294490 w 3967738"/>
                <a:gd name="connsiteY9" fmla="*/ 576567 h 601386"/>
                <a:gd name="connsiteX10" fmla="*/ 91890 w 3967738"/>
                <a:gd name="connsiteY10" fmla="*/ 524270 h 601386"/>
                <a:gd name="connsiteX11" fmla="*/ 0 w 3967738"/>
                <a:gd name="connsiteY11" fmla="*/ 486802 h 601386"/>
                <a:gd name="connsiteX12" fmla="*/ 0 w 3967738"/>
                <a:gd name="connsiteY12" fmla="*/ 500852 h 601386"/>
                <a:gd name="connsiteX13" fmla="*/ 77716 w 3967738"/>
                <a:gd name="connsiteY13" fmla="*/ 534635 h 601386"/>
                <a:gd name="connsiteX14" fmla="*/ 554858 w 3967738"/>
                <a:gd name="connsiteY14" fmla="*/ 593082 h 601386"/>
                <a:gd name="connsiteX15" fmla="*/ 1248261 w 3967738"/>
                <a:gd name="connsiteY15" fmla="*/ 306825 h 601386"/>
                <a:gd name="connsiteX16" fmla="*/ 1725146 w 3967738"/>
                <a:gd name="connsiteY16" fmla="*/ 108647 h 601386"/>
                <a:gd name="connsiteX17" fmla="*/ 2265068 w 3967738"/>
                <a:gd name="connsiteY17" fmla="*/ 15063 h 601386"/>
                <a:gd name="connsiteX18" fmla="*/ 2788546 w 3967738"/>
                <a:gd name="connsiteY18" fmla="*/ 125161 h 601386"/>
                <a:gd name="connsiteX19" fmla="*/ 3210617 w 3967738"/>
                <a:gd name="connsiteY19" fmla="*/ 345359 h 601386"/>
                <a:gd name="connsiteX20" fmla="*/ 3396815 w 3967738"/>
                <a:gd name="connsiteY20" fmla="*/ 433438 h 601386"/>
                <a:gd name="connsiteX21" fmla="*/ 3539265 w 3967738"/>
                <a:gd name="connsiteY21" fmla="*/ 481084 h 601386"/>
                <a:gd name="connsiteX22" fmla="*/ 3542119 w 3967738"/>
                <a:gd name="connsiteY22" fmla="*/ 466814 h 601386"/>
                <a:gd name="connsiteX23" fmla="*/ 3484689 w 3967738"/>
                <a:gd name="connsiteY23" fmla="*/ 449953 h 601386"/>
                <a:gd name="connsiteX24" fmla="*/ 3051655 w 3967738"/>
                <a:gd name="connsiteY24" fmla="*/ 240765 h 601386"/>
                <a:gd name="connsiteX25" fmla="*/ 2618621 w 3967738"/>
                <a:gd name="connsiteY25" fmla="*/ 45340 h 601386"/>
                <a:gd name="connsiteX26" fmla="*/ 2324394 w 3967738"/>
                <a:gd name="connsiteY26" fmla="*/ 597 h 601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967738" h="601386">
                  <a:moveTo>
                    <a:pt x="3967738" y="521937"/>
                  </a:moveTo>
                  <a:lnTo>
                    <a:pt x="3926548" y="522431"/>
                  </a:lnTo>
                  <a:lnTo>
                    <a:pt x="3936569" y="524836"/>
                  </a:lnTo>
                  <a:close/>
                  <a:moveTo>
                    <a:pt x="2324394" y="597"/>
                  </a:moveTo>
                  <a:cubicBezTo>
                    <a:pt x="2291196" y="-383"/>
                    <a:pt x="2257938" y="-141"/>
                    <a:pt x="2224728" y="1214"/>
                  </a:cubicBezTo>
                  <a:cubicBezTo>
                    <a:pt x="2180448" y="3021"/>
                    <a:pt x="2136254" y="6805"/>
                    <a:pt x="2092403" y="12310"/>
                  </a:cubicBezTo>
                  <a:cubicBezTo>
                    <a:pt x="1938922" y="31577"/>
                    <a:pt x="1785442" y="70112"/>
                    <a:pt x="1640184" y="119657"/>
                  </a:cubicBezTo>
                  <a:cubicBezTo>
                    <a:pt x="1511370" y="166449"/>
                    <a:pt x="1379815" y="218746"/>
                    <a:pt x="1261964" y="290310"/>
                  </a:cubicBezTo>
                  <a:cubicBezTo>
                    <a:pt x="1261964" y="290310"/>
                    <a:pt x="1259224" y="290310"/>
                    <a:pt x="1256483" y="290310"/>
                  </a:cubicBezTo>
                  <a:cubicBezTo>
                    <a:pt x="960485" y="447201"/>
                    <a:pt x="645302" y="628864"/>
                    <a:pt x="294490" y="576567"/>
                  </a:cubicBezTo>
                  <a:cubicBezTo>
                    <a:pt x="224601" y="566245"/>
                    <a:pt x="157282" y="548010"/>
                    <a:pt x="91890" y="524270"/>
                  </a:cubicBezTo>
                  <a:lnTo>
                    <a:pt x="0" y="486802"/>
                  </a:lnTo>
                  <a:lnTo>
                    <a:pt x="0" y="500852"/>
                  </a:lnTo>
                  <a:lnTo>
                    <a:pt x="77716" y="534635"/>
                  </a:lnTo>
                  <a:cubicBezTo>
                    <a:pt x="230596" y="590501"/>
                    <a:pt x="390414" y="615790"/>
                    <a:pt x="554858" y="593082"/>
                  </a:cubicBezTo>
                  <a:cubicBezTo>
                    <a:pt x="804264" y="557300"/>
                    <a:pt x="1034485" y="433438"/>
                    <a:pt x="1248261" y="306825"/>
                  </a:cubicBezTo>
                  <a:cubicBezTo>
                    <a:pt x="1404482" y="229755"/>
                    <a:pt x="1557962" y="160944"/>
                    <a:pt x="1725146" y="108647"/>
                  </a:cubicBezTo>
                  <a:cubicBezTo>
                    <a:pt x="1900552" y="56350"/>
                    <a:pt x="2081440" y="17815"/>
                    <a:pt x="2265068" y="15063"/>
                  </a:cubicBezTo>
                  <a:cubicBezTo>
                    <a:pt x="2445956" y="12310"/>
                    <a:pt x="2624103" y="53597"/>
                    <a:pt x="2788546" y="125161"/>
                  </a:cubicBezTo>
                  <a:cubicBezTo>
                    <a:pt x="2933804" y="188468"/>
                    <a:pt x="3070840" y="271043"/>
                    <a:pt x="3210617" y="345359"/>
                  </a:cubicBezTo>
                  <a:cubicBezTo>
                    <a:pt x="3270913" y="377701"/>
                    <a:pt x="3333093" y="407462"/>
                    <a:pt x="3396815" y="433438"/>
                  </a:cubicBezTo>
                  <a:lnTo>
                    <a:pt x="3539265" y="481084"/>
                  </a:lnTo>
                  <a:lnTo>
                    <a:pt x="3542119" y="466814"/>
                  </a:lnTo>
                  <a:lnTo>
                    <a:pt x="3484689" y="449953"/>
                  </a:lnTo>
                  <a:cubicBezTo>
                    <a:pt x="3331209" y="400409"/>
                    <a:pt x="3191432" y="317835"/>
                    <a:pt x="3051655" y="240765"/>
                  </a:cubicBezTo>
                  <a:cubicBezTo>
                    <a:pt x="2911878" y="163696"/>
                    <a:pt x="2772102" y="92132"/>
                    <a:pt x="2618621" y="45340"/>
                  </a:cubicBezTo>
                  <a:cubicBezTo>
                    <a:pt x="2523038" y="17472"/>
                    <a:pt x="2423987" y="3537"/>
                    <a:pt x="2324394" y="597"/>
                  </a:cubicBezTo>
                  <a:close/>
                </a:path>
              </a:pathLst>
            </a:custGeom>
            <a:solidFill>
              <a:srgbClr val="B3AE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5" name="Freeform 68"/>
            <p:cNvSpPr/>
            <p:nvPr/>
          </p:nvSpPr>
          <p:spPr bwMode="auto">
            <a:xfrm flipH="1">
              <a:off x="5798696" y="2694781"/>
              <a:ext cx="304800" cy="333375"/>
            </a:xfrm>
            <a:custGeom>
              <a:avLst/>
              <a:gdLst>
                <a:gd name="T0" fmla="*/ 109 w 111"/>
                <a:gd name="T1" fmla="*/ 75 h 121"/>
                <a:gd name="T2" fmla="*/ 49 w 111"/>
                <a:gd name="T3" fmla="*/ 63 h 121"/>
                <a:gd name="T4" fmla="*/ 3 w 111"/>
                <a:gd name="T5" fmla="*/ 0 h 121"/>
                <a:gd name="T6" fmla="*/ 0 w 111"/>
                <a:gd name="T7" fmla="*/ 2 h 121"/>
                <a:gd name="T8" fmla="*/ 46 w 111"/>
                <a:gd name="T9" fmla="*/ 64 h 121"/>
                <a:gd name="T10" fmla="*/ 5 w 111"/>
                <a:gd name="T11" fmla="*/ 111 h 121"/>
                <a:gd name="T12" fmla="*/ 6 w 111"/>
                <a:gd name="T13" fmla="*/ 112 h 121"/>
                <a:gd name="T14" fmla="*/ 38 w 111"/>
                <a:gd name="T15" fmla="*/ 109 h 121"/>
                <a:gd name="T16" fmla="*/ 38 w 111"/>
                <a:gd name="T17" fmla="*/ 109 h 121"/>
                <a:gd name="T18" fmla="*/ 53 w 111"/>
                <a:gd name="T19" fmla="*/ 114 h 121"/>
                <a:gd name="T20" fmla="*/ 65 w 111"/>
                <a:gd name="T21" fmla="*/ 100 h 121"/>
                <a:gd name="T22" fmla="*/ 81 w 111"/>
                <a:gd name="T23" fmla="*/ 104 h 121"/>
                <a:gd name="T24" fmla="*/ 89 w 111"/>
                <a:gd name="T25" fmla="*/ 90 h 121"/>
                <a:gd name="T26" fmla="*/ 106 w 111"/>
                <a:gd name="T27" fmla="*/ 89 h 121"/>
                <a:gd name="T28" fmla="*/ 109 w 111"/>
                <a:gd name="T29" fmla="*/ 75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1" h="121">
                  <a:moveTo>
                    <a:pt x="109" y="75"/>
                  </a:moveTo>
                  <a:cubicBezTo>
                    <a:pt x="101" y="53"/>
                    <a:pt x="66" y="58"/>
                    <a:pt x="49" y="63"/>
                  </a:cubicBezTo>
                  <a:cubicBezTo>
                    <a:pt x="41" y="38"/>
                    <a:pt x="21" y="18"/>
                    <a:pt x="3" y="0"/>
                  </a:cubicBezTo>
                  <a:cubicBezTo>
                    <a:pt x="2" y="0"/>
                    <a:pt x="1" y="1"/>
                    <a:pt x="0" y="2"/>
                  </a:cubicBezTo>
                  <a:cubicBezTo>
                    <a:pt x="18" y="21"/>
                    <a:pt x="35" y="40"/>
                    <a:pt x="46" y="64"/>
                  </a:cubicBezTo>
                  <a:cubicBezTo>
                    <a:pt x="28" y="72"/>
                    <a:pt x="6" y="89"/>
                    <a:pt x="5" y="111"/>
                  </a:cubicBezTo>
                  <a:cubicBezTo>
                    <a:pt x="5" y="111"/>
                    <a:pt x="5" y="112"/>
                    <a:pt x="6" y="112"/>
                  </a:cubicBezTo>
                  <a:cubicBezTo>
                    <a:pt x="14" y="121"/>
                    <a:pt x="31" y="117"/>
                    <a:pt x="38" y="109"/>
                  </a:cubicBezTo>
                  <a:cubicBezTo>
                    <a:pt x="38" y="109"/>
                    <a:pt x="38" y="109"/>
                    <a:pt x="38" y="109"/>
                  </a:cubicBezTo>
                  <a:cubicBezTo>
                    <a:pt x="41" y="114"/>
                    <a:pt x="47" y="117"/>
                    <a:pt x="53" y="114"/>
                  </a:cubicBezTo>
                  <a:cubicBezTo>
                    <a:pt x="58" y="111"/>
                    <a:pt x="64" y="106"/>
                    <a:pt x="65" y="100"/>
                  </a:cubicBezTo>
                  <a:cubicBezTo>
                    <a:pt x="70" y="103"/>
                    <a:pt x="75" y="106"/>
                    <a:pt x="81" y="104"/>
                  </a:cubicBezTo>
                  <a:cubicBezTo>
                    <a:pt x="86" y="101"/>
                    <a:pt x="89" y="96"/>
                    <a:pt x="89" y="90"/>
                  </a:cubicBezTo>
                  <a:cubicBezTo>
                    <a:pt x="95" y="93"/>
                    <a:pt x="101" y="93"/>
                    <a:pt x="106" y="89"/>
                  </a:cubicBezTo>
                  <a:cubicBezTo>
                    <a:pt x="110" y="86"/>
                    <a:pt x="111" y="79"/>
                    <a:pt x="109" y="75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6" name="Freeform 69"/>
            <p:cNvSpPr/>
            <p:nvPr/>
          </p:nvSpPr>
          <p:spPr bwMode="auto">
            <a:xfrm flipH="1">
              <a:off x="4696971" y="1980405"/>
              <a:ext cx="493713" cy="571500"/>
            </a:xfrm>
            <a:custGeom>
              <a:avLst/>
              <a:gdLst>
                <a:gd name="T0" fmla="*/ 175 w 180"/>
                <a:gd name="T1" fmla="*/ 36 h 208"/>
                <a:gd name="T2" fmla="*/ 159 w 180"/>
                <a:gd name="T3" fmla="*/ 35 h 208"/>
                <a:gd name="T4" fmla="*/ 151 w 180"/>
                <a:gd name="T5" fmla="*/ 21 h 208"/>
                <a:gd name="T6" fmla="*/ 135 w 180"/>
                <a:gd name="T7" fmla="*/ 24 h 208"/>
                <a:gd name="T8" fmla="*/ 124 w 180"/>
                <a:gd name="T9" fmla="*/ 10 h 208"/>
                <a:gd name="T10" fmla="*/ 109 w 180"/>
                <a:gd name="T11" fmla="*/ 14 h 208"/>
                <a:gd name="T12" fmla="*/ 108 w 180"/>
                <a:gd name="T13" fmla="*/ 14 h 208"/>
                <a:gd name="T14" fmla="*/ 76 w 180"/>
                <a:gd name="T15" fmla="*/ 10 h 208"/>
                <a:gd name="T16" fmla="*/ 75 w 180"/>
                <a:gd name="T17" fmla="*/ 11 h 208"/>
                <a:gd name="T18" fmla="*/ 115 w 180"/>
                <a:gd name="T19" fmla="*/ 59 h 208"/>
                <a:gd name="T20" fmla="*/ 46 w 180"/>
                <a:gd name="T21" fmla="*/ 138 h 208"/>
                <a:gd name="T22" fmla="*/ 0 w 180"/>
                <a:gd name="T23" fmla="*/ 208 h 208"/>
                <a:gd name="T24" fmla="*/ 0 w 180"/>
                <a:gd name="T25" fmla="*/ 208 h 208"/>
                <a:gd name="T26" fmla="*/ 1 w 180"/>
                <a:gd name="T27" fmla="*/ 208 h 208"/>
                <a:gd name="T28" fmla="*/ 2 w 180"/>
                <a:gd name="T29" fmla="*/ 207 h 208"/>
                <a:gd name="T30" fmla="*/ 4 w 180"/>
                <a:gd name="T31" fmla="*/ 206 h 208"/>
                <a:gd name="T32" fmla="*/ 58 w 180"/>
                <a:gd name="T33" fmla="*/ 131 h 208"/>
                <a:gd name="T34" fmla="*/ 117 w 180"/>
                <a:gd name="T35" fmla="*/ 61 h 208"/>
                <a:gd name="T36" fmla="*/ 177 w 180"/>
                <a:gd name="T37" fmla="*/ 51 h 208"/>
                <a:gd name="T38" fmla="*/ 175 w 180"/>
                <a:gd name="T39" fmla="*/ 36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0" h="208">
                  <a:moveTo>
                    <a:pt x="175" y="36"/>
                  </a:moveTo>
                  <a:cubicBezTo>
                    <a:pt x="171" y="32"/>
                    <a:pt x="164" y="32"/>
                    <a:pt x="159" y="35"/>
                  </a:cubicBezTo>
                  <a:cubicBezTo>
                    <a:pt x="159" y="29"/>
                    <a:pt x="156" y="23"/>
                    <a:pt x="151" y="21"/>
                  </a:cubicBezTo>
                  <a:cubicBezTo>
                    <a:pt x="146" y="19"/>
                    <a:pt x="140" y="21"/>
                    <a:pt x="135" y="24"/>
                  </a:cubicBezTo>
                  <a:cubicBezTo>
                    <a:pt x="134" y="18"/>
                    <a:pt x="129" y="13"/>
                    <a:pt x="124" y="10"/>
                  </a:cubicBezTo>
                  <a:cubicBezTo>
                    <a:pt x="118" y="7"/>
                    <a:pt x="112" y="9"/>
                    <a:pt x="109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02" y="6"/>
                    <a:pt x="85" y="0"/>
                    <a:pt x="76" y="10"/>
                  </a:cubicBezTo>
                  <a:cubicBezTo>
                    <a:pt x="76" y="10"/>
                    <a:pt x="75" y="10"/>
                    <a:pt x="75" y="11"/>
                  </a:cubicBezTo>
                  <a:cubicBezTo>
                    <a:pt x="75" y="32"/>
                    <a:pt x="97" y="50"/>
                    <a:pt x="115" y="59"/>
                  </a:cubicBezTo>
                  <a:cubicBezTo>
                    <a:pt x="98" y="91"/>
                    <a:pt x="72" y="113"/>
                    <a:pt x="46" y="138"/>
                  </a:cubicBezTo>
                  <a:cubicBezTo>
                    <a:pt x="26" y="157"/>
                    <a:pt x="4" y="180"/>
                    <a:pt x="0" y="208"/>
                  </a:cubicBezTo>
                  <a:cubicBezTo>
                    <a:pt x="0" y="208"/>
                    <a:pt x="0" y="208"/>
                    <a:pt x="0" y="208"/>
                  </a:cubicBezTo>
                  <a:cubicBezTo>
                    <a:pt x="1" y="208"/>
                    <a:pt x="1" y="208"/>
                    <a:pt x="1" y="208"/>
                  </a:cubicBezTo>
                  <a:cubicBezTo>
                    <a:pt x="1" y="208"/>
                    <a:pt x="2" y="208"/>
                    <a:pt x="2" y="207"/>
                  </a:cubicBezTo>
                  <a:cubicBezTo>
                    <a:pt x="3" y="207"/>
                    <a:pt x="3" y="206"/>
                    <a:pt x="4" y="206"/>
                  </a:cubicBezTo>
                  <a:cubicBezTo>
                    <a:pt x="13" y="175"/>
                    <a:pt x="35" y="153"/>
                    <a:pt x="58" y="131"/>
                  </a:cubicBezTo>
                  <a:cubicBezTo>
                    <a:pt x="80" y="111"/>
                    <a:pt x="106" y="89"/>
                    <a:pt x="117" y="61"/>
                  </a:cubicBezTo>
                  <a:cubicBezTo>
                    <a:pt x="134" y="66"/>
                    <a:pt x="169" y="72"/>
                    <a:pt x="177" y="51"/>
                  </a:cubicBezTo>
                  <a:cubicBezTo>
                    <a:pt x="180" y="46"/>
                    <a:pt x="179" y="40"/>
                    <a:pt x="175" y="36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7" name="Freeform 70"/>
            <p:cNvSpPr/>
            <p:nvPr/>
          </p:nvSpPr>
          <p:spPr bwMode="auto">
            <a:xfrm flipH="1">
              <a:off x="2584009" y="2062955"/>
              <a:ext cx="139700" cy="342900"/>
            </a:xfrm>
            <a:custGeom>
              <a:avLst/>
              <a:gdLst>
                <a:gd name="T0" fmla="*/ 19 w 51"/>
                <a:gd name="T1" fmla="*/ 3 h 125"/>
                <a:gd name="T2" fmla="*/ 17 w 51"/>
                <a:gd name="T3" fmla="*/ 4 h 125"/>
                <a:gd name="T4" fmla="*/ 33 w 51"/>
                <a:gd name="T5" fmla="*/ 124 h 125"/>
                <a:gd name="T6" fmla="*/ 33 w 51"/>
                <a:gd name="T7" fmla="*/ 124 h 125"/>
                <a:gd name="T8" fmla="*/ 34 w 51"/>
                <a:gd name="T9" fmla="*/ 125 h 125"/>
                <a:gd name="T10" fmla="*/ 35 w 51"/>
                <a:gd name="T11" fmla="*/ 124 h 125"/>
                <a:gd name="T12" fmla="*/ 34 w 51"/>
                <a:gd name="T13" fmla="*/ 123 h 125"/>
                <a:gd name="T14" fmla="*/ 48 w 51"/>
                <a:gd name="T15" fmla="*/ 66 h 125"/>
                <a:gd name="T16" fmla="*/ 23 w 51"/>
                <a:gd name="T17" fmla="*/ 2 h 125"/>
                <a:gd name="T18" fmla="*/ 19 w 51"/>
                <a:gd name="T19" fmla="*/ 3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" h="125">
                  <a:moveTo>
                    <a:pt x="19" y="3"/>
                  </a:moveTo>
                  <a:cubicBezTo>
                    <a:pt x="18" y="3"/>
                    <a:pt x="17" y="3"/>
                    <a:pt x="17" y="4"/>
                  </a:cubicBezTo>
                  <a:cubicBezTo>
                    <a:pt x="1" y="43"/>
                    <a:pt x="0" y="93"/>
                    <a:pt x="33" y="124"/>
                  </a:cubicBezTo>
                  <a:cubicBezTo>
                    <a:pt x="33" y="124"/>
                    <a:pt x="33" y="124"/>
                    <a:pt x="33" y="124"/>
                  </a:cubicBezTo>
                  <a:cubicBezTo>
                    <a:pt x="33" y="124"/>
                    <a:pt x="33" y="125"/>
                    <a:pt x="34" y="125"/>
                  </a:cubicBezTo>
                  <a:cubicBezTo>
                    <a:pt x="34" y="125"/>
                    <a:pt x="35" y="124"/>
                    <a:pt x="35" y="124"/>
                  </a:cubicBezTo>
                  <a:cubicBezTo>
                    <a:pt x="34" y="124"/>
                    <a:pt x="34" y="124"/>
                    <a:pt x="34" y="123"/>
                  </a:cubicBezTo>
                  <a:cubicBezTo>
                    <a:pt x="51" y="112"/>
                    <a:pt x="50" y="83"/>
                    <a:pt x="48" y="66"/>
                  </a:cubicBezTo>
                  <a:cubicBezTo>
                    <a:pt x="45" y="43"/>
                    <a:pt x="37" y="19"/>
                    <a:pt x="23" y="2"/>
                  </a:cubicBezTo>
                  <a:cubicBezTo>
                    <a:pt x="21" y="0"/>
                    <a:pt x="19" y="1"/>
                    <a:pt x="19" y="3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8" name="Freeform 71"/>
            <p:cNvSpPr/>
            <p:nvPr/>
          </p:nvSpPr>
          <p:spPr bwMode="auto">
            <a:xfrm flipH="1">
              <a:off x="2258571" y="2108993"/>
              <a:ext cx="555625" cy="530225"/>
            </a:xfrm>
            <a:custGeom>
              <a:avLst/>
              <a:gdLst>
                <a:gd name="T0" fmla="*/ 181 w 203"/>
                <a:gd name="T1" fmla="*/ 65 h 193"/>
                <a:gd name="T2" fmla="*/ 176 w 203"/>
                <a:gd name="T3" fmla="*/ 40 h 193"/>
                <a:gd name="T4" fmla="*/ 151 w 203"/>
                <a:gd name="T5" fmla="*/ 32 h 193"/>
                <a:gd name="T6" fmla="*/ 118 w 203"/>
                <a:gd name="T7" fmla="*/ 21 h 193"/>
                <a:gd name="T8" fmla="*/ 121 w 203"/>
                <a:gd name="T9" fmla="*/ 47 h 193"/>
                <a:gd name="T10" fmla="*/ 131 w 203"/>
                <a:gd name="T11" fmla="*/ 70 h 193"/>
                <a:gd name="T12" fmla="*/ 62 w 203"/>
                <a:gd name="T13" fmla="*/ 110 h 193"/>
                <a:gd name="T14" fmla="*/ 47 w 203"/>
                <a:gd name="T15" fmla="*/ 124 h 193"/>
                <a:gd name="T16" fmla="*/ 46 w 203"/>
                <a:gd name="T17" fmla="*/ 126 h 193"/>
                <a:gd name="T18" fmla="*/ 1 w 203"/>
                <a:gd name="T19" fmla="*/ 174 h 193"/>
                <a:gd name="T20" fmla="*/ 2 w 203"/>
                <a:gd name="T21" fmla="*/ 175 h 193"/>
                <a:gd name="T22" fmla="*/ 26 w 203"/>
                <a:gd name="T23" fmla="*/ 154 h 193"/>
                <a:gd name="T24" fmla="*/ 46 w 203"/>
                <a:gd name="T25" fmla="*/ 131 h 193"/>
                <a:gd name="T26" fmla="*/ 89 w 203"/>
                <a:gd name="T27" fmla="*/ 176 h 193"/>
                <a:gd name="T28" fmla="*/ 152 w 203"/>
                <a:gd name="T29" fmla="*/ 188 h 193"/>
                <a:gd name="T30" fmla="*/ 152 w 203"/>
                <a:gd name="T31" fmla="*/ 185 h 193"/>
                <a:gd name="T32" fmla="*/ 111 w 203"/>
                <a:gd name="T33" fmla="*/ 136 h 193"/>
                <a:gd name="T34" fmla="*/ 54 w 203"/>
                <a:gd name="T35" fmla="*/ 123 h 193"/>
                <a:gd name="T36" fmla="*/ 57 w 203"/>
                <a:gd name="T37" fmla="*/ 120 h 193"/>
                <a:gd name="T38" fmla="*/ 94 w 203"/>
                <a:gd name="T39" fmla="*/ 92 h 193"/>
                <a:gd name="T40" fmla="*/ 133 w 203"/>
                <a:gd name="T41" fmla="*/ 73 h 193"/>
                <a:gd name="T42" fmla="*/ 133 w 203"/>
                <a:gd name="T43" fmla="*/ 73 h 193"/>
                <a:gd name="T44" fmla="*/ 134 w 203"/>
                <a:gd name="T45" fmla="*/ 74 h 193"/>
                <a:gd name="T46" fmla="*/ 187 w 203"/>
                <a:gd name="T47" fmla="*/ 95 h 193"/>
                <a:gd name="T48" fmla="*/ 181 w 203"/>
                <a:gd name="T49" fmla="*/ 65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03" h="193">
                  <a:moveTo>
                    <a:pt x="181" y="65"/>
                  </a:moveTo>
                  <a:cubicBezTo>
                    <a:pt x="183" y="57"/>
                    <a:pt x="181" y="48"/>
                    <a:pt x="176" y="40"/>
                  </a:cubicBezTo>
                  <a:cubicBezTo>
                    <a:pt x="171" y="33"/>
                    <a:pt x="160" y="28"/>
                    <a:pt x="151" y="32"/>
                  </a:cubicBezTo>
                  <a:cubicBezTo>
                    <a:pt x="147" y="19"/>
                    <a:pt x="126" y="0"/>
                    <a:pt x="118" y="21"/>
                  </a:cubicBezTo>
                  <a:cubicBezTo>
                    <a:pt x="115" y="29"/>
                    <a:pt x="118" y="40"/>
                    <a:pt x="121" y="47"/>
                  </a:cubicBezTo>
                  <a:cubicBezTo>
                    <a:pt x="123" y="55"/>
                    <a:pt x="126" y="63"/>
                    <a:pt x="131" y="70"/>
                  </a:cubicBezTo>
                  <a:cubicBezTo>
                    <a:pt x="106" y="77"/>
                    <a:pt x="81" y="93"/>
                    <a:pt x="62" y="110"/>
                  </a:cubicBezTo>
                  <a:cubicBezTo>
                    <a:pt x="56" y="115"/>
                    <a:pt x="52" y="119"/>
                    <a:pt x="47" y="124"/>
                  </a:cubicBezTo>
                  <a:cubicBezTo>
                    <a:pt x="46" y="124"/>
                    <a:pt x="46" y="125"/>
                    <a:pt x="46" y="126"/>
                  </a:cubicBezTo>
                  <a:cubicBezTo>
                    <a:pt x="31" y="142"/>
                    <a:pt x="17" y="159"/>
                    <a:pt x="1" y="174"/>
                  </a:cubicBezTo>
                  <a:cubicBezTo>
                    <a:pt x="0" y="175"/>
                    <a:pt x="1" y="176"/>
                    <a:pt x="2" y="175"/>
                  </a:cubicBezTo>
                  <a:cubicBezTo>
                    <a:pt x="11" y="170"/>
                    <a:pt x="19" y="162"/>
                    <a:pt x="26" y="154"/>
                  </a:cubicBezTo>
                  <a:cubicBezTo>
                    <a:pt x="33" y="146"/>
                    <a:pt x="39" y="138"/>
                    <a:pt x="46" y="131"/>
                  </a:cubicBezTo>
                  <a:cubicBezTo>
                    <a:pt x="52" y="151"/>
                    <a:pt x="71" y="166"/>
                    <a:pt x="89" y="176"/>
                  </a:cubicBezTo>
                  <a:cubicBezTo>
                    <a:pt x="107" y="185"/>
                    <a:pt x="132" y="193"/>
                    <a:pt x="152" y="188"/>
                  </a:cubicBezTo>
                  <a:cubicBezTo>
                    <a:pt x="154" y="187"/>
                    <a:pt x="154" y="185"/>
                    <a:pt x="152" y="185"/>
                  </a:cubicBezTo>
                  <a:cubicBezTo>
                    <a:pt x="147" y="164"/>
                    <a:pt x="128" y="146"/>
                    <a:pt x="111" y="136"/>
                  </a:cubicBezTo>
                  <a:cubicBezTo>
                    <a:pt x="96" y="127"/>
                    <a:pt x="72" y="119"/>
                    <a:pt x="54" y="123"/>
                  </a:cubicBezTo>
                  <a:cubicBezTo>
                    <a:pt x="55" y="122"/>
                    <a:pt x="56" y="121"/>
                    <a:pt x="57" y="120"/>
                  </a:cubicBezTo>
                  <a:cubicBezTo>
                    <a:pt x="68" y="109"/>
                    <a:pt x="80" y="100"/>
                    <a:pt x="94" y="92"/>
                  </a:cubicBezTo>
                  <a:cubicBezTo>
                    <a:pt x="106" y="85"/>
                    <a:pt x="120" y="80"/>
                    <a:pt x="133" y="73"/>
                  </a:cubicBezTo>
                  <a:cubicBezTo>
                    <a:pt x="133" y="73"/>
                    <a:pt x="133" y="73"/>
                    <a:pt x="133" y="73"/>
                  </a:cubicBezTo>
                  <a:cubicBezTo>
                    <a:pt x="133" y="74"/>
                    <a:pt x="134" y="74"/>
                    <a:pt x="134" y="74"/>
                  </a:cubicBezTo>
                  <a:cubicBezTo>
                    <a:pt x="148" y="88"/>
                    <a:pt x="167" y="104"/>
                    <a:pt x="187" y="95"/>
                  </a:cubicBezTo>
                  <a:cubicBezTo>
                    <a:pt x="203" y="88"/>
                    <a:pt x="193" y="70"/>
                    <a:pt x="181" y="65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59AF5-EF36-4F21-887F-7A877F937721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9B4AC-B2A5-48F4-A5C5-DC31374EFE7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59AF5-EF36-4F21-887F-7A877F937721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9B4AC-B2A5-48F4-A5C5-DC31374EFE7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59AF5-EF36-4F21-887F-7A877F937721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9B4AC-B2A5-48F4-A5C5-DC31374EFE7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59AF5-EF36-4F21-887F-7A877F937721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9B4AC-B2A5-48F4-A5C5-DC31374EFE7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E59AF5-EF36-4F21-887F-7A877F937721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F9B4AC-B2A5-48F4-A5C5-DC31374EFE7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文本框 5"/>
          <p:cNvSpPr txBox="1">
            <a:spLocks noChangeArrowheads="1"/>
          </p:cNvSpPr>
          <p:nvPr/>
        </p:nvSpPr>
        <p:spPr bwMode="auto">
          <a:xfrm>
            <a:off x="2442587" y="2111139"/>
            <a:ext cx="435407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3600" b="1">
                <a:solidFill>
                  <a:srgbClr val="FF7862"/>
                </a:solidFill>
                <a:latin typeface="方正兰亭黑_GBK"/>
                <a:ea typeface="方正兰亭黑_GBK"/>
              </a:rPr>
              <a:t>插画小清新毕业答辩</a:t>
            </a:r>
          </a:p>
        </p:txBody>
      </p:sp>
      <p:sp>
        <p:nvSpPr>
          <p:cNvPr id="146" name="文本框 6"/>
          <p:cNvSpPr txBox="1">
            <a:spLocks noChangeArrowheads="1"/>
          </p:cNvSpPr>
          <p:nvPr/>
        </p:nvSpPr>
        <p:spPr bwMode="auto">
          <a:xfrm>
            <a:off x="2719103" y="2688858"/>
            <a:ext cx="380104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400">
                <a:solidFill>
                  <a:srgbClr val="B28743"/>
                </a:solidFill>
                <a:latin typeface="方正兰亭黑_GBK"/>
                <a:ea typeface="方正兰亭黑_GBK"/>
              </a:rPr>
              <a:t>Small Fresh Illustration Graduate Defense</a:t>
            </a:r>
          </a:p>
        </p:txBody>
      </p:sp>
      <p:grpSp>
        <p:nvGrpSpPr>
          <p:cNvPr id="147" name="组合 11"/>
          <p:cNvGrpSpPr/>
          <p:nvPr/>
        </p:nvGrpSpPr>
        <p:grpSpPr bwMode="auto">
          <a:xfrm>
            <a:off x="3442673" y="3013866"/>
            <a:ext cx="2353731" cy="246221"/>
            <a:chOff x="2851060" y="3387879"/>
            <a:chExt cx="2353046" cy="246379"/>
          </a:xfrm>
        </p:grpSpPr>
        <p:sp>
          <p:nvSpPr>
            <p:cNvPr id="148" name="文本框 8"/>
            <p:cNvSpPr txBox="1">
              <a:spLocks noChangeArrowheads="1"/>
            </p:cNvSpPr>
            <p:nvPr/>
          </p:nvSpPr>
          <p:spPr bwMode="auto">
            <a:xfrm>
              <a:off x="2851060" y="3387879"/>
              <a:ext cx="1078829" cy="246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000">
                  <a:solidFill>
                    <a:srgbClr val="B28743"/>
                  </a:solidFill>
                  <a:latin typeface="方正兰亭黑_GBK"/>
                  <a:ea typeface="方正兰亭黑_GBK"/>
                </a:rPr>
                <a:t>答辩人：</a:t>
              </a:r>
              <a:r>
                <a:rPr lang="en-US" altLang="zh-CN" sz="1000">
                  <a:solidFill>
                    <a:srgbClr val="B28743"/>
                  </a:solidFill>
                  <a:latin typeface="方正兰亭黑_GBK"/>
                  <a:ea typeface="方正兰亭黑_GBK"/>
                </a:rPr>
                <a:t>xiazaii</a:t>
              </a:r>
              <a:endParaRPr lang="zh-CN" altLang="en-US" sz="1000" dirty="0">
                <a:solidFill>
                  <a:srgbClr val="B28743"/>
                </a:solidFill>
                <a:latin typeface="方正兰亭黑_GBK"/>
                <a:ea typeface="方正兰亭黑_GBK"/>
              </a:endParaRPr>
            </a:p>
          </p:txBody>
        </p:sp>
        <p:sp>
          <p:nvSpPr>
            <p:cNvPr id="149" name="文本框 8"/>
            <p:cNvSpPr txBox="1">
              <a:spLocks noChangeArrowheads="1"/>
            </p:cNvSpPr>
            <p:nvPr/>
          </p:nvSpPr>
          <p:spPr bwMode="auto">
            <a:xfrm>
              <a:off x="3997075" y="3387879"/>
              <a:ext cx="1207031" cy="246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000">
                  <a:solidFill>
                    <a:srgbClr val="B28743"/>
                  </a:solidFill>
                  <a:latin typeface="方正兰亭黑_GBK"/>
                  <a:ea typeface="方正兰亭黑_GBK"/>
                </a:rPr>
                <a:t>指导老师：</a:t>
              </a:r>
              <a:r>
                <a:rPr lang="en-US" altLang="zh-CN" sz="1000">
                  <a:solidFill>
                    <a:srgbClr val="B28743"/>
                  </a:solidFill>
                  <a:latin typeface="方正兰亭黑_GBK"/>
                  <a:ea typeface="方正兰亭黑_GBK"/>
                </a:rPr>
                <a:t>xiazaii</a:t>
              </a:r>
              <a:endParaRPr lang="zh-CN" altLang="en-US" sz="1000" dirty="0">
                <a:solidFill>
                  <a:srgbClr val="B28743"/>
                </a:solidFill>
                <a:latin typeface="方正兰亭黑_GBK"/>
                <a:ea typeface="方正兰亭黑_GBK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5"/>
          <p:cNvSpPr txBox="1">
            <a:spLocks noChangeArrowheads="1"/>
          </p:cNvSpPr>
          <p:nvPr/>
        </p:nvSpPr>
        <p:spPr bwMode="auto">
          <a:xfrm>
            <a:off x="4034836" y="283431"/>
            <a:ext cx="107433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200">
                <a:solidFill>
                  <a:srgbClr val="FF7862"/>
                </a:solidFill>
                <a:latin typeface="方正兰亭黑_GBK"/>
                <a:ea typeface="方正兰亭黑_GBK"/>
              </a:rPr>
              <a:t>2.2 </a:t>
            </a:r>
            <a:r>
              <a:rPr lang="zh-CN" altLang="en-US" sz="1200">
                <a:solidFill>
                  <a:srgbClr val="FF7862"/>
                </a:solidFill>
                <a:latin typeface="方正兰亭黑_GBK"/>
                <a:ea typeface="方正兰亭黑_GBK"/>
              </a:rPr>
              <a:t>研究过程</a:t>
            </a:r>
          </a:p>
        </p:txBody>
      </p:sp>
      <p:sp>
        <p:nvSpPr>
          <p:cNvPr id="110" name="文本框 6"/>
          <p:cNvSpPr txBox="1">
            <a:spLocks noChangeArrowheads="1"/>
          </p:cNvSpPr>
          <p:nvPr/>
        </p:nvSpPr>
        <p:spPr bwMode="auto">
          <a:xfrm>
            <a:off x="2466132" y="498304"/>
            <a:ext cx="4373223" cy="44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800">
                <a:solidFill>
                  <a:srgbClr val="B28743"/>
                </a:solidFill>
                <a:latin typeface="微软雅黑 Light" panose="020B0502040204020203" charset="-122"/>
                <a:ea typeface="微软雅黑 Light" panose="020B0502040204020203" charset="-122"/>
              </a:rPr>
              <a:t>Lorem ipsum dolor sit amet, consectetur adipiscing elit. Donec luctus nibh sit amet sem vulputate venenatis bibendum orci pulvinar. </a:t>
            </a:r>
          </a:p>
        </p:txBody>
      </p:sp>
      <p:grpSp>
        <p:nvGrpSpPr>
          <p:cNvPr id="111" name="组合 110"/>
          <p:cNvGrpSpPr/>
          <p:nvPr/>
        </p:nvGrpSpPr>
        <p:grpSpPr>
          <a:xfrm>
            <a:off x="4257536" y="936403"/>
            <a:ext cx="628926" cy="89203"/>
            <a:chOff x="4064994" y="3738475"/>
            <a:chExt cx="987048" cy="139997"/>
          </a:xfrm>
        </p:grpSpPr>
        <p:sp>
          <p:nvSpPr>
            <p:cNvPr id="112" name="椭圆 111"/>
            <p:cNvSpPr/>
            <p:nvPr/>
          </p:nvSpPr>
          <p:spPr>
            <a:xfrm>
              <a:off x="4064994" y="3738475"/>
              <a:ext cx="139997" cy="13999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13" name="椭圆 112"/>
            <p:cNvSpPr/>
            <p:nvPr/>
          </p:nvSpPr>
          <p:spPr>
            <a:xfrm>
              <a:off x="4276757" y="3738475"/>
              <a:ext cx="139997" cy="139997"/>
            </a:xfrm>
            <a:prstGeom prst="ellipse">
              <a:avLst/>
            </a:prstGeom>
            <a:solidFill>
              <a:srgbClr val="FEC1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14" name="椭圆 113"/>
            <p:cNvSpPr/>
            <p:nvPr/>
          </p:nvSpPr>
          <p:spPr>
            <a:xfrm>
              <a:off x="4488520" y="3738475"/>
              <a:ext cx="139997" cy="139997"/>
            </a:xfrm>
            <a:prstGeom prst="ellipse">
              <a:avLst/>
            </a:prstGeom>
            <a:solidFill>
              <a:srgbClr val="B287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15" name="椭圆 114"/>
            <p:cNvSpPr/>
            <p:nvPr/>
          </p:nvSpPr>
          <p:spPr>
            <a:xfrm>
              <a:off x="4700283" y="3738475"/>
              <a:ext cx="139997" cy="139997"/>
            </a:xfrm>
            <a:prstGeom prst="ellipse">
              <a:avLst/>
            </a:prstGeom>
            <a:solidFill>
              <a:srgbClr val="21B3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16" name="椭圆 115"/>
            <p:cNvSpPr/>
            <p:nvPr/>
          </p:nvSpPr>
          <p:spPr>
            <a:xfrm>
              <a:off x="4912045" y="3738475"/>
              <a:ext cx="139997" cy="139997"/>
            </a:xfrm>
            <a:prstGeom prst="ellipse">
              <a:avLst/>
            </a:prstGeom>
            <a:solidFill>
              <a:srgbClr val="0C67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cxnSp>
        <p:nvCxnSpPr>
          <p:cNvPr id="26" name="Straight Connector 7"/>
          <p:cNvCxnSpPr>
            <a:stCxn id="30" idx="6"/>
            <a:endCxn id="33" idx="2"/>
          </p:cNvCxnSpPr>
          <p:nvPr/>
        </p:nvCxnSpPr>
        <p:spPr>
          <a:xfrm>
            <a:off x="900943" y="3917770"/>
            <a:ext cx="7161454" cy="0"/>
          </a:xfrm>
          <a:prstGeom prst="line">
            <a:avLst/>
          </a:prstGeom>
          <a:ln w="12700" cap="flat">
            <a:solidFill>
              <a:schemeClr val="bg1">
                <a:lumMod val="75000"/>
              </a:schemeClr>
            </a:solidFill>
            <a:prstDash val="sys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9"/>
          <p:cNvSpPr/>
          <p:nvPr/>
        </p:nvSpPr>
        <p:spPr>
          <a:xfrm>
            <a:off x="204217" y="3569407"/>
            <a:ext cx="696726" cy="696726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Isosceles Triangle 40"/>
          <p:cNvSpPr/>
          <p:nvPr/>
        </p:nvSpPr>
        <p:spPr>
          <a:xfrm rot="5400000">
            <a:off x="442159" y="3797318"/>
            <a:ext cx="279448" cy="240904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20"/>
          <p:cNvSpPr/>
          <p:nvPr/>
        </p:nvSpPr>
        <p:spPr>
          <a:xfrm>
            <a:off x="8062397" y="3569407"/>
            <a:ext cx="696726" cy="696726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42"/>
          <p:cNvSpPr/>
          <p:nvPr/>
        </p:nvSpPr>
        <p:spPr>
          <a:xfrm>
            <a:off x="8291700" y="3812091"/>
            <a:ext cx="238120" cy="23812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45"/>
          <p:cNvSpPr/>
          <p:nvPr/>
        </p:nvSpPr>
        <p:spPr>
          <a:xfrm>
            <a:off x="289527" y="4322703"/>
            <a:ext cx="52610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Start</a:t>
            </a:r>
          </a:p>
        </p:txBody>
      </p:sp>
      <p:sp>
        <p:nvSpPr>
          <p:cNvPr id="36" name="Rectangle 46"/>
          <p:cNvSpPr/>
          <p:nvPr/>
        </p:nvSpPr>
        <p:spPr>
          <a:xfrm>
            <a:off x="8123390" y="3210473"/>
            <a:ext cx="60465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Finish</a:t>
            </a:r>
          </a:p>
        </p:txBody>
      </p:sp>
      <p:sp>
        <p:nvSpPr>
          <p:cNvPr id="40" name="Oval 12"/>
          <p:cNvSpPr/>
          <p:nvPr/>
        </p:nvSpPr>
        <p:spPr>
          <a:xfrm>
            <a:off x="2059729" y="3813667"/>
            <a:ext cx="208206" cy="208206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" name="Straight Connector 26"/>
          <p:cNvCxnSpPr/>
          <p:nvPr/>
        </p:nvCxnSpPr>
        <p:spPr>
          <a:xfrm rot="16200000" flipH="1">
            <a:off x="1285716" y="2927237"/>
            <a:ext cx="1763355" cy="8809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ardrop 25"/>
          <p:cNvSpPr/>
          <p:nvPr/>
        </p:nvSpPr>
        <p:spPr>
          <a:xfrm rot="8100000">
            <a:off x="1954357" y="1401579"/>
            <a:ext cx="418280" cy="418280"/>
          </a:xfrm>
          <a:prstGeom prst="teardrop">
            <a:avLst>
              <a:gd name="adj" fmla="val 131619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Oval 16"/>
          <p:cNvSpPr/>
          <p:nvPr/>
        </p:nvSpPr>
        <p:spPr>
          <a:xfrm>
            <a:off x="5131563" y="3813667"/>
            <a:ext cx="208206" cy="208206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2" name="Straight Connector 38"/>
          <p:cNvCxnSpPr/>
          <p:nvPr/>
        </p:nvCxnSpPr>
        <p:spPr>
          <a:xfrm rot="16200000" flipH="1">
            <a:off x="4357550" y="2927237"/>
            <a:ext cx="1763355" cy="8809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ardrop 37"/>
          <p:cNvSpPr/>
          <p:nvPr/>
        </p:nvSpPr>
        <p:spPr>
          <a:xfrm rot="8100000">
            <a:off x="5026191" y="1401579"/>
            <a:ext cx="418280" cy="418280"/>
          </a:xfrm>
          <a:prstGeom prst="teardrop">
            <a:avLst>
              <a:gd name="adj" fmla="val 131619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Oval 14"/>
          <p:cNvSpPr/>
          <p:nvPr/>
        </p:nvSpPr>
        <p:spPr>
          <a:xfrm>
            <a:off x="3559927" y="3813667"/>
            <a:ext cx="208206" cy="208206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0" name="Straight Connector 34"/>
          <p:cNvCxnSpPr/>
          <p:nvPr/>
        </p:nvCxnSpPr>
        <p:spPr>
          <a:xfrm rot="5400000">
            <a:off x="3199634" y="3348179"/>
            <a:ext cx="928694" cy="158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ardrop 33"/>
          <p:cNvSpPr/>
          <p:nvPr/>
        </p:nvSpPr>
        <p:spPr>
          <a:xfrm rot="8100000">
            <a:off x="3455254" y="2208032"/>
            <a:ext cx="418280" cy="418280"/>
          </a:xfrm>
          <a:prstGeom prst="teardrop">
            <a:avLst>
              <a:gd name="adj" fmla="val 131619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8" name="Oval 18"/>
          <p:cNvSpPr/>
          <p:nvPr/>
        </p:nvSpPr>
        <p:spPr>
          <a:xfrm>
            <a:off x="6703199" y="3813667"/>
            <a:ext cx="208206" cy="208206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9" name="Straight Connector 24"/>
          <p:cNvCxnSpPr/>
          <p:nvPr/>
        </p:nvCxnSpPr>
        <p:spPr>
          <a:xfrm rot="5400000">
            <a:off x="6342906" y="3348179"/>
            <a:ext cx="928694" cy="158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ardrop 21"/>
          <p:cNvSpPr/>
          <p:nvPr/>
        </p:nvSpPr>
        <p:spPr>
          <a:xfrm rot="8100000">
            <a:off x="6598526" y="2208032"/>
            <a:ext cx="418280" cy="418280"/>
          </a:xfrm>
          <a:prstGeom prst="teardrop">
            <a:avLst>
              <a:gd name="adj" fmla="val 131619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矩形 1"/>
          <p:cNvSpPr/>
          <p:nvPr/>
        </p:nvSpPr>
        <p:spPr>
          <a:xfrm>
            <a:off x="1394527" y="4128036"/>
            <a:ext cx="15275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800">
                <a:solidFill>
                  <a:schemeClr val="tx1">
                    <a:lumMod val="75000"/>
                    <a:lumOff val="25000"/>
                  </a:schemeClr>
                </a:solidFill>
              </a:rPr>
              <a:t>Donec luctus nibh sit amet sem vulputate venenatis bibendum orci pulvinar. </a:t>
            </a:r>
          </a:p>
        </p:txBody>
      </p:sp>
      <p:sp>
        <p:nvSpPr>
          <p:cNvPr id="54" name="矩形 53"/>
          <p:cNvSpPr/>
          <p:nvPr/>
        </p:nvSpPr>
        <p:spPr>
          <a:xfrm>
            <a:off x="2938932" y="4140096"/>
            <a:ext cx="15275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800">
                <a:solidFill>
                  <a:schemeClr val="tx1">
                    <a:lumMod val="75000"/>
                    <a:lumOff val="25000"/>
                  </a:schemeClr>
                </a:solidFill>
              </a:rPr>
              <a:t>Donec luctus nibh sit amet sem vulputate venenatis bibendum orci pulvinar. </a:t>
            </a:r>
          </a:p>
        </p:txBody>
      </p:sp>
      <p:sp>
        <p:nvSpPr>
          <p:cNvPr id="55" name="矩形 54"/>
          <p:cNvSpPr/>
          <p:nvPr/>
        </p:nvSpPr>
        <p:spPr>
          <a:xfrm>
            <a:off x="4483337" y="4140096"/>
            <a:ext cx="15275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800">
                <a:solidFill>
                  <a:schemeClr val="tx1">
                    <a:lumMod val="75000"/>
                    <a:lumOff val="25000"/>
                  </a:schemeClr>
                </a:solidFill>
              </a:rPr>
              <a:t>Donec luctus nibh sit amet sem vulputate venenatis bibendum orci pulvinar. </a:t>
            </a:r>
          </a:p>
        </p:txBody>
      </p:sp>
      <p:sp>
        <p:nvSpPr>
          <p:cNvPr id="61" name="矩形 60"/>
          <p:cNvSpPr/>
          <p:nvPr/>
        </p:nvSpPr>
        <p:spPr>
          <a:xfrm>
            <a:off x="6027743" y="4125976"/>
            <a:ext cx="15275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800">
                <a:solidFill>
                  <a:schemeClr val="tx1">
                    <a:lumMod val="75000"/>
                    <a:lumOff val="25000"/>
                  </a:schemeClr>
                </a:solidFill>
              </a:rPr>
              <a:t>Donec luctus nibh sit amet sem vulputate venenatis bibendum orci pulvinar. </a:t>
            </a:r>
          </a:p>
        </p:txBody>
      </p:sp>
      <p:sp>
        <p:nvSpPr>
          <p:cNvPr id="63" name="文本框 5"/>
          <p:cNvSpPr txBox="1">
            <a:spLocks noChangeArrowheads="1"/>
          </p:cNvSpPr>
          <p:nvPr/>
        </p:nvSpPr>
        <p:spPr bwMode="auto">
          <a:xfrm>
            <a:off x="1758215" y="1087132"/>
            <a:ext cx="80021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200">
                <a:solidFill>
                  <a:srgbClr val="FF7862"/>
                </a:solidFill>
                <a:latin typeface="方正兰亭黑_GBK"/>
                <a:ea typeface="方正兰亭黑_GBK"/>
              </a:rPr>
              <a:t>研究课题</a:t>
            </a:r>
          </a:p>
        </p:txBody>
      </p:sp>
      <p:sp>
        <p:nvSpPr>
          <p:cNvPr id="64" name="文本框 5"/>
          <p:cNvSpPr txBox="1">
            <a:spLocks noChangeArrowheads="1"/>
          </p:cNvSpPr>
          <p:nvPr/>
        </p:nvSpPr>
        <p:spPr bwMode="auto">
          <a:xfrm>
            <a:off x="3288800" y="1918765"/>
            <a:ext cx="80021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200">
                <a:solidFill>
                  <a:srgbClr val="92951D"/>
                </a:solidFill>
                <a:latin typeface="方正兰亭黑_GBK"/>
                <a:ea typeface="方正兰亭黑_GBK"/>
              </a:rPr>
              <a:t>探索发现</a:t>
            </a:r>
          </a:p>
        </p:txBody>
      </p:sp>
      <p:sp>
        <p:nvSpPr>
          <p:cNvPr id="65" name="文本框 5"/>
          <p:cNvSpPr txBox="1">
            <a:spLocks noChangeArrowheads="1"/>
          </p:cNvSpPr>
          <p:nvPr/>
        </p:nvSpPr>
        <p:spPr bwMode="auto">
          <a:xfrm>
            <a:off x="4834713" y="1104713"/>
            <a:ext cx="80021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200">
                <a:solidFill>
                  <a:srgbClr val="FEC160"/>
                </a:solidFill>
                <a:latin typeface="方正兰亭黑_GBK"/>
                <a:ea typeface="方正兰亭黑_GBK"/>
              </a:rPr>
              <a:t>撰写论文</a:t>
            </a:r>
          </a:p>
        </p:txBody>
      </p:sp>
      <p:sp>
        <p:nvSpPr>
          <p:cNvPr id="66" name="文本框 5"/>
          <p:cNvSpPr txBox="1">
            <a:spLocks noChangeArrowheads="1"/>
          </p:cNvSpPr>
          <p:nvPr/>
        </p:nvSpPr>
        <p:spPr bwMode="auto">
          <a:xfrm>
            <a:off x="6426795" y="1894033"/>
            <a:ext cx="80021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200">
                <a:solidFill>
                  <a:srgbClr val="B28743"/>
                </a:solidFill>
                <a:latin typeface="方正兰亭黑_GBK"/>
                <a:ea typeface="方正兰亭黑_GBK"/>
              </a:rPr>
              <a:t>检查调整</a:t>
            </a:r>
          </a:p>
        </p:txBody>
      </p:sp>
      <p:grpSp>
        <p:nvGrpSpPr>
          <p:cNvPr id="67" name="组合 66"/>
          <p:cNvGrpSpPr/>
          <p:nvPr/>
        </p:nvGrpSpPr>
        <p:grpSpPr>
          <a:xfrm>
            <a:off x="2029542" y="1506528"/>
            <a:ext cx="257564" cy="257563"/>
            <a:chOff x="2473104" y="2145028"/>
            <a:chExt cx="359165" cy="359165"/>
          </a:xfrm>
          <a:solidFill>
            <a:schemeClr val="bg1"/>
          </a:solidFill>
        </p:grpSpPr>
        <p:sp>
          <p:nvSpPr>
            <p:cNvPr id="68" name="AutoShape 126"/>
            <p:cNvSpPr/>
            <p:nvPr/>
          </p:nvSpPr>
          <p:spPr bwMode="auto">
            <a:xfrm>
              <a:off x="2473104" y="2145028"/>
              <a:ext cx="359165" cy="35916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3499" y="14850"/>
                  </a:moveTo>
                  <a:cubicBezTo>
                    <a:pt x="9772" y="14850"/>
                    <a:pt x="6749" y="11827"/>
                    <a:pt x="6749" y="8100"/>
                  </a:cubicBezTo>
                  <a:cubicBezTo>
                    <a:pt x="6749" y="4372"/>
                    <a:pt x="9772" y="1350"/>
                    <a:pt x="13499" y="1350"/>
                  </a:cubicBezTo>
                  <a:cubicBezTo>
                    <a:pt x="17227" y="1350"/>
                    <a:pt x="20249" y="4372"/>
                    <a:pt x="20249" y="8100"/>
                  </a:cubicBezTo>
                  <a:cubicBezTo>
                    <a:pt x="20249" y="11827"/>
                    <a:pt x="17227" y="14850"/>
                    <a:pt x="13499" y="14850"/>
                  </a:cubicBezTo>
                  <a:moveTo>
                    <a:pt x="3236" y="20042"/>
                  </a:moveTo>
                  <a:cubicBezTo>
                    <a:pt x="3019" y="20266"/>
                    <a:pt x="2718" y="20408"/>
                    <a:pt x="2382" y="20408"/>
                  </a:cubicBezTo>
                  <a:cubicBezTo>
                    <a:pt x="1724" y="20408"/>
                    <a:pt x="1191" y="19875"/>
                    <a:pt x="1191" y="19218"/>
                  </a:cubicBezTo>
                  <a:cubicBezTo>
                    <a:pt x="1191" y="18881"/>
                    <a:pt x="1332" y="18580"/>
                    <a:pt x="1557" y="18363"/>
                  </a:cubicBezTo>
                  <a:lnTo>
                    <a:pt x="1551" y="18358"/>
                  </a:lnTo>
                  <a:lnTo>
                    <a:pt x="6996" y="12913"/>
                  </a:lnTo>
                  <a:cubicBezTo>
                    <a:pt x="7472" y="13555"/>
                    <a:pt x="8039" y="14122"/>
                    <a:pt x="8680" y="14599"/>
                  </a:cubicBezTo>
                  <a:cubicBezTo>
                    <a:pt x="8680" y="14599"/>
                    <a:pt x="3236" y="20042"/>
                    <a:pt x="3236" y="20042"/>
                  </a:cubicBezTo>
                  <a:close/>
                  <a:moveTo>
                    <a:pt x="13499" y="0"/>
                  </a:moveTo>
                  <a:cubicBezTo>
                    <a:pt x="9026" y="0"/>
                    <a:pt x="5399" y="3626"/>
                    <a:pt x="5399" y="8100"/>
                  </a:cubicBezTo>
                  <a:cubicBezTo>
                    <a:pt x="5399" y="9467"/>
                    <a:pt x="5742" y="10754"/>
                    <a:pt x="6341" y="11884"/>
                  </a:cubicBezTo>
                  <a:lnTo>
                    <a:pt x="709" y="17515"/>
                  </a:lnTo>
                  <a:lnTo>
                    <a:pt x="713" y="17520"/>
                  </a:lnTo>
                  <a:cubicBezTo>
                    <a:pt x="274" y="17953"/>
                    <a:pt x="0" y="18552"/>
                    <a:pt x="0" y="19218"/>
                  </a:cubicBezTo>
                  <a:cubicBezTo>
                    <a:pt x="0" y="20533"/>
                    <a:pt x="1066" y="21599"/>
                    <a:pt x="2382" y="21599"/>
                  </a:cubicBezTo>
                  <a:cubicBezTo>
                    <a:pt x="3047" y="21599"/>
                    <a:pt x="3647" y="21326"/>
                    <a:pt x="4079" y="20885"/>
                  </a:cubicBezTo>
                  <a:lnTo>
                    <a:pt x="4078" y="20884"/>
                  </a:lnTo>
                  <a:lnTo>
                    <a:pt x="9708" y="15255"/>
                  </a:lnTo>
                  <a:cubicBezTo>
                    <a:pt x="10839" y="15856"/>
                    <a:pt x="12128" y="16200"/>
                    <a:pt x="13499" y="16200"/>
                  </a:cubicBezTo>
                  <a:cubicBezTo>
                    <a:pt x="17973" y="16200"/>
                    <a:pt x="21600" y="12573"/>
                    <a:pt x="21600" y="8100"/>
                  </a:cubicBezTo>
                  <a:cubicBezTo>
                    <a:pt x="21600" y="3626"/>
                    <a:pt x="17973" y="0"/>
                    <a:pt x="13499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  <p:sp>
          <p:nvSpPr>
            <p:cNvPr id="69" name="AutoShape 127"/>
            <p:cNvSpPr/>
            <p:nvPr/>
          </p:nvSpPr>
          <p:spPr bwMode="auto">
            <a:xfrm>
              <a:off x="2618611" y="2200897"/>
              <a:ext cx="84727" cy="8411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160" y="0"/>
                  </a:moveTo>
                  <a:cubicBezTo>
                    <a:pt x="9025" y="0"/>
                    <a:pt x="0" y="9025"/>
                    <a:pt x="0" y="20160"/>
                  </a:cubicBezTo>
                  <a:cubicBezTo>
                    <a:pt x="0" y="20954"/>
                    <a:pt x="644" y="21600"/>
                    <a:pt x="1440" y="21600"/>
                  </a:cubicBezTo>
                  <a:cubicBezTo>
                    <a:pt x="2235" y="21600"/>
                    <a:pt x="2880" y="20954"/>
                    <a:pt x="2880" y="20160"/>
                  </a:cubicBezTo>
                  <a:cubicBezTo>
                    <a:pt x="2880" y="10618"/>
                    <a:pt x="10617" y="2880"/>
                    <a:pt x="20160" y="2880"/>
                  </a:cubicBezTo>
                  <a:cubicBezTo>
                    <a:pt x="20955" y="2880"/>
                    <a:pt x="21599" y="2234"/>
                    <a:pt x="21599" y="1440"/>
                  </a:cubicBezTo>
                  <a:cubicBezTo>
                    <a:pt x="21599" y="645"/>
                    <a:pt x="20955" y="0"/>
                    <a:pt x="2016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</p:grpSp>
      <p:grpSp>
        <p:nvGrpSpPr>
          <p:cNvPr id="77" name="组合 17"/>
          <p:cNvGrpSpPr/>
          <p:nvPr/>
        </p:nvGrpSpPr>
        <p:grpSpPr bwMode="auto">
          <a:xfrm rot="-2700000">
            <a:off x="3536485" y="2338648"/>
            <a:ext cx="230391" cy="231410"/>
            <a:chOff x="5394325" y="2859088"/>
            <a:chExt cx="358775" cy="360362"/>
          </a:xfrm>
          <a:solidFill>
            <a:schemeClr val="bg1"/>
          </a:solidFill>
        </p:grpSpPr>
        <p:sp>
          <p:nvSpPr>
            <p:cNvPr id="88" name="AutoShape 37"/>
            <p:cNvSpPr/>
            <p:nvPr/>
          </p:nvSpPr>
          <p:spPr bwMode="auto">
            <a:xfrm>
              <a:off x="5394485" y="2892265"/>
              <a:ext cx="327025" cy="325438"/>
            </a:xfrm>
            <a:custGeom>
              <a:avLst/>
              <a:gdLst>
                <a:gd name="T0" fmla="+- 0 10849 98"/>
                <a:gd name="T1" fmla="*/ T0 w 21502"/>
                <a:gd name="T2" fmla="*/ 10800 h 21600"/>
                <a:gd name="T3" fmla="+- 0 10849 98"/>
                <a:gd name="T4" fmla="*/ T3 w 21502"/>
                <a:gd name="T5" fmla="*/ 10800 h 21600"/>
                <a:gd name="T6" fmla="+- 0 10849 98"/>
                <a:gd name="T7" fmla="*/ T6 w 21502"/>
                <a:gd name="T8" fmla="*/ 10800 h 21600"/>
                <a:gd name="T9" fmla="+- 0 10849 98"/>
                <a:gd name="T10" fmla="*/ T9 w 21502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502" h="21600">
                  <a:moveTo>
                    <a:pt x="19917" y="7880"/>
                  </a:moveTo>
                  <a:lnTo>
                    <a:pt x="18875" y="8932"/>
                  </a:lnTo>
                  <a:cubicBezTo>
                    <a:pt x="18730" y="9079"/>
                    <a:pt x="18497" y="9079"/>
                    <a:pt x="18353" y="8932"/>
                  </a:cubicBezTo>
                  <a:lnTo>
                    <a:pt x="17048" y="7617"/>
                  </a:lnTo>
                  <a:lnTo>
                    <a:pt x="15991" y="10290"/>
                  </a:lnTo>
                  <a:lnTo>
                    <a:pt x="16080" y="10064"/>
                  </a:lnTo>
                  <a:cubicBezTo>
                    <a:pt x="13859" y="7826"/>
                    <a:pt x="11601" y="7544"/>
                    <a:pt x="9565" y="7291"/>
                  </a:cubicBezTo>
                  <a:cubicBezTo>
                    <a:pt x="8910" y="7210"/>
                    <a:pt x="8276" y="7126"/>
                    <a:pt x="7652" y="6990"/>
                  </a:cubicBezTo>
                  <a:lnTo>
                    <a:pt x="13918" y="4456"/>
                  </a:lnTo>
                  <a:lnTo>
                    <a:pt x="12652" y="3179"/>
                  </a:lnTo>
                  <a:cubicBezTo>
                    <a:pt x="12508" y="3033"/>
                    <a:pt x="12508" y="2798"/>
                    <a:pt x="12652" y="2652"/>
                  </a:cubicBezTo>
                  <a:lnTo>
                    <a:pt x="13695" y="1598"/>
                  </a:lnTo>
                  <a:cubicBezTo>
                    <a:pt x="13840" y="1453"/>
                    <a:pt x="14073" y="1453"/>
                    <a:pt x="14217" y="1598"/>
                  </a:cubicBezTo>
                  <a:lnTo>
                    <a:pt x="19917" y="7353"/>
                  </a:lnTo>
                  <a:cubicBezTo>
                    <a:pt x="20062" y="7499"/>
                    <a:pt x="20062" y="7734"/>
                    <a:pt x="19917" y="7880"/>
                  </a:cubicBezTo>
                  <a:moveTo>
                    <a:pt x="12292" y="19639"/>
                  </a:moveTo>
                  <a:cubicBezTo>
                    <a:pt x="12200" y="19872"/>
                    <a:pt x="11999" y="20044"/>
                    <a:pt x="11756" y="20095"/>
                  </a:cubicBezTo>
                  <a:cubicBezTo>
                    <a:pt x="11700" y="20106"/>
                    <a:pt x="11643" y="20111"/>
                    <a:pt x="11587" y="20110"/>
                  </a:cubicBezTo>
                  <a:cubicBezTo>
                    <a:pt x="11400" y="20105"/>
                    <a:pt x="11219" y="20030"/>
                    <a:pt x="11084" y="19892"/>
                  </a:cubicBezTo>
                  <a:lnTo>
                    <a:pt x="1692" y="10517"/>
                  </a:lnTo>
                  <a:cubicBezTo>
                    <a:pt x="1519" y="10343"/>
                    <a:pt x="1443" y="10094"/>
                    <a:pt x="1488" y="9852"/>
                  </a:cubicBezTo>
                  <a:cubicBezTo>
                    <a:pt x="1533" y="9610"/>
                    <a:pt x="1695" y="9407"/>
                    <a:pt x="1917" y="9308"/>
                  </a:cubicBezTo>
                  <a:lnTo>
                    <a:pt x="6505" y="7453"/>
                  </a:lnTo>
                  <a:cubicBezTo>
                    <a:pt x="9597" y="8490"/>
                    <a:pt x="12689" y="7491"/>
                    <a:pt x="15781" y="10821"/>
                  </a:cubicBezTo>
                  <a:cubicBezTo>
                    <a:pt x="15781" y="10821"/>
                    <a:pt x="12292" y="19639"/>
                    <a:pt x="12292" y="19639"/>
                  </a:cubicBezTo>
                  <a:close/>
                  <a:moveTo>
                    <a:pt x="15260" y="545"/>
                  </a:moveTo>
                  <a:cubicBezTo>
                    <a:pt x="14912" y="193"/>
                    <a:pt x="14449" y="0"/>
                    <a:pt x="13956" y="0"/>
                  </a:cubicBezTo>
                  <a:cubicBezTo>
                    <a:pt x="13463" y="0"/>
                    <a:pt x="13000" y="193"/>
                    <a:pt x="12651" y="546"/>
                  </a:cubicBezTo>
                  <a:lnTo>
                    <a:pt x="11610" y="1598"/>
                  </a:lnTo>
                  <a:cubicBezTo>
                    <a:pt x="11261" y="1949"/>
                    <a:pt x="11068" y="2417"/>
                    <a:pt x="11068" y="2915"/>
                  </a:cubicBezTo>
                  <a:cubicBezTo>
                    <a:pt x="11068" y="3265"/>
                    <a:pt x="11164" y="3601"/>
                    <a:pt x="11342" y="3893"/>
                  </a:cubicBezTo>
                  <a:lnTo>
                    <a:pt x="1324" y="7944"/>
                  </a:lnTo>
                  <a:cubicBezTo>
                    <a:pt x="654" y="8241"/>
                    <a:pt x="173" y="8851"/>
                    <a:pt x="38" y="9575"/>
                  </a:cubicBezTo>
                  <a:cubicBezTo>
                    <a:pt x="-98" y="10302"/>
                    <a:pt x="130" y="11048"/>
                    <a:pt x="654" y="11576"/>
                  </a:cubicBezTo>
                  <a:lnTo>
                    <a:pt x="10041" y="20946"/>
                  </a:lnTo>
                  <a:cubicBezTo>
                    <a:pt x="10445" y="21354"/>
                    <a:pt x="10982" y="21586"/>
                    <a:pt x="11549" y="21599"/>
                  </a:cubicBezTo>
                  <a:cubicBezTo>
                    <a:pt x="11562" y="21599"/>
                    <a:pt x="11593" y="21599"/>
                    <a:pt x="11605" y="21599"/>
                  </a:cubicBezTo>
                  <a:cubicBezTo>
                    <a:pt x="11754" y="21599"/>
                    <a:pt x="11906" y="21584"/>
                    <a:pt x="12056" y="21553"/>
                  </a:cubicBezTo>
                  <a:cubicBezTo>
                    <a:pt x="12789" y="21399"/>
                    <a:pt x="13390" y="20888"/>
                    <a:pt x="13662" y="20191"/>
                  </a:cubicBezTo>
                  <a:lnTo>
                    <a:pt x="17604" y="10229"/>
                  </a:lnTo>
                  <a:cubicBezTo>
                    <a:pt x="17902" y="10426"/>
                    <a:pt x="18250" y="10532"/>
                    <a:pt x="18613" y="10532"/>
                  </a:cubicBezTo>
                  <a:cubicBezTo>
                    <a:pt x="19107" y="10532"/>
                    <a:pt x="19570" y="10338"/>
                    <a:pt x="19918" y="9986"/>
                  </a:cubicBezTo>
                  <a:lnTo>
                    <a:pt x="20957" y="8937"/>
                  </a:lnTo>
                  <a:cubicBezTo>
                    <a:pt x="21308" y="8585"/>
                    <a:pt x="21502" y="8116"/>
                    <a:pt x="21502" y="7617"/>
                  </a:cubicBezTo>
                  <a:cubicBezTo>
                    <a:pt x="21502" y="7117"/>
                    <a:pt x="21308" y="6648"/>
                    <a:pt x="20961" y="6300"/>
                  </a:cubicBezTo>
                  <a:cubicBezTo>
                    <a:pt x="20961" y="6300"/>
                    <a:pt x="15260" y="545"/>
                    <a:pt x="15260" y="545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  <p:sp>
          <p:nvSpPr>
            <p:cNvPr id="89" name="AutoShape 38"/>
            <p:cNvSpPr/>
            <p:nvPr/>
          </p:nvSpPr>
          <p:spPr bwMode="auto">
            <a:xfrm>
              <a:off x="5552105" y="3033377"/>
              <a:ext cx="55563" cy="5556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4320"/>
                  </a:moveTo>
                  <a:cubicBezTo>
                    <a:pt x="14381" y="4320"/>
                    <a:pt x="17279" y="7222"/>
                    <a:pt x="17279" y="10800"/>
                  </a:cubicBezTo>
                  <a:cubicBezTo>
                    <a:pt x="17279" y="14377"/>
                    <a:pt x="14381" y="17279"/>
                    <a:pt x="10800" y="17279"/>
                  </a:cubicBezTo>
                  <a:cubicBezTo>
                    <a:pt x="7218" y="17279"/>
                    <a:pt x="4319" y="14377"/>
                    <a:pt x="4319" y="10800"/>
                  </a:cubicBezTo>
                  <a:cubicBezTo>
                    <a:pt x="4319" y="7222"/>
                    <a:pt x="7218" y="4320"/>
                    <a:pt x="10800" y="4320"/>
                  </a:cubicBezTo>
                  <a:moveTo>
                    <a:pt x="10800" y="21599"/>
                  </a:moveTo>
                  <a:cubicBezTo>
                    <a:pt x="16752" y="21599"/>
                    <a:pt x="21600" y="16756"/>
                    <a:pt x="21600" y="10800"/>
                  </a:cubicBezTo>
                  <a:cubicBezTo>
                    <a:pt x="21600" y="4843"/>
                    <a:pt x="16752" y="0"/>
                    <a:pt x="10800" y="0"/>
                  </a:cubicBezTo>
                  <a:cubicBezTo>
                    <a:pt x="4847" y="0"/>
                    <a:pt x="0" y="4843"/>
                    <a:pt x="0" y="10800"/>
                  </a:cubicBezTo>
                  <a:cubicBezTo>
                    <a:pt x="0" y="16756"/>
                    <a:pt x="4847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  <p:sp>
          <p:nvSpPr>
            <p:cNvPr id="90" name="AutoShape 39"/>
            <p:cNvSpPr/>
            <p:nvPr/>
          </p:nvSpPr>
          <p:spPr bwMode="auto">
            <a:xfrm>
              <a:off x="5696350" y="2852417"/>
              <a:ext cx="55563" cy="5715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17279"/>
                  </a:moveTo>
                  <a:cubicBezTo>
                    <a:pt x="7218" y="17279"/>
                    <a:pt x="4320" y="14377"/>
                    <a:pt x="4320" y="10800"/>
                  </a:cubicBezTo>
                  <a:cubicBezTo>
                    <a:pt x="4320" y="7222"/>
                    <a:pt x="7218" y="4320"/>
                    <a:pt x="10800" y="4320"/>
                  </a:cubicBezTo>
                  <a:cubicBezTo>
                    <a:pt x="14381" y="4320"/>
                    <a:pt x="17280" y="7222"/>
                    <a:pt x="17280" y="10800"/>
                  </a:cubicBezTo>
                  <a:cubicBezTo>
                    <a:pt x="17280" y="14377"/>
                    <a:pt x="14381" y="17279"/>
                    <a:pt x="10800" y="17279"/>
                  </a:cubicBezTo>
                  <a:moveTo>
                    <a:pt x="10800" y="0"/>
                  </a:moveTo>
                  <a:cubicBezTo>
                    <a:pt x="4847" y="0"/>
                    <a:pt x="0" y="4843"/>
                    <a:pt x="0" y="10800"/>
                  </a:cubicBezTo>
                  <a:cubicBezTo>
                    <a:pt x="0" y="16756"/>
                    <a:pt x="4847" y="21599"/>
                    <a:pt x="10800" y="21599"/>
                  </a:cubicBezTo>
                  <a:cubicBezTo>
                    <a:pt x="16752" y="21599"/>
                    <a:pt x="21600" y="16756"/>
                    <a:pt x="21600" y="10800"/>
                  </a:cubicBezTo>
                  <a:cubicBezTo>
                    <a:pt x="21600" y="4843"/>
                    <a:pt x="16752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  <p:sp>
          <p:nvSpPr>
            <p:cNvPr id="91" name="AutoShape 40"/>
            <p:cNvSpPr/>
            <p:nvPr/>
          </p:nvSpPr>
          <p:spPr bwMode="auto">
            <a:xfrm>
              <a:off x="5483342" y="3020412"/>
              <a:ext cx="46038" cy="4445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5400"/>
                  </a:moveTo>
                  <a:cubicBezTo>
                    <a:pt x="13779" y="5400"/>
                    <a:pt x="16199" y="7815"/>
                    <a:pt x="16199" y="10800"/>
                  </a:cubicBezTo>
                  <a:cubicBezTo>
                    <a:pt x="16199" y="13784"/>
                    <a:pt x="13779" y="16200"/>
                    <a:pt x="10800" y="16200"/>
                  </a:cubicBezTo>
                  <a:cubicBezTo>
                    <a:pt x="7820" y="16200"/>
                    <a:pt x="5399" y="13784"/>
                    <a:pt x="5399" y="10800"/>
                  </a:cubicBezTo>
                  <a:cubicBezTo>
                    <a:pt x="5399" y="7815"/>
                    <a:pt x="7820" y="5400"/>
                    <a:pt x="10800" y="5400"/>
                  </a:cubicBezTo>
                  <a:moveTo>
                    <a:pt x="0" y="10800"/>
                  </a:moveTo>
                  <a:cubicBezTo>
                    <a:pt x="0" y="16753"/>
                    <a:pt x="4843" y="21599"/>
                    <a:pt x="10800" y="21599"/>
                  </a:cubicBezTo>
                  <a:cubicBezTo>
                    <a:pt x="16756" y="21599"/>
                    <a:pt x="21600" y="16753"/>
                    <a:pt x="21600" y="10800"/>
                  </a:cubicBezTo>
                  <a:cubicBezTo>
                    <a:pt x="21600" y="4846"/>
                    <a:pt x="16756" y="0"/>
                    <a:pt x="10800" y="0"/>
                  </a:cubicBezTo>
                  <a:cubicBezTo>
                    <a:pt x="4843" y="0"/>
                    <a:pt x="0" y="4846"/>
                    <a:pt x="0" y="1080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  <p:sp>
          <p:nvSpPr>
            <p:cNvPr id="92" name="AutoShape 41"/>
            <p:cNvSpPr/>
            <p:nvPr/>
          </p:nvSpPr>
          <p:spPr bwMode="auto">
            <a:xfrm>
              <a:off x="5526118" y="3100560"/>
              <a:ext cx="22225" cy="222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21599"/>
                  </a:moveTo>
                  <a:cubicBezTo>
                    <a:pt x="16758" y="21599"/>
                    <a:pt x="21600" y="16769"/>
                    <a:pt x="21600" y="10800"/>
                  </a:cubicBezTo>
                  <a:cubicBezTo>
                    <a:pt x="21600" y="4830"/>
                    <a:pt x="16758" y="0"/>
                    <a:pt x="10800" y="0"/>
                  </a:cubicBezTo>
                  <a:cubicBezTo>
                    <a:pt x="4841" y="0"/>
                    <a:pt x="0" y="4830"/>
                    <a:pt x="0" y="10800"/>
                  </a:cubicBezTo>
                  <a:cubicBezTo>
                    <a:pt x="0" y="16769"/>
                    <a:pt x="4841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  <p:sp>
          <p:nvSpPr>
            <p:cNvPr id="93" name="AutoShape 42"/>
            <p:cNvSpPr/>
            <p:nvPr/>
          </p:nvSpPr>
          <p:spPr bwMode="auto">
            <a:xfrm>
              <a:off x="5707968" y="2932180"/>
              <a:ext cx="22225" cy="222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cubicBezTo>
                    <a:pt x="4841" y="0"/>
                    <a:pt x="0" y="4830"/>
                    <a:pt x="0" y="10800"/>
                  </a:cubicBezTo>
                  <a:cubicBezTo>
                    <a:pt x="0" y="16769"/>
                    <a:pt x="4841" y="21599"/>
                    <a:pt x="10800" y="21599"/>
                  </a:cubicBezTo>
                  <a:cubicBezTo>
                    <a:pt x="16758" y="21599"/>
                    <a:pt x="21600" y="16769"/>
                    <a:pt x="21600" y="10800"/>
                  </a:cubicBezTo>
                  <a:cubicBezTo>
                    <a:pt x="21600" y="4830"/>
                    <a:pt x="16758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</p:grpSp>
      <p:sp>
        <p:nvSpPr>
          <p:cNvPr id="94" name="AutoShape 112"/>
          <p:cNvSpPr/>
          <p:nvPr/>
        </p:nvSpPr>
        <p:spPr bwMode="auto">
          <a:xfrm>
            <a:off x="5101349" y="1496950"/>
            <a:ext cx="269497" cy="268309"/>
          </a:xfrm>
          <a:custGeom>
            <a:avLst/>
            <a:gdLst>
              <a:gd name="T0" fmla="*/ 10510 w 21020"/>
              <a:gd name="T1" fmla="*/ 10800 h 21600"/>
              <a:gd name="T2" fmla="*/ 10510 w 21020"/>
              <a:gd name="T3" fmla="*/ 10800 h 21600"/>
              <a:gd name="T4" fmla="*/ 10510 w 21020"/>
              <a:gd name="T5" fmla="*/ 10800 h 21600"/>
              <a:gd name="T6" fmla="*/ 10510 w 2102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020" h="21600">
                <a:moveTo>
                  <a:pt x="18846" y="7946"/>
                </a:moveTo>
                <a:lnTo>
                  <a:pt x="17740" y="9091"/>
                </a:lnTo>
                <a:cubicBezTo>
                  <a:pt x="17740" y="8939"/>
                  <a:pt x="17758" y="8792"/>
                  <a:pt x="17744" y="8636"/>
                </a:cubicBezTo>
                <a:cubicBezTo>
                  <a:pt x="17629" y="7331"/>
                  <a:pt x="17036" y="6068"/>
                  <a:pt x="16074" y="5080"/>
                </a:cubicBezTo>
                <a:cubicBezTo>
                  <a:pt x="15004" y="3980"/>
                  <a:pt x="13585" y="3348"/>
                  <a:pt x="12180" y="3345"/>
                </a:cubicBezTo>
                <a:lnTo>
                  <a:pt x="13268" y="2218"/>
                </a:lnTo>
                <a:cubicBezTo>
                  <a:pt x="13812" y="1659"/>
                  <a:pt x="14572" y="1350"/>
                  <a:pt x="15403" y="1350"/>
                </a:cubicBezTo>
                <a:cubicBezTo>
                  <a:pt x="16460" y="1350"/>
                  <a:pt x="17546" y="1840"/>
                  <a:pt x="18381" y="2696"/>
                </a:cubicBezTo>
                <a:cubicBezTo>
                  <a:pt x="19165" y="3500"/>
                  <a:pt x="19631" y="4499"/>
                  <a:pt x="19698" y="5510"/>
                </a:cubicBezTo>
                <a:cubicBezTo>
                  <a:pt x="19760" y="6453"/>
                  <a:pt x="19457" y="7317"/>
                  <a:pt x="18846" y="7946"/>
                </a:cubicBezTo>
                <a:moveTo>
                  <a:pt x="5828" y="19329"/>
                </a:moveTo>
                <a:cubicBezTo>
                  <a:pt x="5813" y="18424"/>
                  <a:pt x="5454" y="17481"/>
                  <a:pt x="4730" y="16739"/>
                </a:cubicBezTo>
                <a:cubicBezTo>
                  <a:pt x="4046" y="16034"/>
                  <a:pt x="3150" y="15628"/>
                  <a:pt x="2257" y="15592"/>
                </a:cubicBezTo>
                <a:lnTo>
                  <a:pt x="2911" y="13157"/>
                </a:lnTo>
                <a:cubicBezTo>
                  <a:pt x="2959" y="12995"/>
                  <a:pt x="3052" y="12835"/>
                  <a:pt x="3168" y="12695"/>
                </a:cubicBezTo>
                <a:cubicBezTo>
                  <a:pt x="4485" y="11726"/>
                  <a:pt x="6512" y="12012"/>
                  <a:pt x="7920" y="13460"/>
                </a:cubicBezTo>
                <a:cubicBezTo>
                  <a:pt x="9409" y="14990"/>
                  <a:pt x="9639" y="17230"/>
                  <a:pt x="8492" y="18568"/>
                </a:cubicBezTo>
                <a:cubicBezTo>
                  <a:pt x="8416" y="18609"/>
                  <a:pt x="8339" y="18648"/>
                  <a:pt x="8256" y="18675"/>
                </a:cubicBezTo>
                <a:cubicBezTo>
                  <a:pt x="8256" y="18675"/>
                  <a:pt x="5828" y="19329"/>
                  <a:pt x="5828" y="19329"/>
                </a:cubicBezTo>
                <a:close/>
                <a:moveTo>
                  <a:pt x="2737" y="20164"/>
                </a:moveTo>
                <a:cubicBezTo>
                  <a:pt x="2665" y="20181"/>
                  <a:pt x="2443" y="20239"/>
                  <a:pt x="2291" y="20249"/>
                </a:cubicBezTo>
                <a:cubicBezTo>
                  <a:pt x="1751" y="20244"/>
                  <a:pt x="1313" y="19792"/>
                  <a:pt x="1313" y="19237"/>
                </a:cubicBezTo>
                <a:cubicBezTo>
                  <a:pt x="1321" y="19124"/>
                  <a:pt x="1365" y="18929"/>
                  <a:pt x="1380" y="18857"/>
                </a:cubicBezTo>
                <a:lnTo>
                  <a:pt x="2071" y="16283"/>
                </a:lnTo>
                <a:cubicBezTo>
                  <a:pt x="2822" y="16261"/>
                  <a:pt x="3630" y="16562"/>
                  <a:pt x="4265" y="17215"/>
                </a:cubicBezTo>
                <a:cubicBezTo>
                  <a:pt x="4911" y="17878"/>
                  <a:pt x="5214" y="18725"/>
                  <a:pt x="5181" y="19504"/>
                </a:cubicBezTo>
                <a:cubicBezTo>
                  <a:pt x="5181" y="19504"/>
                  <a:pt x="2737" y="20164"/>
                  <a:pt x="2737" y="20164"/>
                </a:cubicBezTo>
                <a:close/>
                <a:moveTo>
                  <a:pt x="6888" y="11179"/>
                </a:moveTo>
                <a:cubicBezTo>
                  <a:pt x="6280" y="10927"/>
                  <a:pt x="5642" y="10783"/>
                  <a:pt x="5004" y="10774"/>
                </a:cubicBezTo>
                <a:lnTo>
                  <a:pt x="10063" y="5536"/>
                </a:lnTo>
                <a:cubicBezTo>
                  <a:pt x="10838" y="4759"/>
                  <a:pt x="11966" y="4536"/>
                  <a:pt x="13077" y="4819"/>
                </a:cubicBezTo>
                <a:cubicBezTo>
                  <a:pt x="13077" y="4819"/>
                  <a:pt x="6888" y="11179"/>
                  <a:pt x="6888" y="11179"/>
                </a:cubicBezTo>
                <a:close/>
                <a:moveTo>
                  <a:pt x="9717" y="13672"/>
                </a:moveTo>
                <a:cubicBezTo>
                  <a:pt x="9473" y="13258"/>
                  <a:pt x="9194" y="12859"/>
                  <a:pt x="8848" y="12505"/>
                </a:cubicBezTo>
                <a:cubicBezTo>
                  <a:pt x="8447" y="12093"/>
                  <a:pt x="7986" y="11770"/>
                  <a:pt x="7507" y="11498"/>
                </a:cubicBezTo>
                <a:lnTo>
                  <a:pt x="13767" y="5064"/>
                </a:lnTo>
                <a:cubicBezTo>
                  <a:pt x="14259" y="5288"/>
                  <a:pt x="14729" y="5607"/>
                  <a:pt x="15145" y="6035"/>
                </a:cubicBezTo>
                <a:cubicBezTo>
                  <a:pt x="15500" y="6398"/>
                  <a:pt x="15775" y="6806"/>
                  <a:pt x="15987" y="7229"/>
                </a:cubicBezTo>
                <a:cubicBezTo>
                  <a:pt x="15987" y="7229"/>
                  <a:pt x="9717" y="13672"/>
                  <a:pt x="9717" y="13672"/>
                </a:cubicBezTo>
                <a:close/>
                <a:moveTo>
                  <a:pt x="10519" y="16061"/>
                </a:moveTo>
                <a:cubicBezTo>
                  <a:pt x="10465" y="15452"/>
                  <a:pt x="10298" y="14854"/>
                  <a:pt x="10047" y="14288"/>
                </a:cubicBezTo>
                <a:lnTo>
                  <a:pt x="16257" y="7906"/>
                </a:lnTo>
                <a:cubicBezTo>
                  <a:pt x="16637" y="9140"/>
                  <a:pt x="16442" y="10429"/>
                  <a:pt x="15610" y="11284"/>
                </a:cubicBezTo>
                <a:cubicBezTo>
                  <a:pt x="15604" y="11290"/>
                  <a:pt x="15598" y="11293"/>
                  <a:pt x="15593" y="11298"/>
                </a:cubicBezTo>
                <a:lnTo>
                  <a:pt x="15602" y="11306"/>
                </a:lnTo>
                <a:lnTo>
                  <a:pt x="10525" y="16565"/>
                </a:lnTo>
                <a:cubicBezTo>
                  <a:pt x="10527" y="16397"/>
                  <a:pt x="10534" y="16232"/>
                  <a:pt x="10519" y="16061"/>
                </a:cubicBezTo>
                <a:moveTo>
                  <a:pt x="19308" y="1741"/>
                </a:moveTo>
                <a:cubicBezTo>
                  <a:pt x="18228" y="632"/>
                  <a:pt x="16805" y="0"/>
                  <a:pt x="15403" y="0"/>
                </a:cubicBezTo>
                <a:cubicBezTo>
                  <a:pt x="14220" y="0"/>
                  <a:pt x="13131" y="450"/>
                  <a:pt x="12335" y="1266"/>
                </a:cubicBezTo>
                <a:lnTo>
                  <a:pt x="9138" y="4577"/>
                </a:lnTo>
                <a:cubicBezTo>
                  <a:pt x="9129" y="4585"/>
                  <a:pt x="9118" y="4592"/>
                  <a:pt x="9108" y="4602"/>
                </a:cubicBezTo>
                <a:cubicBezTo>
                  <a:pt x="9103" y="4608"/>
                  <a:pt x="9100" y="4614"/>
                  <a:pt x="9095" y="4620"/>
                </a:cubicBezTo>
                <a:lnTo>
                  <a:pt x="9096" y="4621"/>
                </a:lnTo>
                <a:lnTo>
                  <a:pt x="2310" y="11647"/>
                </a:lnTo>
                <a:cubicBezTo>
                  <a:pt x="1998" y="11966"/>
                  <a:pt x="1771" y="12364"/>
                  <a:pt x="1645" y="12797"/>
                </a:cubicBezTo>
                <a:lnTo>
                  <a:pt x="102" y="18541"/>
                </a:lnTo>
                <a:cubicBezTo>
                  <a:pt x="100" y="18557"/>
                  <a:pt x="0" y="19008"/>
                  <a:pt x="0" y="19237"/>
                </a:cubicBezTo>
                <a:cubicBezTo>
                  <a:pt x="0" y="20541"/>
                  <a:pt x="1030" y="21599"/>
                  <a:pt x="2302" y="21599"/>
                </a:cubicBezTo>
                <a:cubicBezTo>
                  <a:pt x="2554" y="21599"/>
                  <a:pt x="3044" y="21475"/>
                  <a:pt x="3062" y="21473"/>
                </a:cubicBezTo>
                <a:lnTo>
                  <a:pt x="8630" y="19969"/>
                </a:lnTo>
                <a:cubicBezTo>
                  <a:pt x="9054" y="19839"/>
                  <a:pt x="9439" y="19604"/>
                  <a:pt x="9750" y="19283"/>
                </a:cubicBezTo>
                <a:lnTo>
                  <a:pt x="19776" y="8899"/>
                </a:lnTo>
                <a:cubicBezTo>
                  <a:pt x="21600" y="7023"/>
                  <a:pt x="21394" y="3881"/>
                  <a:pt x="19308" y="1741"/>
                </a:cubicBezTo>
              </a:path>
            </a:pathLst>
          </a:custGeom>
          <a:solidFill>
            <a:sysClr val="window" lastClr="FFFFFF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marL="0" marR="0" lvl="0" indent="0" algn="ctr" defTabSz="228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5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Gill Sans" charset="0"/>
              <a:ea typeface="宋体" panose="02010600030101010101" pitchFamily="2" charset="-122"/>
              <a:sym typeface="Gill Sans" charset="0"/>
            </a:endParaRPr>
          </a:p>
        </p:txBody>
      </p:sp>
      <p:grpSp>
        <p:nvGrpSpPr>
          <p:cNvPr id="95" name="组合 94"/>
          <p:cNvGrpSpPr/>
          <p:nvPr/>
        </p:nvGrpSpPr>
        <p:grpSpPr>
          <a:xfrm>
            <a:off x="6686149" y="2317854"/>
            <a:ext cx="240620" cy="240620"/>
            <a:chOff x="5394312" y="2141343"/>
            <a:chExt cx="359165" cy="359165"/>
          </a:xfrm>
          <a:solidFill>
            <a:sysClr val="window" lastClr="FFFFFF"/>
          </a:solidFill>
        </p:grpSpPr>
        <p:sp>
          <p:nvSpPr>
            <p:cNvPr id="96" name="AutoShape 56"/>
            <p:cNvSpPr/>
            <p:nvPr/>
          </p:nvSpPr>
          <p:spPr bwMode="auto">
            <a:xfrm>
              <a:off x="5394312" y="2141343"/>
              <a:ext cx="112353" cy="35916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988" y="7316"/>
                  </a:moveTo>
                  <a:cubicBezTo>
                    <a:pt x="16954" y="7352"/>
                    <a:pt x="16923" y="7387"/>
                    <a:pt x="16883" y="7423"/>
                  </a:cubicBezTo>
                  <a:cubicBezTo>
                    <a:pt x="16677" y="7601"/>
                    <a:pt x="16414" y="7770"/>
                    <a:pt x="16066" y="7920"/>
                  </a:cubicBezTo>
                  <a:cubicBezTo>
                    <a:pt x="16057" y="7924"/>
                    <a:pt x="16044" y="7927"/>
                    <a:pt x="16038" y="7931"/>
                  </a:cubicBezTo>
                  <a:cubicBezTo>
                    <a:pt x="15662" y="8092"/>
                    <a:pt x="15214" y="8234"/>
                    <a:pt x="14705" y="8354"/>
                  </a:cubicBezTo>
                  <a:cubicBezTo>
                    <a:pt x="14697" y="8357"/>
                    <a:pt x="14692" y="8358"/>
                    <a:pt x="14686" y="8359"/>
                  </a:cubicBezTo>
                  <a:cubicBezTo>
                    <a:pt x="14163" y="8482"/>
                    <a:pt x="13584" y="8581"/>
                    <a:pt x="12960" y="8649"/>
                  </a:cubicBezTo>
                  <a:cubicBezTo>
                    <a:pt x="12279" y="8726"/>
                    <a:pt x="11560" y="8774"/>
                    <a:pt x="10800" y="8774"/>
                  </a:cubicBezTo>
                  <a:cubicBezTo>
                    <a:pt x="10037" y="8774"/>
                    <a:pt x="9318" y="8726"/>
                    <a:pt x="8640" y="8649"/>
                  </a:cubicBezTo>
                  <a:cubicBezTo>
                    <a:pt x="8016" y="8581"/>
                    <a:pt x="7435" y="8482"/>
                    <a:pt x="6914" y="8359"/>
                  </a:cubicBezTo>
                  <a:cubicBezTo>
                    <a:pt x="6908" y="8358"/>
                    <a:pt x="6901" y="8357"/>
                    <a:pt x="6893" y="8354"/>
                  </a:cubicBezTo>
                  <a:cubicBezTo>
                    <a:pt x="6385" y="8234"/>
                    <a:pt x="5937" y="8092"/>
                    <a:pt x="5562" y="7931"/>
                  </a:cubicBezTo>
                  <a:cubicBezTo>
                    <a:pt x="5553" y="7927"/>
                    <a:pt x="5541" y="7924"/>
                    <a:pt x="5531" y="7920"/>
                  </a:cubicBezTo>
                  <a:cubicBezTo>
                    <a:pt x="5184" y="7770"/>
                    <a:pt x="4921" y="7601"/>
                    <a:pt x="4715" y="7423"/>
                  </a:cubicBezTo>
                  <a:cubicBezTo>
                    <a:pt x="4676" y="7387"/>
                    <a:pt x="4644" y="7352"/>
                    <a:pt x="4612" y="7316"/>
                  </a:cubicBezTo>
                  <a:cubicBezTo>
                    <a:pt x="4437" y="7136"/>
                    <a:pt x="4320" y="6947"/>
                    <a:pt x="4320" y="6750"/>
                  </a:cubicBezTo>
                  <a:cubicBezTo>
                    <a:pt x="4320" y="6550"/>
                    <a:pt x="4437" y="6362"/>
                    <a:pt x="4612" y="6181"/>
                  </a:cubicBezTo>
                  <a:cubicBezTo>
                    <a:pt x="4644" y="6146"/>
                    <a:pt x="4676" y="6110"/>
                    <a:pt x="4715" y="6076"/>
                  </a:cubicBezTo>
                  <a:cubicBezTo>
                    <a:pt x="4921" y="5898"/>
                    <a:pt x="5184" y="5729"/>
                    <a:pt x="5531" y="5577"/>
                  </a:cubicBezTo>
                  <a:cubicBezTo>
                    <a:pt x="5541" y="5574"/>
                    <a:pt x="5553" y="5571"/>
                    <a:pt x="5562" y="5567"/>
                  </a:cubicBezTo>
                  <a:cubicBezTo>
                    <a:pt x="5937" y="5407"/>
                    <a:pt x="6385" y="5264"/>
                    <a:pt x="6893" y="5144"/>
                  </a:cubicBezTo>
                  <a:cubicBezTo>
                    <a:pt x="6901" y="5142"/>
                    <a:pt x="6908" y="5140"/>
                    <a:pt x="6914" y="5138"/>
                  </a:cubicBezTo>
                  <a:cubicBezTo>
                    <a:pt x="7435" y="5017"/>
                    <a:pt x="8016" y="4918"/>
                    <a:pt x="8640" y="4848"/>
                  </a:cubicBezTo>
                  <a:cubicBezTo>
                    <a:pt x="9318" y="4773"/>
                    <a:pt x="10037" y="4725"/>
                    <a:pt x="10800" y="4725"/>
                  </a:cubicBezTo>
                  <a:cubicBezTo>
                    <a:pt x="11560" y="4725"/>
                    <a:pt x="12279" y="4773"/>
                    <a:pt x="12960" y="4848"/>
                  </a:cubicBezTo>
                  <a:cubicBezTo>
                    <a:pt x="13584" y="4918"/>
                    <a:pt x="14163" y="5017"/>
                    <a:pt x="14686" y="5138"/>
                  </a:cubicBezTo>
                  <a:cubicBezTo>
                    <a:pt x="14692" y="5140"/>
                    <a:pt x="14697" y="5142"/>
                    <a:pt x="14705" y="5144"/>
                  </a:cubicBezTo>
                  <a:cubicBezTo>
                    <a:pt x="15214" y="5264"/>
                    <a:pt x="15662" y="5407"/>
                    <a:pt x="16038" y="5567"/>
                  </a:cubicBezTo>
                  <a:cubicBezTo>
                    <a:pt x="16044" y="5571"/>
                    <a:pt x="16057" y="5574"/>
                    <a:pt x="16066" y="5577"/>
                  </a:cubicBezTo>
                  <a:cubicBezTo>
                    <a:pt x="16414" y="5729"/>
                    <a:pt x="16677" y="5898"/>
                    <a:pt x="16883" y="6076"/>
                  </a:cubicBezTo>
                  <a:cubicBezTo>
                    <a:pt x="16923" y="6110"/>
                    <a:pt x="16954" y="6146"/>
                    <a:pt x="16988" y="6181"/>
                  </a:cubicBezTo>
                  <a:cubicBezTo>
                    <a:pt x="17161" y="6362"/>
                    <a:pt x="17280" y="6550"/>
                    <a:pt x="17280" y="6750"/>
                  </a:cubicBezTo>
                  <a:cubicBezTo>
                    <a:pt x="17280" y="6947"/>
                    <a:pt x="17161" y="7136"/>
                    <a:pt x="16988" y="7316"/>
                  </a:cubicBezTo>
                  <a:moveTo>
                    <a:pt x="12960" y="19575"/>
                  </a:moveTo>
                  <a:cubicBezTo>
                    <a:pt x="12960" y="19948"/>
                    <a:pt x="11992" y="20249"/>
                    <a:pt x="10800" y="20249"/>
                  </a:cubicBezTo>
                  <a:cubicBezTo>
                    <a:pt x="9606" y="20249"/>
                    <a:pt x="8640" y="19948"/>
                    <a:pt x="8640" y="19575"/>
                  </a:cubicBezTo>
                  <a:lnTo>
                    <a:pt x="8640" y="10056"/>
                  </a:lnTo>
                  <a:cubicBezTo>
                    <a:pt x="9338" y="10101"/>
                    <a:pt x="10059" y="10124"/>
                    <a:pt x="10800" y="10124"/>
                  </a:cubicBezTo>
                  <a:cubicBezTo>
                    <a:pt x="11541" y="10124"/>
                    <a:pt x="12262" y="10101"/>
                    <a:pt x="12960" y="10056"/>
                  </a:cubicBezTo>
                  <a:cubicBezTo>
                    <a:pt x="12960" y="10056"/>
                    <a:pt x="12960" y="19575"/>
                    <a:pt x="12960" y="19575"/>
                  </a:cubicBezTo>
                  <a:close/>
                  <a:moveTo>
                    <a:pt x="8640" y="2025"/>
                  </a:moveTo>
                  <a:cubicBezTo>
                    <a:pt x="8640" y="1651"/>
                    <a:pt x="9606" y="1350"/>
                    <a:pt x="10800" y="1350"/>
                  </a:cubicBezTo>
                  <a:cubicBezTo>
                    <a:pt x="11992" y="1350"/>
                    <a:pt x="12960" y="1651"/>
                    <a:pt x="12960" y="2025"/>
                  </a:cubicBezTo>
                  <a:lnTo>
                    <a:pt x="12960" y="3442"/>
                  </a:lnTo>
                  <a:cubicBezTo>
                    <a:pt x="12262" y="3398"/>
                    <a:pt x="11541" y="3375"/>
                    <a:pt x="10800" y="3375"/>
                  </a:cubicBezTo>
                  <a:cubicBezTo>
                    <a:pt x="10059" y="3375"/>
                    <a:pt x="9338" y="3398"/>
                    <a:pt x="8640" y="3442"/>
                  </a:cubicBezTo>
                  <a:cubicBezTo>
                    <a:pt x="8640" y="3442"/>
                    <a:pt x="8640" y="2025"/>
                    <a:pt x="8640" y="2025"/>
                  </a:cubicBezTo>
                  <a:close/>
                  <a:moveTo>
                    <a:pt x="17280" y="4064"/>
                  </a:moveTo>
                  <a:lnTo>
                    <a:pt x="17280" y="2025"/>
                  </a:lnTo>
                  <a:cubicBezTo>
                    <a:pt x="17280" y="908"/>
                    <a:pt x="14373" y="0"/>
                    <a:pt x="10800" y="0"/>
                  </a:cubicBezTo>
                  <a:cubicBezTo>
                    <a:pt x="7225" y="0"/>
                    <a:pt x="4320" y="908"/>
                    <a:pt x="4320" y="2025"/>
                  </a:cubicBezTo>
                  <a:lnTo>
                    <a:pt x="4320" y="4064"/>
                  </a:lnTo>
                  <a:cubicBezTo>
                    <a:pt x="1710" y="4681"/>
                    <a:pt x="0" y="5649"/>
                    <a:pt x="0" y="6750"/>
                  </a:cubicBezTo>
                  <a:cubicBezTo>
                    <a:pt x="0" y="7850"/>
                    <a:pt x="1710" y="8818"/>
                    <a:pt x="4320" y="9434"/>
                  </a:cubicBezTo>
                  <a:lnTo>
                    <a:pt x="4320" y="19575"/>
                  </a:lnTo>
                  <a:cubicBezTo>
                    <a:pt x="4320" y="20691"/>
                    <a:pt x="7225" y="21599"/>
                    <a:pt x="10800" y="21599"/>
                  </a:cubicBezTo>
                  <a:cubicBezTo>
                    <a:pt x="14373" y="21599"/>
                    <a:pt x="17280" y="20691"/>
                    <a:pt x="17280" y="19575"/>
                  </a:cubicBezTo>
                  <a:lnTo>
                    <a:pt x="17280" y="9434"/>
                  </a:lnTo>
                  <a:cubicBezTo>
                    <a:pt x="19889" y="8818"/>
                    <a:pt x="21600" y="7850"/>
                    <a:pt x="21600" y="6750"/>
                  </a:cubicBezTo>
                  <a:cubicBezTo>
                    <a:pt x="21600" y="5649"/>
                    <a:pt x="19889" y="4681"/>
                    <a:pt x="17280" y="4064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  <p:sp>
          <p:nvSpPr>
            <p:cNvPr id="97" name="AutoShape 57"/>
            <p:cNvSpPr/>
            <p:nvPr/>
          </p:nvSpPr>
          <p:spPr bwMode="auto">
            <a:xfrm>
              <a:off x="5641124" y="2141343"/>
              <a:ext cx="112353" cy="35916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988" y="7316"/>
                  </a:moveTo>
                  <a:cubicBezTo>
                    <a:pt x="16954" y="7352"/>
                    <a:pt x="16923" y="7387"/>
                    <a:pt x="16883" y="7423"/>
                  </a:cubicBezTo>
                  <a:cubicBezTo>
                    <a:pt x="16677" y="7601"/>
                    <a:pt x="16414" y="7770"/>
                    <a:pt x="16066" y="7920"/>
                  </a:cubicBezTo>
                  <a:cubicBezTo>
                    <a:pt x="16057" y="7924"/>
                    <a:pt x="16044" y="7927"/>
                    <a:pt x="16038" y="7931"/>
                  </a:cubicBezTo>
                  <a:cubicBezTo>
                    <a:pt x="15662" y="8092"/>
                    <a:pt x="15214" y="8234"/>
                    <a:pt x="14705" y="8354"/>
                  </a:cubicBezTo>
                  <a:cubicBezTo>
                    <a:pt x="14697" y="8357"/>
                    <a:pt x="14692" y="8358"/>
                    <a:pt x="14686" y="8359"/>
                  </a:cubicBezTo>
                  <a:cubicBezTo>
                    <a:pt x="14163" y="8482"/>
                    <a:pt x="13584" y="8581"/>
                    <a:pt x="12960" y="8649"/>
                  </a:cubicBezTo>
                  <a:cubicBezTo>
                    <a:pt x="12279" y="8726"/>
                    <a:pt x="11560" y="8774"/>
                    <a:pt x="10800" y="8774"/>
                  </a:cubicBezTo>
                  <a:cubicBezTo>
                    <a:pt x="10037" y="8774"/>
                    <a:pt x="9318" y="8726"/>
                    <a:pt x="8640" y="8649"/>
                  </a:cubicBezTo>
                  <a:cubicBezTo>
                    <a:pt x="8016" y="8581"/>
                    <a:pt x="7435" y="8482"/>
                    <a:pt x="6914" y="8359"/>
                  </a:cubicBezTo>
                  <a:cubicBezTo>
                    <a:pt x="6908" y="8358"/>
                    <a:pt x="6901" y="8357"/>
                    <a:pt x="6893" y="8354"/>
                  </a:cubicBezTo>
                  <a:cubicBezTo>
                    <a:pt x="6385" y="8234"/>
                    <a:pt x="5937" y="8092"/>
                    <a:pt x="5562" y="7931"/>
                  </a:cubicBezTo>
                  <a:cubicBezTo>
                    <a:pt x="5553" y="7927"/>
                    <a:pt x="5541" y="7924"/>
                    <a:pt x="5531" y="7920"/>
                  </a:cubicBezTo>
                  <a:cubicBezTo>
                    <a:pt x="5184" y="7770"/>
                    <a:pt x="4921" y="7601"/>
                    <a:pt x="4715" y="7423"/>
                  </a:cubicBezTo>
                  <a:cubicBezTo>
                    <a:pt x="4676" y="7387"/>
                    <a:pt x="4644" y="7352"/>
                    <a:pt x="4612" y="7316"/>
                  </a:cubicBezTo>
                  <a:cubicBezTo>
                    <a:pt x="4437" y="7136"/>
                    <a:pt x="4320" y="6947"/>
                    <a:pt x="4320" y="6750"/>
                  </a:cubicBezTo>
                  <a:cubicBezTo>
                    <a:pt x="4320" y="6550"/>
                    <a:pt x="4437" y="6362"/>
                    <a:pt x="4612" y="6181"/>
                  </a:cubicBezTo>
                  <a:cubicBezTo>
                    <a:pt x="4644" y="6146"/>
                    <a:pt x="4676" y="6110"/>
                    <a:pt x="4715" y="6076"/>
                  </a:cubicBezTo>
                  <a:cubicBezTo>
                    <a:pt x="4921" y="5898"/>
                    <a:pt x="5184" y="5729"/>
                    <a:pt x="5531" y="5577"/>
                  </a:cubicBezTo>
                  <a:cubicBezTo>
                    <a:pt x="5541" y="5574"/>
                    <a:pt x="5553" y="5571"/>
                    <a:pt x="5562" y="5567"/>
                  </a:cubicBezTo>
                  <a:cubicBezTo>
                    <a:pt x="5937" y="5407"/>
                    <a:pt x="6385" y="5264"/>
                    <a:pt x="6893" y="5144"/>
                  </a:cubicBezTo>
                  <a:cubicBezTo>
                    <a:pt x="6901" y="5142"/>
                    <a:pt x="6908" y="5140"/>
                    <a:pt x="6914" y="5138"/>
                  </a:cubicBezTo>
                  <a:cubicBezTo>
                    <a:pt x="7435" y="5017"/>
                    <a:pt x="8016" y="4918"/>
                    <a:pt x="8640" y="4848"/>
                  </a:cubicBezTo>
                  <a:cubicBezTo>
                    <a:pt x="9318" y="4773"/>
                    <a:pt x="10037" y="4725"/>
                    <a:pt x="10800" y="4725"/>
                  </a:cubicBezTo>
                  <a:cubicBezTo>
                    <a:pt x="11560" y="4725"/>
                    <a:pt x="12279" y="4773"/>
                    <a:pt x="12960" y="4848"/>
                  </a:cubicBezTo>
                  <a:cubicBezTo>
                    <a:pt x="13584" y="4918"/>
                    <a:pt x="14163" y="5017"/>
                    <a:pt x="14686" y="5138"/>
                  </a:cubicBezTo>
                  <a:cubicBezTo>
                    <a:pt x="14692" y="5140"/>
                    <a:pt x="14697" y="5142"/>
                    <a:pt x="14705" y="5144"/>
                  </a:cubicBezTo>
                  <a:cubicBezTo>
                    <a:pt x="15214" y="5264"/>
                    <a:pt x="15662" y="5407"/>
                    <a:pt x="16038" y="5567"/>
                  </a:cubicBezTo>
                  <a:cubicBezTo>
                    <a:pt x="16044" y="5571"/>
                    <a:pt x="16057" y="5574"/>
                    <a:pt x="16066" y="5577"/>
                  </a:cubicBezTo>
                  <a:cubicBezTo>
                    <a:pt x="16414" y="5729"/>
                    <a:pt x="16677" y="5898"/>
                    <a:pt x="16883" y="6076"/>
                  </a:cubicBezTo>
                  <a:cubicBezTo>
                    <a:pt x="16923" y="6110"/>
                    <a:pt x="16954" y="6146"/>
                    <a:pt x="16988" y="6181"/>
                  </a:cubicBezTo>
                  <a:cubicBezTo>
                    <a:pt x="17161" y="6362"/>
                    <a:pt x="17280" y="6550"/>
                    <a:pt x="17280" y="6750"/>
                  </a:cubicBezTo>
                  <a:cubicBezTo>
                    <a:pt x="17280" y="6947"/>
                    <a:pt x="17161" y="7136"/>
                    <a:pt x="16988" y="7316"/>
                  </a:cubicBezTo>
                  <a:moveTo>
                    <a:pt x="12960" y="19575"/>
                  </a:moveTo>
                  <a:cubicBezTo>
                    <a:pt x="12960" y="19948"/>
                    <a:pt x="11992" y="20249"/>
                    <a:pt x="10800" y="20249"/>
                  </a:cubicBezTo>
                  <a:cubicBezTo>
                    <a:pt x="9606" y="20249"/>
                    <a:pt x="8640" y="19948"/>
                    <a:pt x="8640" y="19575"/>
                  </a:cubicBezTo>
                  <a:lnTo>
                    <a:pt x="8640" y="10056"/>
                  </a:lnTo>
                  <a:cubicBezTo>
                    <a:pt x="9338" y="10101"/>
                    <a:pt x="10059" y="10124"/>
                    <a:pt x="10800" y="10124"/>
                  </a:cubicBezTo>
                  <a:cubicBezTo>
                    <a:pt x="11541" y="10124"/>
                    <a:pt x="12262" y="10101"/>
                    <a:pt x="12960" y="10056"/>
                  </a:cubicBezTo>
                  <a:cubicBezTo>
                    <a:pt x="12960" y="10056"/>
                    <a:pt x="12960" y="19575"/>
                    <a:pt x="12960" y="19575"/>
                  </a:cubicBezTo>
                  <a:close/>
                  <a:moveTo>
                    <a:pt x="8640" y="2025"/>
                  </a:moveTo>
                  <a:cubicBezTo>
                    <a:pt x="8640" y="1651"/>
                    <a:pt x="9606" y="1350"/>
                    <a:pt x="10800" y="1350"/>
                  </a:cubicBezTo>
                  <a:cubicBezTo>
                    <a:pt x="11992" y="1350"/>
                    <a:pt x="12960" y="1651"/>
                    <a:pt x="12960" y="2025"/>
                  </a:cubicBezTo>
                  <a:lnTo>
                    <a:pt x="12960" y="3442"/>
                  </a:lnTo>
                  <a:cubicBezTo>
                    <a:pt x="12262" y="3398"/>
                    <a:pt x="11541" y="3375"/>
                    <a:pt x="10800" y="3375"/>
                  </a:cubicBezTo>
                  <a:cubicBezTo>
                    <a:pt x="10059" y="3375"/>
                    <a:pt x="9338" y="3398"/>
                    <a:pt x="8640" y="3442"/>
                  </a:cubicBezTo>
                  <a:cubicBezTo>
                    <a:pt x="8640" y="3442"/>
                    <a:pt x="8640" y="2025"/>
                    <a:pt x="8640" y="2025"/>
                  </a:cubicBezTo>
                  <a:close/>
                  <a:moveTo>
                    <a:pt x="17280" y="4064"/>
                  </a:moveTo>
                  <a:lnTo>
                    <a:pt x="17280" y="2025"/>
                  </a:lnTo>
                  <a:cubicBezTo>
                    <a:pt x="17280" y="908"/>
                    <a:pt x="14373" y="0"/>
                    <a:pt x="10800" y="0"/>
                  </a:cubicBezTo>
                  <a:cubicBezTo>
                    <a:pt x="7225" y="0"/>
                    <a:pt x="4320" y="908"/>
                    <a:pt x="4320" y="2025"/>
                  </a:cubicBezTo>
                  <a:lnTo>
                    <a:pt x="4320" y="4064"/>
                  </a:lnTo>
                  <a:cubicBezTo>
                    <a:pt x="1710" y="4681"/>
                    <a:pt x="0" y="5649"/>
                    <a:pt x="0" y="6750"/>
                  </a:cubicBezTo>
                  <a:cubicBezTo>
                    <a:pt x="0" y="7850"/>
                    <a:pt x="1710" y="8818"/>
                    <a:pt x="4320" y="9434"/>
                  </a:cubicBezTo>
                  <a:lnTo>
                    <a:pt x="4320" y="19575"/>
                  </a:lnTo>
                  <a:cubicBezTo>
                    <a:pt x="4320" y="20691"/>
                    <a:pt x="7225" y="21599"/>
                    <a:pt x="10800" y="21599"/>
                  </a:cubicBezTo>
                  <a:cubicBezTo>
                    <a:pt x="14373" y="21599"/>
                    <a:pt x="17280" y="20691"/>
                    <a:pt x="17280" y="19575"/>
                  </a:cubicBezTo>
                  <a:lnTo>
                    <a:pt x="17280" y="9434"/>
                  </a:lnTo>
                  <a:cubicBezTo>
                    <a:pt x="19889" y="8818"/>
                    <a:pt x="21600" y="7850"/>
                    <a:pt x="21600" y="6750"/>
                  </a:cubicBezTo>
                  <a:cubicBezTo>
                    <a:pt x="21600" y="5649"/>
                    <a:pt x="19889" y="4681"/>
                    <a:pt x="17280" y="4064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  <p:sp>
          <p:nvSpPr>
            <p:cNvPr id="98" name="AutoShape 58"/>
            <p:cNvSpPr/>
            <p:nvPr/>
          </p:nvSpPr>
          <p:spPr bwMode="auto">
            <a:xfrm>
              <a:off x="5517718" y="2141343"/>
              <a:ext cx="112355" cy="35916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988" y="15416"/>
                  </a:moveTo>
                  <a:cubicBezTo>
                    <a:pt x="16954" y="15452"/>
                    <a:pt x="16923" y="15487"/>
                    <a:pt x="16883" y="15523"/>
                  </a:cubicBezTo>
                  <a:cubicBezTo>
                    <a:pt x="16677" y="15701"/>
                    <a:pt x="16414" y="15870"/>
                    <a:pt x="16066" y="16020"/>
                  </a:cubicBezTo>
                  <a:cubicBezTo>
                    <a:pt x="16057" y="16024"/>
                    <a:pt x="16044" y="16027"/>
                    <a:pt x="16038" y="16031"/>
                  </a:cubicBezTo>
                  <a:cubicBezTo>
                    <a:pt x="15662" y="16192"/>
                    <a:pt x="15214" y="16334"/>
                    <a:pt x="14705" y="16454"/>
                  </a:cubicBezTo>
                  <a:cubicBezTo>
                    <a:pt x="14697" y="16457"/>
                    <a:pt x="14692" y="16458"/>
                    <a:pt x="14686" y="16459"/>
                  </a:cubicBezTo>
                  <a:cubicBezTo>
                    <a:pt x="14163" y="16582"/>
                    <a:pt x="13584" y="16681"/>
                    <a:pt x="12960" y="16749"/>
                  </a:cubicBezTo>
                  <a:cubicBezTo>
                    <a:pt x="12279" y="16826"/>
                    <a:pt x="11560" y="16875"/>
                    <a:pt x="10800" y="16875"/>
                  </a:cubicBezTo>
                  <a:cubicBezTo>
                    <a:pt x="10037" y="16875"/>
                    <a:pt x="9318" y="16826"/>
                    <a:pt x="8640" y="16749"/>
                  </a:cubicBezTo>
                  <a:cubicBezTo>
                    <a:pt x="8016" y="16681"/>
                    <a:pt x="7435" y="16582"/>
                    <a:pt x="6914" y="16459"/>
                  </a:cubicBezTo>
                  <a:cubicBezTo>
                    <a:pt x="6908" y="16458"/>
                    <a:pt x="6901" y="16457"/>
                    <a:pt x="6893" y="16454"/>
                  </a:cubicBezTo>
                  <a:cubicBezTo>
                    <a:pt x="6385" y="16334"/>
                    <a:pt x="5937" y="16192"/>
                    <a:pt x="5562" y="16031"/>
                  </a:cubicBezTo>
                  <a:cubicBezTo>
                    <a:pt x="5553" y="16027"/>
                    <a:pt x="5541" y="16024"/>
                    <a:pt x="5531" y="16020"/>
                  </a:cubicBezTo>
                  <a:cubicBezTo>
                    <a:pt x="5184" y="15870"/>
                    <a:pt x="4921" y="15701"/>
                    <a:pt x="4715" y="15523"/>
                  </a:cubicBezTo>
                  <a:cubicBezTo>
                    <a:pt x="4676" y="15487"/>
                    <a:pt x="4644" y="15452"/>
                    <a:pt x="4612" y="15416"/>
                  </a:cubicBezTo>
                  <a:cubicBezTo>
                    <a:pt x="4437" y="15236"/>
                    <a:pt x="4320" y="15047"/>
                    <a:pt x="4320" y="14850"/>
                  </a:cubicBezTo>
                  <a:cubicBezTo>
                    <a:pt x="4320" y="14650"/>
                    <a:pt x="4437" y="14462"/>
                    <a:pt x="4612" y="14281"/>
                  </a:cubicBezTo>
                  <a:cubicBezTo>
                    <a:pt x="4644" y="14246"/>
                    <a:pt x="4676" y="14210"/>
                    <a:pt x="4715" y="14176"/>
                  </a:cubicBezTo>
                  <a:cubicBezTo>
                    <a:pt x="4921" y="13998"/>
                    <a:pt x="5184" y="13829"/>
                    <a:pt x="5531" y="13677"/>
                  </a:cubicBezTo>
                  <a:cubicBezTo>
                    <a:pt x="5541" y="13674"/>
                    <a:pt x="5553" y="13671"/>
                    <a:pt x="5562" y="13667"/>
                  </a:cubicBezTo>
                  <a:cubicBezTo>
                    <a:pt x="5937" y="13507"/>
                    <a:pt x="6385" y="13364"/>
                    <a:pt x="6893" y="13244"/>
                  </a:cubicBezTo>
                  <a:cubicBezTo>
                    <a:pt x="6901" y="13242"/>
                    <a:pt x="6908" y="13240"/>
                    <a:pt x="6914" y="13238"/>
                  </a:cubicBezTo>
                  <a:cubicBezTo>
                    <a:pt x="7435" y="13117"/>
                    <a:pt x="8016" y="13018"/>
                    <a:pt x="8640" y="12948"/>
                  </a:cubicBezTo>
                  <a:cubicBezTo>
                    <a:pt x="9318" y="12873"/>
                    <a:pt x="10037" y="12825"/>
                    <a:pt x="10800" y="12825"/>
                  </a:cubicBezTo>
                  <a:cubicBezTo>
                    <a:pt x="11560" y="12825"/>
                    <a:pt x="12279" y="12873"/>
                    <a:pt x="12960" y="12948"/>
                  </a:cubicBezTo>
                  <a:cubicBezTo>
                    <a:pt x="13584" y="13018"/>
                    <a:pt x="14163" y="13117"/>
                    <a:pt x="14686" y="13238"/>
                  </a:cubicBezTo>
                  <a:cubicBezTo>
                    <a:pt x="14692" y="13240"/>
                    <a:pt x="14697" y="13242"/>
                    <a:pt x="14705" y="13244"/>
                  </a:cubicBezTo>
                  <a:cubicBezTo>
                    <a:pt x="15214" y="13364"/>
                    <a:pt x="15662" y="13507"/>
                    <a:pt x="16038" y="13667"/>
                  </a:cubicBezTo>
                  <a:cubicBezTo>
                    <a:pt x="16044" y="13671"/>
                    <a:pt x="16057" y="13674"/>
                    <a:pt x="16066" y="13677"/>
                  </a:cubicBezTo>
                  <a:cubicBezTo>
                    <a:pt x="16414" y="13829"/>
                    <a:pt x="16677" y="13998"/>
                    <a:pt x="16883" y="14176"/>
                  </a:cubicBezTo>
                  <a:cubicBezTo>
                    <a:pt x="16923" y="14210"/>
                    <a:pt x="16954" y="14246"/>
                    <a:pt x="16988" y="14281"/>
                  </a:cubicBezTo>
                  <a:cubicBezTo>
                    <a:pt x="17161" y="14462"/>
                    <a:pt x="17280" y="14650"/>
                    <a:pt x="17280" y="14850"/>
                  </a:cubicBezTo>
                  <a:cubicBezTo>
                    <a:pt x="17280" y="15047"/>
                    <a:pt x="17161" y="15236"/>
                    <a:pt x="16988" y="15416"/>
                  </a:cubicBezTo>
                  <a:moveTo>
                    <a:pt x="12960" y="19575"/>
                  </a:moveTo>
                  <a:cubicBezTo>
                    <a:pt x="12960" y="19948"/>
                    <a:pt x="11992" y="20249"/>
                    <a:pt x="10800" y="20249"/>
                  </a:cubicBezTo>
                  <a:cubicBezTo>
                    <a:pt x="9606" y="20249"/>
                    <a:pt x="8640" y="19948"/>
                    <a:pt x="8640" y="19575"/>
                  </a:cubicBezTo>
                  <a:lnTo>
                    <a:pt x="8640" y="18156"/>
                  </a:lnTo>
                  <a:cubicBezTo>
                    <a:pt x="9338" y="18201"/>
                    <a:pt x="10059" y="18225"/>
                    <a:pt x="10800" y="18225"/>
                  </a:cubicBezTo>
                  <a:cubicBezTo>
                    <a:pt x="11541" y="18225"/>
                    <a:pt x="12262" y="18201"/>
                    <a:pt x="12960" y="18156"/>
                  </a:cubicBezTo>
                  <a:cubicBezTo>
                    <a:pt x="12960" y="18156"/>
                    <a:pt x="12960" y="19575"/>
                    <a:pt x="12960" y="19575"/>
                  </a:cubicBezTo>
                  <a:close/>
                  <a:moveTo>
                    <a:pt x="8640" y="2025"/>
                  </a:moveTo>
                  <a:cubicBezTo>
                    <a:pt x="8640" y="1651"/>
                    <a:pt x="9606" y="1350"/>
                    <a:pt x="10800" y="1350"/>
                  </a:cubicBezTo>
                  <a:cubicBezTo>
                    <a:pt x="11992" y="1350"/>
                    <a:pt x="12960" y="1651"/>
                    <a:pt x="12960" y="2025"/>
                  </a:cubicBezTo>
                  <a:lnTo>
                    <a:pt x="12960" y="11542"/>
                  </a:lnTo>
                  <a:cubicBezTo>
                    <a:pt x="12262" y="11498"/>
                    <a:pt x="11541" y="11475"/>
                    <a:pt x="10800" y="11475"/>
                  </a:cubicBezTo>
                  <a:cubicBezTo>
                    <a:pt x="10059" y="11475"/>
                    <a:pt x="9338" y="11498"/>
                    <a:pt x="8640" y="11542"/>
                  </a:cubicBezTo>
                  <a:cubicBezTo>
                    <a:pt x="8640" y="11542"/>
                    <a:pt x="8640" y="2025"/>
                    <a:pt x="8640" y="2025"/>
                  </a:cubicBezTo>
                  <a:close/>
                  <a:moveTo>
                    <a:pt x="17280" y="12164"/>
                  </a:moveTo>
                  <a:lnTo>
                    <a:pt x="17280" y="2025"/>
                  </a:lnTo>
                  <a:cubicBezTo>
                    <a:pt x="17280" y="908"/>
                    <a:pt x="14373" y="0"/>
                    <a:pt x="10800" y="0"/>
                  </a:cubicBezTo>
                  <a:cubicBezTo>
                    <a:pt x="7225" y="0"/>
                    <a:pt x="4320" y="908"/>
                    <a:pt x="4320" y="2025"/>
                  </a:cubicBezTo>
                  <a:lnTo>
                    <a:pt x="4320" y="12164"/>
                  </a:lnTo>
                  <a:cubicBezTo>
                    <a:pt x="1710" y="12781"/>
                    <a:pt x="0" y="13749"/>
                    <a:pt x="0" y="14850"/>
                  </a:cubicBezTo>
                  <a:cubicBezTo>
                    <a:pt x="0" y="15950"/>
                    <a:pt x="1710" y="16918"/>
                    <a:pt x="4320" y="17534"/>
                  </a:cubicBezTo>
                  <a:lnTo>
                    <a:pt x="4320" y="19575"/>
                  </a:lnTo>
                  <a:cubicBezTo>
                    <a:pt x="4320" y="20691"/>
                    <a:pt x="7225" y="21599"/>
                    <a:pt x="10800" y="21599"/>
                  </a:cubicBezTo>
                  <a:cubicBezTo>
                    <a:pt x="14373" y="21599"/>
                    <a:pt x="17280" y="20691"/>
                    <a:pt x="17280" y="19575"/>
                  </a:cubicBezTo>
                  <a:lnTo>
                    <a:pt x="17280" y="17534"/>
                  </a:lnTo>
                  <a:cubicBezTo>
                    <a:pt x="19889" y="16918"/>
                    <a:pt x="21600" y="15950"/>
                    <a:pt x="21600" y="14850"/>
                  </a:cubicBezTo>
                  <a:cubicBezTo>
                    <a:pt x="21600" y="13749"/>
                    <a:pt x="19889" y="12781"/>
                    <a:pt x="17280" y="12164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</p:grpSp>
    </p:spTree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文本框 5"/>
          <p:cNvSpPr txBox="1">
            <a:spLocks noChangeArrowheads="1"/>
          </p:cNvSpPr>
          <p:nvPr/>
        </p:nvSpPr>
        <p:spPr bwMode="auto">
          <a:xfrm>
            <a:off x="2559329" y="2350902"/>
            <a:ext cx="398218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800" b="1">
                <a:solidFill>
                  <a:srgbClr val="FF7862"/>
                </a:solidFill>
                <a:latin typeface="方正兰亭黑_GBK"/>
                <a:ea typeface="方正兰亭黑_GBK"/>
              </a:rPr>
              <a:t>03.</a:t>
            </a:r>
            <a:r>
              <a:rPr lang="zh-CN" altLang="en-US" sz="2800" b="1">
                <a:solidFill>
                  <a:srgbClr val="FF7862"/>
                </a:solidFill>
                <a:latin typeface="方正兰亭黑_GBK"/>
                <a:ea typeface="方正兰亭黑_GBK"/>
              </a:rPr>
              <a:t>研究成果展示及应用</a:t>
            </a:r>
          </a:p>
        </p:txBody>
      </p:sp>
      <p:sp>
        <p:nvSpPr>
          <p:cNvPr id="94" name="文本框 6"/>
          <p:cNvSpPr txBox="1">
            <a:spLocks noChangeArrowheads="1"/>
          </p:cNvSpPr>
          <p:nvPr/>
        </p:nvSpPr>
        <p:spPr bwMode="auto">
          <a:xfrm>
            <a:off x="2765870" y="2823733"/>
            <a:ext cx="3489482" cy="715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900">
                <a:solidFill>
                  <a:srgbClr val="B28743"/>
                </a:solidFill>
                <a:latin typeface="微软雅黑 Light" panose="020B0502040204020203" charset="-122"/>
                <a:ea typeface="微软雅黑 Light" panose="020B0502040204020203" charset="-122"/>
              </a:rPr>
              <a:t>Lorem ipsum dolor sit amet, consectetur adipiscing elit. Donec luctus nibh sit amet sem vulputate venenatis bibendum orci pulvinar. 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4257537" y="3759544"/>
            <a:ext cx="628926" cy="89203"/>
            <a:chOff x="4064994" y="3738475"/>
            <a:chExt cx="987048" cy="139997"/>
          </a:xfrm>
        </p:grpSpPr>
        <p:sp>
          <p:nvSpPr>
            <p:cNvPr id="3" name="椭圆 2"/>
            <p:cNvSpPr/>
            <p:nvPr/>
          </p:nvSpPr>
          <p:spPr>
            <a:xfrm>
              <a:off x="4064994" y="3738475"/>
              <a:ext cx="139997" cy="13999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95" name="椭圆 94"/>
            <p:cNvSpPr/>
            <p:nvPr/>
          </p:nvSpPr>
          <p:spPr>
            <a:xfrm>
              <a:off x="4276757" y="3738475"/>
              <a:ext cx="139997" cy="139997"/>
            </a:xfrm>
            <a:prstGeom prst="ellipse">
              <a:avLst/>
            </a:prstGeom>
            <a:solidFill>
              <a:srgbClr val="FEC1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96" name="椭圆 95"/>
            <p:cNvSpPr/>
            <p:nvPr/>
          </p:nvSpPr>
          <p:spPr>
            <a:xfrm>
              <a:off x="4488520" y="3738475"/>
              <a:ext cx="139997" cy="139997"/>
            </a:xfrm>
            <a:prstGeom prst="ellipse">
              <a:avLst/>
            </a:prstGeom>
            <a:solidFill>
              <a:srgbClr val="B287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97" name="椭圆 96"/>
            <p:cNvSpPr/>
            <p:nvPr/>
          </p:nvSpPr>
          <p:spPr>
            <a:xfrm>
              <a:off x="4700283" y="3738475"/>
              <a:ext cx="139997" cy="139997"/>
            </a:xfrm>
            <a:prstGeom prst="ellipse">
              <a:avLst/>
            </a:prstGeom>
            <a:solidFill>
              <a:srgbClr val="21B3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98" name="椭圆 97"/>
            <p:cNvSpPr/>
            <p:nvPr/>
          </p:nvSpPr>
          <p:spPr>
            <a:xfrm>
              <a:off x="4912045" y="3738475"/>
              <a:ext cx="139997" cy="139997"/>
            </a:xfrm>
            <a:prstGeom prst="ellipse">
              <a:avLst/>
            </a:prstGeom>
            <a:solidFill>
              <a:srgbClr val="0C67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5"/>
          <p:cNvSpPr txBox="1">
            <a:spLocks noChangeArrowheads="1"/>
          </p:cNvSpPr>
          <p:nvPr/>
        </p:nvSpPr>
        <p:spPr bwMode="auto">
          <a:xfrm>
            <a:off x="3878543" y="283431"/>
            <a:ext cx="138691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200">
                <a:solidFill>
                  <a:srgbClr val="FF7862"/>
                </a:solidFill>
                <a:latin typeface="方正兰亭黑_GBK"/>
                <a:ea typeface="方正兰亭黑_GBK"/>
              </a:rPr>
              <a:t>3.1 </a:t>
            </a:r>
            <a:r>
              <a:rPr lang="zh-CN" altLang="en-US" sz="1200">
                <a:solidFill>
                  <a:srgbClr val="FF7862"/>
                </a:solidFill>
                <a:latin typeface="方正兰亭黑_GBK"/>
                <a:ea typeface="方正兰亭黑_GBK"/>
              </a:rPr>
              <a:t>研究成果展示</a:t>
            </a:r>
          </a:p>
        </p:txBody>
      </p:sp>
      <p:sp>
        <p:nvSpPr>
          <p:cNvPr id="3" name="文本框 6"/>
          <p:cNvSpPr txBox="1">
            <a:spLocks noChangeArrowheads="1"/>
          </p:cNvSpPr>
          <p:nvPr/>
        </p:nvSpPr>
        <p:spPr bwMode="auto">
          <a:xfrm>
            <a:off x="2466132" y="498304"/>
            <a:ext cx="4373223" cy="44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800">
                <a:solidFill>
                  <a:srgbClr val="B28743"/>
                </a:solidFill>
                <a:latin typeface="微软雅黑 Light" panose="020B0502040204020203" charset="-122"/>
                <a:ea typeface="微软雅黑 Light" panose="020B0502040204020203" charset="-122"/>
              </a:rPr>
              <a:t>Lorem ipsum dolor sit amet, consectetur adipiscing elit. Donec luctus nibh sit amet sem vulputate venenatis bibendum orci pulvinar. </a:t>
            </a:r>
          </a:p>
        </p:txBody>
      </p:sp>
      <p:sp>
        <p:nvSpPr>
          <p:cNvPr id="10" name="矩形 9"/>
          <p:cNvSpPr/>
          <p:nvPr/>
        </p:nvSpPr>
        <p:spPr>
          <a:xfrm>
            <a:off x="1459891" y="1389777"/>
            <a:ext cx="1446068" cy="1701256"/>
          </a:xfrm>
          <a:prstGeom prst="rect">
            <a:avLst/>
          </a:prstGeom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4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1532195" y="1457827"/>
            <a:ext cx="1301461" cy="1105816"/>
          </a:xfrm>
          <a:prstGeom prst="rect">
            <a:avLst/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4000" r="-14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12" name="任意多边形 11"/>
          <p:cNvSpPr/>
          <p:nvPr/>
        </p:nvSpPr>
        <p:spPr>
          <a:xfrm>
            <a:off x="1532195" y="2563644"/>
            <a:ext cx="1301461" cy="459339"/>
          </a:xfrm>
          <a:custGeom>
            <a:avLst/>
            <a:gdLst>
              <a:gd name="connsiteX0" fmla="*/ 0 w 1301461"/>
              <a:gd name="connsiteY0" fmla="*/ 0 h 459339"/>
              <a:gd name="connsiteX1" fmla="*/ 1301461 w 1301461"/>
              <a:gd name="connsiteY1" fmla="*/ 0 h 459339"/>
              <a:gd name="connsiteX2" fmla="*/ 1301461 w 1301461"/>
              <a:gd name="connsiteY2" fmla="*/ 459339 h 459339"/>
              <a:gd name="connsiteX3" fmla="*/ 0 w 1301461"/>
              <a:gd name="connsiteY3" fmla="*/ 459339 h 459339"/>
              <a:gd name="connsiteX4" fmla="*/ 0 w 1301461"/>
              <a:gd name="connsiteY4" fmla="*/ 0 h 459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1461" h="459339">
                <a:moveTo>
                  <a:pt x="0" y="0"/>
                </a:moveTo>
                <a:lnTo>
                  <a:pt x="1301461" y="0"/>
                </a:lnTo>
                <a:lnTo>
                  <a:pt x="1301461" y="459339"/>
                </a:lnTo>
                <a:lnTo>
                  <a:pt x="0" y="45933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0960" tIns="60960" rIns="60960" bIns="60960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1600" kern="1200"/>
          </a:p>
        </p:txBody>
      </p:sp>
      <p:sp>
        <p:nvSpPr>
          <p:cNvPr id="13" name="矩形 12"/>
          <p:cNvSpPr/>
          <p:nvPr/>
        </p:nvSpPr>
        <p:spPr>
          <a:xfrm>
            <a:off x="3068261" y="1389777"/>
            <a:ext cx="1446068" cy="1701256"/>
          </a:xfrm>
          <a:prstGeom prst="rect">
            <a:avLst/>
          </a:prstGeom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4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3140564" y="1457827"/>
            <a:ext cx="1301461" cy="1105816"/>
          </a:xfrm>
          <a:prstGeom prst="rect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8000" r="-18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15" name="任意多边形 14"/>
          <p:cNvSpPr/>
          <p:nvPr/>
        </p:nvSpPr>
        <p:spPr>
          <a:xfrm>
            <a:off x="3140564" y="2563644"/>
            <a:ext cx="1301461" cy="459339"/>
          </a:xfrm>
          <a:custGeom>
            <a:avLst/>
            <a:gdLst>
              <a:gd name="connsiteX0" fmla="*/ 0 w 1301461"/>
              <a:gd name="connsiteY0" fmla="*/ 0 h 459339"/>
              <a:gd name="connsiteX1" fmla="*/ 1301461 w 1301461"/>
              <a:gd name="connsiteY1" fmla="*/ 0 h 459339"/>
              <a:gd name="connsiteX2" fmla="*/ 1301461 w 1301461"/>
              <a:gd name="connsiteY2" fmla="*/ 459339 h 459339"/>
              <a:gd name="connsiteX3" fmla="*/ 0 w 1301461"/>
              <a:gd name="connsiteY3" fmla="*/ 459339 h 459339"/>
              <a:gd name="connsiteX4" fmla="*/ 0 w 1301461"/>
              <a:gd name="connsiteY4" fmla="*/ 0 h 459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1461" h="459339">
                <a:moveTo>
                  <a:pt x="0" y="0"/>
                </a:moveTo>
                <a:lnTo>
                  <a:pt x="1301461" y="0"/>
                </a:lnTo>
                <a:lnTo>
                  <a:pt x="1301461" y="459339"/>
                </a:lnTo>
                <a:lnTo>
                  <a:pt x="0" y="45933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0960" tIns="60960" rIns="60960" bIns="60960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1600" kern="1200"/>
          </a:p>
        </p:txBody>
      </p:sp>
      <p:sp>
        <p:nvSpPr>
          <p:cNvPr id="16" name="矩形 15"/>
          <p:cNvSpPr/>
          <p:nvPr/>
        </p:nvSpPr>
        <p:spPr>
          <a:xfrm>
            <a:off x="4621117" y="1389777"/>
            <a:ext cx="1446068" cy="1701256"/>
          </a:xfrm>
          <a:prstGeom prst="rect">
            <a:avLst/>
          </a:prstGeom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4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4693421" y="1457827"/>
            <a:ext cx="1301461" cy="1105816"/>
          </a:xfrm>
          <a:prstGeom prst="rect">
            <a:avLst/>
          </a:prstGeom>
          <a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4000" r="-14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18" name="任意多边形 17"/>
          <p:cNvSpPr/>
          <p:nvPr/>
        </p:nvSpPr>
        <p:spPr>
          <a:xfrm>
            <a:off x="4693421" y="2563644"/>
            <a:ext cx="1301461" cy="459339"/>
          </a:xfrm>
          <a:custGeom>
            <a:avLst/>
            <a:gdLst>
              <a:gd name="connsiteX0" fmla="*/ 0 w 1301461"/>
              <a:gd name="connsiteY0" fmla="*/ 0 h 459339"/>
              <a:gd name="connsiteX1" fmla="*/ 1301461 w 1301461"/>
              <a:gd name="connsiteY1" fmla="*/ 0 h 459339"/>
              <a:gd name="connsiteX2" fmla="*/ 1301461 w 1301461"/>
              <a:gd name="connsiteY2" fmla="*/ 459339 h 459339"/>
              <a:gd name="connsiteX3" fmla="*/ 0 w 1301461"/>
              <a:gd name="connsiteY3" fmla="*/ 459339 h 459339"/>
              <a:gd name="connsiteX4" fmla="*/ 0 w 1301461"/>
              <a:gd name="connsiteY4" fmla="*/ 0 h 459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1461" h="459339">
                <a:moveTo>
                  <a:pt x="0" y="0"/>
                </a:moveTo>
                <a:lnTo>
                  <a:pt x="1301461" y="0"/>
                </a:lnTo>
                <a:lnTo>
                  <a:pt x="1301461" y="459339"/>
                </a:lnTo>
                <a:lnTo>
                  <a:pt x="0" y="45933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0960" tIns="60960" rIns="60960" bIns="60960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1600" kern="1200"/>
          </a:p>
        </p:txBody>
      </p:sp>
      <p:sp>
        <p:nvSpPr>
          <p:cNvPr id="19" name="矩形 18"/>
          <p:cNvSpPr/>
          <p:nvPr/>
        </p:nvSpPr>
        <p:spPr>
          <a:xfrm>
            <a:off x="6173973" y="1389662"/>
            <a:ext cx="1446068" cy="1701256"/>
          </a:xfrm>
          <a:prstGeom prst="rect">
            <a:avLst/>
          </a:prstGeom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4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6246276" y="1457712"/>
            <a:ext cx="1301461" cy="1105816"/>
          </a:xfrm>
          <a:prstGeom prst="rect">
            <a:avLst/>
          </a:prstGeom>
          <a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4000" r="-14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21" name="任意多边形 20"/>
          <p:cNvSpPr/>
          <p:nvPr/>
        </p:nvSpPr>
        <p:spPr>
          <a:xfrm>
            <a:off x="6246276" y="2563529"/>
            <a:ext cx="1301461" cy="459339"/>
          </a:xfrm>
          <a:custGeom>
            <a:avLst/>
            <a:gdLst>
              <a:gd name="connsiteX0" fmla="*/ 0 w 1301461"/>
              <a:gd name="connsiteY0" fmla="*/ 0 h 459339"/>
              <a:gd name="connsiteX1" fmla="*/ 1301461 w 1301461"/>
              <a:gd name="connsiteY1" fmla="*/ 0 h 459339"/>
              <a:gd name="connsiteX2" fmla="*/ 1301461 w 1301461"/>
              <a:gd name="connsiteY2" fmla="*/ 459339 h 459339"/>
              <a:gd name="connsiteX3" fmla="*/ 0 w 1301461"/>
              <a:gd name="connsiteY3" fmla="*/ 459339 h 459339"/>
              <a:gd name="connsiteX4" fmla="*/ 0 w 1301461"/>
              <a:gd name="connsiteY4" fmla="*/ 0 h 459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1461" h="459339">
                <a:moveTo>
                  <a:pt x="0" y="0"/>
                </a:moveTo>
                <a:lnTo>
                  <a:pt x="1301461" y="0"/>
                </a:lnTo>
                <a:lnTo>
                  <a:pt x="1301461" y="459339"/>
                </a:lnTo>
                <a:lnTo>
                  <a:pt x="0" y="45933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0960" tIns="60960" rIns="60960" bIns="60960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1600" kern="1200"/>
          </a:p>
        </p:txBody>
      </p:sp>
      <p:sp>
        <p:nvSpPr>
          <p:cNvPr id="22" name="矩形 21"/>
          <p:cNvSpPr/>
          <p:nvPr/>
        </p:nvSpPr>
        <p:spPr>
          <a:xfrm>
            <a:off x="1689914" y="2726105"/>
            <a:ext cx="89479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200">
                <a:solidFill>
                  <a:srgbClr val="FF7862"/>
                </a:solidFill>
                <a:latin typeface="方正兰亭黑_GBK"/>
                <a:ea typeface="方正兰亭黑_GBK"/>
              </a:rPr>
              <a:t>成果展示</a:t>
            </a:r>
            <a:r>
              <a:rPr lang="en-US" altLang="zh-CN" sz="1200">
                <a:solidFill>
                  <a:srgbClr val="FF7862"/>
                </a:solidFill>
                <a:latin typeface="方正兰亭黑_GBK"/>
                <a:ea typeface="方正兰亭黑_GBK"/>
              </a:rPr>
              <a:t>1</a:t>
            </a:r>
            <a:endParaRPr lang="zh-CN" altLang="en-US" sz="1200">
              <a:solidFill>
                <a:srgbClr val="FF7862"/>
              </a:solidFill>
              <a:latin typeface="方正兰亭黑_GBK"/>
              <a:ea typeface="方正兰亭黑_GBK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3302018" y="2726105"/>
            <a:ext cx="89479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200">
                <a:solidFill>
                  <a:srgbClr val="FF7862"/>
                </a:solidFill>
                <a:latin typeface="方正兰亭黑_GBK"/>
                <a:ea typeface="方正兰亭黑_GBK"/>
              </a:rPr>
              <a:t>成果展示</a:t>
            </a:r>
            <a:r>
              <a:rPr lang="en-US" altLang="zh-CN" sz="1200">
                <a:solidFill>
                  <a:srgbClr val="FF7862"/>
                </a:solidFill>
                <a:latin typeface="方正兰亭黑_GBK"/>
                <a:ea typeface="方正兰亭黑_GBK"/>
              </a:rPr>
              <a:t>2</a:t>
            </a:r>
            <a:endParaRPr lang="zh-CN" altLang="en-US" sz="1200">
              <a:solidFill>
                <a:srgbClr val="FF7862"/>
              </a:solidFill>
              <a:latin typeface="方正兰亭黑_GBK"/>
              <a:ea typeface="方正兰亭黑_GBK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4894886" y="2709560"/>
            <a:ext cx="89479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200">
                <a:solidFill>
                  <a:srgbClr val="FF7862"/>
                </a:solidFill>
                <a:latin typeface="方正兰亭黑_GBK"/>
                <a:ea typeface="方正兰亭黑_GBK"/>
              </a:rPr>
              <a:t>成果展示</a:t>
            </a:r>
            <a:r>
              <a:rPr lang="en-US" altLang="zh-CN" sz="1200">
                <a:solidFill>
                  <a:srgbClr val="FF7862"/>
                </a:solidFill>
                <a:latin typeface="方正兰亭黑_GBK"/>
                <a:ea typeface="方正兰亭黑_GBK"/>
              </a:rPr>
              <a:t>3</a:t>
            </a:r>
            <a:endParaRPr lang="zh-CN" altLang="en-US" sz="1200">
              <a:solidFill>
                <a:srgbClr val="FF7862"/>
              </a:solidFill>
              <a:latin typeface="方正兰亭黑_GBK"/>
              <a:ea typeface="方正兰亭黑_GBK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6451476" y="2709445"/>
            <a:ext cx="89479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200">
                <a:solidFill>
                  <a:srgbClr val="FF7862"/>
                </a:solidFill>
                <a:latin typeface="方正兰亭黑_GBK"/>
                <a:ea typeface="方正兰亭黑_GBK"/>
              </a:rPr>
              <a:t>成果展示</a:t>
            </a:r>
            <a:r>
              <a:rPr lang="en-US" altLang="zh-CN" sz="1200">
                <a:solidFill>
                  <a:srgbClr val="FF7862"/>
                </a:solidFill>
                <a:latin typeface="方正兰亭黑_GBK"/>
                <a:ea typeface="方正兰亭黑_GBK"/>
              </a:rPr>
              <a:t>4</a:t>
            </a:r>
            <a:endParaRPr lang="zh-CN" altLang="en-US" sz="1200">
              <a:solidFill>
                <a:srgbClr val="FF7862"/>
              </a:solidFill>
              <a:latin typeface="方正兰亭黑_GBK"/>
              <a:ea typeface="方正兰亭黑_GBK"/>
            </a:endParaRPr>
          </a:p>
        </p:txBody>
      </p:sp>
      <p:sp>
        <p:nvSpPr>
          <p:cNvPr id="44" name="文本框 5"/>
          <p:cNvSpPr txBox="1">
            <a:spLocks noChangeArrowheads="1"/>
          </p:cNvSpPr>
          <p:nvPr/>
        </p:nvSpPr>
        <p:spPr bwMode="auto">
          <a:xfrm>
            <a:off x="1414199" y="3171315"/>
            <a:ext cx="110799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200" b="1">
                <a:solidFill>
                  <a:srgbClr val="FF7862"/>
                </a:solidFill>
                <a:latin typeface="方正兰亭黑_GBK"/>
                <a:ea typeface="方正兰亭黑_GBK"/>
              </a:rPr>
              <a:t>研究成果说明</a:t>
            </a:r>
          </a:p>
        </p:txBody>
      </p:sp>
      <p:sp>
        <p:nvSpPr>
          <p:cNvPr id="45" name="文本框 6"/>
          <p:cNvSpPr txBox="1">
            <a:spLocks noChangeArrowheads="1"/>
          </p:cNvSpPr>
          <p:nvPr/>
        </p:nvSpPr>
        <p:spPr bwMode="auto">
          <a:xfrm>
            <a:off x="1415289" y="3448314"/>
            <a:ext cx="6224218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90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charset="-122"/>
                <a:ea typeface="微软雅黑 Light" panose="020B0502040204020203" charset="-122"/>
              </a:rPr>
              <a:t>Lorem ipsum dolor sit amet, consectetur adipiscing elit. Donec luctus nibh sit amet sem vulputate venenatis bibendum orci pulvinar. </a:t>
            </a:r>
          </a:p>
        </p:txBody>
      </p:sp>
      <p:sp>
        <p:nvSpPr>
          <p:cNvPr id="46" name="文本框 6"/>
          <p:cNvSpPr txBox="1">
            <a:spLocks noChangeArrowheads="1"/>
          </p:cNvSpPr>
          <p:nvPr/>
        </p:nvSpPr>
        <p:spPr bwMode="auto">
          <a:xfrm>
            <a:off x="1415289" y="3886783"/>
            <a:ext cx="6224218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90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charset="-122"/>
                <a:ea typeface="微软雅黑 Light" panose="020B0502040204020203" charset="-122"/>
              </a:rPr>
              <a:t>Lorem ipsum dolor sit amet, consectetur adipiscing elit. Donec luctus nibh sit amet sem vulputate venenatis bibendum orci pulvinar. </a:t>
            </a:r>
          </a:p>
        </p:txBody>
      </p:sp>
      <p:grpSp>
        <p:nvGrpSpPr>
          <p:cNvPr id="47" name="组合 46"/>
          <p:cNvGrpSpPr/>
          <p:nvPr/>
        </p:nvGrpSpPr>
        <p:grpSpPr>
          <a:xfrm>
            <a:off x="4257536" y="936403"/>
            <a:ext cx="628926" cy="89203"/>
            <a:chOff x="4064994" y="3738475"/>
            <a:chExt cx="987048" cy="139997"/>
          </a:xfrm>
        </p:grpSpPr>
        <p:sp>
          <p:nvSpPr>
            <p:cNvPr id="48" name="椭圆 47"/>
            <p:cNvSpPr/>
            <p:nvPr/>
          </p:nvSpPr>
          <p:spPr>
            <a:xfrm>
              <a:off x="4064994" y="3738475"/>
              <a:ext cx="139997" cy="13999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9" name="椭圆 48"/>
            <p:cNvSpPr/>
            <p:nvPr/>
          </p:nvSpPr>
          <p:spPr>
            <a:xfrm>
              <a:off x="4276757" y="3738475"/>
              <a:ext cx="139997" cy="139997"/>
            </a:xfrm>
            <a:prstGeom prst="ellipse">
              <a:avLst/>
            </a:prstGeom>
            <a:solidFill>
              <a:srgbClr val="FEC1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0" name="椭圆 49"/>
            <p:cNvSpPr/>
            <p:nvPr/>
          </p:nvSpPr>
          <p:spPr>
            <a:xfrm>
              <a:off x="4488520" y="3738475"/>
              <a:ext cx="139997" cy="139997"/>
            </a:xfrm>
            <a:prstGeom prst="ellipse">
              <a:avLst/>
            </a:prstGeom>
            <a:solidFill>
              <a:srgbClr val="B287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1" name="椭圆 50"/>
            <p:cNvSpPr/>
            <p:nvPr/>
          </p:nvSpPr>
          <p:spPr>
            <a:xfrm>
              <a:off x="4700283" y="3738475"/>
              <a:ext cx="139997" cy="139997"/>
            </a:xfrm>
            <a:prstGeom prst="ellipse">
              <a:avLst/>
            </a:prstGeom>
            <a:solidFill>
              <a:srgbClr val="21B3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2" name="椭圆 51"/>
            <p:cNvSpPr/>
            <p:nvPr/>
          </p:nvSpPr>
          <p:spPr>
            <a:xfrm>
              <a:off x="4912045" y="3738475"/>
              <a:ext cx="139997" cy="139997"/>
            </a:xfrm>
            <a:prstGeom prst="ellipse">
              <a:avLst/>
            </a:prstGeom>
            <a:solidFill>
              <a:srgbClr val="0C67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5"/>
          <p:cNvSpPr txBox="1">
            <a:spLocks noChangeArrowheads="1"/>
          </p:cNvSpPr>
          <p:nvPr/>
        </p:nvSpPr>
        <p:spPr bwMode="auto">
          <a:xfrm>
            <a:off x="3878543" y="283431"/>
            <a:ext cx="138691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200">
                <a:solidFill>
                  <a:srgbClr val="FF7862"/>
                </a:solidFill>
                <a:latin typeface="方正兰亭黑_GBK"/>
                <a:ea typeface="方正兰亭黑_GBK"/>
              </a:rPr>
              <a:t>3.2 </a:t>
            </a:r>
            <a:r>
              <a:rPr lang="zh-CN" altLang="en-US" sz="1200">
                <a:solidFill>
                  <a:srgbClr val="FF7862"/>
                </a:solidFill>
                <a:latin typeface="方正兰亭黑_GBK"/>
                <a:ea typeface="方正兰亭黑_GBK"/>
              </a:rPr>
              <a:t>研究成果应用</a:t>
            </a:r>
          </a:p>
        </p:txBody>
      </p:sp>
      <p:sp>
        <p:nvSpPr>
          <p:cNvPr id="3" name="文本框 6"/>
          <p:cNvSpPr txBox="1">
            <a:spLocks noChangeArrowheads="1"/>
          </p:cNvSpPr>
          <p:nvPr/>
        </p:nvSpPr>
        <p:spPr bwMode="auto">
          <a:xfrm>
            <a:off x="2466132" y="498304"/>
            <a:ext cx="4373223" cy="44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800">
                <a:solidFill>
                  <a:srgbClr val="B28743"/>
                </a:solidFill>
                <a:latin typeface="微软雅黑 Light" panose="020B0502040204020203" charset="-122"/>
                <a:ea typeface="微软雅黑 Light" panose="020B0502040204020203" charset="-122"/>
              </a:rPr>
              <a:t>Lorem ipsum dolor sit amet, consectetur adipiscing elit. Donec luctus nibh sit amet sem vulputate venenatis bibendum orci pulvinar. </a:t>
            </a:r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163" y="1548976"/>
            <a:ext cx="4129050" cy="2747526"/>
          </a:xfrm>
          <a:prstGeom prst="rect">
            <a:avLst/>
          </a:prstGeom>
        </p:spPr>
      </p:pic>
      <p:sp>
        <p:nvSpPr>
          <p:cNvPr id="35" name="矩形 34"/>
          <p:cNvSpPr/>
          <p:nvPr/>
        </p:nvSpPr>
        <p:spPr>
          <a:xfrm>
            <a:off x="4751659" y="2232005"/>
            <a:ext cx="36101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800">
                <a:solidFill>
                  <a:schemeClr val="tx1">
                    <a:lumMod val="85000"/>
                    <a:lumOff val="15000"/>
                  </a:schemeClr>
                </a:solidFill>
              </a:rPr>
              <a:t>Lorem ipsum dolor sit amet, consectetur adipiscing elit. Donec luctus nibh sit amet sem vulputate venenatis bibendum orci pulvinar. </a:t>
            </a:r>
          </a:p>
        </p:txBody>
      </p:sp>
      <p:sp>
        <p:nvSpPr>
          <p:cNvPr id="36" name="矩形 35"/>
          <p:cNvSpPr/>
          <p:nvPr/>
        </p:nvSpPr>
        <p:spPr>
          <a:xfrm>
            <a:off x="4751659" y="3033421"/>
            <a:ext cx="36101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800">
                <a:solidFill>
                  <a:schemeClr val="tx1">
                    <a:lumMod val="85000"/>
                    <a:lumOff val="15000"/>
                  </a:schemeClr>
                </a:solidFill>
              </a:rPr>
              <a:t>Lorem ipsum dolor sit amet, consectetur adipiscing elit. Donec luctus nibh sit amet sem vulputate venenatis bibendum orci pulvinar. </a:t>
            </a:r>
          </a:p>
        </p:txBody>
      </p:sp>
      <p:sp>
        <p:nvSpPr>
          <p:cNvPr id="37" name="矩形 36"/>
          <p:cNvSpPr/>
          <p:nvPr/>
        </p:nvSpPr>
        <p:spPr>
          <a:xfrm>
            <a:off x="4751658" y="3834837"/>
            <a:ext cx="36101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800">
                <a:solidFill>
                  <a:schemeClr val="tx1">
                    <a:lumMod val="85000"/>
                    <a:lumOff val="15000"/>
                  </a:schemeClr>
                </a:solidFill>
              </a:rPr>
              <a:t>Lorem ipsum dolor sit amet, consectetur adipiscing elit. Donec luctus nibh sit amet sem vulputate venenatis bibendum orci pulvinar. </a:t>
            </a:r>
          </a:p>
        </p:txBody>
      </p:sp>
      <p:sp>
        <p:nvSpPr>
          <p:cNvPr id="38" name="矩形 37"/>
          <p:cNvSpPr/>
          <p:nvPr/>
        </p:nvSpPr>
        <p:spPr>
          <a:xfrm>
            <a:off x="4751658" y="1988326"/>
            <a:ext cx="58702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200">
                <a:solidFill>
                  <a:srgbClr val="FF7862"/>
                </a:solidFill>
                <a:latin typeface="方正兰亭黑_GBK"/>
                <a:ea typeface="方正兰亭黑_GBK"/>
              </a:rPr>
              <a:t>应用</a:t>
            </a:r>
            <a:r>
              <a:rPr lang="en-US" altLang="zh-CN" sz="1200">
                <a:solidFill>
                  <a:srgbClr val="FF7862"/>
                </a:solidFill>
                <a:latin typeface="方正兰亭黑_GBK"/>
                <a:ea typeface="方正兰亭黑_GBK"/>
              </a:rPr>
              <a:t>1</a:t>
            </a:r>
            <a:endParaRPr lang="zh-CN" altLang="en-US" sz="1200">
              <a:solidFill>
                <a:srgbClr val="FF7862"/>
              </a:solidFill>
              <a:latin typeface="方正兰亭黑_GBK"/>
              <a:ea typeface="方正兰亭黑_GBK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4751658" y="2801345"/>
            <a:ext cx="58702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200">
                <a:solidFill>
                  <a:srgbClr val="FF7862"/>
                </a:solidFill>
                <a:latin typeface="方正兰亭黑_GBK"/>
                <a:ea typeface="方正兰亭黑_GBK"/>
              </a:rPr>
              <a:t>应用</a:t>
            </a:r>
            <a:r>
              <a:rPr lang="en-US" altLang="zh-CN" sz="1200">
                <a:solidFill>
                  <a:srgbClr val="FF7862"/>
                </a:solidFill>
                <a:latin typeface="方正兰亭黑_GBK"/>
                <a:ea typeface="方正兰亭黑_GBK"/>
              </a:rPr>
              <a:t>2</a:t>
            </a:r>
            <a:endParaRPr lang="zh-CN" altLang="en-US" sz="1200">
              <a:solidFill>
                <a:srgbClr val="FF7862"/>
              </a:solidFill>
              <a:latin typeface="方正兰亭黑_GBK"/>
              <a:ea typeface="方正兰亭黑_GBK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4751658" y="3588662"/>
            <a:ext cx="58702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200">
                <a:solidFill>
                  <a:srgbClr val="FF7862"/>
                </a:solidFill>
                <a:latin typeface="方正兰亭黑_GBK"/>
                <a:ea typeface="方正兰亭黑_GBK"/>
              </a:rPr>
              <a:t>应用</a:t>
            </a:r>
            <a:r>
              <a:rPr lang="en-US" altLang="zh-CN" sz="1200">
                <a:solidFill>
                  <a:srgbClr val="FF7862"/>
                </a:solidFill>
                <a:latin typeface="方正兰亭黑_GBK"/>
                <a:ea typeface="方正兰亭黑_GBK"/>
              </a:rPr>
              <a:t>3</a:t>
            </a:r>
            <a:endParaRPr lang="zh-CN" altLang="en-US" sz="1200">
              <a:solidFill>
                <a:srgbClr val="FF7862"/>
              </a:solidFill>
              <a:latin typeface="方正兰亭黑_GBK"/>
              <a:ea typeface="方正兰亭黑_GBK"/>
            </a:endParaRPr>
          </a:p>
        </p:txBody>
      </p:sp>
      <p:grpSp>
        <p:nvGrpSpPr>
          <p:cNvPr id="41" name="组合 40"/>
          <p:cNvGrpSpPr/>
          <p:nvPr/>
        </p:nvGrpSpPr>
        <p:grpSpPr>
          <a:xfrm>
            <a:off x="4257536" y="936403"/>
            <a:ext cx="628926" cy="89203"/>
            <a:chOff x="4064994" y="3738475"/>
            <a:chExt cx="987048" cy="139997"/>
          </a:xfrm>
        </p:grpSpPr>
        <p:sp>
          <p:nvSpPr>
            <p:cNvPr id="42" name="椭圆 41"/>
            <p:cNvSpPr/>
            <p:nvPr/>
          </p:nvSpPr>
          <p:spPr>
            <a:xfrm>
              <a:off x="4064994" y="3738475"/>
              <a:ext cx="139997" cy="13999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3" name="椭圆 42"/>
            <p:cNvSpPr/>
            <p:nvPr/>
          </p:nvSpPr>
          <p:spPr>
            <a:xfrm>
              <a:off x="4276757" y="3738475"/>
              <a:ext cx="139997" cy="139997"/>
            </a:xfrm>
            <a:prstGeom prst="ellipse">
              <a:avLst/>
            </a:prstGeom>
            <a:solidFill>
              <a:srgbClr val="FEC1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4" name="椭圆 43"/>
            <p:cNvSpPr/>
            <p:nvPr/>
          </p:nvSpPr>
          <p:spPr>
            <a:xfrm>
              <a:off x="4488520" y="3738475"/>
              <a:ext cx="139997" cy="139997"/>
            </a:xfrm>
            <a:prstGeom prst="ellipse">
              <a:avLst/>
            </a:prstGeom>
            <a:solidFill>
              <a:srgbClr val="B287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5" name="椭圆 44"/>
            <p:cNvSpPr/>
            <p:nvPr/>
          </p:nvSpPr>
          <p:spPr>
            <a:xfrm>
              <a:off x="4700283" y="3738475"/>
              <a:ext cx="139997" cy="139997"/>
            </a:xfrm>
            <a:prstGeom prst="ellipse">
              <a:avLst/>
            </a:prstGeom>
            <a:solidFill>
              <a:srgbClr val="21B3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6" name="椭圆 45"/>
            <p:cNvSpPr/>
            <p:nvPr/>
          </p:nvSpPr>
          <p:spPr>
            <a:xfrm>
              <a:off x="4912045" y="3738475"/>
              <a:ext cx="139997" cy="139997"/>
            </a:xfrm>
            <a:prstGeom prst="ellipse">
              <a:avLst/>
            </a:prstGeom>
            <a:solidFill>
              <a:srgbClr val="0C67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4232796" y="1916853"/>
            <a:ext cx="419947" cy="419947"/>
            <a:chOff x="4232796" y="1916853"/>
            <a:chExt cx="419947" cy="419947"/>
          </a:xfrm>
        </p:grpSpPr>
        <p:sp>
          <p:nvSpPr>
            <p:cNvPr id="32" name="椭圆 31"/>
            <p:cNvSpPr/>
            <p:nvPr/>
          </p:nvSpPr>
          <p:spPr>
            <a:xfrm>
              <a:off x="4232796" y="1916853"/>
              <a:ext cx="419947" cy="419947"/>
            </a:xfrm>
            <a:prstGeom prst="ellipse">
              <a:avLst/>
            </a:prstGeom>
            <a:ln w="28575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7" name="AutoShape 4"/>
            <p:cNvSpPr/>
            <p:nvPr/>
          </p:nvSpPr>
          <p:spPr bwMode="auto">
            <a:xfrm>
              <a:off x="4332650" y="2013551"/>
              <a:ext cx="225522" cy="22655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7428" y="17466"/>
                  </a:moveTo>
                  <a:cubicBezTo>
                    <a:pt x="16669" y="16923"/>
                    <a:pt x="15846" y="16465"/>
                    <a:pt x="14963" y="16121"/>
                  </a:cubicBezTo>
                  <a:cubicBezTo>
                    <a:pt x="15595" y="14609"/>
                    <a:pt x="15967" y="12928"/>
                    <a:pt x="16010" y="11148"/>
                  </a:cubicBezTo>
                  <a:lnTo>
                    <a:pt x="20188" y="11148"/>
                  </a:lnTo>
                  <a:cubicBezTo>
                    <a:pt x="20097" y="13612"/>
                    <a:pt x="19065" y="15838"/>
                    <a:pt x="17428" y="17466"/>
                  </a:cubicBezTo>
                  <a:moveTo>
                    <a:pt x="1411" y="11148"/>
                  </a:moveTo>
                  <a:lnTo>
                    <a:pt x="5589" y="11148"/>
                  </a:lnTo>
                  <a:cubicBezTo>
                    <a:pt x="5632" y="12928"/>
                    <a:pt x="6004" y="14609"/>
                    <a:pt x="6636" y="16121"/>
                  </a:cubicBezTo>
                  <a:cubicBezTo>
                    <a:pt x="5753" y="16465"/>
                    <a:pt x="4931" y="16923"/>
                    <a:pt x="4171" y="17466"/>
                  </a:cubicBezTo>
                  <a:cubicBezTo>
                    <a:pt x="2534" y="15838"/>
                    <a:pt x="1502" y="13612"/>
                    <a:pt x="1411" y="11148"/>
                  </a:cubicBezTo>
                  <a:moveTo>
                    <a:pt x="3785" y="4553"/>
                  </a:moveTo>
                  <a:cubicBezTo>
                    <a:pt x="4579" y="5170"/>
                    <a:pt x="5448" y="5691"/>
                    <a:pt x="6388" y="6084"/>
                  </a:cubicBezTo>
                  <a:cubicBezTo>
                    <a:pt x="5901" y="7433"/>
                    <a:pt x="5627" y="8908"/>
                    <a:pt x="5589" y="10451"/>
                  </a:cubicBezTo>
                  <a:lnTo>
                    <a:pt x="1411" y="10451"/>
                  </a:lnTo>
                  <a:cubicBezTo>
                    <a:pt x="1494" y="8190"/>
                    <a:pt x="2376" y="6135"/>
                    <a:pt x="3785" y="4553"/>
                  </a:cubicBezTo>
                  <a:moveTo>
                    <a:pt x="11148" y="10451"/>
                  </a:moveTo>
                  <a:lnTo>
                    <a:pt x="11148" y="6950"/>
                  </a:lnTo>
                  <a:cubicBezTo>
                    <a:pt x="12339" y="6913"/>
                    <a:pt x="13484" y="6696"/>
                    <a:pt x="14558" y="6324"/>
                  </a:cubicBezTo>
                  <a:cubicBezTo>
                    <a:pt x="15018" y="7598"/>
                    <a:pt x="15276" y="8992"/>
                    <a:pt x="15314" y="10451"/>
                  </a:cubicBezTo>
                  <a:cubicBezTo>
                    <a:pt x="15314" y="10451"/>
                    <a:pt x="11148" y="10451"/>
                    <a:pt x="11148" y="10451"/>
                  </a:cubicBezTo>
                  <a:close/>
                  <a:moveTo>
                    <a:pt x="14311" y="15882"/>
                  </a:moveTo>
                  <a:cubicBezTo>
                    <a:pt x="13309" y="15559"/>
                    <a:pt x="12247" y="15380"/>
                    <a:pt x="11148" y="15346"/>
                  </a:cubicBezTo>
                  <a:lnTo>
                    <a:pt x="11148" y="11148"/>
                  </a:lnTo>
                  <a:lnTo>
                    <a:pt x="15314" y="11148"/>
                  </a:lnTo>
                  <a:cubicBezTo>
                    <a:pt x="15270" y="12844"/>
                    <a:pt x="14914" y="14445"/>
                    <a:pt x="14311" y="15882"/>
                  </a:cubicBezTo>
                  <a:moveTo>
                    <a:pt x="14683" y="16757"/>
                  </a:moveTo>
                  <a:cubicBezTo>
                    <a:pt x="15476" y="17063"/>
                    <a:pt x="16218" y="17466"/>
                    <a:pt x="16904" y="17941"/>
                  </a:cubicBezTo>
                  <a:cubicBezTo>
                    <a:pt x="15632" y="19031"/>
                    <a:pt x="14067" y="19781"/>
                    <a:pt x="12344" y="20068"/>
                  </a:cubicBezTo>
                  <a:cubicBezTo>
                    <a:pt x="13280" y="19136"/>
                    <a:pt x="14076" y="18017"/>
                    <a:pt x="14683" y="16757"/>
                  </a:cubicBezTo>
                  <a:moveTo>
                    <a:pt x="11148" y="20188"/>
                  </a:moveTo>
                  <a:lnTo>
                    <a:pt x="11148" y="16043"/>
                  </a:lnTo>
                  <a:cubicBezTo>
                    <a:pt x="12146" y="16075"/>
                    <a:pt x="13113" y="16231"/>
                    <a:pt x="14025" y="16516"/>
                  </a:cubicBezTo>
                  <a:cubicBezTo>
                    <a:pt x="13314" y="17970"/>
                    <a:pt x="12343" y="19223"/>
                    <a:pt x="11185" y="20186"/>
                  </a:cubicBezTo>
                  <a:cubicBezTo>
                    <a:pt x="11185" y="20186"/>
                    <a:pt x="11148" y="20188"/>
                    <a:pt x="11148" y="20188"/>
                  </a:cubicBezTo>
                  <a:close/>
                  <a:moveTo>
                    <a:pt x="9255" y="20068"/>
                  </a:moveTo>
                  <a:cubicBezTo>
                    <a:pt x="7532" y="19781"/>
                    <a:pt x="5967" y="19031"/>
                    <a:pt x="4695" y="17941"/>
                  </a:cubicBezTo>
                  <a:cubicBezTo>
                    <a:pt x="5381" y="17466"/>
                    <a:pt x="6123" y="17063"/>
                    <a:pt x="6916" y="16757"/>
                  </a:cubicBezTo>
                  <a:cubicBezTo>
                    <a:pt x="7523" y="18017"/>
                    <a:pt x="8319" y="19136"/>
                    <a:pt x="9255" y="20068"/>
                  </a:cubicBezTo>
                  <a:moveTo>
                    <a:pt x="10451" y="11148"/>
                  </a:moveTo>
                  <a:lnTo>
                    <a:pt x="10451" y="15346"/>
                  </a:lnTo>
                  <a:cubicBezTo>
                    <a:pt x="9352" y="15380"/>
                    <a:pt x="8290" y="15559"/>
                    <a:pt x="7288" y="15882"/>
                  </a:cubicBezTo>
                  <a:cubicBezTo>
                    <a:pt x="6685" y="14445"/>
                    <a:pt x="6329" y="12844"/>
                    <a:pt x="6285" y="11148"/>
                  </a:cubicBezTo>
                  <a:cubicBezTo>
                    <a:pt x="6285" y="11148"/>
                    <a:pt x="10451" y="11148"/>
                    <a:pt x="10451" y="11148"/>
                  </a:cubicBezTo>
                  <a:close/>
                  <a:moveTo>
                    <a:pt x="7041" y="6324"/>
                  </a:moveTo>
                  <a:cubicBezTo>
                    <a:pt x="8115" y="6696"/>
                    <a:pt x="9260" y="6913"/>
                    <a:pt x="10451" y="6950"/>
                  </a:cubicBezTo>
                  <a:lnTo>
                    <a:pt x="10451" y="10451"/>
                  </a:lnTo>
                  <a:lnTo>
                    <a:pt x="6285" y="10451"/>
                  </a:lnTo>
                  <a:cubicBezTo>
                    <a:pt x="6324" y="8992"/>
                    <a:pt x="6581" y="7598"/>
                    <a:pt x="7041" y="6324"/>
                  </a:cubicBezTo>
                  <a:moveTo>
                    <a:pt x="6651" y="5442"/>
                  </a:moveTo>
                  <a:cubicBezTo>
                    <a:pt x="5790" y="5084"/>
                    <a:pt x="4993" y="4609"/>
                    <a:pt x="4263" y="4050"/>
                  </a:cubicBezTo>
                  <a:cubicBezTo>
                    <a:pt x="5606" y="2749"/>
                    <a:pt x="7332" y="1851"/>
                    <a:pt x="9255" y="1531"/>
                  </a:cubicBezTo>
                  <a:cubicBezTo>
                    <a:pt x="8175" y="2610"/>
                    <a:pt x="7286" y="3939"/>
                    <a:pt x="6651" y="5442"/>
                  </a:cubicBezTo>
                  <a:moveTo>
                    <a:pt x="10451" y="1411"/>
                  </a:moveTo>
                  <a:lnTo>
                    <a:pt x="10451" y="6253"/>
                  </a:lnTo>
                  <a:cubicBezTo>
                    <a:pt x="9352" y="6217"/>
                    <a:pt x="8296" y="6021"/>
                    <a:pt x="7303" y="5681"/>
                  </a:cubicBezTo>
                  <a:cubicBezTo>
                    <a:pt x="8029" y="3972"/>
                    <a:pt x="9101" y="2507"/>
                    <a:pt x="10415" y="1413"/>
                  </a:cubicBezTo>
                  <a:cubicBezTo>
                    <a:pt x="10427" y="1412"/>
                    <a:pt x="10439" y="1411"/>
                    <a:pt x="10451" y="1411"/>
                  </a:cubicBezTo>
                  <a:moveTo>
                    <a:pt x="12344" y="1531"/>
                  </a:moveTo>
                  <a:cubicBezTo>
                    <a:pt x="14267" y="1851"/>
                    <a:pt x="15993" y="2749"/>
                    <a:pt x="17336" y="4050"/>
                  </a:cubicBezTo>
                  <a:cubicBezTo>
                    <a:pt x="16606" y="4609"/>
                    <a:pt x="15809" y="5084"/>
                    <a:pt x="14948" y="5442"/>
                  </a:cubicBezTo>
                  <a:cubicBezTo>
                    <a:pt x="14313" y="3939"/>
                    <a:pt x="13424" y="2610"/>
                    <a:pt x="12344" y="1531"/>
                  </a:cubicBezTo>
                  <a:moveTo>
                    <a:pt x="11184" y="1413"/>
                  </a:moveTo>
                  <a:cubicBezTo>
                    <a:pt x="12498" y="2507"/>
                    <a:pt x="13570" y="3972"/>
                    <a:pt x="14296" y="5681"/>
                  </a:cubicBezTo>
                  <a:cubicBezTo>
                    <a:pt x="13303" y="6021"/>
                    <a:pt x="12247" y="6217"/>
                    <a:pt x="11148" y="6253"/>
                  </a:cubicBezTo>
                  <a:lnTo>
                    <a:pt x="11148" y="1411"/>
                  </a:lnTo>
                  <a:cubicBezTo>
                    <a:pt x="11160" y="1411"/>
                    <a:pt x="11172" y="1412"/>
                    <a:pt x="11184" y="1413"/>
                  </a:cubicBezTo>
                  <a:moveTo>
                    <a:pt x="10414" y="20186"/>
                  </a:moveTo>
                  <a:cubicBezTo>
                    <a:pt x="9256" y="19223"/>
                    <a:pt x="8285" y="17970"/>
                    <a:pt x="7574" y="16516"/>
                  </a:cubicBezTo>
                  <a:cubicBezTo>
                    <a:pt x="8486" y="16231"/>
                    <a:pt x="9453" y="16075"/>
                    <a:pt x="10451" y="16043"/>
                  </a:cubicBezTo>
                  <a:lnTo>
                    <a:pt x="10451" y="20188"/>
                  </a:lnTo>
                  <a:cubicBezTo>
                    <a:pt x="10451" y="20188"/>
                    <a:pt x="10414" y="20186"/>
                    <a:pt x="10414" y="20186"/>
                  </a:cubicBezTo>
                  <a:close/>
                  <a:moveTo>
                    <a:pt x="20188" y="10451"/>
                  </a:moveTo>
                  <a:lnTo>
                    <a:pt x="16010" y="10451"/>
                  </a:lnTo>
                  <a:cubicBezTo>
                    <a:pt x="15972" y="8908"/>
                    <a:pt x="15698" y="7433"/>
                    <a:pt x="15211" y="6084"/>
                  </a:cubicBezTo>
                  <a:cubicBezTo>
                    <a:pt x="16151" y="5691"/>
                    <a:pt x="17020" y="5170"/>
                    <a:pt x="17814" y="4553"/>
                  </a:cubicBezTo>
                  <a:cubicBezTo>
                    <a:pt x="19223" y="6135"/>
                    <a:pt x="20105" y="8190"/>
                    <a:pt x="20188" y="10451"/>
                  </a:cubicBezTo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4"/>
                    <a:pt x="4835" y="21600"/>
                    <a:pt x="10800" y="21600"/>
                  </a:cubicBezTo>
                  <a:cubicBezTo>
                    <a:pt x="16764" y="21600"/>
                    <a:pt x="21600" y="16764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</a:path>
              </a:pathLst>
            </a:custGeom>
            <a:solidFill>
              <a:sysClr val="window" lastClr="FFFFFF"/>
            </a:solidFill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4232795" y="3470487"/>
            <a:ext cx="419947" cy="419947"/>
            <a:chOff x="4232795" y="3470487"/>
            <a:chExt cx="419947" cy="419947"/>
          </a:xfrm>
        </p:grpSpPr>
        <p:sp>
          <p:nvSpPr>
            <p:cNvPr id="34" name="椭圆 33"/>
            <p:cNvSpPr/>
            <p:nvPr/>
          </p:nvSpPr>
          <p:spPr>
            <a:xfrm>
              <a:off x="4232795" y="3470487"/>
              <a:ext cx="419947" cy="419947"/>
            </a:xfrm>
            <a:prstGeom prst="ellipse">
              <a:avLst/>
            </a:prstGeom>
            <a:ln w="28575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48" name="组合 47"/>
            <p:cNvGrpSpPr/>
            <p:nvPr/>
          </p:nvGrpSpPr>
          <p:grpSpPr>
            <a:xfrm>
              <a:off x="4326403" y="3585721"/>
              <a:ext cx="232730" cy="189479"/>
              <a:chOff x="7550150" y="3613150"/>
              <a:chExt cx="358775" cy="292100"/>
            </a:xfrm>
          </p:grpSpPr>
          <p:sp>
            <p:nvSpPr>
              <p:cNvPr id="49" name="AutoShape 5"/>
              <p:cNvSpPr/>
              <p:nvPr/>
            </p:nvSpPr>
            <p:spPr bwMode="auto">
              <a:xfrm>
                <a:off x="7796213" y="3702050"/>
                <a:ext cx="68262" cy="9048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7999" y="18900"/>
                    </a:moveTo>
                    <a:lnTo>
                      <a:pt x="3600" y="18900"/>
                    </a:lnTo>
                    <a:lnTo>
                      <a:pt x="3600" y="2700"/>
                    </a:lnTo>
                    <a:lnTo>
                      <a:pt x="7200" y="2700"/>
                    </a:lnTo>
                    <a:lnTo>
                      <a:pt x="17999" y="14850"/>
                    </a:lnTo>
                    <a:cubicBezTo>
                      <a:pt x="17999" y="14850"/>
                      <a:pt x="17999" y="18900"/>
                      <a:pt x="17999" y="18900"/>
                    </a:cubicBezTo>
                    <a:close/>
                    <a:moveTo>
                      <a:pt x="10195" y="1202"/>
                    </a:moveTo>
                    <a:cubicBezTo>
                      <a:pt x="9527" y="450"/>
                      <a:pt x="8402" y="0"/>
                      <a:pt x="7200" y="0"/>
                    </a:cubicBezTo>
                    <a:lnTo>
                      <a:pt x="3600" y="0"/>
                    </a:lnTo>
                    <a:cubicBezTo>
                      <a:pt x="1610" y="0"/>
                      <a:pt x="0" y="1207"/>
                      <a:pt x="0" y="2700"/>
                    </a:cubicBezTo>
                    <a:lnTo>
                      <a:pt x="0" y="18900"/>
                    </a:lnTo>
                    <a:cubicBezTo>
                      <a:pt x="0" y="20392"/>
                      <a:pt x="1610" y="21599"/>
                      <a:pt x="3600" y="21599"/>
                    </a:cubicBezTo>
                    <a:lnTo>
                      <a:pt x="17999" y="21599"/>
                    </a:lnTo>
                    <a:cubicBezTo>
                      <a:pt x="19989" y="21599"/>
                      <a:pt x="21600" y="20392"/>
                      <a:pt x="21600" y="18900"/>
                    </a:cubicBezTo>
                    <a:lnTo>
                      <a:pt x="21600" y="14850"/>
                    </a:lnTo>
                    <a:cubicBezTo>
                      <a:pt x="21600" y="14317"/>
                      <a:pt x="21389" y="13795"/>
                      <a:pt x="20995" y="13352"/>
                    </a:cubicBezTo>
                    <a:cubicBezTo>
                      <a:pt x="20995" y="13352"/>
                      <a:pt x="10195" y="1202"/>
                      <a:pt x="10195" y="1202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marL="0" marR="0" lvl="0" indent="0" algn="ctr" defTabSz="2286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5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Gill Sans" charset="0"/>
                  <a:ea typeface="宋体" panose="02010600030101010101" pitchFamily="2" charset="-122"/>
                  <a:sym typeface="Gill Sans" charset="0"/>
                </a:endParaRPr>
              </a:p>
            </p:txBody>
          </p:sp>
          <p:sp>
            <p:nvSpPr>
              <p:cNvPr id="50" name="AutoShape 6"/>
              <p:cNvSpPr/>
              <p:nvPr/>
            </p:nvSpPr>
            <p:spPr bwMode="auto">
              <a:xfrm>
                <a:off x="7550150" y="3613150"/>
                <a:ext cx="358775" cy="29210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250" y="16615"/>
                    </a:moveTo>
                    <a:cubicBezTo>
                      <a:pt x="20250" y="17074"/>
                      <a:pt x="19948" y="17446"/>
                      <a:pt x="19575" y="17446"/>
                    </a:cubicBezTo>
                    <a:lnTo>
                      <a:pt x="18803" y="17446"/>
                    </a:lnTo>
                    <a:cubicBezTo>
                      <a:pt x="18501" y="16016"/>
                      <a:pt x="17453" y="14953"/>
                      <a:pt x="16200" y="14953"/>
                    </a:cubicBezTo>
                    <a:cubicBezTo>
                      <a:pt x="14945" y="14953"/>
                      <a:pt x="13897" y="16016"/>
                      <a:pt x="13595" y="17446"/>
                    </a:cubicBezTo>
                    <a:lnTo>
                      <a:pt x="10029" y="17446"/>
                    </a:lnTo>
                    <a:cubicBezTo>
                      <a:pt x="9727" y="16016"/>
                      <a:pt x="8679" y="14953"/>
                      <a:pt x="7425" y="14953"/>
                    </a:cubicBezTo>
                    <a:cubicBezTo>
                      <a:pt x="6170" y="14953"/>
                      <a:pt x="5122" y="16016"/>
                      <a:pt x="4820" y="17446"/>
                    </a:cubicBezTo>
                    <a:lnTo>
                      <a:pt x="4050" y="17446"/>
                    </a:lnTo>
                    <a:cubicBezTo>
                      <a:pt x="3677" y="17446"/>
                      <a:pt x="3375" y="17074"/>
                      <a:pt x="3375" y="16615"/>
                    </a:cubicBezTo>
                    <a:lnTo>
                      <a:pt x="3375" y="14123"/>
                    </a:lnTo>
                    <a:lnTo>
                      <a:pt x="12150" y="14123"/>
                    </a:lnTo>
                    <a:cubicBezTo>
                      <a:pt x="13266" y="14123"/>
                      <a:pt x="14175" y="13005"/>
                      <a:pt x="14175" y="11630"/>
                    </a:cubicBezTo>
                    <a:lnTo>
                      <a:pt x="14175" y="5815"/>
                    </a:lnTo>
                    <a:lnTo>
                      <a:pt x="16875" y="5815"/>
                    </a:lnTo>
                    <a:cubicBezTo>
                      <a:pt x="17100" y="5815"/>
                      <a:pt x="17311" y="5954"/>
                      <a:pt x="17436" y="6185"/>
                    </a:cubicBezTo>
                    <a:lnTo>
                      <a:pt x="20136" y="11169"/>
                    </a:lnTo>
                    <a:cubicBezTo>
                      <a:pt x="20210" y="11306"/>
                      <a:pt x="20250" y="11466"/>
                      <a:pt x="20250" y="11630"/>
                    </a:cubicBezTo>
                    <a:cubicBezTo>
                      <a:pt x="20250" y="11630"/>
                      <a:pt x="20250" y="16615"/>
                      <a:pt x="20250" y="16615"/>
                    </a:cubicBezTo>
                    <a:close/>
                    <a:moveTo>
                      <a:pt x="16200" y="19938"/>
                    </a:moveTo>
                    <a:cubicBezTo>
                      <a:pt x="15454" y="19938"/>
                      <a:pt x="14850" y="19193"/>
                      <a:pt x="14850" y="18276"/>
                    </a:cubicBezTo>
                    <a:cubicBezTo>
                      <a:pt x="14850" y="17360"/>
                      <a:pt x="15454" y="16615"/>
                      <a:pt x="16200" y="16615"/>
                    </a:cubicBezTo>
                    <a:cubicBezTo>
                      <a:pt x="16945" y="16615"/>
                      <a:pt x="17550" y="17360"/>
                      <a:pt x="17550" y="18276"/>
                    </a:cubicBezTo>
                    <a:cubicBezTo>
                      <a:pt x="17550" y="19193"/>
                      <a:pt x="16945" y="19938"/>
                      <a:pt x="16200" y="19938"/>
                    </a:cubicBezTo>
                    <a:moveTo>
                      <a:pt x="7425" y="19938"/>
                    </a:moveTo>
                    <a:cubicBezTo>
                      <a:pt x="6679" y="19938"/>
                      <a:pt x="6075" y="19193"/>
                      <a:pt x="6075" y="18276"/>
                    </a:cubicBezTo>
                    <a:cubicBezTo>
                      <a:pt x="6075" y="17360"/>
                      <a:pt x="6679" y="16615"/>
                      <a:pt x="7425" y="16615"/>
                    </a:cubicBezTo>
                    <a:cubicBezTo>
                      <a:pt x="8170" y="16615"/>
                      <a:pt x="8775" y="17360"/>
                      <a:pt x="8775" y="18276"/>
                    </a:cubicBezTo>
                    <a:cubicBezTo>
                      <a:pt x="8775" y="19193"/>
                      <a:pt x="8170" y="19938"/>
                      <a:pt x="7425" y="19938"/>
                    </a:cubicBezTo>
                    <a:moveTo>
                      <a:pt x="2024" y="12461"/>
                    </a:moveTo>
                    <a:cubicBezTo>
                      <a:pt x="1652" y="12461"/>
                      <a:pt x="1349" y="12089"/>
                      <a:pt x="1349" y="11630"/>
                    </a:cubicBezTo>
                    <a:lnTo>
                      <a:pt x="1349" y="2492"/>
                    </a:lnTo>
                    <a:cubicBezTo>
                      <a:pt x="1349" y="2033"/>
                      <a:pt x="1652" y="1661"/>
                      <a:pt x="2024" y="1661"/>
                    </a:cubicBezTo>
                    <a:lnTo>
                      <a:pt x="12150" y="1661"/>
                    </a:lnTo>
                    <a:cubicBezTo>
                      <a:pt x="12523" y="1661"/>
                      <a:pt x="12825" y="2033"/>
                      <a:pt x="12825" y="2492"/>
                    </a:cubicBezTo>
                    <a:lnTo>
                      <a:pt x="12825" y="4153"/>
                    </a:lnTo>
                    <a:lnTo>
                      <a:pt x="12825" y="5815"/>
                    </a:lnTo>
                    <a:lnTo>
                      <a:pt x="12825" y="11630"/>
                    </a:lnTo>
                    <a:cubicBezTo>
                      <a:pt x="12825" y="12089"/>
                      <a:pt x="12523" y="12461"/>
                      <a:pt x="12150" y="12461"/>
                    </a:cubicBezTo>
                    <a:cubicBezTo>
                      <a:pt x="12150" y="12461"/>
                      <a:pt x="2024" y="12461"/>
                      <a:pt x="2024" y="12461"/>
                    </a:cubicBezTo>
                    <a:close/>
                    <a:moveTo>
                      <a:pt x="21259" y="10248"/>
                    </a:moveTo>
                    <a:lnTo>
                      <a:pt x="18559" y="5263"/>
                    </a:lnTo>
                    <a:cubicBezTo>
                      <a:pt x="18182" y="4568"/>
                      <a:pt x="17552" y="4153"/>
                      <a:pt x="16875" y="4153"/>
                    </a:cubicBezTo>
                    <a:lnTo>
                      <a:pt x="14175" y="4153"/>
                    </a:lnTo>
                    <a:lnTo>
                      <a:pt x="14175" y="2492"/>
                    </a:lnTo>
                    <a:cubicBezTo>
                      <a:pt x="14175" y="1117"/>
                      <a:pt x="13266" y="0"/>
                      <a:pt x="12150" y="0"/>
                    </a:cubicBezTo>
                    <a:lnTo>
                      <a:pt x="2024" y="0"/>
                    </a:lnTo>
                    <a:cubicBezTo>
                      <a:pt x="908" y="0"/>
                      <a:pt x="0" y="1117"/>
                      <a:pt x="0" y="2492"/>
                    </a:cubicBezTo>
                    <a:lnTo>
                      <a:pt x="0" y="11630"/>
                    </a:lnTo>
                    <a:cubicBezTo>
                      <a:pt x="0" y="13005"/>
                      <a:pt x="908" y="14123"/>
                      <a:pt x="2024" y="14123"/>
                    </a:cubicBezTo>
                    <a:lnTo>
                      <a:pt x="2025" y="14123"/>
                    </a:lnTo>
                    <a:lnTo>
                      <a:pt x="2025" y="16615"/>
                    </a:lnTo>
                    <a:cubicBezTo>
                      <a:pt x="2025" y="17989"/>
                      <a:pt x="2933" y="19107"/>
                      <a:pt x="4050" y="19107"/>
                    </a:cubicBezTo>
                    <a:lnTo>
                      <a:pt x="4820" y="19107"/>
                    </a:lnTo>
                    <a:cubicBezTo>
                      <a:pt x="5122" y="20537"/>
                      <a:pt x="6170" y="21600"/>
                      <a:pt x="7425" y="21600"/>
                    </a:cubicBezTo>
                    <a:cubicBezTo>
                      <a:pt x="8679" y="21600"/>
                      <a:pt x="9727" y="20537"/>
                      <a:pt x="10029" y="19107"/>
                    </a:cubicBezTo>
                    <a:lnTo>
                      <a:pt x="13595" y="19107"/>
                    </a:lnTo>
                    <a:cubicBezTo>
                      <a:pt x="13897" y="20537"/>
                      <a:pt x="14945" y="21600"/>
                      <a:pt x="16200" y="21600"/>
                    </a:cubicBezTo>
                    <a:cubicBezTo>
                      <a:pt x="17453" y="21600"/>
                      <a:pt x="18501" y="20537"/>
                      <a:pt x="18803" y="19107"/>
                    </a:cubicBezTo>
                    <a:lnTo>
                      <a:pt x="19575" y="19107"/>
                    </a:lnTo>
                    <a:cubicBezTo>
                      <a:pt x="20691" y="19107"/>
                      <a:pt x="21599" y="17989"/>
                      <a:pt x="21599" y="16615"/>
                    </a:cubicBezTo>
                    <a:lnTo>
                      <a:pt x="21599" y="11630"/>
                    </a:lnTo>
                    <a:cubicBezTo>
                      <a:pt x="21599" y="11137"/>
                      <a:pt x="21482" y="10658"/>
                      <a:pt x="21259" y="10248"/>
                    </a:cubicBezTo>
                  </a:path>
                </a:pathLst>
              </a:custGeom>
              <a:solidFill>
                <a:sysClr val="window" lastClr="FFFFFF"/>
              </a:solidFill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marL="0" marR="0" lvl="0" indent="0" algn="ctr" defTabSz="2286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5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Gill Sans" charset="0"/>
                  <a:ea typeface="宋体" panose="02010600030101010101" pitchFamily="2" charset="-122"/>
                  <a:sym typeface="Gill Sans" charset="0"/>
                </a:endParaRPr>
              </a:p>
            </p:txBody>
          </p:sp>
        </p:grpSp>
      </p:grpSp>
      <p:grpSp>
        <p:nvGrpSpPr>
          <p:cNvPr id="53" name="组合 52"/>
          <p:cNvGrpSpPr/>
          <p:nvPr/>
        </p:nvGrpSpPr>
        <p:grpSpPr>
          <a:xfrm>
            <a:off x="4232796" y="2693670"/>
            <a:ext cx="419947" cy="419947"/>
            <a:chOff x="4232796" y="2693670"/>
            <a:chExt cx="419947" cy="419947"/>
          </a:xfrm>
        </p:grpSpPr>
        <p:sp>
          <p:nvSpPr>
            <p:cNvPr id="33" name="椭圆 32"/>
            <p:cNvSpPr/>
            <p:nvPr/>
          </p:nvSpPr>
          <p:spPr>
            <a:xfrm>
              <a:off x="4232796" y="2693670"/>
              <a:ext cx="419947" cy="419947"/>
            </a:xfrm>
            <a:prstGeom prst="ellipse">
              <a:avLst/>
            </a:prstGeom>
            <a:ln w="28575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" name="AutoShape 28"/>
            <p:cNvSpPr/>
            <p:nvPr/>
          </p:nvSpPr>
          <p:spPr bwMode="auto">
            <a:xfrm>
              <a:off x="4332650" y="2786763"/>
              <a:ext cx="233759" cy="23376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49" y="9450"/>
                  </a:moveTo>
                  <a:cubicBezTo>
                    <a:pt x="20249" y="9823"/>
                    <a:pt x="19947" y="10124"/>
                    <a:pt x="19575" y="10124"/>
                  </a:cubicBezTo>
                  <a:lnTo>
                    <a:pt x="18324" y="10124"/>
                  </a:lnTo>
                  <a:lnTo>
                    <a:pt x="15624" y="5400"/>
                  </a:lnTo>
                  <a:lnTo>
                    <a:pt x="17549" y="5400"/>
                  </a:lnTo>
                  <a:cubicBezTo>
                    <a:pt x="17762" y="5400"/>
                    <a:pt x="17962" y="5500"/>
                    <a:pt x="18089" y="5670"/>
                  </a:cubicBezTo>
                  <a:lnTo>
                    <a:pt x="20114" y="8370"/>
                  </a:lnTo>
                  <a:cubicBezTo>
                    <a:pt x="20202" y="8486"/>
                    <a:pt x="20249" y="8628"/>
                    <a:pt x="20249" y="8774"/>
                  </a:cubicBezTo>
                  <a:cubicBezTo>
                    <a:pt x="20249" y="8774"/>
                    <a:pt x="20249" y="9450"/>
                    <a:pt x="20249" y="9450"/>
                  </a:cubicBezTo>
                  <a:close/>
                  <a:moveTo>
                    <a:pt x="18224" y="20249"/>
                  </a:moveTo>
                  <a:lnTo>
                    <a:pt x="14174" y="20249"/>
                  </a:lnTo>
                  <a:lnTo>
                    <a:pt x="14174" y="13500"/>
                  </a:lnTo>
                  <a:cubicBezTo>
                    <a:pt x="14174" y="13126"/>
                    <a:pt x="13872" y="12825"/>
                    <a:pt x="13499" y="12825"/>
                  </a:cubicBezTo>
                  <a:lnTo>
                    <a:pt x="8437" y="12825"/>
                  </a:lnTo>
                  <a:cubicBezTo>
                    <a:pt x="8064" y="12825"/>
                    <a:pt x="7762" y="13126"/>
                    <a:pt x="7762" y="13500"/>
                  </a:cubicBezTo>
                  <a:lnTo>
                    <a:pt x="7762" y="20249"/>
                  </a:lnTo>
                  <a:lnTo>
                    <a:pt x="3374" y="20249"/>
                  </a:lnTo>
                  <a:lnTo>
                    <a:pt x="3374" y="11475"/>
                  </a:lnTo>
                  <a:lnTo>
                    <a:pt x="18224" y="11475"/>
                  </a:lnTo>
                  <a:cubicBezTo>
                    <a:pt x="18224" y="11475"/>
                    <a:pt x="18224" y="20249"/>
                    <a:pt x="18224" y="20249"/>
                  </a:cubicBezTo>
                  <a:close/>
                  <a:moveTo>
                    <a:pt x="13499" y="20249"/>
                  </a:moveTo>
                  <a:lnTo>
                    <a:pt x="8437" y="20249"/>
                  </a:lnTo>
                  <a:lnTo>
                    <a:pt x="8437" y="13500"/>
                  </a:lnTo>
                  <a:lnTo>
                    <a:pt x="13499" y="13500"/>
                  </a:lnTo>
                  <a:cubicBezTo>
                    <a:pt x="13499" y="13500"/>
                    <a:pt x="13499" y="20249"/>
                    <a:pt x="13499" y="20249"/>
                  </a:cubicBezTo>
                  <a:close/>
                  <a:moveTo>
                    <a:pt x="1349" y="9450"/>
                  </a:moveTo>
                  <a:lnTo>
                    <a:pt x="1349" y="8774"/>
                  </a:lnTo>
                  <a:cubicBezTo>
                    <a:pt x="1349" y="8628"/>
                    <a:pt x="1397" y="8486"/>
                    <a:pt x="1485" y="8370"/>
                  </a:cubicBezTo>
                  <a:lnTo>
                    <a:pt x="3510" y="5670"/>
                  </a:lnTo>
                  <a:cubicBezTo>
                    <a:pt x="3637" y="5500"/>
                    <a:pt x="3837" y="5400"/>
                    <a:pt x="4049" y="5400"/>
                  </a:cubicBezTo>
                  <a:lnTo>
                    <a:pt x="5975" y="5400"/>
                  </a:lnTo>
                  <a:lnTo>
                    <a:pt x="3275" y="10124"/>
                  </a:lnTo>
                  <a:lnTo>
                    <a:pt x="2024" y="10124"/>
                  </a:lnTo>
                  <a:cubicBezTo>
                    <a:pt x="1652" y="10124"/>
                    <a:pt x="1349" y="9823"/>
                    <a:pt x="1349" y="9450"/>
                  </a:cubicBezTo>
                  <a:moveTo>
                    <a:pt x="13369" y="5400"/>
                  </a:moveTo>
                  <a:lnTo>
                    <a:pt x="14846" y="5400"/>
                  </a:lnTo>
                  <a:lnTo>
                    <a:pt x="17546" y="10124"/>
                  </a:lnTo>
                  <a:lnTo>
                    <a:pt x="14719" y="10124"/>
                  </a:lnTo>
                  <a:cubicBezTo>
                    <a:pt x="14719" y="10124"/>
                    <a:pt x="13369" y="5400"/>
                    <a:pt x="13369" y="5400"/>
                  </a:cubicBezTo>
                  <a:close/>
                  <a:moveTo>
                    <a:pt x="11137" y="5400"/>
                  </a:moveTo>
                  <a:lnTo>
                    <a:pt x="12666" y="5400"/>
                  </a:lnTo>
                  <a:lnTo>
                    <a:pt x="14016" y="10124"/>
                  </a:lnTo>
                  <a:lnTo>
                    <a:pt x="11137" y="10124"/>
                  </a:lnTo>
                  <a:cubicBezTo>
                    <a:pt x="11137" y="10124"/>
                    <a:pt x="11137" y="5400"/>
                    <a:pt x="11137" y="5400"/>
                  </a:cubicBezTo>
                  <a:close/>
                  <a:moveTo>
                    <a:pt x="8932" y="5400"/>
                  </a:moveTo>
                  <a:lnTo>
                    <a:pt x="10462" y="5400"/>
                  </a:lnTo>
                  <a:lnTo>
                    <a:pt x="10462" y="10124"/>
                  </a:lnTo>
                  <a:lnTo>
                    <a:pt x="7582" y="10124"/>
                  </a:lnTo>
                  <a:cubicBezTo>
                    <a:pt x="7582" y="10124"/>
                    <a:pt x="8932" y="5400"/>
                    <a:pt x="8932" y="5400"/>
                  </a:cubicBezTo>
                  <a:close/>
                  <a:moveTo>
                    <a:pt x="6880" y="10124"/>
                  </a:moveTo>
                  <a:lnTo>
                    <a:pt x="4052" y="10124"/>
                  </a:lnTo>
                  <a:lnTo>
                    <a:pt x="6752" y="5400"/>
                  </a:lnTo>
                  <a:lnTo>
                    <a:pt x="8230" y="5400"/>
                  </a:lnTo>
                  <a:cubicBezTo>
                    <a:pt x="8230" y="5400"/>
                    <a:pt x="6880" y="10124"/>
                    <a:pt x="6880" y="10124"/>
                  </a:cubicBezTo>
                  <a:close/>
                  <a:moveTo>
                    <a:pt x="17549" y="1350"/>
                  </a:moveTo>
                  <a:lnTo>
                    <a:pt x="17549" y="4050"/>
                  </a:lnTo>
                  <a:lnTo>
                    <a:pt x="4049" y="4050"/>
                  </a:lnTo>
                  <a:lnTo>
                    <a:pt x="4049" y="1350"/>
                  </a:lnTo>
                  <a:cubicBezTo>
                    <a:pt x="4049" y="1350"/>
                    <a:pt x="17549" y="1350"/>
                    <a:pt x="17549" y="1350"/>
                  </a:cubicBezTo>
                  <a:close/>
                  <a:moveTo>
                    <a:pt x="21194" y="7560"/>
                  </a:moveTo>
                  <a:lnTo>
                    <a:pt x="19170" y="4861"/>
                  </a:lnTo>
                  <a:cubicBezTo>
                    <a:pt x="19091" y="4755"/>
                    <a:pt x="18997" y="4663"/>
                    <a:pt x="18899" y="4576"/>
                  </a:cubicBezTo>
                  <a:lnTo>
                    <a:pt x="18899" y="1350"/>
                  </a:lnTo>
                  <a:cubicBezTo>
                    <a:pt x="18899" y="605"/>
                    <a:pt x="18295" y="0"/>
                    <a:pt x="17549" y="0"/>
                  </a:cubicBezTo>
                  <a:lnTo>
                    <a:pt x="4049" y="0"/>
                  </a:lnTo>
                  <a:cubicBezTo>
                    <a:pt x="3304" y="0"/>
                    <a:pt x="2699" y="605"/>
                    <a:pt x="2699" y="1350"/>
                  </a:cubicBezTo>
                  <a:lnTo>
                    <a:pt x="2699" y="4576"/>
                  </a:lnTo>
                  <a:cubicBezTo>
                    <a:pt x="2602" y="4663"/>
                    <a:pt x="2508" y="4754"/>
                    <a:pt x="2430" y="4860"/>
                  </a:cubicBezTo>
                  <a:lnTo>
                    <a:pt x="406" y="7559"/>
                  </a:lnTo>
                  <a:cubicBezTo>
                    <a:pt x="143" y="7907"/>
                    <a:pt x="0" y="8338"/>
                    <a:pt x="0" y="8774"/>
                  </a:cubicBezTo>
                  <a:lnTo>
                    <a:pt x="0" y="9450"/>
                  </a:lnTo>
                  <a:cubicBezTo>
                    <a:pt x="0" y="10566"/>
                    <a:pt x="908" y="11475"/>
                    <a:pt x="2024" y="11475"/>
                  </a:cubicBezTo>
                  <a:lnTo>
                    <a:pt x="2024" y="20249"/>
                  </a:lnTo>
                  <a:cubicBezTo>
                    <a:pt x="2024" y="20994"/>
                    <a:pt x="2629" y="21599"/>
                    <a:pt x="3374" y="21599"/>
                  </a:cubicBezTo>
                  <a:lnTo>
                    <a:pt x="18224" y="21599"/>
                  </a:lnTo>
                  <a:cubicBezTo>
                    <a:pt x="18970" y="21599"/>
                    <a:pt x="19575" y="20994"/>
                    <a:pt x="19575" y="20249"/>
                  </a:cubicBezTo>
                  <a:lnTo>
                    <a:pt x="19575" y="11475"/>
                  </a:lnTo>
                  <a:cubicBezTo>
                    <a:pt x="20691" y="11475"/>
                    <a:pt x="21600" y="10566"/>
                    <a:pt x="21600" y="9450"/>
                  </a:cubicBezTo>
                  <a:lnTo>
                    <a:pt x="21600" y="8774"/>
                  </a:lnTo>
                  <a:cubicBezTo>
                    <a:pt x="21600" y="8338"/>
                    <a:pt x="21456" y="7907"/>
                    <a:pt x="21194" y="7560"/>
                  </a:cubicBezTo>
                </a:path>
              </a:pathLst>
            </a:custGeom>
            <a:solidFill>
              <a:sysClr val="window" lastClr="FFFFFF"/>
            </a:solidFill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5"/>
          <p:cNvSpPr txBox="1">
            <a:spLocks noChangeArrowheads="1"/>
          </p:cNvSpPr>
          <p:nvPr/>
        </p:nvSpPr>
        <p:spPr bwMode="auto">
          <a:xfrm>
            <a:off x="3878543" y="283431"/>
            <a:ext cx="138691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200">
                <a:solidFill>
                  <a:srgbClr val="FF7862"/>
                </a:solidFill>
                <a:latin typeface="方正兰亭黑_GBK"/>
                <a:ea typeface="方正兰亭黑_GBK"/>
              </a:rPr>
              <a:t>3.2 </a:t>
            </a:r>
            <a:r>
              <a:rPr lang="zh-CN" altLang="en-US" sz="1200">
                <a:solidFill>
                  <a:srgbClr val="FF7862"/>
                </a:solidFill>
                <a:latin typeface="方正兰亭黑_GBK"/>
                <a:ea typeface="方正兰亭黑_GBK"/>
              </a:rPr>
              <a:t>研究成果应用</a:t>
            </a:r>
          </a:p>
        </p:txBody>
      </p:sp>
      <p:sp>
        <p:nvSpPr>
          <p:cNvPr id="3" name="文本框 6"/>
          <p:cNvSpPr txBox="1">
            <a:spLocks noChangeArrowheads="1"/>
          </p:cNvSpPr>
          <p:nvPr/>
        </p:nvSpPr>
        <p:spPr bwMode="auto">
          <a:xfrm>
            <a:off x="2466132" y="498304"/>
            <a:ext cx="4373223" cy="44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800">
                <a:solidFill>
                  <a:srgbClr val="B28743"/>
                </a:solidFill>
                <a:latin typeface="微软雅黑 Light" panose="020B0502040204020203" charset="-122"/>
                <a:ea typeface="微软雅黑 Light" panose="020B0502040204020203" charset="-122"/>
              </a:rPr>
              <a:t>Lorem ipsum dolor sit amet, consectetur adipiscing elit. Donec luctus nibh sit amet sem vulputate venenatis bibendum orci pulvinar. </a:t>
            </a:r>
          </a:p>
        </p:txBody>
      </p:sp>
      <p:grpSp>
        <p:nvGrpSpPr>
          <p:cNvPr id="57" name="组合 56"/>
          <p:cNvGrpSpPr/>
          <p:nvPr/>
        </p:nvGrpSpPr>
        <p:grpSpPr>
          <a:xfrm>
            <a:off x="4257536" y="936403"/>
            <a:ext cx="628926" cy="89203"/>
            <a:chOff x="4064994" y="3738475"/>
            <a:chExt cx="987048" cy="139997"/>
          </a:xfrm>
        </p:grpSpPr>
        <p:sp>
          <p:nvSpPr>
            <p:cNvPr id="58" name="椭圆 57"/>
            <p:cNvSpPr/>
            <p:nvPr/>
          </p:nvSpPr>
          <p:spPr>
            <a:xfrm>
              <a:off x="4064994" y="3738475"/>
              <a:ext cx="139997" cy="13999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9" name="椭圆 58"/>
            <p:cNvSpPr/>
            <p:nvPr/>
          </p:nvSpPr>
          <p:spPr>
            <a:xfrm>
              <a:off x="4276757" y="3738475"/>
              <a:ext cx="139997" cy="139997"/>
            </a:xfrm>
            <a:prstGeom prst="ellipse">
              <a:avLst/>
            </a:prstGeom>
            <a:solidFill>
              <a:srgbClr val="FEC1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60" name="椭圆 59"/>
            <p:cNvSpPr/>
            <p:nvPr/>
          </p:nvSpPr>
          <p:spPr>
            <a:xfrm>
              <a:off x="4488520" y="3738475"/>
              <a:ext cx="139997" cy="139997"/>
            </a:xfrm>
            <a:prstGeom prst="ellipse">
              <a:avLst/>
            </a:prstGeom>
            <a:solidFill>
              <a:srgbClr val="B287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61" name="椭圆 60"/>
            <p:cNvSpPr/>
            <p:nvPr/>
          </p:nvSpPr>
          <p:spPr>
            <a:xfrm>
              <a:off x="4700283" y="3738475"/>
              <a:ext cx="139997" cy="139997"/>
            </a:xfrm>
            <a:prstGeom prst="ellipse">
              <a:avLst/>
            </a:prstGeom>
            <a:solidFill>
              <a:srgbClr val="21B3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62" name="椭圆 61"/>
            <p:cNvSpPr/>
            <p:nvPr/>
          </p:nvSpPr>
          <p:spPr>
            <a:xfrm>
              <a:off x="4912045" y="3738475"/>
              <a:ext cx="139997" cy="139997"/>
            </a:xfrm>
            <a:prstGeom prst="ellipse">
              <a:avLst/>
            </a:prstGeom>
            <a:solidFill>
              <a:srgbClr val="0C67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22" name="Freeform 5"/>
          <p:cNvSpPr>
            <a:spLocks noEditPoints="1"/>
          </p:cNvSpPr>
          <p:nvPr/>
        </p:nvSpPr>
        <p:spPr bwMode="auto">
          <a:xfrm>
            <a:off x="3292890" y="1634334"/>
            <a:ext cx="2739764" cy="2736922"/>
          </a:xfrm>
          <a:custGeom>
            <a:avLst/>
            <a:gdLst>
              <a:gd name="T0" fmla="*/ 870 w 935"/>
              <a:gd name="T1" fmla="*/ 608 h 935"/>
              <a:gd name="T2" fmla="*/ 870 w 935"/>
              <a:gd name="T3" fmla="*/ 608 h 935"/>
              <a:gd name="T4" fmla="*/ 806 w 935"/>
              <a:gd name="T5" fmla="*/ 468 h 935"/>
              <a:gd name="T6" fmla="*/ 870 w 935"/>
              <a:gd name="T7" fmla="*/ 327 h 935"/>
              <a:gd name="T8" fmla="*/ 870 w 935"/>
              <a:gd name="T9" fmla="*/ 327 h 935"/>
              <a:gd name="T10" fmla="*/ 935 w 935"/>
              <a:gd name="T11" fmla="*/ 186 h 935"/>
              <a:gd name="T12" fmla="*/ 750 w 935"/>
              <a:gd name="T13" fmla="*/ 0 h 935"/>
              <a:gd name="T14" fmla="*/ 608 w 935"/>
              <a:gd name="T15" fmla="*/ 65 h 935"/>
              <a:gd name="T16" fmla="*/ 608 w 935"/>
              <a:gd name="T17" fmla="*/ 65 h 935"/>
              <a:gd name="T18" fmla="*/ 468 w 935"/>
              <a:gd name="T19" fmla="*/ 129 h 935"/>
              <a:gd name="T20" fmla="*/ 328 w 935"/>
              <a:gd name="T21" fmla="*/ 65 h 935"/>
              <a:gd name="T22" fmla="*/ 328 w 935"/>
              <a:gd name="T23" fmla="*/ 65 h 935"/>
              <a:gd name="T24" fmla="*/ 186 w 935"/>
              <a:gd name="T25" fmla="*/ 0 h 935"/>
              <a:gd name="T26" fmla="*/ 0 w 935"/>
              <a:gd name="T27" fmla="*/ 186 h 935"/>
              <a:gd name="T28" fmla="*/ 66 w 935"/>
              <a:gd name="T29" fmla="*/ 327 h 935"/>
              <a:gd name="T30" fmla="*/ 66 w 935"/>
              <a:gd name="T31" fmla="*/ 327 h 935"/>
              <a:gd name="T32" fmla="*/ 130 w 935"/>
              <a:gd name="T33" fmla="*/ 468 h 935"/>
              <a:gd name="T34" fmla="*/ 66 w 935"/>
              <a:gd name="T35" fmla="*/ 608 h 935"/>
              <a:gd name="T36" fmla="*/ 66 w 935"/>
              <a:gd name="T37" fmla="*/ 608 h 935"/>
              <a:gd name="T38" fmla="*/ 0 w 935"/>
              <a:gd name="T39" fmla="*/ 749 h 935"/>
              <a:gd name="T40" fmla="*/ 186 w 935"/>
              <a:gd name="T41" fmla="*/ 935 h 935"/>
              <a:gd name="T42" fmla="*/ 328 w 935"/>
              <a:gd name="T43" fmla="*/ 870 h 935"/>
              <a:gd name="T44" fmla="*/ 328 w 935"/>
              <a:gd name="T45" fmla="*/ 870 h 935"/>
              <a:gd name="T46" fmla="*/ 468 w 935"/>
              <a:gd name="T47" fmla="*/ 806 h 935"/>
              <a:gd name="T48" fmla="*/ 608 w 935"/>
              <a:gd name="T49" fmla="*/ 870 h 935"/>
              <a:gd name="T50" fmla="*/ 608 w 935"/>
              <a:gd name="T51" fmla="*/ 870 h 935"/>
              <a:gd name="T52" fmla="*/ 750 w 935"/>
              <a:gd name="T53" fmla="*/ 935 h 935"/>
              <a:gd name="T54" fmla="*/ 935 w 935"/>
              <a:gd name="T55" fmla="*/ 749 h 935"/>
              <a:gd name="T56" fmla="*/ 870 w 935"/>
              <a:gd name="T57" fmla="*/ 608 h 935"/>
              <a:gd name="T58" fmla="*/ 468 w 935"/>
              <a:gd name="T59" fmla="*/ 681 h 935"/>
              <a:gd name="T60" fmla="*/ 255 w 935"/>
              <a:gd name="T61" fmla="*/ 468 h 935"/>
              <a:gd name="T62" fmla="*/ 468 w 935"/>
              <a:gd name="T63" fmla="*/ 255 h 935"/>
              <a:gd name="T64" fmla="*/ 681 w 935"/>
              <a:gd name="T65" fmla="*/ 468 h 935"/>
              <a:gd name="T66" fmla="*/ 468 w 935"/>
              <a:gd name="T67" fmla="*/ 681 h 9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935" h="935">
                <a:moveTo>
                  <a:pt x="870" y="608"/>
                </a:moveTo>
                <a:cubicBezTo>
                  <a:pt x="870" y="608"/>
                  <a:pt x="870" y="608"/>
                  <a:pt x="870" y="608"/>
                </a:cubicBezTo>
                <a:cubicBezTo>
                  <a:pt x="831" y="574"/>
                  <a:pt x="806" y="524"/>
                  <a:pt x="806" y="468"/>
                </a:cubicBezTo>
                <a:cubicBezTo>
                  <a:pt x="806" y="412"/>
                  <a:pt x="831" y="362"/>
                  <a:pt x="870" y="327"/>
                </a:cubicBezTo>
                <a:cubicBezTo>
                  <a:pt x="870" y="327"/>
                  <a:pt x="870" y="327"/>
                  <a:pt x="870" y="327"/>
                </a:cubicBezTo>
                <a:cubicBezTo>
                  <a:pt x="910" y="293"/>
                  <a:pt x="935" y="243"/>
                  <a:pt x="935" y="186"/>
                </a:cubicBezTo>
                <a:cubicBezTo>
                  <a:pt x="935" y="83"/>
                  <a:pt x="852" y="0"/>
                  <a:pt x="750" y="0"/>
                </a:cubicBezTo>
                <a:cubicBezTo>
                  <a:pt x="693" y="0"/>
                  <a:pt x="642" y="25"/>
                  <a:pt x="608" y="65"/>
                </a:cubicBezTo>
                <a:cubicBezTo>
                  <a:pt x="608" y="65"/>
                  <a:pt x="608" y="65"/>
                  <a:pt x="608" y="65"/>
                </a:cubicBezTo>
                <a:cubicBezTo>
                  <a:pt x="574" y="105"/>
                  <a:pt x="524" y="129"/>
                  <a:pt x="468" y="129"/>
                </a:cubicBezTo>
                <a:cubicBezTo>
                  <a:pt x="412" y="129"/>
                  <a:pt x="362" y="105"/>
                  <a:pt x="328" y="65"/>
                </a:cubicBezTo>
                <a:cubicBezTo>
                  <a:pt x="328" y="65"/>
                  <a:pt x="328" y="65"/>
                  <a:pt x="328" y="65"/>
                </a:cubicBezTo>
                <a:cubicBezTo>
                  <a:pt x="294" y="25"/>
                  <a:pt x="243" y="0"/>
                  <a:pt x="186" y="0"/>
                </a:cubicBezTo>
                <a:cubicBezTo>
                  <a:pt x="83" y="0"/>
                  <a:pt x="0" y="83"/>
                  <a:pt x="0" y="186"/>
                </a:cubicBezTo>
                <a:cubicBezTo>
                  <a:pt x="0" y="243"/>
                  <a:pt x="26" y="293"/>
                  <a:pt x="66" y="327"/>
                </a:cubicBezTo>
                <a:cubicBezTo>
                  <a:pt x="66" y="327"/>
                  <a:pt x="66" y="327"/>
                  <a:pt x="66" y="327"/>
                </a:cubicBezTo>
                <a:cubicBezTo>
                  <a:pt x="105" y="362"/>
                  <a:pt x="130" y="412"/>
                  <a:pt x="130" y="468"/>
                </a:cubicBezTo>
                <a:cubicBezTo>
                  <a:pt x="130" y="524"/>
                  <a:pt x="105" y="574"/>
                  <a:pt x="66" y="608"/>
                </a:cubicBezTo>
                <a:cubicBezTo>
                  <a:pt x="66" y="608"/>
                  <a:pt x="66" y="608"/>
                  <a:pt x="66" y="608"/>
                </a:cubicBezTo>
                <a:cubicBezTo>
                  <a:pt x="26" y="642"/>
                  <a:pt x="0" y="693"/>
                  <a:pt x="0" y="749"/>
                </a:cubicBezTo>
                <a:cubicBezTo>
                  <a:pt x="0" y="852"/>
                  <a:pt x="83" y="935"/>
                  <a:pt x="186" y="935"/>
                </a:cubicBezTo>
                <a:cubicBezTo>
                  <a:pt x="243" y="935"/>
                  <a:pt x="294" y="910"/>
                  <a:pt x="328" y="870"/>
                </a:cubicBezTo>
                <a:cubicBezTo>
                  <a:pt x="328" y="870"/>
                  <a:pt x="328" y="870"/>
                  <a:pt x="328" y="870"/>
                </a:cubicBezTo>
                <a:cubicBezTo>
                  <a:pt x="362" y="831"/>
                  <a:pt x="412" y="806"/>
                  <a:pt x="468" y="806"/>
                </a:cubicBezTo>
                <a:cubicBezTo>
                  <a:pt x="524" y="806"/>
                  <a:pt x="574" y="831"/>
                  <a:pt x="608" y="870"/>
                </a:cubicBezTo>
                <a:cubicBezTo>
                  <a:pt x="608" y="870"/>
                  <a:pt x="608" y="870"/>
                  <a:pt x="608" y="870"/>
                </a:cubicBezTo>
                <a:cubicBezTo>
                  <a:pt x="642" y="910"/>
                  <a:pt x="693" y="935"/>
                  <a:pt x="750" y="935"/>
                </a:cubicBezTo>
                <a:cubicBezTo>
                  <a:pt x="852" y="935"/>
                  <a:pt x="935" y="852"/>
                  <a:pt x="935" y="749"/>
                </a:cubicBezTo>
                <a:cubicBezTo>
                  <a:pt x="935" y="693"/>
                  <a:pt x="910" y="642"/>
                  <a:pt x="870" y="608"/>
                </a:cubicBezTo>
                <a:close/>
                <a:moveTo>
                  <a:pt x="468" y="681"/>
                </a:moveTo>
                <a:cubicBezTo>
                  <a:pt x="350" y="681"/>
                  <a:pt x="255" y="585"/>
                  <a:pt x="255" y="468"/>
                </a:cubicBezTo>
                <a:cubicBezTo>
                  <a:pt x="255" y="350"/>
                  <a:pt x="350" y="255"/>
                  <a:pt x="468" y="255"/>
                </a:cubicBezTo>
                <a:cubicBezTo>
                  <a:pt x="585" y="255"/>
                  <a:pt x="681" y="350"/>
                  <a:pt x="681" y="468"/>
                </a:cubicBezTo>
                <a:cubicBezTo>
                  <a:pt x="681" y="585"/>
                  <a:pt x="585" y="681"/>
                  <a:pt x="468" y="68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1462336" y="1899784"/>
            <a:ext cx="1793252" cy="725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800">
                <a:solidFill>
                  <a:schemeClr val="tx1">
                    <a:lumMod val="85000"/>
                    <a:lumOff val="15000"/>
                  </a:schemeClr>
                </a:solidFill>
              </a:rPr>
              <a:t>Lorem ipsum dolor sit amet, consectetur adipiscing elit. Donec luctus nibh sit amet sem vulputate venenatis bibendum orci pulvinar. </a:t>
            </a:r>
          </a:p>
        </p:txBody>
      </p:sp>
      <p:sp>
        <p:nvSpPr>
          <p:cNvPr id="50" name="矩形 49"/>
          <p:cNvSpPr/>
          <p:nvPr/>
        </p:nvSpPr>
        <p:spPr>
          <a:xfrm>
            <a:off x="1445614" y="3472640"/>
            <a:ext cx="1793252" cy="725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800">
                <a:solidFill>
                  <a:schemeClr val="tx1">
                    <a:lumMod val="85000"/>
                    <a:lumOff val="15000"/>
                  </a:schemeClr>
                </a:solidFill>
              </a:rPr>
              <a:t>Lorem ipsum dolor sit amet, consectetur adipiscing elit. Donec luctus nibh sit amet sem vulputate venenatis bibendum orci pulvinar. </a:t>
            </a:r>
          </a:p>
        </p:txBody>
      </p:sp>
      <p:sp>
        <p:nvSpPr>
          <p:cNvPr id="51" name="矩形 50"/>
          <p:cNvSpPr/>
          <p:nvPr/>
        </p:nvSpPr>
        <p:spPr>
          <a:xfrm>
            <a:off x="5994335" y="1899783"/>
            <a:ext cx="1793252" cy="725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800">
                <a:solidFill>
                  <a:schemeClr val="tx1">
                    <a:lumMod val="85000"/>
                    <a:lumOff val="15000"/>
                  </a:schemeClr>
                </a:solidFill>
              </a:rPr>
              <a:t>Lorem ipsum dolor sit amet, consectetur adipiscing elit. Donec luctus nibh sit amet sem vulputate venenatis bibendum orci pulvinar. </a:t>
            </a:r>
          </a:p>
        </p:txBody>
      </p:sp>
      <p:sp>
        <p:nvSpPr>
          <p:cNvPr id="52" name="矩形 51"/>
          <p:cNvSpPr/>
          <p:nvPr/>
        </p:nvSpPr>
        <p:spPr>
          <a:xfrm>
            <a:off x="5994336" y="3472640"/>
            <a:ext cx="1793252" cy="725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800">
                <a:solidFill>
                  <a:schemeClr val="tx1">
                    <a:lumMod val="85000"/>
                    <a:lumOff val="15000"/>
                  </a:schemeClr>
                </a:solidFill>
              </a:rPr>
              <a:t>Lorem ipsum dolor sit amet, consectetur adipiscing elit. Donec luctus nibh sit amet sem vulputate venenatis bibendum orci pulvinar. </a:t>
            </a:r>
          </a:p>
        </p:txBody>
      </p:sp>
      <p:sp>
        <p:nvSpPr>
          <p:cNvPr id="53" name="矩形 52"/>
          <p:cNvSpPr/>
          <p:nvPr/>
        </p:nvSpPr>
        <p:spPr>
          <a:xfrm>
            <a:off x="2730121" y="1739308"/>
            <a:ext cx="525467" cy="2479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200">
                <a:solidFill>
                  <a:srgbClr val="FF7862"/>
                </a:solidFill>
                <a:latin typeface="方正兰亭黑_GBK"/>
                <a:ea typeface="方正兰亭黑_GBK"/>
              </a:rPr>
              <a:t>应用</a:t>
            </a:r>
            <a:r>
              <a:rPr lang="en-US" altLang="zh-CN" sz="1200">
                <a:solidFill>
                  <a:srgbClr val="FF7862"/>
                </a:solidFill>
                <a:latin typeface="方正兰亭黑_GBK"/>
                <a:ea typeface="方正兰亭黑_GBK"/>
              </a:rPr>
              <a:t>1</a:t>
            </a:r>
            <a:endParaRPr lang="zh-CN" altLang="en-US" sz="1200">
              <a:solidFill>
                <a:srgbClr val="FF7862"/>
              </a:solidFill>
              <a:latin typeface="方正兰亭黑_GBK"/>
              <a:ea typeface="方正兰亭黑_GBK"/>
            </a:endParaRPr>
          </a:p>
        </p:txBody>
      </p:sp>
      <p:sp>
        <p:nvSpPr>
          <p:cNvPr id="54" name="矩形 53"/>
          <p:cNvSpPr/>
          <p:nvPr/>
        </p:nvSpPr>
        <p:spPr>
          <a:xfrm>
            <a:off x="2659375" y="3315077"/>
            <a:ext cx="525467" cy="2479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200">
                <a:solidFill>
                  <a:srgbClr val="FEC160"/>
                </a:solidFill>
                <a:latin typeface="方正兰亭黑_GBK"/>
                <a:ea typeface="方正兰亭黑_GBK"/>
              </a:rPr>
              <a:t>应用</a:t>
            </a:r>
            <a:r>
              <a:rPr lang="en-US" altLang="zh-CN" sz="1200">
                <a:solidFill>
                  <a:srgbClr val="FEC160"/>
                </a:solidFill>
                <a:latin typeface="方正兰亭黑_GBK"/>
                <a:ea typeface="方正兰亭黑_GBK"/>
              </a:rPr>
              <a:t>3</a:t>
            </a:r>
            <a:endParaRPr lang="zh-CN" altLang="en-US" sz="1200">
              <a:solidFill>
                <a:srgbClr val="FEC160"/>
              </a:solidFill>
              <a:latin typeface="方正兰亭黑_GBK"/>
              <a:ea typeface="方正兰亭黑_GBK"/>
            </a:endParaRPr>
          </a:p>
        </p:txBody>
      </p:sp>
      <p:sp>
        <p:nvSpPr>
          <p:cNvPr id="55" name="矩形 54"/>
          <p:cNvSpPr/>
          <p:nvPr/>
        </p:nvSpPr>
        <p:spPr>
          <a:xfrm>
            <a:off x="5994335" y="1719606"/>
            <a:ext cx="522597" cy="2479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200">
                <a:solidFill>
                  <a:srgbClr val="B28743"/>
                </a:solidFill>
                <a:latin typeface="方正兰亭黑_GBK"/>
                <a:ea typeface="方正兰亭黑_GBK"/>
              </a:rPr>
              <a:t>应用</a:t>
            </a:r>
            <a:r>
              <a:rPr lang="en-US" altLang="zh-CN" sz="1200">
                <a:solidFill>
                  <a:srgbClr val="B28743"/>
                </a:solidFill>
                <a:latin typeface="方正兰亭黑_GBK"/>
                <a:ea typeface="方正兰亭黑_GBK"/>
              </a:rPr>
              <a:t>2</a:t>
            </a:r>
            <a:endParaRPr lang="zh-CN" altLang="en-US" sz="1200">
              <a:solidFill>
                <a:srgbClr val="B28743"/>
              </a:solidFill>
              <a:latin typeface="方正兰亭黑_GBK"/>
              <a:ea typeface="方正兰亭黑_GBK"/>
            </a:endParaRPr>
          </a:p>
        </p:txBody>
      </p:sp>
      <p:sp>
        <p:nvSpPr>
          <p:cNvPr id="56" name="矩形 55"/>
          <p:cNvSpPr/>
          <p:nvPr/>
        </p:nvSpPr>
        <p:spPr>
          <a:xfrm>
            <a:off x="5978703" y="3315077"/>
            <a:ext cx="58702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200">
                <a:solidFill>
                  <a:srgbClr val="92951D"/>
                </a:solidFill>
                <a:latin typeface="方正兰亭黑_GBK"/>
                <a:ea typeface="方正兰亭黑_GBK"/>
              </a:rPr>
              <a:t>应用</a:t>
            </a:r>
            <a:r>
              <a:rPr lang="en-US" altLang="zh-CN" sz="1200">
                <a:solidFill>
                  <a:srgbClr val="92951D"/>
                </a:solidFill>
                <a:latin typeface="方正兰亭黑_GBK"/>
                <a:ea typeface="方正兰亭黑_GBK"/>
              </a:rPr>
              <a:t>4</a:t>
            </a:r>
            <a:endParaRPr lang="zh-CN" altLang="en-US" sz="1200">
              <a:solidFill>
                <a:srgbClr val="92951D"/>
              </a:solidFill>
              <a:latin typeface="方正兰亭黑_GBK"/>
              <a:ea typeface="方正兰亭黑_GBK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5091926" y="1790648"/>
            <a:ext cx="794362" cy="790098"/>
            <a:chOff x="5039894" y="1650916"/>
            <a:chExt cx="887413" cy="882650"/>
          </a:xfrm>
        </p:grpSpPr>
        <p:sp>
          <p:nvSpPr>
            <p:cNvPr id="25" name="Oval 8"/>
            <p:cNvSpPr>
              <a:spLocks noChangeArrowheads="1"/>
            </p:cNvSpPr>
            <p:nvPr/>
          </p:nvSpPr>
          <p:spPr bwMode="auto">
            <a:xfrm>
              <a:off x="5039894" y="1650916"/>
              <a:ext cx="887413" cy="88265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/>
            <a:lstStyle/>
            <a:p>
              <a:pPr defTabSz="914400"/>
              <a:endParaRPr lang="zh-CN" altLang="en-US" sz="180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63" name="AutoShape 4"/>
            <p:cNvSpPr/>
            <p:nvPr/>
          </p:nvSpPr>
          <p:spPr bwMode="auto">
            <a:xfrm>
              <a:off x="5309768" y="1917616"/>
              <a:ext cx="347663" cy="34925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7428" y="17466"/>
                  </a:moveTo>
                  <a:cubicBezTo>
                    <a:pt x="16669" y="16923"/>
                    <a:pt x="15846" y="16465"/>
                    <a:pt x="14963" y="16121"/>
                  </a:cubicBezTo>
                  <a:cubicBezTo>
                    <a:pt x="15595" y="14609"/>
                    <a:pt x="15967" y="12928"/>
                    <a:pt x="16010" y="11148"/>
                  </a:cubicBezTo>
                  <a:lnTo>
                    <a:pt x="20188" y="11148"/>
                  </a:lnTo>
                  <a:cubicBezTo>
                    <a:pt x="20097" y="13612"/>
                    <a:pt x="19065" y="15838"/>
                    <a:pt x="17428" y="17466"/>
                  </a:cubicBezTo>
                  <a:moveTo>
                    <a:pt x="1411" y="11148"/>
                  </a:moveTo>
                  <a:lnTo>
                    <a:pt x="5589" y="11148"/>
                  </a:lnTo>
                  <a:cubicBezTo>
                    <a:pt x="5632" y="12928"/>
                    <a:pt x="6004" y="14609"/>
                    <a:pt x="6636" y="16121"/>
                  </a:cubicBezTo>
                  <a:cubicBezTo>
                    <a:pt x="5753" y="16465"/>
                    <a:pt x="4931" y="16923"/>
                    <a:pt x="4171" y="17466"/>
                  </a:cubicBezTo>
                  <a:cubicBezTo>
                    <a:pt x="2534" y="15838"/>
                    <a:pt x="1502" y="13612"/>
                    <a:pt x="1411" y="11148"/>
                  </a:cubicBezTo>
                  <a:moveTo>
                    <a:pt x="3785" y="4553"/>
                  </a:moveTo>
                  <a:cubicBezTo>
                    <a:pt x="4579" y="5170"/>
                    <a:pt x="5448" y="5691"/>
                    <a:pt x="6388" y="6084"/>
                  </a:cubicBezTo>
                  <a:cubicBezTo>
                    <a:pt x="5901" y="7433"/>
                    <a:pt x="5627" y="8908"/>
                    <a:pt x="5589" y="10451"/>
                  </a:cubicBezTo>
                  <a:lnTo>
                    <a:pt x="1411" y="10451"/>
                  </a:lnTo>
                  <a:cubicBezTo>
                    <a:pt x="1494" y="8190"/>
                    <a:pt x="2376" y="6135"/>
                    <a:pt x="3785" y="4553"/>
                  </a:cubicBezTo>
                  <a:moveTo>
                    <a:pt x="11148" y="10451"/>
                  </a:moveTo>
                  <a:lnTo>
                    <a:pt x="11148" y="6950"/>
                  </a:lnTo>
                  <a:cubicBezTo>
                    <a:pt x="12339" y="6913"/>
                    <a:pt x="13484" y="6696"/>
                    <a:pt x="14558" y="6324"/>
                  </a:cubicBezTo>
                  <a:cubicBezTo>
                    <a:pt x="15018" y="7598"/>
                    <a:pt x="15276" y="8992"/>
                    <a:pt x="15314" y="10451"/>
                  </a:cubicBezTo>
                  <a:cubicBezTo>
                    <a:pt x="15314" y="10451"/>
                    <a:pt x="11148" y="10451"/>
                    <a:pt x="11148" y="10451"/>
                  </a:cubicBezTo>
                  <a:close/>
                  <a:moveTo>
                    <a:pt x="14311" y="15882"/>
                  </a:moveTo>
                  <a:cubicBezTo>
                    <a:pt x="13309" y="15559"/>
                    <a:pt x="12247" y="15380"/>
                    <a:pt x="11148" y="15346"/>
                  </a:cubicBezTo>
                  <a:lnTo>
                    <a:pt x="11148" y="11148"/>
                  </a:lnTo>
                  <a:lnTo>
                    <a:pt x="15314" y="11148"/>
                  </a:lnTo>
                  <a:cubicBezTo>
                    <a:pt x="15270" y="12844"/>
                    <a:pt x="14914" y="14445"/>
                    <a:pt x="14311" y="15882"/>
                  </a:cubicBezTo>
                  <a:moveTo>
                    <a:pt x="14683" y="16757"/>
                  </a:moveTo>
                  <a:cubicBezTo>
                    <a:pt x="15476" y="17063"/>
                    <a:pt x="16218" y="17466"/>
                    <a:pt x="16904" y="17941"/>
                  </a:cubicBezTo>
                  <a:cubicBezTo>
                    <a:pt x="15632" y="19031"/>
                    <a:pt x="14067" y="19781"/>
                    <a:pt x="12344" y="20068"/>
                  </a:cubicBezTo>
                  <a:cubicBezTo>
                    <a:pt x="13280" y="19136"/>
                    <a:pt x="14076" y="18017"/>
                    <a:pt x="14683" y="16757"/>
                  </a:cubicBezTo>
                  <a:moveTo>
                    <a:pt x="11148" y="20188"/>
                  </a:moveTo>
                  <a:lnTo>
                    <a:pt x="11148" y="16043"/>
                  </a:lnTo>
                  <a:cubicBezTo>
                    <a:pt x="12146" y="16075"/>
                    <a:pt x="13113" y="16231"/>
                    <a:pt x="14025" y="16516"/>
                  </a:cubicBezTo>
                  <a:cubicBezTo>
                    <a:pt x="13314" y="17970"/>
                    <a:pt x="12343" y="19223"/>
                    <a:pt x="11185" y="20186"/>
                  </a:cubicBezTo>
                  <a:cubicBezTo>
                    <a:pt x="11185" y="20186"/>
                    <a:pt x="11148" y="20188"/>
                    <a:pt x="11148" y="20188"/>
                  </a:cubicBezTo>
                  <a:close/>
                  <a:moveTo>
                    <a:pt x="9255" y="20068"/>
                  </a:moveTo>
                  <a:cubicBezTo>
                    <a:pt x="7532" y="19781"/>
                    <a:pt x="5967" y="19031"/>
                    <a:pt x="4695" y="17941"/>
                  </a:cubicBezTo>
                  <a:cubicBezTo>
                    <a:pt x="5381" y="17466"/>
                    <a:pt x="6123" y="17063"/>
                    <a:pt x="6916" y="16757"/>
                  </a:cubicBezTo>
                  <a:cubicBezTo>
                    <a:pt x="7523" y="18017"/>
                    <a:pt x="8319" y="19136"/>
                    <a:pt x="9255" y="20068"/>
                  </a:cubicBezTo>
                  <a:moveTo>
                    <a:pt x="10451" y="11148"/>
                  </a:moveTo>
                  <a:lnTo>
                    <a:pt x="10451" y="15346"/>
                  </a:lnTo>
                  <a:cubicBezTo>
                    <a:pt x="9352" y="15380"/>
                    <a:pt x="8290" y="15559"/>
                    <a:pt x="7288" y="15882"/>
                  </a:cubicBezTo>
                  <a:cubicBezTo>
                    <a:pt x="6685" y="14445"/>
                    <a:pt x="6329" y="12844"/>
                    <a:pt x="6285" y="11148"/>
                  </a:cubicBezTo>
                  <a:cubicBezTo>
                    <a:pt x="6285" y="11148"/>
                    <a:pt x="10451" y="11148"/>
                    <a:pt x="10451" y="11148"/>
                  </a:cubicBezTo>
                  <a:close/>
                  <a:moveTo>
                    <a:pt x="7041" y="6324"/>
                  </a:moveTo>
                  <a:cubicBezTo>
                    <a:pt x="8115" y="6696"/>
                    <a:pt x="9260" y="6913"/>
                    <a:pt x="10451" y="6950"/>
                  </a:cubicBezTo>
                  <a:lnTo>
                    <a:pt x="10451" y="10451"/>
                  </a:lnTo>
                  <a:lnTo>
                    <a:pt x="6285" y="10451"/>
                  </a:lnTo>
                  <a:cubicBezTo>
                    <a:pt x="6324" y="8992"/>
                    <a:pt x="6581" y="7598"/>
                    <a:pt x="7041" y="6324"/>
                  </a:cubicBezTo>
                  <a:moveTo>
                    <a:pt x="6651" y="5442"/>
                  </a:moveTo>
                  <a:cubicBezTo>
                    <a:pt x="5790" y="5084"/>
                    <a:pt x="4993" y="4609"/>
                    <a:pt x="4263" y="4050"/>
                  </a:cubicBezTo>
                  <a:cubicBezTo>
                    <a:pt x="5606" y="2749"/>
                    <a:pt x="7332" y="1851"/>
                    <a:pt x="9255" y="1531"/>
                  </a:cubicBezTo>
                  <a:cubicBezTo>
                    <a:pt x="8175" y="2610"/>
                    <a:pt x="7286" y="3939"/>
                    <a:pt x="6651" y="5442"/>
                  </a:cubicBezTo>
                  <a:moveTo>
                    <a:pt x="10451" y="1411"/>
                  </a:moveTo>
                  <a:lnTo>
                    <a:pt x="10451" y="6253"/>
                  </a:lnTo>
                  <a:cubicBezTo>
                    <a:pt x="9352" y="6217"/>
                    <a:pt x="8296" y="6021"/>
                    <a:pt x="7303" y="5681"/>
                  </a:cubicBezTo>
                  <a:cubicBezTo>
                    <a:pt x="8029" y="3972"/>
                    <a:pt x="9101" y="2507"/>
                    <a:pt x="10415" y="1413"/>
                  </a:cubicBezTo>
                  <a:cubicBezTo>
                    <a:pt x="10427" y="1412"/>
                    <a:pt x="10439" y="1411"/>
                    <a:pt x="10451" y="1411"/>
                  </a:cubicBezTo>
                  <a:moveTo>
                    <a:pt x="12344" y="1531"/>
                  </a:moveTo>
                  <a:cubicBezTo>
                    <a:pt x="14267" y="1851"/>
                    <a:pt x="15993" y="2749"/>
                    <a:pt x="17336" y="4050"/>
                  </a:cubicBezTo>
                  <a:cubicBezTo>
                    <a:pt x="16606" y="4609"/>
                    <a:pt x="15809" y="5084"/>
                    <a:pt x="14948" y="5442"/>
                  </a:cubicBezTo>
                  <a:cubicBezTo>
                    <a:pt x="14313" y="3939"/>
                    <a:pt x="13424" y="2610"/>
                    <a:pt x="12344" y="1531"/>
                  </a:cubicBezTo>
                  <a:moveTo>
                    <a:pt x="11184" y="1413"/>
                  </a:moveTo>
                  <a:cubicBezTo>
                    <a:pt x="12498" y="2507"/>
                    <a:pt x="13570" y="3972"/>
                    <a:pt x="14296" y="5681"/>
                  </a:cubicBezTo>
                  <a:cubicBezTo>
                    <a:pt x="13303" y="6021"/>
                    <a:pt x="12247" y="6217"/>
                    <a:pt x="11148" y="6253"/>
                  </a:cubicBezTo>
                  <a:lnTo>
                    <a:pt x="11148" y="1411"/>
                  </a:lnTo>
                  <a:cubicBezTo>
                    <a:pt x="11160" y="1411"/>
                    <a:pt x="11172" y="1412"/>
                    <a:pt x="11184" y="1413"/>
                  </a:cubicBezTo>
                  <a:moveTo>
                    <a:pt x="10414" y="20186"/>
                  </a:moveTo>
                  <a:cubicBezTo>
                    <a:pt x="9256" y="19223"/>
                    <a:pt x="8285" y="17970"/>
                    <a:pt x="7574" y="16516"/>
                  </a:cubicBezTo>
                  <a:cubicBezTo>
                    <a:pt x="8486" y="16231"/>
                    <a:pt x="9453" y="16075"/>
                    <a:pt x="10451" y="16043"/>
                  </a:cubicBezTo>
                  <a:lnTo>
                    <a:pt x="10451" y="20188"/>
                  </a:lnTo>
                  <a:cubicBezTo>
                    <a:pt x="10451" y="20188"/>
                    <a:pt x="10414" y="20186"/>
                    <a:pt x="10414" y="20186"/>
                  </a:cubicBezTo>
                  <a:close/>
                  <a:moveTo>
                    <a:pt x="20188" y="10451"/>
                  </a:moveTo>
                  <a:lnTo>
                    <a:pt x="16010" y="10451"/>
                  </a:lnTo>
                  <a:cubicBezTo>
                    <a:pt x="15972" y="8908"/>
                    <a:pt x="15698" y="7433"/>
                    <a:pt x="15211" y="6084"/>
                  </a:cubicBezTo>
                  <a:cubicBezTo>
                    <a:pt x="16151" y="5691"/>
                    <a:pt x="17020" y="5170"/>
                    <a:pt x="17814" y="4553"/>
                  </a:cubicBezTo>
                  <a:cubicBezTo>
                    <a:pt x="19223" y="6135"/>
                    <a:pt x="20105" y="8190"/>
                    <a:pt x="20188" y="10451"/>
                  </a:cubicBezTo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4"/>
                    <a:pt x="4835" y="21600"/>
                    <a:pt x="10800" y="21600"/>
                  </a:cubicBezTo>
                  <a:cubicBezTo>
                    <a:pt x="16764" y="21600"/>
                    <a:pt x="21600" y="16764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5091926" y="3439054"/>
            <a:ext cx="794362" cy="792940"/>
            <a:chOff x="5039894" y="3492416"/>
            <a:chExt cx="887413" cy="885825"/>
          </a:xfrm>
        </p:grpSpPr>
        <p:sp>
          <p:nvSpPr>
            <p:cNvPr id="23" name="Oval 6"/>
            <p:cNvSpPr>
              <a:spLocks noChangeArrowheads="1"/>
            </p:cNvSpPr>
            <p:nvPr/>
          </p:nvSpPr>
          <p:spPr bwMode="auto">
            <a:xfrm>
              <a:off x="5039894" y="3492416"/>
              <a:ext cx="887413" cy="88582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/>
            <a:lstStyle/>
            <a:p>
              <a:pPr defTabSz="914400"/>
              <a:endParaRPr lang="zh-CN" altLang="en-US" sz="180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grpSp>
          <p:nvGrpSpPr>
            <p:cNvPr id="64" name="组合 63"/>
            <p:cNvGrpSpPr/>
            <p:nvPr/>
          </p:nvGrpSpPr>
          <p:grpSpPr>
            <a:xfrm>
              <a:off x="5304213" y="3789278"/>
              <a:ext cx="358775" cy="292100"/>
              <a:chOff x="7550150" y="3613150"/>
              <a:chExt cx="358775" cy="292100"/>
            </a:xfrm>
          </p:grpSpPr>
          <p:sp>
            <p:nvSpPr>
              <p:cNvPr id="65" name="AutoShape 5"/>
              <p:cNvSpPr/>
              <p:nvPr/>
            </p:nvSpPr>
            <p:spPr bwMode="auto">
              <a:xfrm>
                <a:off x="7796213" y="3702050"/>
                <a:ext cx="68262" cy="9048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7999" y="18900"/>
                    </a:moveTo>
                    <a:lnTo>
                      <a:pt x="3600" y="18900"/>
                    </a:lnTo>
                    <a:lnTo>
                      <a:pt x="3600" y="2700"/>
                    </a:lnTo>
                    <a:lnTo>
                      <a:pt x="7200" y="2700"/>
                    </a:lnTo>
                    <a:lnTo>
                      <a:pt x="17999" y="14850"/>
                    </a:lnTo>
                    <a:cubicBezTo>
                      <a:pt x="17999" y="14850"/>
                      <a:pt x="17999" y="18900"/>
                      <a:pt x="17999" y="18900"/>
                    </a:cubicBezTo>
                    <a:close/>
                    <a:moveTo>
                      <a:pt x="10195" y="1202"/>
                    </a:moveTo>
                    <a:cubicBezTo>
                      <a:pt x="9527" y="450"/>
                      <a:pt x="8402" y="0"/>
                      <a:pt x="7200" y="0"/>
                    </a:cubicBezTo>
                    <a:lnTo>
                      <a:pt x="3600" y="0"/>
                    </a:lnTo>
                    <a:cubicBezTo>
                      <a:pt x="1610" y="0"/>
                      <a:pt x="0" y="1207"/>
                      <a:pt x="0" y="2700"/>
                    </a:cubicBezTo>
                    <a:lnTo>
                      <a:pt x="0" y="18900"/>
                    </a:lnTo>
                    <a:cubicBezTo>
                      <a:pt x="0" y="20392"/>
                      <a:pt x="1610" y="21599"/>
                      <a:pt x="3600" y="21599"/>
                    </a:cubicBezTo>
                    <a:lnTo>
                      <a:pt x="17999" y="21599"/>
                    </a:lnTo>
                    <a:cubicBezTo>
                      <a:pt x="19989" y="21599"/>
                      <a:pt x="21600" y="20392"/>
                      <a:pt x="21600" y="18900"/>
                    </a:cubicBezTo>
                    <a:lnTo>
                      <a:pt x="21600" y="14850"/>
                    </a:lnTo>
                    <a:cubicBezTo>
                      <a:pt x="21600" y="14317"/>
                      <a:pt x="21389" y="13795"/>
                      <a:pt x="20995" y="13352"/>
                    </a:cubicBezTo>
                    <a:cubicBezTo>
                      <a:pt x="20995" y="13352"/>
                      <a:pt x="10195" y="1202"/>
                      <a:pt x="10195" y="120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algn="ctr" defTabSz="228600">
                  <a:defRPr/>
                </a:pPr>
                <a:endParaRPr lang="en-US" sz="1500" ker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ea typeface="宋体" panose="02010600030101010101" pitchFamily="2" charset="-122"/>
                  <a:sym typeface="Gill Sans" charset="0"/>
                </a:endParaRPr>
              </a:p>
            </p:txBody>
          </p:sp>
          <p:sp>
            <p:nvSpPr>
              <p:cNvPr id="66" name="AutoShape 6"/>
              <p:cNvSpPr/>
              <p:nvPr/>
            </p:nvSpPr>
            <p:spPr bwMode="auto">
              <a:xfrm>
                <a:off x="7550150" y="3613150"/>
                <a:ext cx="358775" cy="29210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250" y="16615"/>
                    </a:moveTo>
                    <a:cubicBezTo>
                      <a:pt x="20250" y="17074"/>
                      <a:pt x="19948" y="17446"/>
                      <a:pt x="19575" y="17446"/>
                    </a:cubicBezTo>
                    <a:lnTo>
                      <a:pt x="18803" y="17446"/>
                    </a:lnTo>
                    <a:cubicBezTo>
                      <a:pt x="18501" y="16016"/>
                      <a:pt x="17453" y="14953"/>
                      <a:pt x="16200" y="14953"/>
                    </a:cubicBezTo>
                    <a:cubicBezTo>
                      <a:pt x="14945" y="14953"/>
                      <a:pt x="13897" y="16016"/>
                      <a:pt x="13595" y="17446"/>
                    </a:cubicBezTo>
                    <a:lnTo>
                      <a:pt x="10029" y="17446"/>
                    </a:lnTo>
                    <a:cubicBezTo>
                      <a:pt x="9727" y="16016"/>
                      <a:pt x="8679" y="14953"/>
                      <a:pt x="7425" y="14953"/>
                    </a:cubicBezTo>
                    <a:cubicBezTo>
                      <a:pt x="6170" y="14953"/>
                      <a:pt x="5122" y="16016"/>
                      <a:pt x="4820" y="17446"/>
                    </a:cubicBezTo>
                    <a:lnTo>
                      <a:pt x="4050" y="17446"/>
                    </a:lnTo>
                    <a:cubicBezTo>
                      <a:pt x="3677" y="17446"/>
                      <a:pt x="3375" y="17074"/>
                      <a:pt x="3375" y="16615"/>
                    </a:cubicBezTo>
                    <a:lnTo>
                      <a:pt x="3375" y="14123"/>
                    </a:lnTo>
                    <a:lnTo>
                      <a:pt x="12150" y="14123"/>
                    </a:lnTo>
                    <a:cubicBezTo>
                      <a:pt x="13266" y="14123"/>
                      <a:pt x="14175" y="13005"/>
                      <a:pt x="14175" y="11630"/>
                    </a:cubicBezTo>
                    <a:lnTo>
                      <a:pt x="14175" y="5815"/>
                    </a:lnTo>
                    <a:lnTo>
                      <a:pt x="16875" y="5815"/>
                    </a:lnTo>
                    <a:cubicBezTo>
                      <a:pt x="17100" y="5815"/>
                      <a:pt x="17311" y="5954"/>
                      <a:pt x="17436" y="6185"/>
                    </a:cubicBezTo>
                    <a:lnTo>
                      <a:pt x="20136" y="11169"/>
                    </a:lnTo>
                    <a:cubicBezTo>
                      <a:pt x="20210" y="11306"/>
                      <a:pt x="20250" y="11466"/>
                      <a:pt x="20250" y="11630"/>
                    </a:cubicBezTo>
                    <a:cubicBezTo>
                      <a:pt x="20250" y="11630"/>
                      <a:pt x="20250" y="16615"/>
                      <a:pt x="20250" y="16615"/>
                    </a:cubicBezTo>
                    <a:close/>
                    <a:moveTo>
                      <a:pt x="16200" y="19938"/>
                    </a:moveTo>
                    <a:cubicBezTo>
                      <a:pt x="15454" y="19938"/>
                      <a:pt x="14850" y="19193"/>
                      <a:pt x="14850" y="18276"/>
                    </a:cubicBezTo>
                    <a:cubicBezTo>
                      <a:pt x="14850" y="17360"/>
                      <a:pt x="15454" y="16615"/>
                      <a:pt x="16200" y="16615"/>
                    </a:cubicBezTo>
                    <a:cubicBezTo>
                      <a:pt x="16945" y="16615"/>
                      <a:pt x="17550" y="17360"/>
                      <a:pt x="17550" y="18276"/>
                    </a:cubicBezTo>
                    <a:cubicBezTo>
                      <a:pt x="17550" y="19193"/>
                      <a:pt x="16945" y="19938"/>
                      <a:pt x="16200" y="19938"/>
                    </a:cubicBezTo>
                    <a:moveTo>
                      <a:pt x="7425" y="19938"/>
                    </a:moveTo>
                    <a:cubicBezTo>
                      <a:pt x="6679" y="19938"/>
                      <a:pt x="6075" y="19193"/>
                      <a:pt x="6075" y="18276"/>
                    </a:cubicBezTo>
                    <a:cubicBezTo>
                      <a:pt x="6075" y="17360"/>
                      <a:pt x="6679" y="16615"/>
                      <a:pt x="7425" y="16615"/>
                    </a:cubicBezTo>
                    <a:cubicBezTo>
                      <a:pt x="8170" y="16615"/>
                      <a:pt x="8775" y="17360"/>
                      <a:pt x="8775" y="18276"/>
                    </a:cubicBezTo>
                    <a:cubicBezTo>
                      <a:pt x="8775" y="19193"/>
                      <a:pt x="8170" y="19938"/>
                      <a:pt x="7425" y="19938"/>
                    </a:cubicBezTo>
                    <a:moveTo>
                      <a:pt x="2024" y="12461"/>
                    </a:moveTo>
                    <a:cubicBezTo>
                      <a:pt x="1652" y="12461"/>
                      <a:pt x="1349" y="12089"/>
                      <a:pt x="1349" y="11630"/>
                    </a:cubicBezTo>
                    <a:lnTo>
                      <a:pt x="1349" y="2492"/>
                    </a:lnTo>
                    <a:cubicBezTo>
                      <a:pt x="1349" y="2033"/>
                      <a:pt x="1652" y="1661"/>
                      <a:pt x="2024" y="1661"/>
                    </a:cubicBezTo>
                    <a:lnTo>
                      <a:pt x="12150" y="1661"/>
                    </a:lnTo>
                    <a:cubicBezTo>
                      <a:pt x="12523" y="1661"/>
                      <a:pt x="12825" y="2033"/>
                      <a:pt x="12825" y="2492"/>
                    </a:cubicBezTo>
                    <a:lnTo>
                      <a:pt x="12825" y="4153"/>
                    </a:lnTo>
                    <a:lnTo>
                      <a:pt x="12825" y="5815"/>
                    </a:lnTo>
                    <a:lnTo>
                      <a:pt x="12825" y="11630"/>
                    </a:lnTo>
                    <a:cubicBezTo>
                      <a:pt x="12825" y="12089"/>
                      <a:pt x="12523" y="12461"/>
                      <a:pt x="12150" y="12461"/>
                    </a:cubicBezTo>
                    <a:cubicBezTo>
                      <a:pt x="12150" y="12461"/>
                      <a:pt x="2024" y="12461"/>
                      <a:pt x="2024" y="12461"/>
                    </a:cubicBezTo>
                    <a:close/>
                    <a:moveTo>
                      <a:pt x="21259" y="10248"/>
                    </a:moveTo>
                    <a:lnTo>
                      <a:pt x="18559" y="5263"/>
                    </a:lnTo>
                    <a:cubicBezTo>
                      <a:pt x="18182" y="4568"/>
                      <a:pt x="17552" y="4153"/>
                      <a:pt x="16875" y="4153"/>
                    </a:cubicBezTo>
                    <a:lnTo>
                      <a:pt x="14175" y="4153"/>
                    </a:lnTo>
                    <a:lnTo>
                      <a:pt x="14175" y="2492"/>
                    </a:lnTo>
                    <a:cubicBezTo>
                      <a:pt x="14175" y="1117"/>
                      <a:pt x="13266" y="0"/>
                      <a:pt x="12150" y="0"/>
                    </a:cubicBezTo>
                    <a:lnTo>
                      <a:pt x="2024" y="0"/>
                    </a:lnTo>
                    <a:cubicBezTo>
                      <a:pt x="908" y="0"/>
                      <a:pt x="0" y="1117"/>
                      <a:pt x="0" y="2492"/>
                    </a:cubicBezTo>
                    <a:lnTo>
                      <a:pt x="0" y="11630"/>
                    </a:lnTo>
                    <a:cubicBezTo>
                      <a:pt x="0" y="13005"/>
                      <a:pt x="908" y="14123"/>
                      <a:pt x="2024" y="14123"/>
                    </a:cubicBezTo>
                    <a:lnTo>
                      <a:pt x="2025" y="14123"/>
                    </a:lnTo>
                    <a:lnTo>
                      <a:pt x="2025" y="16615"/>
                    </a:lnTo>
                    <a:cubicBezTo>
                      <a:pt x="2025" y="17989"/>
                      <a:pt x="2933" y="19107"/>
                      <a:pt x="4050" y="19107"/>
                    </a:cubicBezTo>
                    <a:lnTo>
                      <a:pt x="4820" y="19107"/>
                    </a:lnTo>
                    <a:cubicBezTo>
                      <a:pt x="5122" y="20537"/>
                      <a:pt x="6170" y="21600"/>
                      <a:pt x="7425" y="21600"/>
                    </a:cubicBezTo>
                    <a:cubicBezTo>
                      <a:pt x="8679" y="21600"/>
                      <a:pt x="9727" y="20537"/>
                      <a:pt x="10029" y="19107"/>
                    </a:cubicBezTo>
                    <a:lnTo>
                      <a:pt x="13595" y="19107"/>
                    </a:lnTo>
                    <a:cubicBezTo>
                      <a:pt x="13897" y="20537"/>
                      <a:pt x="14945" y="21600"/>
                      <a:pt x="16200" y="21600"/>
                    </a:cubicBezTo>
                    <a:cubicBezTo>
                      <a:pt x="17453" y="21600"/>
                      <a:pt x="18501" y="20537"/>
                      <a:pt x="18803" y="19107"/>
                    </a:cubicBezTo>
                    <a:lnTo>
                      <a:pt x="19575" y="19107"/>
                    </a:lnTo>
                    <a:cubicBezTo>
                      <a:pt x="20691" y="19107"/>
                      <a:pt x="21599" y="17989"/>
                      <a:pt x="21599" y="16615"/>
                    </a:cubicBezTo>
                    <a:lnTo>
                      <a:pt x="21599" y="11630"/>
                    </a:lnTo>
                    <a:cubicBezTo>
                      <a:pt x="21599" y="11137"/>
                      <a:pt x="21482" y="10658"/>
                      <a:pt x="21259" y="10248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algn="ctr" defTabSz="228600">
                  <a:defRPr/>
                </a:pPr>
                <a:endParaRPr lang="en-US" sz="1500" ker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ea typeface="宋体" panose="02010600030101010101" pitchFamily="2" charset="-122"/>
                  <a:sym typeface="Gill Sans" charset="0"/>
                </a:endParaRPr>
              </a:p>
            </p:txBody>
          </p:sp>
        </p:grpSp>
      </p:grpSp>
      <p:grpSp>
        <p:nvGrpSpPr>
          <p:cNvPr id="9" name="组合 8"/>
          <p:cNvGrpSpPr/>
          <p:nvPr/>
        </p:nvGrpSpPr>
        <p:grpSpPr>
          <a:xfrm>
            <a:off x="3442100" y="3439054"/>
            <a:ext cx="791519" cy="792940"/>
            <a:chOff x="3196807" y="3492416"/>
            <a:chExt cx="884237" cy="885825"/>
          </a:xfrm>
        </p:grpSpPr>
        <p:sp>
          <p:nvSpPr>
            <p:cNvPr id="26" name="Oval 9"/>
            <p:cNvSpPr>
              <a:spLocks noChangeArrowheads="1"/>
            </p:cNvSpPr>
            <p:nvPr/>
          </p:nvSpPr>
          <p:spPr bwMode="auto">
            <a:xfrm>
              <a:off x="3196807" y="3492416"/>
              <a:ext cx="884237" cy="885825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/>
            <a:lstStyle/>
            <a:p>
              <a:pPr defTabSz="914400"/>
              <a:endParaRPr lang="zh-CN" altLang="en-US" sz="180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67" name="AutoShape 28"/>
            <p:cNvSpPr/>
            <p:nvPr/>
          </p:nvSpPr>
          <p:spPr bwMode="auto">
            <a:xfrm>
              <a:off x="3458744" y="3754801"/>
              <a:ext cx="360362" cy="36036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49" y="9450"/>
                  </a:moveTo>
                  <a:cubicBezTo>
                    <a:pt x="20249" y="9823"/>
                    <a:pt x="19947" y="10124"/>
                    <a:pt x="19575" y="10124"/>
                  </a:cubicBezTo>
                  <a:lnTo>
                    <a:pt x="18324" y="10124"/>
                  </a:lnTo>
                  <a:lnTo>
                    <a:pt x="15624" y="5400"/>
                  </a:lnTo>
                  <a:lnTo>
                    <a:pt x="17549" y="5400"/>
                  </a:lnTo>
                  <a:cubicBezTo>
                    <a:pt x="17762" y="5400"/>
                    <a:pt x="17962" y="5500"/>
                    <a:pt x="18089" y="5670"/>
                  </a:cubicBezTo>
                  <a:lnTo>
                    <a:pt x="20114" y="8370"/>
                  </a:lnTo>
                  <a:cubicBezTo>
                    <a:pt x="20202" y="8486"/>
                    <a:pt x="20249" y="8628"/>
                    <a:pt x="20249" y="8774"/>
                  </a:cubicBezTo>
                  <a:cubicBezTo>
                    <a:pt x="20249" y="8774"/>
                    <a:pt x="20249" y="9450"/>
                    <a:pt x="20249" y="9450"/>
                  </a:cubicBezTo>
                  <a:close/>
                  <a:moveTo>
                    <a:pt x="18224" y="20249"/>
                  </a:moveTo>
                  <a:lnTo>
                    <a:pt x="14174" y="20249"/>
                  </a:lnTo>
                  <a:lnTo>
                    <a:pt x="14174" y="13500"/>
                  </a:lnTo>
                  <a:cubicBezTo>
                    <a:pt x="14174" y="13126"/>
                    <a:pt x="13872" y="12825"/>
                    <a:pt x="13499" y="12825"/>
                  </a:cubicBezTo>
                  <a:lnTo>
                    <a:pt x="8437" y="12825"/>
                  </a:lnTo>
                  <a:cubicBezTo>
                    <a:pt x="8064" y="12825"/>
                    <a:pt x="7762" y="13126"/>
                    <a:pt x="7762" y="13500"/>
                  </a:cubicBezTo>
                  <a:lnTo>
                    <a:pt x="7762" y="20249"/>
                  </a:lnTo>
                  <a:lnTo>
                    <a:pt x="3374" y="20249"/>
                  </a:lnTo>
                  <a:lnTo>
                    <a:pt x="3374" y="11475"/>
                  </a:lnTo>
                  <a:lnTo>
                    <a:pt x="18224" y="11475"/>
                  </a:lnTo>
                  <a:cubicBezTo>
                    <a:pt x="18224" y="11475"/>
                    <a:pt x="18224" y="20249"/>
                    <a:pt x="18224" y="20249"/>
                  </a:cubicBezTo>
                  <a:close/>
                  <a:moveTo>
                    <a:pt x="13499" y="20249"/>
                  </a:moveTo>
                  <a:lnTo>
                    <a:pt x="8437" y="20249"/>
                  </a:lnTo>
                  <a:lnTo>
                    <a:pt x="8437" y="13500"/>
                  </a:lnTo>
                  <a:lnTo>
                    <a:pt x="13499" y="13500"/>
                  </a:lnTo>
                  <a:cubicBezTo>
                    <a:pt x="13499" y="13500"/>
                    <a:pt x="13499" y="20249"/>
                    <a:pt x="13499" y="20249"/>
                  </a:cubicBezTo>
                  <a:close/>
                  <a:moveTo>
                    <a:pt x="1349" y="9450"/>
                  </a:moveTo>
                  <a:lnTo>
                    <a:pt x="1349" y="8774"/>
                  </a:lnTo>
                  <a:cubicBezTo>
                    <a:pt x="1349" y="8628"/>
                    <a:pt x="1397" y="8486"/>
                    <a:pt x="1485" y="8370"/>
                  </a:cubicBezTo>
                  <a:lnTo>
                    <a:pt x="3510" y="5670"/>
                  </a:lnTo>
                  <a:cubicBezTo>
                    <a:pt x="3637" y="5500"/>
                    <a:pt x="3837" y="5400"/>
                    <a:pt x="4049" y="5400"/>
                  </a:cubicBezTo>
                  <a:lnTo>
                    <a:pt x="5975" y="5400"/>
                  </a:lnTo>
                  <a:lnTo>
                    <a:pt x="3275" y="10124"/>
                  </a:lnTo>
                  <a:lnTo>
                    <a:pt x="2024" y="10124"/>
                  </a:lnTo>
                  <a:cubicBezTo>
                    <a:pt x="1652" y="10124"/>
                    <a:pt x="1349" y="9823"/>
                    <a:pt x="1349" y="9450"/>
                  </a:cubicBezTo>
                  <a:moveTo>
                    <a:pt x="13369" y="5400"/>
                  </a:moveTo>
                  <a:lnTo>
                    <a:pt x="14846" y="5400"/>
                  </a:lnTo>
                  <a:lnTo>
                    <a:pt x="17546" y="10124"/>
                  </a:lnTo>
                  <a:lnTo>
                    <a:pt x="14719" y="10124"/>
                  </a:lnTo>
                  <a:cubicBezTo>
                    <a:pt x="14719" y="10124"/>
                    <a:pt x="13369" y="5400"/>
                    <a:pt x="13369" y="5400"/>
                  </a:cubicBezTo>
                  <a:close/>
                  <a:moveTo>
                    <a:pt x="11137" y="5400"/>
                  </a:moveTo>
                  <a:lnTo>
                    <a:pt x="12666" y="5400"/>
                  </a:lnTo>
                  <a:lnTo>
                    <a:pt x="14016" y="10124"/>
                  </a:lnTo>
                  <a:lnTo>
                    <a:pt x="11137" y="10124"/>
                  </a:lnTo>
                  <a:cubicBezTo>
                    <a:pt x="11137" y="10124"/>
                    <a:pt x="11137" y="5400"/>
                    <a:pt x="11137" y="5400"/>
                  </a:cubicBezTo>
                  <a:close/>
                  <a:moveTo>
                    <a:pt x="8932" y="5400"/>
                  </a:moveTo>
                  <a:lnTo>
                    <a:pt x="10462" y="5400"/>
                  </a:lnTo>
                  <a:lnTo>
                    <a:pt x="10462" y="10124"/>
                  </a:lnTo>
                  <a:lnTo>
                    <a:pt x="7582" y="10124"/>
                  </a:lnTo>
                  <a:cubicBezTo>
                    <a:pt x="7582" y="10124"/>
                    <a:pt x="8932" y="5400"/>
                    <a:pt x="8932" y="5400"/>
                  </a:cubicBezTo>
                  <a:close/>
                  <a:moveTo>
                    <a:pt x="6880" y="10124"/>
                  </a:moveTo>
                  <a:lnTo>
                    <a:pt x="4052" y="10124"/>
                  </a:lnTo>
                  <a:lnTo>
                    <a:pt x="6752" y="5400"/>
                  </a:lnTo>
                  <a:lnTo>
                    <a:pt x="8230" y="5400"/>
                  </a:lnTo>
                  <a:cubicBezTo>
                    <a:pt x="8230" y="5400"/>
                    <a:pt x="6880" y="10124"/>
                    <a:pt x="6880" y="10124"/>
                  </a:cubicBezTo>
                  <a:close/>
                  <a:moveTo>
                    <a:pt x="17549" y="1350"/>
                  </a:moveTo>
                  <a:lnTo>
                    <a:pt x="17549" y="4050"/>
                  </a:lnTo>
                  <a:lnTo>
                    <a:pt x="4049" y="4050"/>
                  </a:lnTo>
                  <a:lnTo>
                    <a:pt x="4049" y="1350"/>
                  </a:lnTo>
                  <a:cubicBezTo>
                    <a:pt x="4049" y="1350"/>
                    <a:pt x="17549" y="1350"/>
                    <a:pt x="17549" y="1350"/>
                  </a:cubicBezTo>
                  <a:close/>
                  <a:moveTo>
                    <a:pt x="21194" y="7560"/>
                  </a:moveTo>
                  <a:lnTo>
                    <a:pt x="19170" y="4861"/>
                  </a:lnTo>
                  <a:cubicBezTo>
                    <a:pt x="19091" y="4755"/>
                    <a:pt x="18997" y="4663"/>
                    <a:pt x="18899" y="4576"/>
                  </a:cubicBezTo>
                  <a:lnTo>
                    <a:pt x="18899" y="1350"/>
                  </a:lnTo>
                  <a:cubicBezTo>
                    <a:pt x="18899" y="605"/>
                    <a:pt x="18295" y="0"/>
                    <a:pt x="17549" y="0"/>
                  </a:cubicBezTo>
                  <a:lnTo>
                    <a:pt x="4049" y="0"/>
                  </a:lnTo>
                  <a:cubicBezTo>
                    <a:pt x="3304" y="0"/>
                    <a:pt x="2699" y="605"/>
                    <a:pt x="2699" y="1350"/>
                  </a:cubicBezTo>
                  <a:lnTo>
                    <a:pt x="2699" y="4576"/>
                  </a:lnTo>
                  <a:cubicBezTo>
                    <a:pt x="2602" y="4663"/>
                    <a:pt x="2508" y="4754"/>
                    <a:pt x="2430" y="4860"/>
                  </a:cubicBezTo>
                  <a:lnTo>
                    <a:pt x="406" y="7559"/>
                  </a:lnTo>
                  <a:cubicBezTo>
                    <a:pt x="143" y="7907"/>
                    <a:pt x="0" y="8338"/>
                    <a:pt x="0" y="8774"/>
                  </a:cubicBezTo>
                  <a:lnTo>
                    <a:pt x="0" y="9450"/>
                  </a:lnTo>
                  <a:cubicBezTo>
                    <a:pt x="0" y="10566"/>
                    <a:pt x="908" y="11475"/>
                    <a:pt x="2024" y="11475"/>
                  </a:cubicBezTo>
                  <a:lnTo>
                    <a:pt x="2024" y="20249"/>
                  </a:lnTo>
                  <a:cubicBezTo>
                    <a:pt x="2024" y="20994"/>
                    <a:pt x="2629" y="21599"/>
                    <a:pt x="3374" y="21599"/>
                  </a:cubicBezTo>
                  <a:lnTo>
                    <a:pt x="18224" y="21599"/>
                  </a:lnTo>
                  <a:cubicBezTo>
                    <a:pt x="18970" y="21599"/>
                    <a:pt x="19575" y="20994"/>
                    <a:pt x="19575" y="20249"/>
                  </a:cubicBezTo>
                  <a:lnTo>
                    <a:pt x="19575" y="11475"/>
                  </a:lnTo>
                  <a:cubicBezTo>
                    <a:pt x="20691" y="11475"/>
                    <a:pt x="21600" y="10566"/>
                    <a:pt x="21600" y="9450"/>
                  </a:cubicBezTo>
                  <a:lnTo>
                    <a:pt x="21600" y="8774"/>
                  </a:lnTo>
                  <a:cubicBezTo>
                    <a:pt x="21600" y="8338"/>
                    <a:pt x="21456" y="7907"/>
                    <a:pt x="21194" y="756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3442100" y="1790648"/>
            <a:ext cx="791519" cy="790098"/>
            <a:chOff x="3196807" y="1650916"/>
            <a:chExt cx="884237" cy="882650"/>
          </a:xfrm>
        </p:grpSpPr>
        <p:sp>
          <p:nvSpPr>
            <p:cNvPr id="24" name="Oval 7"/>
            <p:cNvSpPr>
              <a:spLocks noChangeArrowheads="1"/>
            </p:cNvSpPr>
            <p:nvPr/>
          </p:nvSpPr>
          <p:spPr bwMode="auto">
            <a:xfrm>
              <a:off x="3196807" y="1650916"/>
              <a:ext cx="884237" cy="88265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pPr defTabSz="914400"/>
              <a:endParaRPr lang="zh-CN" altLang="en-US" sz="180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grpSp>
          <p:nvGrpSpPr>
            <p:cNvPr id="68" name="Group 112"/>
            <p:cNvGrpSpPr/>
            <p:nvPr/>
          </p:nvGrpSpPr>
          <p:grpSpPr>
            <a:xfrm>
              <a:off x="3459036" y="1926201"/>
              <a:ext cx="359779" cy="337063"/>
              <a:chOff x="5368132" y="3540125"/>
              <a:chExt cx="465138" cy="435769"/>
            </a:xfrm>
            <a:solidFill>
              <a:schemeClr val="bg1"/>
            </a:solidFill>
          </p:grpSpPr>
          <p:sp>
            <p:nvSpPr>
              <p:cNvPr id="69" name="AutoShape 110"/>
              <p:cNvSpPr/>
              <p:nvPr/>
            </p:nvSpPr>
            <p:spPr bwMode="auto">
              <a:xfrm>
                <a:off x="5426869" y="3598069"/>
                <a:ext cx="347663" cy="23256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699" y="20255"/>
                    </a:moveTo>
                    <a:lnTo>
                      <a:pt x="899" y="20255"/>
                    </a:lnTo>
                    <a:lnTo>
                      <a:pt x="899" y="1350"/>
                    </a:lnTo>
                    <a:lnTo>
                      <a:pt x="20699" y="1350"/>
                    </a:lnTo>
                    <a:cubicBezTo>
                      <a:pt x="20699" y="1350"/>
                      <a:pt x="20699" y="20255"/>
                      <a:pt x="20699" y="20255"/>
                    </a:cubicBezTo>
                    <a:close/>
                    <a:moveTo>
                      <a:pt x="20699" y="0"/>
                    </a:moveTo>
                    <a:lnTo>
                      <a:pt x="899" y="5"/>
                    </a:lnTo>
                    <a:cubicBezTo>
                      <a:pt x="402" y="5"/>
                      <a:pt x="0" y="603"/>
                      <a:pt x="0" y="1350"/>
                    </a:cubicBezTo>
                    <a:lnTo>
                      <a:pt x="0" y="20249"/>
                    </a:lnTo>
                    <a:cubicBezTo>
                      <a:pt x="0" y="20996"/>
                      <a:pt x="402" y="21599"/>
                      <a:pt x="899" y="21599"/>
                    </a:cubicBezTo>
                    <a:lnTo>
                      <a:pt x="20699" y="21599"/>
                    </a:lnTo>
                    <a:cubicBezTo>
                      <a:pt x="21197" y="21599"/>
                      <a:pt x="21600" y="20996"/>
                      <a:pt x="21600" y="20249"/>
                    </a:cubicBezTo>
                    <a:lnTo>
                      <a:pt x="21600" y="1350"/>
                    </a:lnTo>
                    <a:cubicBezTo>
                      <a:pt x="21600" y="603"/>
                      <a:pt x="21197" y="0"/>
                      <a:pt x="20699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algn="ctr" defTabSz="228600">
                  <a:defRPr/>
                </a:pPr>
                <a:endParaRPr lang="en-US" sz="1500" ker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ea typeface="宋体" panose="02010600030101010101" pitchFamily="2" charset="-122"/>
                  <a:sym typeface="Gill Sans" charset="0"/>
                </a:endParaRPr>
              </a:p>
            </p:txBody>
          </p:sp>
          <p:sp>
            <p:nvSpPr>
              <p:cNvPr id="70" name="AutoShape 111"/>
              <p:cNvSpPr/>
              <p:nvPr/>
            </p:nvSpPr>
            <p:spPr bwMode="auto">
              <a:xfrm>
                <a:off x="5368132" y="3540125"/>
                <a:ext cx="465138" cy="43576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249" y="16562"/>
                    </a:moveTo>
                    <a:cubicBezTo>
                      <a:pt x="20249" y="16959"/>
                      <a:pt x="19946" y="17282"/>
                      <a:pt x="19575" y="17282"/>
                    </a:cubicBezTo>
                    <a:lnTo>
                      <a:pt x="13499" y="17282"/>
                    </a:lnTo>
                    <a:lnTo>
                      <a:pt x="8099" y="17282"/>
                    </a:lnTo>
                    <a:lnTo>
                      <a:pt x="2024" y="17282"/>
                    </a:lnTo>
                    <a:cubicBezTo>
                      <a:pt x="1651" y="17282"/>
                      <a:pt x="1349" y="16959"/>
                      <a:pt x="1349" y="16562"/>
                    </a:cubicBezTo>
                    <a:lnTo>
                      <a:pt x="1349" y="2160"/>
                    </a:lnTo>
                    <a:cubicBezTo>
                      <a:pt x="1349" y="1762"/>
                      <a:pt x="1651" y="1440"/>
                      <a:pt x="2024" y="1440"/>
                    </a:cubicBezTo>
                    <a:lnTo>
                      <a:pt x="19575" y="1440"/>
                    </a:lnTo>
                    <a:cubicBezTo>
                      <a:pt x="19946" y="1440"/>
                      <a:pt x="20249" y="1762"/>
                      <a:pt x="20249" y="2160"/>
                    </a:cubicBezTo>
                    <a:cubicBezTo>
                      <a:pt x="20249" y="2160"/>
                      <a:pt x="20249" y="16562"/>
                      <a:pt x="20249" y="16562"/>
                    </a:cubicBezTo>
                    <a:close/>
                    <a:moveTo>
                      <a:pt x="19575" y="0"/>
                    </a:moveTo>
                    <a:lnTo>
                      <a:pt x="2024" y="0"/>
                    </a:lnTo>
                    <a:cubicBezTo>
                      <a:pt x="905" y="0"/>
                      <a:pt x="0" y="966"/>
                      <a:pt x="0" y="2160"/>
                    </a:cubicBezTo>
                    <a:lnTo>
                      <a:pt x="0" y="16562"/>
                    </a:lnTo>
                    <a:cubicBezTo>
                      <a:pt x="0" y="17753"/>
                      <a:pt x="903" y="18718"/>
                      <a:pt x="2018" y="18721"/>
                    </a:cubicBezTo>
                    <a:lnTo>
                      <a:pt x="8774" y="18721"/>
                    </a:lnTo>
                    <a:lnTo>
                      <a:pt x="8774" y="19597"/>
                    </a:lnTo>
                    <a:lnTo>
                      <a:pt x="4561" y="20181"/>
                    </a:lnTo>
                    <a:cubicBezTo>
                      <a:pt x="4260" y="20262"/>
                      <a:pt x="4049" y="20549"/>
                      <a:pt x="4049" y="20879"/>
                    </a:cubicBezTo>
                    <a:cubicBezTo>
                      <a:pt x="4049" y="21277"/>
                      <a:pt x="4351" y="21599"/>
                      <a:pt x="4724" y="21599"/>
                    </a:cubicBezTo>
                    <a:lnTo>
                      <a:pt x="16874" y="21599"/>
                    </a:lnTo>
                    <a:cubicBezTo>
                      <a:pt x="17248" y="21599"/>
                      <a:pt x="17549" y="21277"/>
                      <a:pt x="17549" y="20879"/>
                    </a:cubicBezTo>
                    <a:cubicBezTo>
                      <a:pt x="17549" y="20549"/>
                      <a:pt x="17339" y="20262"/>
                      <a:pt x="17038" y="20181"/>
                    </a:cubicBezTo>
                    <a:lnTo>
                      <a:pt x="12824" y="19597"/>
                    </a:lnTo>
                    <a:lnTo>
                      <a:pt x="12824" y="18721"/>
                    </a:lnTo>
                    <a:lnTo>
                      <a:pt x="19581" y="18721"/>
                    </a:lnTo>
                    <a:cubicBezTo>
                      <a:pt x="20696" y="18718"/>
                      <a:pt x="21600" y="17753"/>
                      <a:pt x="21600" y="16562"/>
                    </a:cubicBezTo>
                    <a:lnTo>
                      <a:pt x="21600" y="2160"/>
                    </a:lnTo>
                    <a:cubicBezTo>
                      <a:pt x="21600" y="966"/>
                      <a:pt x="20692" y="0"/>
                      <a:pt x="19575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algn="ctr" defTabSz="228600">
                  <a:defRPr/>
                </a:pPr>
                <a:endParaRPr lang="en-US" sz="1500" ker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ea typeface="宋体" panose="02010600030101010101" pitchFamily="2" charset="-122"/>
                  <a:sym typeface="Gill Sans" charset="0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文本框 5"/>
          <p:cNvSpPr txBox="1">
            <a:spLocks noChangeArrowheads="1"/>
          </p:cNvSpPr>
          <p:nvPr/>
        </p:nvSpPr>
        <p:spPr bwMode="auto">
          <a:xfrm>
            <a:off x="3460216" y="2350902"/>
            <a:ext cx="218040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800" b="1">
                <a:solidFill>
                  <a:srgbClr val="FF7862"/>
                </a:solidFill>
                <a:latin typeface="方正兰亭黑_GBK"/>
                <a:ea typeface="方正兰亭黑_GBK"/>
              </a:rPr>
              <a:t>04.</a:t>
            </a:r>
            <a:r>
              <a:rPr lang="zh-CN" altLang="en-US" sz="2800" b="1">
                <a:solidFill>
                  <a:srgbClr val="FF7862"/>
                </a:solidFill>
                <a:latin typeface="方正兰亭黑_GBK"/>
                <a:ea typeface="方正兰亭黑_GBK"/>
              </a:rPr>
              <a:t>论文总结</a:t>
            </a:r>
          </a:p>
        </p:txBody>
      </p:sp>
      <p:sp>
        <p:nvSpPr>
          <p:cNvPr id="94" name="文本框 6"/>
          <p:cNvSpPr txBox="1">
            <a:spLocks noChangeArrowheads="1"/>
          </p:cNvSpPr>
          <p:nvPr/>
        </p:nvSpPr>
        <p:spPr bwMode="auto">
          <a:xfrm>
            <a:off x="2765870" y="2823733"/>
            <a:ext cx="3489482" cy="715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900">
                <a:solidFill>
                  <a:srgbClr val="B28743"/>
                </a:solidFill>
                <a:latin typeface="微软雅黑 Light" panose="020B0502040204020203" charset="-122"/>
                <a:ea typeface="微软雅黑 Light" panose="020B0502040204020203" charset="-122"/>
              </a:rPr>
              <a:t>Lorem ipsum dolor sit amet, consectetur adipiscing elit. Donec luctus nibh sit amet sem vulputate venenatis bibendum orci pulvinar. 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4257537" y="3759544"/>
            <a:ext cx="628926" cy="89203"/>
            <a:chOff x="4064994" y="3738475"/>
            <a:chExt cx="987048" cy="139997"/>
          </a:xfrm>
        </p:grpSpPr>
        <p:sp>
          <p:nvSpPr>
            <p:cNvPr id="3" name="椭圆 2"/>
            <p:cNvSpPr/>
            <p:nvPr/>
          </p:nvSpPr>
          <p:spPr>
            <a:xfrm>
              <a:off x="4064994" y="3738475"/>
              <a:ext cx="139997" cy="13999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95" name="椭圆 94"/>
            <p:cNvSpPr/>
            <p:nvPr/>
          </p:nvSpPr>
          <p:spPr>
            <a:xfrm>
              <a:off x="4276757" y="3738475"/>
              <a:ext cx="139997" cy="139997"/>
            </a:xfrm>
            <a:prstGeom prst="ellipse">
              <a:avLst/>
            </a:prstGeom>
            <a:solidFill>
              <a:srgbClr val="FEC1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96" name="椭圆 95"/>
            <p:cNvSpPr/>
            <p:nvPr/>
          </p:nvSpPr>
          <p:spPr>
            <a:xfrm>
              <a:off x="4488520" y="3738475"/>
              <a:ext cx="139997" cy="139997"/>
            </a:xfrm>
            <a:prstGeom prst="ellipse">
              <a:avLst/>
            </a:prstGeom>
            <a:solidFill>
              <a:srgbClr val="B287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97" name="椭圆 96"/>
            <p:cNvSpPr/>
            <p:nvPr/>
          </p:nvSpPr>
          <p:spPr>
            <a:xfrm>
              <a:off x="4700283" y="3738475"/>
              <a:ext cx="139997" cy="139997"/>
            </a:xfrm>
            <a:prstGeom prst="ellipse">
              <a:avLst/>
            </a:prstGeom>
            <a:solidFill>
              <a:srgbClr val="21B3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98" name="椭圆 97"/>
            <p:cNvSpPr/>
            <p:nvPr/>
          </p:nvSpPr>
          <p:spPr>
            <a:xfrm>
              <a:off x="4912045" y="3738475"/>
              <a:ext cx="139997" cy="139997"/>
            </a:xfrm>
            <a:prstGeom prst="ellipse">
              <a:avLst/>
            </a:prstGeom>
            <a:solidFill>
              <a:srgbClr val="0C67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5"/>
          <p:cNvSpPr txBox="1">
            <a:spLocks noChangeArrowheads="1"/>
          </p:cNvSpPr>
          <p:nvPr/>
        </p:nvSpPr>
        <p:spPr bwMode="auto">
          <a:xfrm>
            <a:off x="4031631" y="283431"/>
            <a:ext cx="108074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200">
                <a:solidFill>
                  <a:srgbClr val="FF7862"/>
                </a:solidFill>
                <a:latin typeface="方正兰亭黑_GBK"/>
                <a:ea typeface="方正兰亭黑_GBK"/>
              </a:rPr>
              <a:t>4.1 </a:t>
            </a:r>
            <a:r>
              <a:rPr lang="zh-CN" altLang="en-US" sz="1200">
                <a:solidFill>
                  <a:srgbClr val="FF7862"/>
                </a:solidFill>
                <a:latin typeface="方正兰亭黑_GBK"/>
                <a:ea typeface="方正兰亭黑_GBK"/>
              </a:rPr>
              <a:t>论文总结</a:t>
            </a:r>
          </a:p>
        </p:txBody>
      </p:sp>
      <p:sp>
        <p:nvSpPr>
          <p:cNvPr id="3" name="文本框 6"/>
          <p:cNvSpPr txBox="1">
            <a:spLocks noChangeArrowheads="1"/>
          </p:cNvSpPr>
          <p:nvPr/>
        </p:nvSpPr>
        <p:spPr bwMode="auto">
          <a:xfrm>
            <a:off x="2466132" y="498304"/>
            <a:ext cx="4373223" cy="44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800">
                <a:solidFill>
                  <a:srgbClr val="B28743"/>
                </a:solidFill>
                <a:latin typeface="微软雅黑 Light" panose="020B0502040204020203" charset="-122"/>
                <a:ea typeface="微软雅黑 Light" panose="020B0502040204020203" charset="-122"/>
              </a:rPr>
              <a:t>Lorem ipsum dolor sit amet, consectetur adipiscing elit. Donec luctus nibh sit amet sem vulputate venenatis bibendum orci pulvinar. 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26" b="54169"/>
          <a:stretch>
            <a:fillRect/>
          </a:stretch>
        </p:blipFill>
        <p:spPr>
          <a:xfrm>
            <a:off x="0" y="1228222"/>
            <a:ext cx="9144000" cy="2811343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636608" y="1228222"/>
            <a:ext cx="2696901" cy="3563697"/>
          </a:xfrm>
          <a:prstGeom prst="rect">
            <a:avLst/>
          </a:prstGeom>
          <a:solidFill>
            <a:schemeClr val="accent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文本框 6"/>
          <p:cNvSpPr txBox="1">
            <a:spLocks noChangeArrowheads="1"/>
          </p:cNvSpPr>
          <p:nvPr/>
        </p:nvSpPr>
        <p:spPr bwMode="auto">
          <a:xfrm>
            <a:off x="790856" y="2151475"/>
            <a:ext cx="2388404" cy="98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00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</a:rPr>
              <a:t>Lorem ipsum dolor sit amet, consectetur adipiscing elit. Donec luctus nibh sit amet sem vulputate venenatis bibendum orci pulvinar. </a:t>
            </a:r>
          </a:p>
        </p:txBody>
      </p:sp>
      <p:sp>
        <p:nvSpPr>
          <p:cNvPr id="20" name="文本框 6"/>
          <p:cNvSpPr txBox="1">
            <a:spLocks noChangeArrowheads="1"/>
          </p:cNvSpPr>
          <p:nvPr/>
        </p:nvSpPr>
        <p:spPr bwMode="auto">
          <a:xfrm>
            <a:off x="790856" y="3115788"/>
            <a:ext cx="2388404" cy="98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00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</a:rPr>
              <a:t>Lorem ipsum dolor sit amet, consectetur adipiscing elit. Donec luctus nibh sit amet sem vulputate venenatis bibendum orci pulvinar. </a:t>
            </a:r>
          </a:p>
        </p:txBody>
      </p:sp>
      <p:sp>
        <p:nvSpPr>
          <p:cNvPr id="21" name="文本框 5"/>
          <p:cNvSpPr txBox="1">
            <a:spLocks noChangeArrowheads="1"/>
          </p:cNvSpPr>
          <p:nvPr/>
        </p:nvSpPr>
        <p:spPr bwMode="auto">
          <a:xfrm>
            <a:off x="739560" y="1821376"/>
            <a:ext cx="90281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400">
                <a:solidFill>
                  <a:schemeClr val="bg1"/>
                </a:solidFill>
                <a:latin typeface="方正兰亭黑_GBK"/>
                <a:ea typeface="方正兰亭黑_GBK"/>
              </a:rPr>
              <a:t>论文总结</a:t>
            </a:r>
          </a:p>
        </p:txBody>
      </p:sp>
    </p:spTree>
  </p:cSld>
  <p:clrMapOvr>
    <a:masterClrMapping/>
  </p:clrMapOvr>
  <p:transition spd="slow">
    <p:push dir="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5"/>
          <p:cNvSpPr txBox="1">
            <a:spLocks noChangeArrowheads="1"/>
          </p:cNvSpPr>
          <p:nvPr/>
        </p:nvSpPr>
        <p:spPr bwMode="auto">
          <a:xfrm>
            <a:off x="4033234" y="283431"/>
            <a:ext cx="107753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200">
                <a:solidFill>
                  <a:srgbClr val="FF7862"/>
                </a:solidFill>
                <a:latin typeface="方正兰亭黑_GBK"/>
                <a:ea typeface="方正兰亭黑_GBK"/>
              </a:rPr>
              <a:t>4.2 </a:t>
            </a:r>
            <a:r>
              <a:rPr lang="zh-CN" altLang="en-US" sz="1200">
                <a:solidFill>
                  <a:srgbClr val="FF7862"/>
                </a:solidFill>
                <a:latin typeface="方正兰亭黑_GBK"/>
                <a:ea typeface="方正兰亭黑_GBK"/>
              </a:rPr>
              <a:t>论文总结</a:t>
            </a:r>
          </a:p>
        </p:txBody>
      </p:sp>
      <p:sp>
        <p:nvSpPr>
          <p:cNvPr id="3" name="文本框 6"/>
          <p:cNvSpPr txBox="1">
            <a:spLocks noChangeArrowheads="1"/>
          </p:cNvSpPr>
          <p:nvPr/>
        </p:nvSpPr>
        <p:spPr bwMode="auto">
          <a:xfrm>
            <a:off x="2466132" y="498304"/>
            <a:ext cx="4373223" cy="44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800">
                <a:solidFill>
                  <a:srgbClr val="B28743"/>
                </a:solidFill>
                <a:latin typeface="微软雅黑 Light" panose="020B0502040204020203" charset="-122"/>
                <a:ea typeface="微软雅黑 Light" panose="020B0502040204020203" charset="-122"/>
              </a:rPr>
              <a:t>Lorem ipsum dolor sit amet, consectetur adipiscing elit. Donec luctus nibh sit amet sem vulputate venenatis bibendum orci pulvinar. </a:t>
            </a:r>
          </a:p>
        </p:txBody>
      </p:sp>
      <p:sp>
        <p:nvSpPr>
          <p:cNvPr id="10" name="矩形 9"/>
          <p:cNvSpPr/>
          <p:nvPr/>
        </p:nvSpPr>
        <p:spPr>
          <a:xfrm>
            <a:off x="0" y="1906206"/>
            <a:ext cx="4572000" cy="133108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矩形 22"/>
          <p:cNvSpPr/>
          <p:nvPr/>
        </p:nvSpPr>
        <p:spPr>
          <a:xfrm>
            <a:off x="4572000" y="1906206"/>
            <a:ext cx="4572000" cy="1331088"/>
          </a:xfrm>
          <a:prstGeom prst="rect">
            <a:avLst/>
          </a:prstGeom>
          <a:solidFill>
            <a:srgbClr val="9295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/>
          <p:cNvSpPr/>
          <p:nvPr/>
        </p:nvSpPr>
        <p:spPr>
          <a:xfrm>
            <a:off x="4572000" y="1906206"/>
            <a:ext cx="1331088" cy="133108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431118" y="2125794"/>
            <a:ext cx="2633318" cy="8919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altLang="zh-CN" sz="1200">
                <a:solidFill>
                  <a:schemeClr val="bg1"/>
                </a:solidFill>
              </a:rPr>
              <a:t>Donec luctus nibh sit amet sem vulputate venenatis bibendum orci pulvinar. </a:t>
            </a:r>
            <a:endParaRPr lang="zh-CN" altLang="en-US" sz="1800">
              <a:solidFill>
                <a:schemeClr val="bg1"/>
              </a:solidFill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5998541" y="2157907"/>
            <a:ext cx="263331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>
                <a:solidFill>
                  <a:schemeClr val="bg1"/>
                </a:solidFill>
              </a:rPr>
              <a:t>Donec luctus nibh sit amet sem vulputate venenatis bibendum orci pulvinar. </a:t>
            </a:r>
            <a:endParaRPr lang="zh-CN" altLang="en-US" sz="1800">
              <a:solidFill>
                <a:schemeClr val="bg1"/>
              </a:solidFill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3354911" y="3322810"/>
            <a:ext cx="961201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400" b="1">
                <a:solidFill>
                  <a:srgbClr val="B28743"/>
                </a:solidFill>
                <a:latin typeface="+mn-ea"/>
              </a:rPr>
              <a:t>亮点之处</a:t>
            </a:r>
            <a:endParaRPr lang="zh-CN" altLang="en-US" sz="2000" b="1">
              <a:solidFill>
                <a:srgbClr val="B28743"/>
              </a:solidFill>
              <a:latin typeface="+mn-ea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4760413" y="3322810"/>
            <a:ext cx="961201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b="1">
                <a:solidFill>
                  <a:srgbClr val="92951D"/>
                </a:solidFill>
                <a:latin typeface="+mn-ea"/>
              </a:rPr>
              <a:t>不足之处</a:t>
            </a:r>
            <a:endParaRPr lang="zh-CN" altLang="en-US" sz="2000" b="1">
              <a:solidFill>
                <a:srgbClr val="92951D"/>
              </a:solidFill>
              <a:latin typeface="+mn-ea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607594" y="3344957"/>
            <a:ext cx="263331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altLang="zh-CN" sz="1200">
                <a:solidFill>
                  <a:srgbClr val="B28743"/>
                </a:solidFill>
              </a:rPr>
              <a:t>Donec luctus nibh sit amet sem vulputate venenatis bibendum orci pulvinar. </a:t>
            </a:r>
            <a:endParaRPr lang="zh-CN" altLang="en-US" sz="1800">
              <a:solidFill>
                <a:srgbClr val="B28743"/>
              </a:solidFill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6175017" y="3377070"/>
            <a:ext cx="263331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>
                <a:solidFill>
                  <a:srgbClr val="B28743"/>
                </a:solidFill>
              </a:rPr>
              <a:t>Donec luctus nibh sit amet sem vulputate venenatis bibendum orci pulvinar. </a:t>
            </a:r>
            <a:endParaRPr lang="zh-CN" altLang="en-US" sz="1800">
              <a:solidFill>
                <a:srgbClr val="B28743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240912" y="1906206"/>
            <a:ext cx="1331088" cy="1331088"/>
          </a:xfrm>
          <a:prstGeom prst="rect">
            <a:avLst/>
          </a:prstGeom>
          <a:solidFill>
            <a:srgbClr val="B287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1" name="组合 30"/>
          <p:cNvGrpSpPr/>
          <p:nvPr/>
        </p:nvGrpSpPr>
        <p:grpSpPr>
          <a:xfrm>
            <a:off x="3651071" y="2199471"/>
            <a:ext cx="510770" cy="744558"/>
            <a:chOff x="2528976" y="2863358"/>
            <a:chExt cx="246811" cy="359779"/>
          </a:xfrm>
          <a:solidFill>
            <a:schemeClr val="bg1"/>
          </a:solidFill>
        </p:grpSpPr>
        <p:sp>
          <p:nvSpPr>
            <p:cNvPr id="32" name="AutoShape 113"/>
            <p:cNvSpPr/>
            <p:nvPr/>
          </p:nvSpPr>
          <p:spPr bwMode="auto">
            <a:xfrm>
              <a:off x="2528976" y="2863358"/>
              <a:ext cx="246811" cy="35977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5386" y="14175"/>
                  </a:moveTo>
                  <a:lnTo>
                    <a:pt x="6223" y="14175"/>
                  </a:lnTo>
                  <a:cubicBezTo>
                    <a:pt x="5734" y="13446"/>
                    <a:pt x="5147" y="12716"/>
                    <a:pt x="4568" y="12003"/>
                  </a:cubicBezTo>
                  <a:cubicBezTo>
                    <a:pt x="3287" y="10427"/>
                    <a:pt x="1963" y="8797"/>
                    <a:pt x="1963" y="7425"/>
                  </a:cubicBezTo>
                  <a:cubicBezTo>
                    <a:pt x="1963" y="4075"/>
                    <a:pt x="5927" y="1350"/>
                    <a:pt x="10800" y="1350"/>
                  </a:cubicBezTo>
                  <a:cubicBezTo>
                    <a:pt x="15672" y="1350"/>
                    <a:pt x="19636" y="4075"/>
                    <a:pt x="19636" y="7425"/>
                  </a:cubicBezTo>
                  <a:cubicBezTo>
                    <a:pt x="19636" y="8787"/>
                    <a:pt x="18312" y="10425"/>
                    <a:pt x="17029" y="12011"/>
                  </a:cubicBezTo>
                  <a:cubicBezTo>
                    <a:pt x="16455" y="12723"/>
                    <a:pt x="15873" y="13449"/>
                    <a:pt x="15386" y="14175"/>
                  </a:cubicBezTo>
                  <a:moveTo>
                    <a:pt x="10800" y="20249"/>
                  </a:moveTo>
                  <a:cubicBezTo>
                    <a:pt x="9805" y="20249"/>
                    <a:pt x="9347" y="20171"/>
                    <a:pt x="8839" y="19406"/>
                  </a:cubicBezTo>
                  <a:lnTo>
                    <a:pt x="13000" y="19048"/>
                  </a:lnTo>
                  <a:cubicBezTo>
                    <a:pt x="12398" y="20164"/>
                    <a:pt x="11959" y="20249"/>
                    <a:pt x="10800" y="20249"/>
                  </a:cubicBezTo>
                  <a:moveTo>
                    <a:pt x="7595" y="16813"/>
                  </a:moveTo>
                  <a:cubicBezTo>
                    <a:pt x="7417" y="16407"/>
                    <a:pt x="7215" y="15978"/>
                    <a:pt x="6991" y="15525"/>
                  </a:cubicBezTo>
                  <a:lnTo>
                    <a:pt x="14616" y="15525"/>
                  </a:lnTo>
                  <a:cubicBezTo>
                    <a:pt x="14496" y="15767"/>
                    <a:pt x="14375" y="16010"/>
                    <a:pt x="14270" y="16239"/>
                  </a:cubicBezTo>
                  <a:cubicBezTo>
                    <a:pt x="14270" y="16239"/>
                    <a:pt x="7595" y="16813"/>
                    <a:pt x="7595" y="16813"/>
                  </a:cubicBezTo>
                  <a:close/>
                  <a:moveTo>
                    <a:pt x="13345" y="18343"/>
                  </a:moveTo>
                  <a:lnTo>
                    <a:pt x="8476" y="18762"/>
                  </a:lnTo>
                  <a:cubicBezTo>
                    <a:pt x="8303" y="18416"/>
                    <a:pt x="8116" y="18011"/>
                    <a:pt x="7890" y="17483"/>
                  </a:cubicBezTo>
                  <a:cubicBezTo>
                    <a:pt x="7887" y="17477"/>
                    <a:pt x="7883" y="17469"/>
                    <a:pt x="7881" y="17462"/>
                  </a:cubicBezTo>
                  <a:lnTo>
                    <a:pt x="13957" y="16941"/>
                  </a:lnTo>
                  <a:cubicBezTo>
                    <a:pt x="13871" y="17140"/>
                    <a:pt x="13778" y="17350"/>
                    <a:pt x="13698" y="17537"/>
                  </a:cubicBezTo>
                  <a:cubicBezTo>
                    <a:pt x="13569" y="17841"/>
                    <a:pt x="13453" y="18104"/>
                    <a:pt x="13345" y="18343"/>
                  </a:cubicBezTo>
                  <a:moveTo>
                    <a:pt x="10800" y="0"/>
                  </a:moveTo>
                  <a:cubicBezTo>
                    <a:pt x="4835" y="0"/>
                    <a:pt x="0" y="3324"/>
                    <a:pt x="0" y="7425"/>
                  </a:cubicBezTo>
                  <a:cubicBezTo>
                    <a:pt x="0" y="10146"/>
                    <a:pt x="3621" y="13029"/>
                    <a:pt x="4939" y="15562"/>
                  </a:cubicBezTo>
                  <a:cubicBezTo>
                    <a:pt x="6906" y="19339"/>
                    <a:pt x="6688" y="21599"/>
                    <a:pt x="10800" y="21599"/>
                  </a:cubicBezTo>
                  <a:cubicBezTo>
                    <a:pt x="14972" y="21599"/>
                    <a:pt x="14692" y="19349"/>
                    <a:pt x="16660" y="15577"/>
                  </a:cubicBezTo>
                  <a:cubicBezTo>
                    <a:pt x="17983" y="13039"/>
                    <a:pt x="21600" y="10124"/>
                    <a:pt x="21600" y="7425"/>
                  </a:cubicBezTo>
                  <a:cubicBezTo>
                    <a:pt x="21600" y="3324"/>
                    <a:pt x="16764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  <p:sp>
          <p:nvSpPr>
            <p:cNvPr id="33" name="AutoShape 114"/>
            <p:cNvSpPr/>
            <p:nvPr/>
          </p:nvSpPr>
          <p:spPr bwMode="auto">
            <a:xfrm>
              <a:off x="2584843" y="2919841"/>
              <a:ext cx="73061" cy="7306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938" y="0"/>
                  </a:moveTo>
                  <a:cubicBezTo>
                    <a:pt x="8943" y="0"/>
                    <a:pt x="0" y="8942"/>
                    <a:pt x="0" y="19938"/>
                  </a:cubicBezTo>
                  <a:cubicBezTo>
                    <a:pt x="0" y="20855"/>
                    <a:pt x="743" y="21600"/>
                    <a:pt x="1661" y="21600"/>
                  </a:cubicBezTo>
                  <a:cubicBezTo>
                    <a:pt x="2579" y="21600"/>
                    <a:pt x="3323" y="20855"/>
                    <a:pt x="3323" y="19938"/>
                  </a:cubicBezTo>
                  <a:cubicBezTo>
                    <a:pt x="3323" y="10777"/>
                    <a:pt x="10777" y="3323"/>
                    <a:pt x="19938" y="3323"/>
                  </a:cubicBezTo>
                  <a:cubicBezTo>
                    <a:pt x="20856" y="3323"/>
                    <a:pt x="21600" y="2578"/>
                    <a:pt x="21600" y="1661"/>
                  </a:cubicBezTo>
                  <a:cubicBezTo>
                    <a:pt x="21600" y="744"/>
                    <a:pt x="20856" y="0"/>
                    <a:pt x="19938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4941428" y="2312522"/>
            <a:ext cx="591773" cy="518456"/>
            <a:chOff x="1754188" y="3605213"/>
            <a:chExt cx="358775" cy="314325"/>
          </a:xfrm>
        </p:grpSpPr>
        <p:sp>
          <p:nvSpPr>
            <p:cNvPr id="36" name="AutoShape 103"/>
            <p:cNvSpPr/>
            <p:nvPr/>
          </p:nvSpPr>
          <p:spPr bwMode="auto">
            <a:xfrm>
              <a:off x="1811338" y="3660775"/>
              <a:ext cx="128587" cy="8413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660" y="0"/>
                  </a:moveTo>
                  <a:cubicBezTo>
                    <a:pt x="9461" y="0"/>
                    <a:pt x="0" y="9233"/>
                    <a:pt x="0" y="20160"/>
                  </a:cubicBezTo>
                  <a:cubicBezTo>
                    <a:pt x="0" y="20954"/>
                    <a:pt x="420" y="21600"/>
                    <a:pt x="939" y="21600"/>
                  </a:cubicBezTo>
                  <a:cubicBezTo>
                    <a:pt x="1457" y="21600"/>
                    <a:pt x="1878" y="20954"/>
                    <a:pt x="1878" y="20160"/>
                  </a:cubicBezTo>
                  <a:cubicBezTo>
                    <a:pt x="1878" y="10956"/>
                    <a:pt x="10655" y="2880"/>
                    <a:pt x="20660" y="2880"/>
                  </a:cubicBezTo>
                  <a:cubicBezTo>
                    <a:pt x="21179" y="2880"/>
                    <a:pt x="21600" y="2234"/>
                    <a:pt x="21600" y="1440"/>
                  </a:cubicBezTo>
                  <a:cubicBezTo>
                    <a:pt x="21600" y="645"/>
                    <a:pt x="21179" y="0"/>
                    <a:pt x="20660" y="0"/>
                  </a:cubicBezTo>
                </a:path>
              </a:pathLst>
            </a:custGeom>
            <a:solidFill>
              <a:sysClr val="window" lastClr="FFFFFF"/>
            </a:solidFill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  <p:sp>
          <p:nvSpPr>
            <p:cNvPr id="37" name="AutoShape 104"/>
            <p:cNvSpPr/>
            <p:nvPr/>
          </p:nvSpPr>
          <p:spPr bwMode="auto">
            <a:xfrm>
              <a:off x="1754188" y="3605213"/>
              <a:ext cx="358775" cy="3143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16971"/>
                  </a:moveTo>
                  <a:cubicBezTo>
                    <a:pt x="10181" y="16971"/>
                    <a:pt x="9546" y="16918"/>
                    <a:pt x="8912" y="16811"/>
                  </a:cubicBezTo>
                  <a:cubicBezTo>
                    <a:pt x="8847" y="16800"/>
                    <a:pt x="8781" y="16794"/>
                    <a:pt x="8716" y="16794"/>
                  </a:cubicBezTo>
                  <a:cubicBezTo>
                    <a:pt x="8315" y="16794"/>
                    <a:pt x="7931" y="16999"/>
                    <a:pt x="7673" y="17359"/>
                  </a:cubicBezTo>
                  <a:cubicBezTo>
                    <a:pt x="7384" y="17761"/>
                    <a:pt x="6563" y="18657"/>
                    <a:pt x="5591" y="19318"/>
                  </a:cubicBezTo>
                  <a:cubicBezTo>
                    <a:pt x="5854" y="18628"/>
                    <a:pt x="6060" y="17853"/>
                    <a:pt x="6074" y="17056"/>
                  </a:cubicBezTo>
                  <a:cubicBezTo>
                    <a:pt x="6078" y="17006"/>
                    <a:pt x="6080" y="16956"/>
                    <a:pt x="6080" y="16914"/>
                  </a:cubicBezTo>
                  <a:cubicBezTo>
                    <a:pt x="6080" y="16334"/>
                    <a:pt x="5796" y="15803"/>
                    <a:pt x="5344" y="15540"/>
                  </a:cubicBezTo>
                  <a:cubicBezTo>
                    <a:pt x="2843" y="14080"/>
                    <a:pt x="1349" y="11731"/>
                    <a:pt x="1349" y="9257"/>
                  </a:cubicBezTo>
                  <a:cubicBezTo>
                    <a:pt x="1349" y="5003"/>
                    <a:pt x="5588" y="1542"/>
                    <a:pt x="10800" y="1542"/>
                  </a:cubicBezTo>
                  <a:cubicBezTo>
                    <a:pt x="16011" y="1542"/>
                    <a:pt x="20249" y="5003"/>
                    <a:pt x="20249" y="9257"/>
                  </a:cubicBezTo>
                  <a:cubicBezTo>
                    <a:pt x="20249" y="13510"/>
                    <a:pt x="16011" y="16971"/>
                    <a:pt x="10800" y="16971"/>
                  </a:cubicBezTo>
                  <a:moveTo>
                    <a:pt x="10800" y="0"/>
                  </a:moveTo>
                  <a:cubicBezTo>
                    <a:pt x="4835" y="0"/>
                    <a:pt x="0" y="4144"/>
                    <a:pt x="0" y="9257"/>
                  </a:cubicBezTo>
                  <a:cubicBezTo>
                    <a:pt x="0" y="12440"/>
                    <a:pt x="1875" y="15248"/>
                    <a:pt x="4730" y="16914"/>
                  </a:cubicBezTo>
                  <a:cubicBezTo>
                    <a:pt x="4730" y="16935"/>
                    <a:pt x="4724" y="16949"/>
                    <a:pt x="4724" y="16971"/>
                  </a:cubicBezTo>
                  <a:cubicBezTo>
                    <a:pt x="4724" y="18354"/>
                    <a:pt x="3821" y="19843"/>
                    <a:pt x="3423" y="20625"/>
                  </a:cubicBezTo>
                  <a:lnTo>
                    <a:pt x="3425" y="20625"/>
                  </a:lnTo>
                  <a:cubicBezTo>
                    <a:pt x="3393" y="20709"/>
                    <a:pt x="3374" y="20802"/>
                    <a:pt x="3374" y="20900"/>
                  </a:cubicBezTo>
                  <a:cubicBezTo>
                    <a:pt x="3374" y="21287"/>
                    <a:pt x="3648" y="21600"/>
                    <a:pt x="3986" y="21600"/>
                  </a:cubicBezTo>
                  <a:cubicBezTo>
                    <a:pt x="4049" y="21600"/>
                    <a:pt x="4161" y="21580"/>
                    <a:pt x="4158" y="21590"/>
                  </a:cubicBezTo>
                  <a:cubicBezTo>
                    <a:pt x="6268" y="21195"/>
                    <a:pt x="8255" y="18979"/>
                    <a:pt x="8716" y="18338"/>
                  </a:cubicBezTo>
                  <a:cubicBezTo>
                    <a:pt x="9391" y="18451"/>
                    <a:pt x="10086" y="18514"/>
                    <a:pt x="10800" y="18514"/>
                  </a:cubicBezTo>
                  <a:cubicBezTo>
                    <a:pt x="16764" y="18514"/>
                    <a:pt x="21600" y="14369"/>
                    <a:pt x="21600" y="9257"/>
                  </a:cubicBezTo>
                  <a:cubicBezTo>
                    <a:pt x="21600" y="4144"/>
                    <a:pt x="16764" y="0"/>
                    <a:pt x="10800" y="0"/>
                  </a:cubicBezTo>
                </a:path>
              </a:pathLst>
            </a:custGeom>
            <a:solidFill>
              <a:sysClr val="window" lastClr="FFFFFF"/>
            </a:solidFill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5"/>
          <p:cNvSpPr/>
          <p:nvPr/>
        </p:nvSpPr>
        <p:spPr bwMode="auto">
          <a:xfrm>
            <a:off x="7432675" y="561607"/>
            <a:ext cx="347663" cy="338138"/>
          </a:xfrm>
          <a:custGeom>
            <a:avLst/>
            <a:gdLst>
              <a:gd name="T0" fmla="*/ 108 w 127"/>
              <a:gd name="T1" fmla="*/ 24 h 123"/>
              <a:gd name="T2" fmla="*/ 57 w 127"/>
              <a:gd name="T3" fmla="*/ 2 h 123"/>
              <a:gd name="T4" fmla="*/ 18 w 127"/>
              <a:gd name="T5" fmla="*/ 17 h 123"/>
              <a:gd name="T6" fmla="*/ 2 w 127"/>
              <a:gd name="T7" fmla="*/ 53 h 123"/>
              <a:gd name="T8" fmla="*/ 11 w 127"/>
              <a:gd name="T9" fmla="*/ 97 h 123"/>
              <a:gd name="T10" fmla="*/ 43 w 127"/>
              <a:gd name="T11" fmla="*/ 121 h 123"/>
              <a:gd name="T12" fmla="*/ 64 w 127"/>
              <a:gd name="T13" fmla="*/ 101 h 123"/>
              <a:gd name="T14" fmla="*/ 94 w 127"/>
              <a:gd name="T15" fmla="*/ 75 h 123"/>
              <a:gd name="T16" fmla="*/ 124 w 127"/>
              <a:gd name="T17" fmla="*/ 69 h 123"/>
              <a:gd name="T18" fmla="*/ 108 w 127"/>
              <a:gd name="T19" fmla="*/ 24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27" h="123">
                <a:moveTo>
                  <a:pt x="108" y="24"/>
                </a:moveTo>
                <a:cubicBezTo>
                  <a:pt x="96" y="10"/>
                  <a:pt x="75" y="4"/>
                  <a:pt x="57" y="2"/>
                </a:cubicBezTo>
                <a:cubicBezTo>
                  <a:pt x="43" y="0"/>
                  <a:pt x="22" y="2"/>
                  <a:pt x="18" y="17"/>
                </a:cubicBezTo>
                <a:cubicBezTo>
                  <a:pt x="9" y="25"/>
                  <a:pt x="4" y="46"/>
                  <a:pt x="2" y="53"/>
                </a:cubicBezTo>
                <a:cubicBezTo>
                  <a:pt x="0" y="69"/>
                  <a:pt x="1" y="84"/>
                  <a:pt x="11" y="97"/>
                </a:cubicBezTo>
                <a:cubicBezTo>
                  <a:pt x="18" y="107"/>
                  <a:pt x="29" y="119"/>
                  <a:pt x="43" y="121"/>
                </a:cubicBezTo>
                <a:cubicBezTo>
                  <a:pt x="55" y="123"/>
                  <a:pt x="61" y="111"/>
                  <a:pt x="64" y="101"/>
                </a:cubicBezTo>
                <a:cubicBezTo>
                  <a:pt x="81" y="111"/>
                  <a:pt x="97" y="94"/>
                  <a:pt x="94" y="75"/>
                </a:cubicBezTo>
                <a:cubicBezTo>
                  <a:pt x="105" y="83"/>
                  <a:pt x="121" y="85"/>
                  <a:pt x="124" y="69"/>
                </a:cubicBezTo>
                <a:cubicBezTo>
                  <a:pt x="127" y="53"/>
                  <a:pt x="119" y="34"/>
                  <a:pt x="108" y="24"/>
                </a:cubicBezTo>
                <a:close/>
              </a:path>
            </a:pathLst>
          </a:custGeom>
          <a:solidFill>
            <a:srgbClr val="FF78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9" name="Freeform 6"/>
          <p:cNvSpPr/>
          <p:nvPr/>
        </p:nvSpPr>
        <p:spPr bwMode="auto">
          <a:xfrm>
            <a:off x="3384550" y="-65456"/>
            <a:ext cx="350838" cy="338138"/>
          </a:xfrm>
          <a:custGeom>
            <a:avLst/>
            <a:gdLst>
              <a:gd name="T0" fmla="*/ 125 w 128"/>
              <a:gd name="T1" fmla="*/ 55 h 123"/>
              <a:gd name="T2" fmla="*/ 95 w 128"/>
              <a:gd name="T3" fmla="*/ 48 h 123"/>
              <a:gd name="T4" fmla="*/ 65 w 128"/>
              <a:gd name="T5" fmla="*/ 22 h 123"/>
              <a:gd name="T6" fmla="*/ 44 w 128"/>
              <a:gd name="T7" fmla="*/ 2 h 123"/>
              <a:gd name="T8" fmla="*/ 12 w 128"/>
              <a:gd name="T9" fmla="*/ 26 h 123"/>
              <a:gd name="T10" fmla="*/ 3 w 128"/>
              <a:gd name="T11" fmla="*/ 70 h 123"/>
              <a:gd name="T12" fmla="*/ 19 w 128"/>
              <a:gd name="T13" fmla="*/ 106 h 123"/>
              <a:gd name="T14" fmla="*/ 58 w 128"/>
              <a:gd name="T15" fmla="*/ 122 h 123"/>
              <a:gd name="T16" fmla="*/ 109 w 128"/>
              <a:gd name="T17" fmla="*/ 100 h 123"/>
              <a:gd name="T18" fmla="*/ 125 w 128"/>
              <a:gd name="T19" fmla="*/ 55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28" h="123">
                <a:moveTo>
                  <a:pt x="125" y="55"/>
                </a:moveTo>
                <a:cubicBezTo>
                  <a:pt x="122" y="39"/>
                  <a:pt x="106" y="40"/>
                  <a:pt x="95" y="48"/>
                </a:cubicBezTo>
                <a:cubicBezTo>
                  <a:pt x="98" y="30"/>
                  <a:pt x="82" y="13"/>
                  <a:pt x="65" y="22"/>
                </a:cubicBezTo>
                <a:cubicBezTo>
                  <a:pt x="62" y="12"/>
                  <a:pt x="56" y="0"/>
                  <a:pt x="44" y="2"/>
                </a:cubicBezTo>
                <a:cubicBezTo>
                  <a:pt x="30" y="4"/>
                  <a:pt x="19" y="16"/>
                  <a:pt x="12" y="26"/>
                </a:cubicBezTo>
                <a:cubicBezTo>
                  <a:pt x="2" y="40"/>
                  <a:pt x="0" y="54"/>
                  <a:pt x="3" y="70"/>
                </a:cubicBezTo>
                <a:cubicBezTo>
                  <a:pt x="5" y="78"/>
                  <a:pt x="10" y="98"/>
                  <a:pt x="19" y="106"/>
                </a:cubicBezTo>
                <a:cubicBezTo>
                  <a:pt x="23" y="122"/>
                  <a:pt x="44" y="123"/>
                  <a:pt x="58" y="122"/>
                </a:cubicBezTo>
                <a:cubicBezTo>
                  <a:pt x="76" y="120"/>
                  <a:pt x="97" y="113"/>
                  <a:pt x="109" y="100"/>
                </a:cubicBezTo>
                <a:cubicBezTo>
                  <a:pt x="120" y="89"/>
                  <a:pt x="128" y="70"/>
                  <a:pt x="125" y="55"/>
                </a:cubicBezTo>
                <a:close/>
              </a:path>
            </a:pathLst>
          </a:custGeom>
          <a:solidFill>
            <a:srgbClr val="FF9D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0" name="Freeform 7"/>
          <p:cNvSpPr/>
          <p:nvPr/>
        </p:nvSpPr>
        <p:spPr bwMode="auto">
          <a:xfrm>
            <a:off x="287338" y="787032"/>
            <a:ext cx="260350" cy="298450"/>
          </a:xfrm>
          <a:custGeom>
            <a:avLst/>
            <a:gdLst>
              <a:gd name="T0" fmla="*/ 40 w 95"/>
              <a:gd name="T1" fmla="*/ 1 h 108"/>
              <a:gd name="T2" fmla="*/ 39 w 95"/>
              <a:gd name="T3" fmla="*/ 2 h 108"/>
              <a:gd name="T4" fmla="*/ 39 w 95"/>
              <a:gd name="T5" fmla="*/ 2 h 108"/>
              <a:gd name="T6" fmla="*/ 38 w 95"/>
              <a:gd name="T7" fmla="*/ 3 h 108"/>
              <a:gd name="T8" fmla="*/ 37 w 95"/>
              <a:gd name="T9" fmla="*/ 3 h 108"/>
              <a:gd name="T10" fmla="*/ 3 w 95"/>
              <a:gd name="T11" fmla="*/ 76 h 108"/>
              <a:gd name="T12" fmla="*/ 11 w 95"/>
              <a:gd name="T13" fmla="*/ 102 h 108"/>
              <a:gd name="T14" fmla="*/ 27 w 95"/>
              <a:gd name="T15" fmla="*/ 95 h 108"/>
              <a:gd name="T16" fmla="*/ 36 w 95"/>
              <a:gd name="T17" fmla="*/ 103 h 108"/>
              <a:gd name="T18" fmla="*/ 52 w 95"/>
              <a:gd name="T19" fmla="*/ 97 h 108"/>
              <a:gd name="T20" fmla="*/ 66 w 95"/>
              <a:gd name="T21" fmla="*/ 105 h 108"/>
              <a:gd name="T22" fmla="*/ 78 w 95"/>
              <a:gd name="T23" fmla="*/ 95 h 108"/>
              <a:gd name="T24" fmla="*/ 78 w 95"/>
              <a:gd name="T25" fmla="*/ 93 h 108"/>
              <a:gd name="T26" fmla="*/ 40 w 95"/>
              <a:gd name="T27" fmla="*/ 1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95" h="108">
                <a:moveTo>
                  <a:pt x="40" y="1"/>
                </a:moveTo>
                <a:cubicBezTo>
                  <a:pt x="39" y="0"/>
                  <a:pt x="38" y="1"/>
                  <a:pt x="39" y="2"/>
                </a:cubicBezTo>
                <a:cubicBezTo>
                  <a:pt x="39" y="2"/>
                  <a:pt x="39" y="2"/>
                  <a:pt x="39" y="2"/>
                </a:cubicBezTo>
                <a:cubicBezTo>
                  <a:pt x="39" y="2"/>
                  <a:pt x="38" y="3"/>
                  <a:pt x="38" y="3"/>
                </a:cubicBezTo>
                <a:cubicBezTo>
                  <a:pt x="38" y="3"/>
                  <a:pt x="37" y="2"/>
                  <a:pt x="37" y="3"/>
                </a:cubicBezTo>
                <a:cubicBezTo>
                  <a:pt x="9" y="15"/>
                  <a:pt x="0" y="48"/>
                  <a:pt x="3" y="76"/>
                </a:cubicBezTo>
                <a:cubicBezTo>
                  <a:pt x="4" y="84"/>
                  <a:pt x="4" y="96"/>
                  <a:pt x="11" y="102"/>
                </a:cubicBezTo>
                <a:cubicBezTo>
                  <a:pt x="16" y="108"/>
                  <a:pt x="23" y="100"/>
                  <a:pt x="27" y="95"/>
                </a:cubicBezTo>
                <a:cubicBezTo>
                  <a:pt x="29" y="99"/>
                  <a:pt x="31" y="103"/>
                  <a:pt x="36" y="103"/>
                </a:cubicBezTo>
                <a:cubicBezTo>
                  <a:pt x="42" y="103"/>
                  <a:pt x="44" y="95"/>
                  <a:pt x="52" y="97"/>
                </a:cubicBezTo>
                <a:cubicBezTo>
                  <a:pt x="57" y="98"/>
                  <a:pt x="61" y="105"/>
                  <a:pt x="66" y="105"/>
                </a:cubicBezTo>
                <a:cubicBezTo>
                  <a:pt x="72" y="105"/>
                  <a:pt x="75" y="100"/>
                  <a:pt x="78" y="95"/>
                </a:cubicBezTo>
                <a:cubicBezTo>
                  <a:pt x="79" y="95"/>
                  <a:pt x="78" y="94"/>
                  <a:pt x="78" y="93"/>
                </a:cubicBezTo>
                <a:cubicBezTo>
                  <a:pt x="95" y="61"/>
                  <a:pt x="71" y="15"/>
                  <a:pt x="40" y="1"/>
                </a:cubicBezTo>
                <a:close/>
              </a:path>
            </a:pathLst>
          </a:custGeom>
          <a:solidFill>
            <a:srgbClr val="FEC1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1" name="Freeform 8"/>
          <p:cNvSpPr/>
          <p:nvPr/>
        </p:nvSpPr>
        <p:spPr bwMode="auto">
          <a:xfrm>
            <a:off x="690563" y="721945"/>
            <a:ext cx="182563" cy="195263"/>
          </a:xfrm>
          <a:custGeom>
            <a:avLst/>
            <a:gdLst>
              <a:gd name="T0" fmla="*/ 13 w 67"/>
              <a:gd name="T1" fmla="*/ 0 h 71"/>
              <a:gd name="T2" fmla="*/ 11 w 67"/>
              <a:gd name="T3" fmla="*/ 0 h 71"/>
              <a:gd name="T4" fmla="*/ 11 w 67"/>
              <a:gd name="T5" fmla="*/ 0 h 71"/>
              <a:gd name="T6" fmla="*/ 10 w 67"/>
              <a:gd name="T7" fmla="*/ 1 h 71"/>
              <a:gd name="T8" fmla="*/ 11 w 67"/>
              <a:gd name="T9" fmla="*/ 0 h 71"/>
              <a:gd name="T10" fmla="*/ 10 w 67"/>
              <a:gd name="T11" fmla="*/ 0 h 71"/>
              <a:gd name="T12" fmla="*/ 9 w 67"/>
              <a:gd name="T13" fmla="*/ 3 h 71"/>
              <a:gd name="T14" fmla="*/ 9 w 67"/>
              <a:gd name="T15" fmla="*/ 4 h 71"/>
              <a:gd name="T16" fmla="*/ 4 w 67"/>
              <a:gd name="T17" fmla="*/ 53 h 71"/>
              <a:gd name="T18" fmla="*/ 38 w 67"/>
              <a:gd name="T19" fmla="*/ 65 h 71"/>
              <a:gd name="T20" fmla="*/ 13 w 67"/>
              <a:gd name="T21" fmla="*/ 0 h 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7" h="71">
                <a:moveTo>
                  <a:pt x="13" y="0"/>
                </a:moveTo>
                <a:cubicBezTo>
                  <a:pt x="12" y="0"/>
                  <a:pt x="11" y="0"/>
                  <a:pt x="11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11" y="0"/>
                  <a:pt x="11" y="1"/>
                  <a:pt x="10" y="1"/>
                </a:cubicBezTo>
                <a:cubicBezTo>
                  <a:pt x="10" y="1"/>
                  <a:pt x="11" y="0"/>
                  <a:pt x="11" y="0"/>
                </a:cubicBezTo>
                <a:cubicBezTo>
                  <a:pt x="11" y="0"/>
                  <a:pt x="10" y="0"/>
                  <a:pt x="10" y="0"/>
                </a:cubicBezTo>
                <a:cubicBezTo>
                  <a:pt x="10" y="1"/>
                  <a:pt x="10" y="2"/>
                  <a:pt x="9" y="3"/>
                </a:cubicBezTo>
                <a:cubicBezTo>
                  <a:pt x="9" y="3"/>
                  <a:pt x="9" y="4"/>
                  <a:pt x="9" y="4"/>
                </a:cubicBezTo>
                <a:cubicBezTo>
                  <a:pt x="4" y="20"/>
                  <a:pt x="0" y="37"/>
                  <a:pt x="4" y="53"/>
                </a:cubicBezTo>
                <a:cubicBezTo>
                  <a:pt x="8" y="67"/>
                  <a:pt x="25" y="71"/>
                  <a:pt x="38" y="65"/>
                </a:cubicBezTo>
                <a:cubicBezTo>
                  <a:pt x="67" y="51"/>
                  <a:pt x="32" y="7"/>
                  <a:pt x="13" y="0"/>
                </a:cubicBezTo>
                <a:close/>
              </a:path>
            </a:pathLst>
          </a:custGeom>
          <a:solidFill>
            <a:srgbClr val="FF78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2" name="Freeform 9"/>
          <p:cNvSpPr/>
          <p:nvPr/>
        </p:nvSpPr>
        <p:spPr bwMode="auto">
          <a:xfrm>
            <a:off x="8763000" y="179019"/>
            <a:ext cx="381000" cy="493713"/>
          </a:xfrm>
          <a:custGeom>
            <a:avLst/>
            <a:gdLst>
              <a:gd name="T0" fmla="*/ 44 w 139"/>
              <a:gd name="T1" fmla="*/ 21 h 179"/>
              <a:gd name="T2" fmla="*/ 20 w 139"/>
              <a:gd name="T3" fmla="*/ 0 h 179"/>
              <a:gd name="T4" fmla="*/ 4 w 139"/>
              <a:gd name="T5" fmla="*/ 20 h 179"/>
              <a:gd name="T6" fmla="*/ 7 w 139"/>
              <a:gd name="T7" fmla="*/ 65 h 179"/>
              <a:gd name="T8" fmla="*/ 29 w 139"/>
              <a:gd name="T9" fmla="*/ 120 h 179"/>
              <a:gd name="T10" fmla="*/ 30 w 139"/>
              <a:gd name="T11" fmla="*/ 120 h 179"/>
              <a:gd name="T12" fmla="*/ 30 w 139"/>
              <a:gd name="T13" fmla="*/ 119 h 179"/>
              <a:gd name="T14" fmla="*/ 129 w 139"/>
              <a:gd name="T15" fmla="*/ 150 h 179"/>
              <a:gd name="T16" fmla="*/ 126 w 139"/>
              <a:gd name="T17" fmla="*/ 117 h 179"/>
              <a:gd name="T18" fmla="*/ 126 w 139"/>
              <a:gd name="T19" fmla="*/ 108 h 179"/>
              <a:gd name="T20" fmla="*/ 126 w 139"/>
              <a:gd name="T21" fmla="*/ 95 h 179"/>
              <a:gd name="T22" fmla="*/ 111 w 139"/>
              <a:gd name="T23" fmla="*/ 77 h 179"/>
              <a:gd name="T24" fmla="*/ 111 w 139"/>
              <a:gd name="T25" fmla="*/ 77 h 179"/>
              <a:gd name="T26" fmla="*/ 86 w 139"/>
              <a:gd name="T27" fmla="*/ 46 h 179"/>
              <a:gd name="T28" fmla="*/ 77 w 139"/>
              <a:gd name="T29" fmla="*/ 17 h 179"/>
              <a:gd name="T30" fmla="*/ 44 w 139"/>
              <a:gd name="T31" fmla="*/ 21 h 1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39" h="179">
                <a:moveTo>
                  <a:pt x="44" y="21"/>
                </a:moveTo>
                <a:cubicBezTo>
                  <a:pt x="38" y="12"/>
                  <a:pt x="31" y="0"/>
                  <a:pt x="20" y="0"/>
                </a:cubicBezTo>
                <a:cubicBezTo>
                  <a:pt x="10" y="0"/>
                  <a:pt x="6" y="12"/>
                  <a:pt x="4" y="20"/>
                </a:cubicBezTo>
                <a:cubicBezTo>
                  <a:pt x="0" y="35"/>
                  <a:pt x="3" y="51"/>
                  <a:pt x="7" y="65"/>
                </a:cubicBezTo>
                <a:cubicBezTo>
                  <a:pt x="14" y="83"/>
                  <a:pt x="26" y="100"/>
                  <a:pt x="29" y="120"/>
                </a:cubicBezTo>
                <a:cubicBezTo>
                  <a:pt x="29" y="120"/>
                  <a:pt x="30" y="120"/>
                  <a:pt x="30" y="120"/>
                </a:cubicBezTo>
                <a:cubicBezTo>
                  <a:pt x="30" y="119"/>
                  <a:pt x="30" y="119"/>
                  <a:pt x="30" y="119"/>
                </a:cubicBezTo>
                <a:cubicBezTo>
                  <a:pt x="48" y="145"/>
                  <a:pt x="100" y="179"/>
                  <a:pt x="129" y="150"/>
                </a:cubicBezTo>
                <a:cubicBezTo>
                  <a:pt x="139" y="140"/>
                  <a:pt x="134" y="126"/>
                  <a:pt x="126" y="117"/>
                </a:cubicBezTo>
                <a:cubicBezTo>
                  <a:pt x="122" y="113"/>
                  <a:pt x="124" y="112"/>
                  <a:pt x="126" y="108"/>
                </a:cubicBezTo>
                <a:cubicBezTo>
                  <a:pt x="127" y="104"/>
                  <a:pt x="127" y="99"/>
                  <a:pt x="126" y="95"/>
                </a:cubicBezTo>
                <a:cubicBezTo>
                  <a:pt x="125" y="88"/>
                  <a:pt x="118" y="80"/>
                  <a:pt x="111" y="77"/>
                </a:cubicBezTo>
                <a:cubicBezTo>
                  <a:pt x="111" y="77"/>
                  <a:pt x="111" y="77"/>
                  <a:pt x="111" y="77"/>
                </a:cubicBezTo>
                <a:cubicBezTo>
                  <a:pt x="114" y="64"/>
                  <a:pt x="100" y="44"/>
                  <a:pt x="86" y="46"/>
                </a:cubicBezTo>
                <a:cubicBezTo>
                  <a:pt x="90" y="36"/>
                  <a:pt x="86" y="24"/>
                  <a:pt x="77" y="17"/>
                </a:cubicBezTo>
                <a:cubicBezTo>
                  <a:pt x="66" y="9"/>
                  <a:pt x="52" y="12"/>
                  <a:pt x="44" y="21"/>
                </a:cubicBezTo>
                <a:close/>
              </a:path>
            </a:pathLst>
          </a:custGeom>
          <a:solidFill>
            <a:srgbClr val="FF78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3" name="Freeform 10"/>
          <p:cNvSpPr/>
          <p:nvPr/>
        </p:nvSpPr>
        <p:spPr bwMode="auto">
          <a:xfrm>
            <a:off x="6481763" y="839420"/>
            <a:ext cx="392113" cy="484188"/>
          </a:xfrm>
          <a:custGeom>
            <a:avLst/>
            <a:gdLst>
              <a:gd name="T0" fmla="*/ 76 w 143"/>
              <a:gd name="T1" fmla="*/ 161 h 176"/>
              <a:gd name="T2" fmla="*/ 86 w 143"/>
              <a:gd name="T3" fmla="*/ 132 h 176"/>
              <a:gd name="T4" fmla="*/ 112 w 143"/>
              <a:gd name="T5" fmla="*/ 102 h 176"/>
              <a:gd name="T6" fmla="*/ 112 w 143"/>
              <a:gd name="T7" fmla="*/ 102 h 176"/>
              <a:gd name="T8" fmla="*/ 128 w 143"/>
              <a:gd name="T9" fmla="*/ 85 h 176"/>
              <a:gd name="T10" fmla="*/ 129 w 143"/>
              <a:gd name="T11" fmla="*/ 73 h 176"/>
              <a:gd name="T12" fmla="*/ 129 w 143"/>
              <a:gd name="T13" fmla="*/ 63 h 176"/>
              <a:gd name="T14" fmla="*/ 134 w 143"/>
              <a:gd name="T15" fmla="*/ 31 h 176"/>
              <a:gd name="T16" fmla="*/ 33 w 143"/>
              <a:gd name="T17" fmla="*/ 57 h 176"/>
              <a:gd name="T18" fmla="*/ 33 w 143"/>
              <a:gd name="T19" fmla="*/ 56 h 176"/>
              <a:gd name="T20" fmla="*/ 32 w 143"/>
              <a:gd name="T21" fmla="*/ 56 h 176"/>
              <a:gd name="T22" fmla="*/ 8 w 143"/>
              <a:gd name="T23" fmla="*/ 110 h 176"/>
              <a:gd name="T24" fmla="*/ 3 w 143"/>
              <a:gd name="T25" fmla="*/ 155 h 176"/>
              <a:gd name="T26" fmla="*/ 18 w 143"/>
              <a:gd name="T27" fmla="*/ 175 h 176"/>
              <a:gd name="T28" fmla="*/ 43 w 143"/>
              <a:gd name="T29" fmla="*/ 155 h 176"/>
              <a:gd name="T30" fmla="*/ 76 w 143"/>
              <a:gd name="T31" fmla="*/ 161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43" h="176">
                <a:moveTo>
                  <a:pt x="76" y="161"/>
                </a:moveTo>
                <a:cubicBezTo>
                  <a:pt x="86" y="154"/>
                  <a:pt x="90" y="143"/>
                  <a:pt x="86" y="132"/>
                </a:cubicBezTo>
                <a:cubicBezTo>
                  <a:pt x="100" y="135"/>
                  <a:pt x="115" y="115"/>
                  <a:pt x="112" y="102"/>
                </a:cubicBezTo>
                <a:cubicBezTo>
                  <a:pt x="112" y="102"/>
                  <a:pt x="112" y="102"/>
                  <a:pt x="112" y="102"/>
                </a:cubicBezTo>
                <a:cubicBezTo>
                  <a:pt x="120" y="100"/>
                  <a:pt x="126" y="93"/>
                  <a:pt x="128" y="85"/>
                </a:cubicBezTo>
                <a:cubicBezTo>
                  <a:pt x="129" y="81"/>
                  <a:pt x="130" y="76"/>
                  <a:pt x="129" y="73"/>
                </a:cubicBezTo>
                <a:cubicBezTo>
                  <a:pt x="127" y="68"/>
                  <a:pt x="125" y="67"/>
                  <a:pt x="129" y="63"/>
                </a:cubicBezTo>
                <a:cubicBezTo>
                  <a:pt x="138" y="54"/>
                  <a:pt x="143" y="41"/>
                  <a:pt x="134" y="31"/>
                </a:cubicBezTo>
                <a:cubicBezTo>
                  <a:pt x="106" y="0"/>
                  <a:pt x="52" y="32"/>
                  <a:pt x="33" y="57"/>
                </a:cubicBezTo>
                <a:cubicBezTo>
                  <a:pt x="33" y="57"/>
                  <a:pt x="33" y="57"/>
                  <a:pt x="33" y="56"/>
                </a:cubicBezTo>
                <a:cubicBezTo>
                  <a:pt x="33" y="56"/>
                  <a:pt x="33" y="55"/>
                  <a:pt x="32" y="56"/>
                </a:cubicBezTo>
                <a:cubicBezTo>
                  <a:pt x="29" y="76"/>
                  <a:pt x="16" y="92"/>
                  <a:pt x="8" y="110"/>
                </a:cubicBezTo>
                <a:cubicBezTo>
                  <a:pt x="3" y="124"/>
                  <a:pt x="0" y="140"/>
                  <a:pt x="3" y="155"/>
                </a:cubicBezTo>
                <a:cubicBezTo>
                  <a:pt x="4" y="163"/>
                  <a:pt x="8" y="175"/>
                  <a:pt x="18" y="175"/>
                </a:cubicBezTo>
                <a:cubicBezTo>
                  <a:pt x="29" y="176"/>
                  <a:pt x="37" y="164"/>
                  <a:pt x="43" y="155"/>
                </a:cubicBezTo>
                <a:cubicBezTo>
                  <a:pt x="51" y="165"/>
                  <a:pt x="64" y="169"/>
                  <a:pt x="76" y="161"/>
                </a:cubicBezTo>
                <a:close/>
              </a:path>
            </a:pathLst>
          </a:custGeom>
          <a:solidFill>
            <a:srgbClr val="FEC1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4" name="Freeform 11"/>
          <p:cNvSpPr/>
          <p:nvPr/>
        </p:nvSpPr>
        <p:spPr bwMode="auto">
          <a:xfrm>
            <a:off x="5053013" y="1068020"/>
            <a:ext cx="795338" cy="539750"/>
          </a:xfrm>
          <a:custGeom>
            <a:avLst/>
            <a:gdLst>
              <a:gd name="T0" fmla="*/ 288 w 290"/>
              <a:gd name="T1" fmla="*/ 54 h 196"/>
              <a:gd name="T2" fmla="*/ 248 w 290"/>
              <a:gd name="T3" fmla="*/ 12 h 196"/>
              <a:gd name="T4" fmla="*/ 170 w 290"/>
              <a:gd name="T5" fmla="*/ 1 h 196"/>
              <a:gd name="T6" fmla="*/ 104 w 290"/>
              <a:gd name="T7" fmla="*/ 9 h 196"/>
              <a:gd name="T8" fmla="*/ 103 w 290"/>
              <a:gd name="T9" fmla="*/ 10 h 196"/>
              <a:gd name="T10" fmla="*/ 41 w 290"/>
              <a:gd name="T11" fmla="*/ 41 h 196"/>
              <a:gd name="T12" fmla="*/ 4 w 290"/>
              <a:gd name="T13" fmla="*/ 99 h 196"/>
              <a:gd name="T14" fmla="*/ 19 w 290"/>
              <a:gd name="T15" fmla="*/ 159 h 196"/>
              <a:gd name="T16" fmla="*/ 49 w 290"/>
              <a:gd name="T17" fmla="*/ 158 h 196"/>
              <a:gd name="T18" fmla="*/ 105 w 290"/>
              <a:gd name="T19" fmla="*/ 159 h 196"/>
              <a:gd name="T20" fmla="*/ 152 w 290"/>
              <a:gd name="T21" fmla="*/ 186 h 196"/>
              <a:gd name="T22" fmla="*/ 162 w 290"/>
              <a:gd name="T23" fmla="*/ 154 h 196"/>
              <a:gd name="T24" fmla="*/ 196 w 290"/>
              <a:gd name="T25" fmla="*/ 161 h 196"/>
              <a:gd name="T26" fmla="*/ 214 w 290"/>
              <a:gd name="T27" fmla="*/ 125 h 196"/>
              <a:gd name="T28" fmla="*/ 237 w 290"/>
              <a:gd name="T29" fmla="*/ 122 h 196"/>
              <a:gd name="T30" fmla="*/ 246 w 290"/>
              <a:gd name="T31" fmla="*/ 91 h 196"/>
              <a:gd name="T32" fmla="*/ 280 w 290"/>
              <a:gd name="T33" fmla="*/ 87 h 196"/>
              <a:gd name="T34" fmla="*/ 288 w 290"/>
              <a:gd name="T35" fmla="*/ 54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90" h="196">
                <a:moveTo>
                  <a:pt x="288" y="54"/>
                </a:moveTo>
                <a:cubicBezTo>
                  <a:pt x="285" y="33"/>
                  <a:pt x="267" y="19"/>
                  <a:pt x="248" y="12"/>
                </a:cubicBezTo>
                <a:cubicBezTo>
                  <a:pt x="223" y="3"/>
                  <a:pt x="196" y="0"/>
                  <a:pt x="170" y="1"/>
                </a:cubicBezTo>
                <a:cubicBezTo>
                  <a:pt x="149" y="1"/>
                  <a:pt x="124" y="1"/>
                  <a:pt x="104" y="9"/>
                </a:cubicBezTo>
                <a:cubicBezTo>
                  <a:pt x="104" y="9"/>
                  <a:pt x="103" y="9"/>
                  <a:pt x="103" y="10"/>
                </a:cubicBezTo>
                <a:cubicBezTo>
                  <a:pt x="81" y="15"/>
                  <a:pt x="58" y="25"/>
                  <a:pt x="41" y="41"/>
                </a:cubicBezTo>
                <a:cubicBezTo>
                  <a:pt x="25" y="55"/>
                  <a:pt x="8" y="77"/>
                  <a:pt x="4" y="99"/>
                </a:cubicBezTo>
                <a:cubicBezTo>
                  <a:pt x="0" y="118"/>
                  <a:pt x="2" y="145"/>
                  <a:pt x="19" y="159"/>
                </a:cubicBezTo>
                <a:cubicBezTo>
                  <a:pt x="29" y="168"/>
                  <a:pt x="42" y="169"/>
                  <a:pt x="49" y="158"/>
                </a:cubicBezTo>
                <a:cubicBezTo>
                  <a:pt x="57" y="186"/>
                  <a:pt x="91" y="181"/>
                  <a:pt x="105" y="159"/>
                </a:cubicBezTo>
                <a:cubicBezTo>
                  <a:pt x="115" y="174"/>
                  <a:pt x="132" y="196"/>
                  <a:pt x="152" y="186"/>
                </a:cubicBezTo>
                <a:cubicBezTo>
                  <a:pt x="164" y="180"/>
                  <a:pt x="165" y="166"/>
                  <a:pt x="162" y="154"/>
                </a:cubicBezTo>
                <a:cubicBezTo>
                  <a:pt x="170" y="164"/>
                  <a:pt x="184" y="169"/>
                  <a:pt x="196" y="161"/>
                </a:cubicBezTo>
                <a:cubicBezTo>
                  <a:pt x="208" y="153"/>
                  <a:pt x="213" y="139"/>
                  <a:pt x="214" y="125"/>
                </a:cubicBezTo>
                <a:cubicBezTo>
                  <a:pt x="221" y="130"/>
                  <a:pt x="230" y="130"/>
                  <a:pt x="237" y="122"/>
                </a:cubicBezTo>
                <a:cubicBezTo>
                  <a:pt x="243" y="115"/>
                  <a:pt x="250" y="101"/>
                  <a:pt x="246" y="91"/>
                </a:cubicBezTo>
                <a:cubicBezTo>
                  <a:pt x="258" y="95"/>
                  <a:pt x="270" y="95"/>
                  <a:pt x="280" y="87"/>
                </a:cubicBezTo>
                <a:cubicBezTo>
                  <a:pt x="288" y="79"/>
                  <a:pt x="290" y="65"/>
                  <a:pt x="288" y="54"/>
                </a:cubicBezTo>
                <a:close/>
              </a:path>
            </a:pathLst>
          </a:custGeom>
          <a:solidFill>
            <a:srgbClr val="FEC1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5" name="Freeform 12"/>
          <p:cNvSpPr/>
          <p:nvPr/>
        </p:nvSpPr>
        <p:spPr bwMode="auto">
          <a:xfrm>
            <a:off x="1811338" y="1337895"/>
            <a:ext cx="234950" cy="236538"/>
          </a:xfrm>
          <a:custGeom>
            <a:avLst/>
            <a:gdLst>
              <a:gd name="T0" fmla="*/ 79 w 86"/>
              <a:gd name="T1" fmla="*/ 34 h 86"/>
              <a:gd name="T2" fmla="*/ 39 w 86"/>
              <a:gd name="T3" fmla="*/ 0 h 86"/>
              <a:gd name="T4" fmla="*/ 37 w 86"/>
              <a:gd name="T5" fmla="*/ 1 h 86"/>
              <a:gd name="T6" fmla="*/ 37 w 86"/>
              <a:gd name="T7" fmla="*/ 2 h 86"/>
              <a:gd name="T8" fmla="*/ 36 w 86"/>
              <a:gd name="T9" fmla="*/ 3 h 86"/>
              <a:gd name="T10" fmla="*/ 36 w 86"/>
              <a:gd name="T11" fmla="*/ 3 h 86"/>
              <a:gd name="T12" fmla="*/ 3 w 86"/>
              <a:gd name="T13" fmla="*/ 56 h 86"/>
              <a:gd name="T14" fmla="*/ 12 w 86"/>
              <a:gd name="T15" fmla="*/ 70 h 86"/>
              <a:gd name="T16" fmla="*/ 29 w 86"/>
              <a:gd name="T17" fmla="*/ 63 h 86"/>
              <a:gd name="T18" fmla="*/ 68 w 86"/>
              <a:gd name="T19" fmla="*/ 55 h 86"/>
              <a:gd name="T20" fmla="*/ 84 w 86"/>
              <a:gd name="T21" fmla="*/ 49 h 86"/>
              <a:gd name="T22" fmla="*/ 79 w 86"/>
              <a:gd name="T23" fmla="*/ 34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86" h="86">
                <a:moveTo>
                  <a:pt x="79" y="34"/>
                </a:moveTo>
                <a:cubicBezTo>
                  <a:pt x="68" y="20"/>
                  <a:pt x="53" y="10"/>
                  <a:pt x="39" y="0"/>
                </a:cubicBezTo>
                <a:cubicBezTo>
                  <a:pt x="38" y="0"/>
                  <a:pt x="37" y="0"/>
                  <a:pt x="37" y="1"/>
                </a:cubicBezTo>
                <a:cubicBezTo>
                  <a:pt x="37" y="1"/>
                  <a:pt x="37" y="2"/>
                  <a:pt x="37" y="2"/>
                </a:cubicBezTo>
                <a:cubicBezTo>
                  <a:pt x="37" y="2"/>
                  <a:pt x="36" y="3"/>
                  <a:pt x="36" y="3"/>
                </a:cubicBezTo>
                <a:cubicBezTo>
                  <a:pt x="36" y="3"/>
                  <a:pt x="36" y="3"/>
                  <a:pt x="36" y="3"/>
                </a:cubicBezTo>
                <a:cubicBezTo>
                  <a:pt x="22" y="18"/>
                  <a:pt x="0" y="33"/>
                  <a:pt x="3" y="56"/>
                </a:cubicBezTo>
                <a:cubicBezTo>
                  <a:pt x="3" y="61"/>
                  <a:pt x="7" y="68"/>
                  <a:pt x="12" y="70"/>
                </a:cubicBezTo>
                <a:cubicBezTo>
                  <a:pt x="19" y="72"/>
                  <a:pt x="25" y="68"/>
                  <a:pt x="29" y="63"/>
                </a:cubicBezTo>
                <a:cubicBezTo>
                  <a:pt x="37" y="86"/>
                  <a:pt x="70" y="76"/>
                  <a:pt x="68" y="55"/>
                </a:cubicBezTo>
                <a:cubicBezTo>
                  <a:pt x="74" y="55"/>
                  <a:pt x="81" y="55"/>
                  <a:pt x="84" y="49"/>
                </a:cubicBezTo>
                <a:cubicBezTo>
                  <a:pt x="86" y="44"/>
                  <a:pt x="82" y="38"/>
                  <a:pt x="79" y="34"/>
                </a:cubicBezTo>
                <a:close/>
              </a:path>
            </a:pathLst>
          </a:custGeom>
          <a:solidFill>
            <a:srgbClr val="B2874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6" name="Freeform 13"/>
          <p:cNvSpPr/>
          <p:nvPr/>
        </p:nvSpPr>
        <p:spPr bwMode="auto">
          <a:xfrm>
            <a:off x="2346325" y="290144"/>
            <a:ext cx="360363" cy="373063"/>
          </a:xfrm>
          <a:custGeom>
            <a:avLst/>
            <a:gdLst>
              <a:gd name="T0" fmla="*/ 67 w 132"/>
              <a:gd name="T1" fmla="*/ 125 h 136"/>
              <a:gd name="T2" fmla="*/ 15 w 132"/>
              <a:gd name="T3" fmla="*/ 125 h 136"/>
              <a:gd name="T4" fmla="*/ 0 w 132"/>
              <a:gd name="T5" fmla="*/ 85 h 136"/>
              <a:gd name="T6" fmla="*/ 16 w 132"/>
              <a:gd name="T7" fmla="*/ 37 h 136"/>
              <a:gd name="T8" fmla="*/ 16 w 132"/>
              <a:gd name="T9" fmla="*/ 36 h 136"/>
              <a:gd name="T10" fmla="*/ 39 w 132"/>
              <a:gd name="T11" fmla="*/ 13 h 136"/>
              <a:gd name="T12" fmla="*/ 61 w 132"/>
              <a:gd name="T13" fmla="*/ 1 h 136"/>
              <a:gd name="T14" fmla="*/ 71 w 132"/>
              <a:gd name="T15" fmla="*/ 25 h 136"/>
              <a:gd name="T16" fmla="*/ 76 w 132"/>
              <a:gd name="T17" fmla="*/ 26 h 136"/>
              <a:gd name="T18" fmla="*/ 76 w 132"/>
              <a:gd name="T19" fmla="*/ 24 h 136"/>
              <a:gd name="T20" fmla="*/ 76 w 132"/>
              <a:gd name="T21" fmla="*/ 24 h 136"/>
              <a:gd name="T22" fmla="*/ 82 w 132"/>
              <a:gd name="T23" fmla="*/ 17 h 136"/>
              <a:gd name="T24" fmla="*/ 92 w 132"/>
              <a:gd name="T25" fmla="*/ 12 h 136"/>
              <a:gd name="T26" fmla="*/ 104 w 132"/>
              <a:gd name="T27" fmla="*/ 32 h 136"/>
              <a:gd name="T28" fmla="*/ 107 w 132"/>
              <a:gd name="T29" fmla="*/ 34 h 136"/>
              <a:gd name="T30" fmla="*/ 107 w 132"/>
              <a:gd name="T31" fmla="*/ 34 h 136"/>
              <a:gd name="T32" fmla="*/ 109 w 132"/>
              <a:gd name="T33" fmla="*/ 33 h 136"/>
              <a:gd name="T34" fmla="*/ 123 w 132"/>
              <a:gd name="T35" fmla="*/ 29 h 136"/>
              <a:gd name="T36" fmla="*/ 130 w 132"/>
              <a:gd name="T37" fmla="*/ 41 h 136"/>
              <a:gd name="T38" fmla="*/ 127 w 132"/>
              <a:gd name="T39" fmla="*/ 66 h 136"/>
              <a:gd name="T40" fmla="*/ 115 w 132"/>
              <a:gd name="T41" fmla="*/ 87 h 136"/>
              <a:gd name="T42" fmla="*/ 115 w 132"/>
              <a:gd name="T43" fmla="*/ 87 h 136"/>
              <a:gd name="T44" fmla="*/ 67 w 132"/>
              <a:gd name="T45" fmla="*/ 125 h 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32" h="136">
                <a:moveTo>
                  <a:pt x="67" y="125"/>
                </a:moveTo>
                <a:cubicBezTo>
                  <a:pt x="51" y="131"/>
                  <a:pt x="31" y="136"/>
                  <a:pt x="15" y="125"/>
                </a:cubicBezTo>
                <a:cubicBezTo>
                  <a:pt x="3" y="116"/>
                  <a:pt x="0" y="99"/>
                  <a:pt x="0" y="85"/>
                </a:cubicBezTo>
                <a:cubicBezTo>
                  <a:pt x="0" y="67"/>
                  <a:pt x="8" y="53"/>
                  <a:pt x="16" y="37"/>
                </a:cubicBezTo>
                <a:cubicBezTo>
                  <a:pt x="16" y="37"/>
                  <a:pt x="16" y="36"/>
                  <a:pt x="16" y="36"/>
                </a:cubicBezTo>
                <a:cubicBezTo>
                  <a:pt x="23" y="28"/>
                  <a:pt x="31" y="20"/>
                  <a:pt x="39" y="13"/>
                </a:cubicBezTo>
                <a:cubicBezTo>
                  <a:pt x="46" y="8"/>
                  <a:pt x="53" y="3"/>
                  <a:pt x="61" y="1"/>
                </a:cubicBezTo>
                <a:cubicBezTo>
                  <a:pt x="73" y="0"/>
                  <a:pt x="72" y="18"/>
                  <a:pt x="71" y="25"/>
                </a:cubicBezTo>
                <a:cubicBezTo>
                  <a:pt x="71" y="28"/>
                  <a:pt x="76" y="28"/>
                  <a:pt x="76" y="26"/>
                </a:cubicBezTo>
                <a:cubicBezTo>
                  <a:pt x="76" y="25"/>
                  <a:pt x="76" y="24"/>
                  <a:pt x="76" y="24"/>
                </a:cubicBezTo>
                <a:cubicBezTo>
                  <a:pt x="76" y="24"/>
                  <a:pt x="76" y="24"/>
                  <a:pt x="76" y="24"/>
                </a:cubicBezTo>
                <a:cubicBezTo>
                  <a:pt x="79" y="22"/>
                  <a:pt x="80" y="19"/>
                  <a:pt x="82" y="17"/>
                </a:cubicBezTo>
                <a:cubicBezTo>
                  <a:pt x="85" y="14"/>
                  <a:pt x="89" y="13"/>
                  <a:pt x="92" y="12"/>
                </a:cubicBezTo>
                <a:cubicBezTo>
                  <a:pt x="104" y="10"/>
                  <a:pt x="105" y="24"/>
                  <a:pt x="104" y="32"/>
                </a:cubicBezTo>
                <a:cubicBezTo>
                  <a:pt x="104" y="33"/>
                  <a:pt x="105" y="34"/>
                  <a:pt x="107" y="34"/>
                </a:cubicBezTo>
                <a:cubicBezTo>
                  <a:pt x="107" y="34"/>
                  <a:pt x="107" y="34"/>
                  <a:pt x="107" y="34"/>
                </a:cubicBezTo>
                <a:cubicBezTo>
                  <a:pt x="108" y="34"/>
                  <a:pt x="109" y="33"/>
                  <a:pt x="109" y="33"/>
                </a:cubicBezTo>
                <a:cubicBezTo>
                  <a:pt x="113" y="29"/>
                  <a:pt x="118" y="25"/>
                  <a:pt x="123" y="29"/>
                </a:cubicBezTo>
                <a:cubicBezTo>
                  <a:pt x="127" y="32"/>
                  <a:pt x="128" y="37"/>
                  <a:pt x="130" y="41"/>
                </a:cubicBezTo>
                <a:cubicBezTo>
                  <a:pt x="132" y="49"/>
                  <a:pt x="130" y="58"/>
                  <a:pt x="127" y="66"/>
                </a:cubicBezTo>
                <a:cubicBezTo>
                  <a:pt x="124" y="73"/>
                  <a:pt x="119" y="80"/>
                  <a:pt x="115" y="87"/>
                </a:cubicBezTo>
                <a:cubicBezTo>
                  <a:pt x="115" y="87"/>
                  <a:pt x="115" y="87"/>
                  <a:pt x="115" y="87"/>
                </a:cubicBezTo>
                <a:cubicBezTo>
                  <a:pt x="103" y="106"/>
                  <a:pt x="89" y="117"/>
                  <a:pt x="67" y="125"/>
                </a:cubicBezTo>
                <a:close/>
              </a:path>
            </a:pathLst>
          </a:custGeom>
          <a:solidFill>
            <a:srgbClr val="FF78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7" name="Freeform 14"/>
          <p:cNvSpPr/>
          <p:nvPr/>
        </p:nvSpPr>
        <p:spPr bwMode="auto">
          <a:xfrm>
            <a:off x="461963" y="-351206"/>
            <a:ext cx="750888" cy="585788"/>
          </a:xfrm>
          <a:custGeom>
            <a:avLst/>
            <a:gdLst>
              <a:gd name="T0" fmla="*/ 267 w 274"/>
              <a:gd name="T1" fmla="*/ 142 h 213"/>
              <a:gd name="T2" fmla="*/ 236 w 274"/>
              <a:gd name="T3" fmla="*/ 131 h 213"/>
              <a:gd name="T4" fmla="*/ 233 w 274"/>
              <a:gd name="T5" fmla="*/ 99 h 213"/>
              <a:gd name="T6" fmla="*/ 210 w 274"/>
              <a:gd name="T7" fmla="*/ 92 h 213"/>
              <a:gd name="T8" fmla="*/ 200 w 274"/>
              <a:gd name="T9" fmla="*/ 52 h 213"/>
              <a:gd name="T10" fmla="*/ 166 w 274"/>
              <a:gd name="T11" fmla="*/ 52 h 213"/>
              <a:gd name="T12" fmla="*/ 162 w 274"/>
              <a:gd name="T13" fmla="*/ 19 h 213"/>
              <a:gd name="T14" fmla="*/ 111 w 274"/>
              <a:gd name="T15" fmla="*/ 36 h 213"/>
              <a:gd name="T16" fmla="*/ 56 w 274"/>
              <a:gd name="T17" fmla="*/ 26 h 213"/>
              <a:gd name="T18" fmla="*/ 26 w 274"/>
              <a:gd name="T19" fmla="*/ 19 h 213"/>
              <a:gd name="T20" fmla="*/ 0 w 274"/>
              <a:gd name="T21" fmla="*/ 75 h 213"/>
              <a:gd name="T22" fmla="*/ 25 w 274"/>
              <a:gd name="T23" fmla="*/ 139 h 213"/>
              <a:gd name="T24" fmla="*/ 79 w 274"/>
              <a:gd name="T25" fmla="*/ 182 h 213"/>
              <a:gd name="T26" fmla="*/ 79 w 274"/>
              <a:gd name="T27" fmla="*/ 183 h 213"/>
              <a:gd name="T28" fmla="*/ 143 w 274"/>
              <a:gd name="T29" fmla="*/ 204 h 213"/>
              <a:gd name="T30" fmla="*/ 221 w 274"/>
              <a:gd name="T31" fmla="*/ 209 h 213"/>
              <a:gd name="T32" fmla="*/ 269 w 274"/>
              <a:gd name="T33" fmla="*/ 176 h 213"/>
              <a:gd name="T34" fmla="*/ 267 w 274"/>
              <a:gd name="T35" fmla="*/ 142 h 2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74" h="213">
                <a:moveTo>
                  <a:pt x="267" y="142"/>
                </a:moveTo>
                <a:cubicBezTo>
                  <a:pt x="260" y="132"/>
                  <a:pt x="248" y="130"/>
                  <a:pt x="236" y="131"/>
                </a:cubicBezTo>
                <a:cubicBezTo>
                  <a:pt x="242" y="122"/>
                  <a:pt x="237" y="107"/>
                  <a:pt x="233" y="99"/>
                </a:cubicBezTo>
                <a:cubicBezTo>
                  <a:pt x="228" y="90"/>
                  <a:pt x="219" y="88"/>
                  <a:pt x="210" y="92"/>
                </a:cubicBezTo>
                <a:cubicBezTo>
                  <a:pt x="213" y="78"/>
                  <a:pt x="210" y="63"/>
                  <a:pt x="200" y="52"/>
                </a:cubicBezTo>
                <a:cubicBezTo>
                  <a:pt x="191" y="42"/>
                  <a:pt x="176" y="44"/>
                  <a:pt x="166" y="52"/>
                </a:cubicBezTo>
                <a:cubicBezTo>
                  <a:pt x="171" y="41"/>
                  <a:pt x="173" y="27"/>
                  <a:pt x="162" y="19"/>
                </a:cubicBezTo>
                <a:cubicBezTo>
                  <a:pt x="144" y="6"/>
                  <a:pt x="123" y="23"/>
                  <a:pt x="111" y="36"/>
                </a:cubicBezTo>
                <a:cubicBezTo>
                  <a:pt x="102" y="12"/>
                  <a:pt x="69" y="0"/>
                  <a:pt x="56" y="26"/>
                </a:cubicBezTo>
                <a:cubicBezTo>
                  <a:pt x="51" y="14"/>
                  <a:pt x="39" y="12"/>
                  <a:pt x="26" y="19"/>
                </a:cubicBezTo>
                <a:cubicBezTo>
                  <a:pt x="7" y="29"/>
                  <a:pt x="0" y="54"/>
                  <a:pt x="0" y="75"/>
                </a:cubicBezTo>
                <a:cubicBezTo>
                  <a:pt x="0" y="97"/>
                  <a:pt x="11" y="121"/>
                  <a:pt x="25" y="139"/>
                </a:cubicBezTo>
                <a:cubicBezTo>
                  <a:pt x="38" y="158"/>
                  <a:pt x="58" y="172"/>
                  <a:pt x="79" y="182"/>
                </a:cubicBezTo>
                <a:cubicBezTo>
                  <a:pt x="79" y="182"/>
                  <a:pt x="79" y="183"/>
                  <a:pt x="79" y="183"/>
                </a:cubicBezTo>
                <a:cubicBezTo>
                  <a:pt x="97" y="195"/>
                  <a:pt x="122" y="200"/>
                  <a:pt x="143" y="204"/>
                </a:cubicBezTo>
                <a:cubicBezTo>
                  <a:pt x="168" y="210"/>
                  <a:pt x="195" y="213"/>
                  <a:pt x="221" y="209"/>
                </a:cubicBezTo>
                <a:cubicBezTo>
                  <a:pt x="242" y="206"/>
                  <a:pt x="261" y="196"/>
                  <a:pt x="269" y="176"/>
                </a:cubicBezTo>
                <a:cubicBezTo>
                  <a:pt x="273" y="166"/>
                  <a:pt x="274" y="151"/>
                  <a:pt x="267" y="142"/>
                </a:cubicBezTo>
                <a:close/>
              </a:path>
            </a:pathLst>
          </a:custGeom>
          <a:solidFill>
            <a:srgbClr val="E5405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8" name="Freeform 15"/>
          <p:cNvSpPr/>
          <p:nvPr/>
        </p:nvSpPr>
        <p:spPr bwMode="auto">
          <a:xfrm>
            <a:off x="476250" y="-213093"/>
            <a:ext cx="657225" cy="444500"/>
          </a:xfrm>
          <a:custGeom>
            <a:avLst/>
            <a:gdLst>
              <a:gd name="T0" fmla="*/ 214 w 240"/>
              <a:gd name="T1" fmla="*/ 117 h 162"/>
              <a:gd name="T2" fmla="*/ 214 w 240"/>
              <a:gd name="T3" fmla="*/ 93 h 162"/>
              <a:gd name="T4" fmla="*/ 187 w 240"/>
              <a:gd name="T5" fmla="*/ 91 h 162"/>
              <a:gd name="T6" fmla="*/ 164 w 240"/>
              <a:gd name="T7" fmla="*/ 52 h 162"/>
              <a:gd name="T8" fmla="*/ 156 w 240"/>
              <a:gd name="T9" fmla="*/ 27 h 162"/>
              <a:gd name="T10" fmla="*/ 127 w 240"/>
              <a:gd name="T11" fmla="*/ 33 h 162"/>
              <a:gd name="T12" fmla="*/ 86 w 240"/>
              <a:gd name="T13" fmla="*/ 19 h 162"/>
              <a:gd name="T14" fmla="*/ 65 w 240"/>
              <a:gd name="T15" fmla="*/ 2 h 162"/>
              <a:gd name="T16" fmla="*/ 46 w 240"/>
              <a:gd name="T17" fmla="*/ 15 h 162"/>
              <a:gd name="T18" fmla="*/ 46 w 240"/>
              <a:gd name="T19" fmla="*/ 15 h 162"/>
              <a:gd name="T20" fmla="*/ 10 w 240"/>
              <a:gd name="T21" fmla="*/ 9 h 162"/>
              <a:gd name="T22" fmla="*/ 2 w 240"/>
              <a:gd name="T23" fmla="*/ 47 h 162"/>
              <a:gd name="T24" fmla="*/ 24 w 240"/>
              <a:gd name="T25" fmla="*/ 96 h 162"/>
              <a:gd name="T26" fmla="*/ 68 w 240"/>
              <a:gd name="T27" fmla="*/ 134 h 162"/>
              <a:gd name="T28" fmla="*/ 69 w 240"/>
              <a:gd name="T29" fmla="*/ 133 h 162"/>
              <a:gd name="T30" fmla="*/ 92 w 240"/>
              <a:gd name="T31" fmla="*/ 143 h 162"/>
              <a:gd name="T32" fmla="*/ 132 w 240"/>
              <a:gd name="T33" fmla="*/ 155 h 162"/>
              <a:gd name="T34" fmla="*/ 197 w 240"/>
              <a:gd name="T35" fmla="*/ 160 h 162"/>
              <a:gd name="T36" fmla="*/ 238 w 240"/>
              <a:gd name="T37" fmla="*/ 134 h 162"/>
              <a:gd name="T38" fmla="*/ 214 w 240"/>
              <a:gd name="T39" fmla="*/ 117 h 1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40" h="162">
                <a:moveTo>
                  <a:pt x="214" y="117"/>
                </a:moveTo>
                <a:cubicBezTo>
                  <a:pt x="219" y="109"/>
                  <a:pt x="221" y="100"/>
                  <a:pt x="214" y="93"/>
                </a:cubicBezTo>
                <a:cubicBezTo>
                  <a:pt x="207" y="87"/>
                  <a:pt x="196" y="88"/>
                  <a:pt x="187" y="91"/>
                </a:cubicBezTo>
                <a:cubicBezTo>
                  <a:pt x="195" y="71"/>
                  <a:pt x="185" y="39"/>
                  <a:pt x="164" y="52"/>
                </a:cubicBezTo>
                <a:cubicBezTo>
                  <a:pt x="167" y="43"/>
                  <a:pt x="167" y="32"/>
                  <a:pt x="156" y="27"/>
                </a:cubicBezTo>
                <a:cubicBezTo>
                  <a:pt x="147" y="22"/>
                  <a:pt x="135" y="26"/>
                  <a:pt x="127" y="33"/>
                </a:cubicBezTo>
                <a:cubicBezTo>
                  <a:pt x="127" y="9"/>
                  <a:pt x="101" y="5"/>
                  <a:pt x="86" y="19"/>
                </a:cubicBezTo>
                <a:cubicBezTo>
                  <a:pt x="82" y="10"/>
                  <a:pt x="75" y="3"/>
                  <a:pt x="65" y="2"/>
                </a:cubicBezTo>
                <a:cubicBezTo>
                  <a:pt x="56" y="0"/>
                  <a:pt x="47" y="5"/>
                  <a:pt x="46" y="15"/>
                </a:cubicBezTo>
                <a:cubicBezTo>
                  <a:pt x="46" y="15"/>
                  <a:pt x="46" y="15"/>
                  <a:pt x="46" y="15"/>
                </a:cubicBezTo>
                <a:cubicBezTo>
                  <a:pt x="36" y="7"/>
                  <a:pt x="22" y="0"/>
                  <a:pt x="10" y="9"/>
                </a:cubicBezTo>
                <a:cubicBezTo>
                  <a:pt x="0" y="17"/>
                  <a:pt x="0" y="35"/>
                  <a:pt x="2" y="47"/>
                </a:cubicBezTo>
                <a:cubicBezTo>
                  <a:pt x="4" y="65"/>
                  <a:pt x="13" y="82"/>
                  <a:pt x="24" y="96"/>
                </a:cubicBezTo>
                <a:cubicBezTo>
                  <a:pt x="35" y="111"/>
                  <a:pt x="50" y="128"/>
                  <a:pt x="68" y="134"/>
                </a:cubicBezTo>
                <a:cubicBezTo>
                  <a:pt x="69" y="134"/>
                  <a:pt x="69" y="134"/>
                  <a:pt x="69" y="133"/>
                </a:cubicBezTo>
                <a:cubicBezTo>
                  <a:pt x="75" y="138"/>
                  <a:pt x="86" y="141"/>
                  <a:pt x="92" y="143"/>
                </a:cubicBezTo>
                <a:cubicBezTo>
                  <a:pt x="105" y="148"/>
                  <a:pt x="119" y="152"/>
                  <a:pt x="132" y="155"/>
                </a:cubicBezTo>
                <a:cubicBezTo>
                  <a:pt x="153" y="159"/>
                  <a:pt x="175" y="162"/>
                  <a:pt x="197" y="160"/>
                </a:cubicBezTo>
                <a:cubicBezTo>
                  <a:pt x="213" y="158"/>
                  <a:pt x="235" y="152"/>
                  <a:pt x="238" y="134"/>
                </a:cubicBezTo>
                <a:cubicBezTo>
                  <a:pt x="240" y="120"/>
                  <a:pt x="225" y="115"/>
                  <a:pt x="214" y="117"/>
                </a:cubicBezTo>
                <a:close/>
              </a:path>
            </a:pathLst>
          </a:custGeom>
          <a:solidFill>
            <a:srgbClr val="FF78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9" name="Freeform 16"/>
          <p:cNvSpPr/>
          <p:nvPr/>
        </p:nvSpPr>
        <p:spPr bwMode="auto">
          <a:xfrm>
            <a:off x="539750" y="-111493"/>
            <a:ext cx="452438" cy="327025"/>
          </a:xfrm>
          <a:custGeom>
            <a:avLst/>
            <a:gdLst>
              <a:gd name="T0" fmla="*/ 160 w 165"/>
              <a:gd name="T1" fmla="*/ 91 h 119"/>
              <a:gd name="T2" fmla="*/ 140 w 165"/>
              <a:gd name="T3" fmla="*/ 86 h 119"/>
              <a:gd name="T4" fmla="*/ 124 w 165"/>
              <a:gd name="T5" fmla="*/ 66 h 119"/>
              <a:gd name="T6" fmla="*/ 102 w 165"/>
              <a:gd name="T7" fmla="*/ 44 h 119"/>
              <a:gd name="T8" fmla="*/ 66 w 165"/>
              <a:gd name="T9" fmla="*/ 29 h 119"/>
              <a:gd name="T10" fmla="*/ 38 w 165"/>
              <a:gd name="T11" fmla="*/ 16 h 119"/>
              <a:gd name="T12" fmla="*/ 14 w 165"/>
              <a:gd name="T13" fmla="*/ 2 h 119"/>
              <a:gd name="T14" fmla="*/ 1 w 165"/>
              <a:gd name="T15" fmla="*/ 23 h 119"/>
              <a:gd name="T16" fmla="*/ 47 w 165"/>
              <a:gd name="T17" fmla="*/ 96 h 119"/>
              <a:gd name="T18" fmla="*/ 48 w 165"/>
              <a:gd name="T19" fmla="*/ 98 h 119"/>
              <a:gd name="T20" fmla="*/ 147 w 165"/>
              <a:gd name="T21" fmla="*/ 110 h 119"/>
              <a:gd name="T22" fmla="*/ 160 w 165"/>
              <a:gd name="T23" fmla="*/ 91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65" h="119">
                <a:moveTo>
                  <a:pt x="160" y="91"/>
                </a:moveTo>
                <a:cubicBezTo>
                  <a:pt x="155" y="85"/>
                  <a:pt x="147" y="84"/>
                  <a:pt x="140" y="86"/>
                </a:cubicBezTo>
                <a:cubicBezTo>
                  <a:pt x="147" y="75"/>
                  <a:pt x="136" y="63"/>
                  <a:pt x="124" y="66"/>
                </a:cubicBezTo>
                <a:cubicBezTo>
                  <a:pt x="131" y="55"/>
                  <a:pt x="117" y="38"/>
                  <a:pt x="102" y="44"/>
                </a:cubicBezTo>
                <a:cubicBezTo>
                  <a:pt x="107" y="23"/>
                  <a:pt x="82" y="16"/>
                  <a:pt x="66" y="29"/>
                </a:cubicBezTo>
                <a:cubicBezTo>
                  <a:pt x="61" y="16"/>
                  <a:pt x="47" y="1"/>
                  <a:pt x="38" y="16"/>
                </a:cubicBezTo>
                <a:cubicBezTo>
                  <a:pt x="32" y="9"/>
                  <a:pt x="23" y="0"/>
                  <a:pt x="14" y="2"/>
                </a:cubicBezTo>
                <a:cubicBezTo>
                  <a:pt x="3" y="4"/>
                  <a:pt x="0" y="13"/>
                  <a:pt x="1" y="23"/>
                </a:cubicBezTo>
                <a:cubicBezTo>
                  <a:pt x="2" y="53"/>
                  <a:pt x="25" y="77"/>
                  <a:pt x="47" y="96"/>
                </a:cubicBezTo>
                <a:cubicBezTo>
                  <a:pt x="46" y="97"/>
                  <a:pt x="46" y="98"/>
                  <a:pt x="48" y="98"/>
                </a:cubicBezTo>
                <a:cubicBezTo>
                  <a:pt x="79" y="107"/>
                  <a:pt x="114" y="119"/>
                  <a:pt x="147" y="110"/>
                </a:cubicBezTo>
                <a:cubicBezTo>
                  <a:pt x="153" y="108"/>
                  <a:pt x="165" y="99"/>
                  <a:pt x="160" y="91"/>
                </a:cubicBezTo>
                <a:close/>
              </a:path>
            </a:pathLst>
          </a:custGeom>
          <a:solidFill>
            <a:srgbClr val="FF9D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0" name="Freeform 17"/>
          <p:cNvSpPr/>
          <p:nvPr/>
        </p:nvSpPr>
        <p:spPr bwMode="auto">
          <a:xfrm>
            <a:off x="404813" y="-21006"/>
            <a:ext cx="441325" cy="387350"/>
          </a:xfrm>
          <a:custGeom>
            <a:avLst/>
            <a:gdLst>
              <a:gd name="T0" fmla="*/ 157 w 161"/>
              <a:gd name="T1" fmla="*/ 50 h 141"/>
              <a:gd name="T2" fmla="*/ 141 w 161"/>
              <a:gd name="T3" fmla="*/ 46 h 141"/>
              <a:gd name="T4" fmla="*/ 135 w 161"/>
              <a:gd name="T5" fmla="*/ 31 h 141"/>
              <a:gd name="T6" fmla="*/ 119 w 161"/>
              <a:gd name="T7" fmla="*/ 32 h 141"/>
              <a:gd name="T8" fmla="*/ 110 w 161"/>
              <a:gd name="T9" fmla="*/ 16 h 141"/>
              <a:gd name="T10" fmla="*/ 95 w 161"/>
              <a:gd name="T11" fmla="*/ 18 h 141"/>
              <a:gd name="T12" fmla="*/ 95 w 161"/>
              <a:gd name="T13" fmla="*/ 17 h 141"/>
              <a:gd name="T14" fmla="*/ 64 w 161"/>
              <a:gd name="T15" fmla="*/ 8 h 141"/>
              <a:gd name="T16" fmla="*/ 63 w 161"/>
              <a:gd name="T17" fmla="*/ 9 h 141"/>
              <a:gd name="T18" fmla="*/ 94 w 161"/>
              <a:gd name="T19" fmla="*/ 63 h 141"/>
              <a:gd name="T20" fmla="*/ 13 w 161"/>
              <a:gd name="T21" fmla="*/ 129 h 141"/>
              <a:gd name="T22" fmla="*/ 0 w 161"/>
              <a:gd name="T23" fmla="*/ 138 h 141"/>
              <a:gd name="T24" fmla="*/ 3 w 161"/>
              <a:gd name="T25" fmla="*/ 141 h 141"/>
              <a:gd name="T26" fmla="*/ 26 w 161"/>
              <a:gd name="T27" fmla="*/ 125 h 141"/>
              <a:gd name="T28" fmla="*/ 96 w 161"/>
              <a:gd name="T29" fmla="*/ 65 h 141"/>
              <a:gd name="T30" fmla="*/ 157 w 161"/>
              <a:gd name="T31" fmla="*/ 65 h 141"/>
              <a:gd name="T32" fmla="*/ 157 w 161"/>
              <a:gd name="T33" fmla="*/ 50 h 1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61" h="141">
                <a:moveTo>
                  <a:pt x="157" y="50"/>
                </a:moveTo>
                <a:cubicBezTo>
                  <a:pt x="153" y="46"/>
                  <a:pt x="147" y="45"/>
                  <a:pt x="141" y="46"/>
                </a:cubicBezTo>
                <a:cubicBezTo>
                  <a:pt x="142" y="41"/>
                  <a:pt x="140" y="34"/>
                  <a:pt x="135" y="31"/>
                </a:cubicBezTo>
                <a:cubicBezTo>
                  <a:pt x="131" y="28"/>
                  <a:pt x="124" y="29"/>
                  <a:pt x="119" y="32"/>
                </a:cubicBezTo>
                <a:cubicBezTo>
                  <a:pt x="119" y="26"/>
                  <a:pt x="115" y="19"/>
                  <a:pt x="110" y="16"/>
                </a:cubicBezTo>
                <a:cubicBezTo>
                  <a:pt x="105" y="12"/>
                  <a:pt x="99" y="13"/>
                  <a:pt x="95" y="18"/>
                </a:cubicBezTo>
                <a:cubicBezTo>
                  <a:pt x="95" y="18"/>
                  <a:pt x="95" y="17"/>
                  <a:pt x="95" y="17"/>
                </a:cubicBezTo>
                <a:cubicBezTo>
                  <a:pt x="89" y="8"/>
                  <a:pt x="74" y="0"/>
                  <a:pt x="64" y="8"/>
                </a:cubicBezTo>
                <a:cubicBezTo>
                  <a:pt x="63" y="8"/>
                  <a:pt x="63" y="8"/>
                  <a:pt x="63" y="9"/>
                </a:cubicBezTo>
                <a:cubicBezTo>
                  <a:pt x="59" y="30"/>
                  <a:pt x="78" y="51"/>
                  <a:pt x="94" y="63"/>
                </a:cubicBezTo>
                <a:cubicBezTo>
                  <a:pt x="72" y="92"/>
                  <a:pt x="42" y="110"/>
                  <a:pt x="13" y="129"/>
                </a:cubicBezTo>
                <a:cubicBezTo>
                  <a:pt x="9" y="132"/>
                  <a:pt x="5" y="135"/>
                  <a:pt x="0" y="138"/>
                </a:cubicBezTo>
                <a:cubicBezTo>
                  <a:pt x="1" y="140"/>
                  <a:pt x="2" y="141"/>
                  <a:pt x="3" y="141"/>
                </a:cubicBezTo>
                <a:cubicBezTo>
                  <a:pt x="10" y="136"/>
                  <a:pt x="18" y="130"/>
                  <a:pt x="26" y="125"/>
                </a:cubicBezTo>
                <a:cubicBezTo>
                  <a:pt x="51" y="109"/>
                  <a:pt x="81" y="92"/>
                  <a:pt x="96" y="65"/>
                </a:cubicBezTo>
                <a:cubicBezTo>
                  <a:pt x="112" y="72"/>
                  <a:pt x="145" y="85"/>
                  <a:pt x="157" y="65"/>
                </a:cubicBezTo>
                <a:cubicBezTo>
                  <a:pt x="160" y="61"/>
                  <a:pt x="161" y="54"/>
                  <a:pt x="157" y="50"/>
                </a:cubicBezTo>
                <a:close/>
              </a:path>
            </a:pathLst>
          </a:custGeom>
          <a:solidFill>
            <a:srgbClr val="F6C1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1" name="Freeform 18"/>
          <p:cNvSpPr/>
          <p:nvPr/>
        </p:nvSpPr>
        <p:spPr bwMode="auto">
          <a:xfrm>
            <a:off x="268288" y="369519"/>
            <a:ext cx="227013" cy="528638"/>
          </a:xfrm>
          <a:custGeom>
            <a:avLst/>
            <a:gdLst>
              <a:gd name="T0" fmla="*/ 49 w 83"/>
              <a:gd name="T1" fmla="*/ 152 h 192"/>
              <a:gd name="T2" fmla="*/ 50 w 83"/>
              <a:gd name="T3" fmla="*/ 113 h 192"/>
              <a:gd name="T4" fmla="*/ 45 w 83"/>
              <a:gd name="T5" fmla="*/ 65 h 192"/>
              <a:gd name="T6" fmla="*/ 1 w 83"/>
              <a:gd name="T7" fmla="*/ 0 h 192"/>
              <a:gd name="T8" fmla="*/ 0 w 83"/>
              <a:gd name="T9" fmla="*/ 1 h 192"/>
              <a:gd name="T10" fmla="*/ 42 w 83"/>
              <a:gd name="T11" fmla="*/ 71 h 192"/>
              <a:gd name="T12" fmla="*/ 46 w 83"/>
              <a:gd name="T13" fmla="*/ 116 h 192"/>
              <a:gd name="T14" fmla="*/ 45 w 83"/>
              <a:gd name="T15" fmla="*/ 153 h 192"/>
              <a:gd name="T16" fmla="*/ 18 w 83"/>
              <a:gd name="T17" fmla="*/ 181 h 192"/>
              <a:gd name="T18" fmla="*/ 21 w 83"/>
              <a:gd name="T19" fmla="*/ 184 h 192"/>
              <a:gd name="T20" fmla="*/ 34 w 83"/>
              <a:gd name="T21" fmla="*/ 177 h 192"/>
              <a:gd name="T22" fmla="*/ 41 w 83"/>
              <a:gd name="T23" fmla="*/ 187 h 192"/>
              <a:gd name="T24" fmla="*/ 45 w 83"/>
              <a:gd name="T25" fmla="*/ 187 h 192"/>
              <a:gd name="T26" fmla="*/ 49 w 83"/>
              <a:gd name="T27" fmla="*/ 181 h 192"/>
              <a:gd name="T28" fmla="*/ 54 w 83"/>
              <a:gd name="T29" fmla="*/ 187 h 192"/>
              <a:gd name="T30" fmla="*/ 58 w 83"/>
              <a:gd name="T31" fmla="*/ 187 h 192"/>
              <a:gd name="T32" fmla="*/ 61 w 83"/>
              <a:gd name="T33" fmla="*/ 180 h 192"/>
              <a:gd name="T34" fmla="*/ 78 w 83"/>
              <a:gd name="T35" fmla="*/ 182 h 192"/>
              <a:gd name="T36" fmla="*/ 49 w 83"/>
              <a:gd name="T37" fmla="*/ 152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83" h="192">
                <a:moveTo>
                  <a:pt x="49" y="152"/>
                </a:moveTo>
                <a:cubicBezTo>
                  <a:pt x="52" y="140"/>
                  <a:pt x="51" y="126"/>
                  <a:pt x="50" y="113"/>
                </a:cubicBezTo>
                <a:cubicBezTo>
                  <a:pt x="50" y="97"/>
                  <a:pt x="48" y="81"/>
                  <a:pt x="45" y="65"/>
                </a:cubicBezTo>
                <a:cubicBezTo>
                  <a:pt x="40" y="40"/>
                  <a:pt x="28" y="8"/>
                  <a:pt x="1" y="0"/>
                </a:cubicBezTo>
                <a:cubicBezTo>
                  <a:pt x="0" y="0"/>
                  <a:pt x="0" y="1"/>
                  <a:pt x="0" y="1"/>
                </a:cubicBezTo>
                <a:cubicBezTo>
                  <a:pt x="27" y="16"/>
                  <a:pt x="37" y="43"/>
                  <a:pt x="42" y="71"/>
                </a:cubicBezTo>
                <a:cubicBezTo>
                  <a:pt x="45" y="86"/>
                  <a:pt x="46" y="101"/>
                  <a:pt x="46" y="116"/>
                </a:cubicBezTo>
                <a:cubicBezTo>
                  <a:pt x="46" y="128"/>
                  <a:pt x="44" y="141"/>
                  <a:pt x="45" y="153"/>
                </a:cubicBezTo>
                <a:cubicBezTo>
                  <a:pt x="31" y="157"/>
                  <a:pt x="21" y="168"/>
                  <a:pt x="18" y="181"/>
                </a:cubicBezTo>
                <a:cubicBezTo>
                  <a:pt x="17" y="183"/>
                  <a:pt x="19" y="185"/>
                  <a:pt x="21" y="184"/>
                </a:cubicBezTo>
                <a:cubicBezTo>
                  <a:pt x="25" y="181"/>
                  <a:pt x="30" y="180"/>
                  <a:pt x="34" y="177"/>
                </a:cubicBezTo>
                <a:cubicBezTo>
                  <a:pt x="36" y="181"/>
                  <a:pt x="40" y="183"/>
                  <a:pt x="41" y="187"/>
                </a:cubicBezTo>
                <a:cubicBezTo>
                  <a:pt x="42" y="189"/>
                  <a:pt x="44" y="188"/>
                  <a:pt x="45" y="187"/>
                </a:cubicBezTo>
                <a:cubicBezTo>
                  <a:pt x="46" y="185"/>
                  <a:pt x="48" y="183"/>
                  <a:pt x="49" y="181"/>
                </a:cubicBezTo>
                <a:cubicBezTo>
                  <a:pt x="51" y="183"/>
                  <a:pt x="52" y="185"/>
                  <a:pt x="54" y="187"/>
                </a:cubicBezTo>
                <a:cubicBezTo>
                  <a:pt x="55" y="189"/>
                  <a:pt x="57" y="189"/>
                  <a:pt x="58" y="187"/>
                </a:cubicBezTo>
                <a:cubicBezTo>
                  <a:pt x="59" y="185"/>
                  <a:pt x="60" y="182"/>
                  <a:pt x="61" y="180"/>
                </a:cubicBezTo>
                <a:cubicBezTo>
                  <a:pt x="65" y="186"/>
                  <a:pt x="75" y="192"/>
                  <a:pt x="78" y="182"/>
                </a:cubicBezTo>
                <a:cubicBezTo>
                  <a:pt x="83" y="166"/>
                  <a:pt x="60" y="155"/>
                  <a:pt x="49" y="152"/>
                </a:cubicBezTo>
                <a:close/>
              </a:path>
            </a:pathLst>
          </a:custGeom>
          <a:solidFill>
            <a:srgbClr val="FF78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2" name="Freeform 19"/>
          <p:cNvSpPr/>
          <p:nvPr/>
        </p:nvSpPr>
        <p:spPr bwMode="auto">
          <a:xfrm>
            <a:off x="563563" y="342532"/>
            <a:ext cx="241300" cy="485775"/>
          </a:xfrm>
          <a:custGeom>
            <a:avLst/>
            <a:gdLst>
              <a:gd name="T0" fmla="*/ 60 w 88"/>
              <a:gd name="T1" fmla="*/ 136 h 177"/>
              <a:gd name="T2" fmla="*/ 59 w 88"/>
              <a:gd name="T3" fmla="*/ 136 h 177"/>
              <a:gd name="T4" fmla="*/ 56 w 88"/>
              <a:gd name="T5" fmla="*/ 102 h 177"/>
              <a:gd name="T6" fmla="*/ 48 w 88"/>
              <a:gd name="T7" fmla="*/ 57 h 177"/>
              <a:gd name="T8" fmla="*/ 1 w 88"/>
              <a:gd name="T9" fmla="*/ 0 h 177"/>
              <a:gd name="T10" fmla="*/ 1 w 88"/>
              <a:gd name="T11" fmla="*/ 2 h 177"/>
              <a:gd name="T12" fmla="*/ 47 w 88"/>
              <a:gd name="T13" fmla="*/ 65 h 177"/>
              <a:gd name="T14" fmla="*/ 53 w 88"/>
              <a:gd name="T15" fmla="*/ 107 h 177"/>
              <a:gd name="T16" fmla="*/ 55 w 88"/>
              <a:gd name="T17" fmla="*/ 136 h 177"/>
              <a:gd name="T18" fmla="*/ 53 w 88"/>
              <a:gd name="T19" fmla="*/ 168 h 177"/>
              <a:gd name="T20" fmla="*/ 59 w 88"/>
              <a:gd name="T21" fmla="*/ 177 h 177"/>
              <a:gd name="T22" fmla="*/ 72 w 88"/>
              <a:gd name="T23" fmla="*/ 174 h 177"/>
              <a:gd name="T24" fmla="*/ 60 w 88"/>
              <a:gd name="T25" fmla="*/ 136 h 1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88" h="177">
                <a:moveTo>
                  <a:pt x="60" y="136"/>
                </a:moveTo>
                <a:cubicBezTo>
                  <a:pt x="59" y="136"/>
                  <a:pt x="59" y="136"/>
                  <a:pt x="59" y="136"/>
                </a:cubicBezTo>
                <a:cubicBezTo>
                  <a:pt x="59" y="125"/>
                  <a:pt x="57" y="113"/>
                  <a:pt x="56" y="102"/>
                </a:cubicBezTo>
                <a:cubicBezTo>
                  <a:pt x="55" y="87"/>
                  <a:pt x="52" y="72"/>
                  <a:pt x="48" y="57"/>
                </a:cubicBezTo>
                <a:cubicBezTo>
                  <a:pt x="42" y="32"/>
                  <a:pt x="28" y="7"/>
                  <a:pt x="1" y="0"/>
                </a:cubicBezTo>
                <a:cubicBezTo>
                  <a:pt x="0" y="0"/>
                  <a:pt x="0" y="2"/>
                  <a:pt x="1" y="2"/>
                </a:cubicBezTo>
                <a:cubicBezTo>
                  <a:pt x="28" y="13"/>
                  <a:pt x="40" y="38"/>
                  <a:pt x="47" y="65"/>
                </a:cubicBezTo>
                <a:cubicBezTo>
                  <a:pt x="50" y="79"/>
                  <a:pt x="52" y="93"/>
                  <a:pt x="53" y="107"/>
                </a:cubicBezTo>
                <a:cubicBezTo>
                  <a:pt x="54" y="116"/>
                  <a:pt x="53" y="127"/>
                  <a:pt x="55" y="136"/>
                </a:cubicBezTo>
                <a:cubicBezTo>
                  <a:pt x="52" y="147"/>
                  <a:pt x="50" y="158"/>
                  <a:pt x="53" y="168"/>
                </a:cubicBezTo>
                <a:cubicBezTo>
                  <a:pt x="54" y="170"/>
                  <a:pt x="56" y="176"/>
                  <a:pt x="59" y="177"/>
                </a:cubicBezTo>
                <a:cubicBezTo>
                  <a:pt x="64" y="177"/>
                  <a:pt x="68" y="176"/>
                  <a:pt x="72" y="174"/>
                </a:cubicBezTo>
                <a:cubicBezTo>
                  <a:pt x="88" y="167"/>
                  <a:pt x="66" y="142"/>
                  <a:pt x="60" y="136"/>
                </a:cubicBezTo>
                <a:close/>
              </a:path>
            </a:pathLst>
          </a:custGeom>
          <a:solidFill>
            <a:srgbClr val="19865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3" name="Freeform 20"/>
          <p:cNvSpPr/>
          <p:nvPr/>
        </p:nvSpPr>
        <p:spPr bwMode="auto">
          <a:xfrm>
            <a:off x="525463" y="418732"/>
            <a:ext cx="166688" cy="382588"/>
          </a:xfrm>
          <a:custGeom>
            <a:avLst/>
            <a:gdLst>
              <a:gd name="T0" fmla="*/ 48 w 61"/>
              <a:gd name="T1" fmla="*/ 3 h 139"/>
              <a:gd name="T2" fmla="*/ 49 w 61"/>
              <a:gd name="T3" fmla="*/ 1 h 139"/>
              <a:gd name="T4" fmla="*/ 48 w 61"/>
              <a:gd name="T5" fmla="*/ 1 h 139"/>
              <a:gd name="T6" fmla="*/ 47 w 61"/>
              <a:gd name="T7" fmla="*/ 3 h 139"/>
              <a:gd name="T8" fmla="*/ 47 w 61"/>
              <a:gd name="T9" fmla="*/ 3 h 139"/>
              <a:gd name="T10" fmla="*/ 4 w 61"/>
              <a:gd name="T11" fmla="*/ 138 h 139"/>
              <a:gd name="T12" fmla="*/ 6 w 61"/>
              <a:gd name="T13" fmla="*/ 139 h 139"/>
              <a:gd name="T14" fmla="*/ 7 w 61"/>
              <a:gd name="T15" fmla="*/ 139 h 139"/>
              <a:gd name="T16" fmla="*/ 50 w 61"/>
              <a:gd name="T17" fmla="*/ 79 h 139"/>
              <a:gd name="T18" fmla="*/ 48 w 61"/>
              <a:gd name="T19" fmla="*/ 3 h 1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1" h="139">
                <a:moveTo>
                  <a:pt x="48" y="3"/>
                </a:moveTo>
                <a:cubicBezTo>
                  <a:pt x="49" y="2"/>
                  <a:pt x="49" y="2"/>
                  <a:pt x="49" y="1"/>
                </a:cubicBezTo>
                <a:cubicBezTo>
                  <a:pt x="49" y="1"/>
                  <a:pt x="49" y="0"/>
                  <a:pt x="48" y="1"/>
                </a:cubicBezTo>
                <a:cubicBezTo>
                  <a:pt x="48" y="1"/>
                  <a:pt x="48" y="2"/>
                  <a:pt x="47" y="3"/>
                </a:cubicBezTo>
                <a:cubicBezTo>
                  <a:pt x="47" y="3"/>
                  <a:pt x="47" y="3"/>
                  <a:pt x="47" y="3"/>
                </a:cubicBezTo>
                <a:cubicBezTo>
                  <a:pt x="22" y="43"/>
                  <a:pt x="0" y="89"/>
                  <a:pt x="4" y="138"/>
                </a:cubicBezTo>
                <a:cubicBezTo>
                  <a:pt x="4" y="139"/>
                  <a:pt x="5" y="139"/>
                  <a:pt x="6" y="139"/>
                </a:cubicBezTo>
                <a:cubicBezTo>
                  <a:pt x="6" y="139"/>
                  <a:pt x="7" y="139"/>
                  <a:pt x="7" y="139"/>
                </a:cubicBezTo>
                <a:cubicBezTo>
                  <a:pt x="29" y="126"/>
                  <a:pt x="42" y="102"/>
                  <a:pt x="50" y="79"/>
                </a:cubicBezTo>
                <a:cubicBezTo>
                  <a:pt x="58" y="55"/>
                  <a:pt x="61" y="26"/>
                  <a:pt x="48" y="3"/>
                </a:cubicBezTo>
                <a:close/>
              </a:path>
            </a:pathLst>
          </a:custGeom>
          <a:solidFill>
            <a:srgbClr val="21B37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4" name="Freeform 21"/>
          <p:cNvSpPr/>
          <p:nvPr/>
        </p:nvSpPr>
        <p:spPr bwMode="auto">
          <a:xfrm>
            <a:off x="890588" y="374282"/>
            <a:ext cx="112713" cy="400050"/>
          </a:xfrm>
          <a:custGeom>
            <a:avLst/>
            <a:gdLst>
              <a:gd name="T0" fmla="*/ 36 w 41"/>
              <a:gd name="T1" fmla="*/ 61 h 145"/>
              <a:gd name="T2" fmla="*/ 1 w 41"/>
              <a:gd name="T3" fmla="*/ 0 h 145"/>
              <a:gd name="T4" fmla="*/ 0 w 41"/>
              <a:gd name="T5" fmla="*/ 0 h 145"/>
              <a:gd name="T6" fmla="*/ 34 w 41"/>
              <a:gd name="T7" fmla="*/ 68 h 145"/>
              <a:gd name="T8" fmla="*/ 37 w 41"/>
              <a:gd name="T9" fmla="*/ 143 h 145"/>
              <a:gd name="T10" fmla="*/ 40 w 41"/>
              <a:gd name="T11" fmla="*/ 143 h 145"/>
              <a:gd name="T12" fmla="*/ 36 w 41"/>
              <a:gd name="T13" fmla="*/ 61 h 1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1" h="145">
                <a:moveTo>
                  <a:pt x="36" y="61"/>
                </a:moveTo>
                <a:cubicBezTo>
                  <a:pt x="32" y="39"/>
                  <a:pt x="24" y="9"/>
                  <a:pt x="1" y="0"/>
                </a:cubicBezTo>
                <a:cubicBezTo>
                  <a:pt x="0" y="0"/>
                  <a:pt x="0" y="0"/>
                  <a:pt x="0" y="0"/>
                </a:cubicBezTo>
                <a:cubicBezTo>
                  <a:pt x="22" y="16"/>
                  <a:pt x="30" y="42"/>
                  <a:pt x="34" y="68"/>
                </a:cubicBezTo>
                <a:cubicBezTo>
                  <a:pt x="38" y="92"/>
                  <a:pt x="38" y="118"/>
                  <a:pt x="37" y="143"/>
                </a:cubicBezTo>
                <a:cubicBezTo>
                  <a:pt x="37" y="145"/>
                  <a:pt x="40" y="145"/>
                  <a:pt x="40" y="143"/>
                </a:cubicBezTo>
                <a:cubicBezTo>
                  <a:pt x="41" y="116"/>
                  <a:pt x="41" y="88"/>
                  <a:pt x="36" y="61"/>
                </a:cubicBezTo>
                <a:close/>
              </a:path>
            </a:pathLst>
          </a:custGeom>
          <a:solidFill>
            <a:srgbClr val="FEC1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5" name="Freeform 22"/>
          <p:cNvSpPr/>
          <p:nvPr/>
        </p:nvSpPr>
        <p:spPr bwMode="auto">
          <a:xfrm>
            <a:off x="882650" y="752107"/>
            <a:ext cx="223838" cy="219075"/>
          </a:xfrm>
          <a:custGeom>
            <a:avLst/>
            <a:gdLst>
              <a:gd name="T0" fmla="*/ 44 w 82"/>
              <a:gd name="T1" fmla="*/ 2 h 80"/>
              <a:gd name="T2" fmla="*/ 43 w 82"/>
              <a:gd name="T3" fmla="*/ 1 h 80"/>
              <a:gd name="T4" fmla="*/ 40 w 82"/>
              <a:gd name="T5" fmla="*/ 3 h 80"/>
              <a:gd name="T6" fmla="*/ 0 w 82"/>
              <a:gd name="T7" fmla="*/ 55 h 80"/>
              <a:gd name="T8" fmla="*/ 7 w 82"/>
              <a:gd name="T9" fmla="*/ 68 h 80"/>
              <a:gd name="T10" fmla="*/ 22 w 82"/>
              <a:gd name="T11" fmla="*/ 59 h 80"/>
              <a:gd name="T12" fmla="*/ 29 w 82"/>
              <a:gd name="T13" fmla="*/ 79 h 80"/>
              <a:gd name="T14" fmla="*/ 31 w 82"/>
              <a:gd name="T15" fmla="*/ 79 h 80"/>
              <a:gd name="T16" fmla="*/ 45 w 82"/>
              <a:gd name="T17" fmla="*/ 63 h 80"/>
              <a:gd name="T18" fmla="*/ 56 w 82"/>
              <a:gd name="T19" fmla="*/ 76 h 80"/>
              <a:gd name="T20" fmla="*/ 70 w 82"/>
              <a:gd name="T21" fmla="*/ 66 h 80"/>
              <a:gd name="T22" fmla="*/ 44 w 82"/>
              <a:gd name="T23" fmla="*/ 2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82" h="80">
                <a:moveTo>
                  <a:pt x="44" y="2"/>
                </a:moveTo>
                <a:cubicBezTo>
                  <a:pt x="44" y="1"/>
                  <a:pt x="43" y="0"/>
                  <a:pt x="43" y="1"/>
                </a:cubicBezTo>
                <a:cubicBezTo>
                  <a:pt x="41" y="0"/>
                  <a:pt x="40" y="1"/>
                  <a:pt x="40" y="3"/>
                </a:cubicBezTo>
                <a:cubicBezTo>
                  <a:pt x="22" y="15"/>
                  <a:pt x="2" y="32"/>
                  <a:pt x="0" y="55"/>
                </a:cubicBezTo>
                <a:cubicBezTo>
                  <a:pt x="0" y="60"/>
                  <a:pt x="2" y="66"/>
                  <a:pt x="7" y="68"/>
                </a:cubicBezTo>
                <a:cubicBezTo>
                  <a:pt x="13" y="70"/>
                  <a:pt x="18" y="64"/>
                  <a:pt x="22" y="59"/>
                </a:cubicBezTo>
                <a:cubicBezTo>
                  <a:pt x="22" y="67"/>
                  <a:pt x="24" y="73"/>
                  <a:pt x="29" y="79"/>
                </a:cubicBezTo>
                <a:cubicBezTo>
                  <a:pt x="29" y="80"/>
                  <a:pt x="31" y="80"/>
                  <a:pt x="31" y="79"/>
                </a:cubicBezTo>
                <a:cubicBezTo>
                  <a:pt x="37" y="75"/>
                  <a:pt x="42" y="69"/>
                  <a:pt x="45" y="63"/>
                </a:cubicBezTo>
                <a:cubicBezTo>
                  <a:pt x="47" y="69"/>
                  <a:pt x="50" y="74"/>
                  <a:pt x="56" y="76"/>
                </a:cubicBezTo>
                <a:cubicBezTo>
                  <a:pt x="62" y="77"/>
                  <a:pt x="68" y="71"/>
                  <a:pt x="70" y="66"/>
                </a:cubicBezTo>
                <a:cubicBezTo>
                  <a:pt x="82" y="42"/>
                  <a:pt x="60" y="16"/>
                  <a:pt x="44" y="2"/>
                </a:cubicBezTo>
                <a:close/>
              </a:path>
            </a:pathLst>
          </a:custGeom>
          <a:solidFill>
            <a:srgbClr val="FF78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6" name="Freeform 23"/>
          <p:cNvSpPr/>
          <p:nvPr/>
        </p:nvSpPr>
        <p:spPr bwMode="auto">
          <a:xfrm>
            <a:off x="1155700" y="528269"/>
            <a:ext cx="425450" cy="1038226"/>
          </a:xfrm>
          <a:custGeom>
            <a:avLst/>
            <a:gdLst>
              <a:gd name="T0" fmla="*/ 155 w 155"/>
              <a:gd name="T1" fmla="*/ 245 h 377"/>
              <a:gd name="T2" fmla="*/ 154 w 155"/>
              <a:gd name="T3" fmla="*/ 245 h 377"/>
              <a:gd name="T4" fmla="*/ 143 w 155"/>
              <a:gd name="T5" fmla="*/ 217 h 377"/>
              <a:gd name="T6" fmla="*/ 118 w 155"/>
              <a:gd name="T7" fmla="*/ 202 h 377"/>
              <a:gd name="T8" fmla="*/ 138 w 155"/>
              <a:gd name="T9" fmla="*/ 200 h 377"/>
              <a:gd name="T10" fmla="*/ 138 w 155"/>
              <a:gd name="T11" fmla="*/ 199 h 377"/>
              <a:gd name="T12" fmla="*/ 139 w 155"/>
              <a:gd name="T13" fmla="*/ 198 h 377"/>
              <a:gd name="T14" fmla="*/ 119 w 155"/>
              <a:gd name="T15" fmla="*/ 163 h 377"/>
              <a:gd name="T16" fmla="*/ 119 w 155"/>
              <a:gd name="T17" fmla="*/ 161 h 377"/>
              <a:gd name="T18" fmla="*/ 81 w 155"/>
              <a:gd name="T19" fmla="*/ 153 h 377"/>
              <a:gd name="T20" fmla="*/ 107 w 155"/>
              <a:gd name="T21" fmla="*/ 148 h 377"/>
              <a:gd name="T22" fmla="*/ 107 w 155"/>
              <a:gd name="T23" fmla="*/ 148 h 377"/>
              <a:gd name="T24" fmla="*/ 109 w 155"/>
              <a:gd name="T25" fmla="*/ 147 h 377"/>
              <a:gd name="T26" fmla="*/ 80 w 155"/>
              <a:gd name="T27" fmla="*/ 113 h 377"/>
              <a:gd name="T28" fmla="*/ 47 w 155"/>
              <a:gd name="T29" fmla="*/ 77 h 377"/>
              <a:gd name="T30" fmla="*/ 20 w 155"/>
              <a:gd name="T31" fmla="*/ 1 h 377"/>
              <a:gd name="T32" fmla="*/ 20 w 155"/>
              <a:gd name="T33" fmla="*/ 1 h 377"/>
              <a:gd name="T34" fmla="*/ 44 w 155"/>
              <a:gd name="T35" fmla="*/ 78 h 377"/>
              <a:gd name="T36" fmla="*/ 17 w 155"/>
              <a:gd name="T37" fmla="*/ 156 h 377"/>
              <a:gd name="T38" fmla="*/ 19 w 155"/>
              <a:gd name="T39" fmla="*/ 159 h 377"/>
              <a:gd name="T40" fmla="*/ 29 w 155"/>
              <a:gd name="T41" fmla="*/ 163 h 377"/>
              <a:gd name="T42" fmla="*/ 8 w 155"/>
              <a:gd name="T43" fmla="*/ 225 h 377"/>
              <a:gd name="T44" fmla="*/ 10 w 155"/>
              <a:gd name="T45" fmla="*/ 227 h 377"/>
              <a:gd name="T46" fmla="*/ 17 w 155"/>
              <a:gd name="T47" fmla="*/ 227 h 377"/>
              <a:gd name="T48" fmla="*/ 9 w 155"/>
              <a:gd name="T49" fmla="*/ 284 h 377"/>
              <a:gd name="T50" fmla="*/ 12 w 155"/>
              <a:gd name="T51" fmla="*/ 284 h 377"/>
              <a:gd name="T52" fmla="*/ 24 w 155"/>
              <a:gd name="T53" fmla="*/ 274 h 377"/>
              <a:gd name="T54" fmla="*/ 45 w 155"/>
              <a:gd name="T55" fmla="*/ 347 h 377"/>
              <a:gd name="T56" fmla="*/ 48 w 155"/>
              <a:gd name="T57" fmla="*/ 346 h 377"/>
              <a:gd name="T58" fmla="*/ 48 w 155"/>
              <a:gd name="T59" fmla="*/ 346 h 377"/>
              <a:gd name="T60" fmla="*/ 59 w 155"/>
              <a:gd name="T61" fmla="*/ 339 h 377"/>
              <a:gd name="T62" fmla="*/ 104 w 155"/>
              <a:gd name="T63" fmla="*/ 377 h 377"/>
              <a:gd name="T64" fmla="*/ 105 w 155"/>
              <a:gd name="T65" fmla="*/ 374 h 377"/>
              <a:gd name="T66" fmla="*/ 135 w 155"/>
              <a:gd name="T67" fmla="*/ 338 h 377"/>
              <a:gd name="T68" fmla="*/ 135 w 155"/>
              <a:gd name="T69" fmla="*/ 338 h 377"/>
              <a:gd name="T70" fmla="*/ 135 w 155"/>
              <a:gd name="T71" fmla="*/ 338 h 377"/>
              <a:gd name="T72" fmla="*/ 135 w 155"/>
              <a:gd name="T73" fmla="*/ 338 h 377"/>
              <a:gd name="T74" fmla="*/ 134 w 155"/>
              <a:gd name="T75" fmla="*/ 337 h 377"/>
              <a:gd name="T76" fmla="*/ 110 w 155"/>
              <a:gd name="T77" fmla="*/ 315 h 377"/>
              <a:gd name="T78" fmla="*/ 137 w 155"/>
              <a:gd name="T79" fmla="*/ 326 h 377"/>
              <a:gd name="T80" fmla="*/ 139 w 155"/>
              <a:gd name="T81" fmla="*/ 325 h 377"/>
              <a:gd name="T82" fmla="*/ 150 w 155"/>
              <a:gd name="T83" fmla="*/ 264 h 377"/>
              <a:gd name="T84" fmla="*/ 150 w 155"/>
              <a:gd name="T85" fmla="*/ 264 h 377"/>
              <a:gd name="T86" fmla="*/ 135 w 155"/>
              <a:gd name="T87" fmla="*/ 242 h 377"/>
              <a:gd name="T88" fmla="*/ 153 w 155"/>
              <a:gd name="T89" fmla="*/ 248 h 377"/>
              <a:gd name="T90" fmla="*/ 155 w 155"/>
              <a:gd name="T91" fmla="*/ 248 h 377"/>
              <a:gd name="T92" fmla="*/ 155 w 155"/>
              <a:gd name="T93" fmla="*/ 248 h 377"/>
              <a:gd name="T94" fmla="*/ 155 w 155"/>
              <a:gd name="T95" fmla="*/ 245 h 3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55" h="377">
                <a:moveTo>
                  <a:pt x="155" y="245"/>
                </a:moveTo>
                <a:cubicBezTo>
                  <a:pt x="154" y="245"/>
                  <a:pt x="154" y="245"/>
                  <a:pt x="154" y="245"/>
                </a:cubicBezTo>
                <a:cubicBezTo>
                  <a:pt x="151" y="235"/>
                  <a:pt x="149" y="225"/>
                  <a:pt x="143" y="217"/>
                </a:cubicBezTo>
                <a:cubicBezTo>
                  <a:pt x="137" y="209"/>
                  <a:pt x="128" y="205"/>
                  <a:pt x="118" y="202"/>
                </a:cubicBezTo>
                <a:cubicBezTo>
                  <a:pt x="125" y="200"/>
                  <a:pt x="131" y="200"/>
                  <a:pt x="138" y="200"/>
                </a:cubicBezTo>
                <a:cubicBezTo>
                  <a:pt x="138" y="200"/>
                  <a:pt x="138" y="200"/>
                  <a:pt x="138" y="199"/>
                </a:cubicBezTo>
                <a:cubicBezTo>
                  <a:pt x="139" y="199"/>
                  <a:pt x="139" y="199"/>
                  <a:pt x="139" y="198"/>
                </a:cubicBezTo>
                <a:cubicBezTo>
                  <a:pt x="135" y="185"/>
                  <a:pt x="129" y="172"/>
                  <a:pt x="119" y="163"/>
                </a:cubicBezTo>
                <a:cubicBezTo>
                  <a:pt x="120" y="163"/>
                  <a:pt x="120" y="162"/>
                  <a:pt x="119" y="161"/>
                </a:cubicBezTo>
                <a:cubicBezTo>
                  <a:pt x="108" y="156"/>
                  <a:pt x="94" y="154"/>
                  <a:pt x="81" y="153"/>
                </a:cubicBezTo>
                <a:cubicBezTo>
                  <a:pt x="89" y="150"/>
                  <a:pt x="98" y="150"/>
                  <a:pt x="107" y="148"/>
                </a:cubicBezTo>
                <a:cubicBezTo>
                  <a:pt x="107" y="148"/>
                  <a:pt x="107" y="148"/>
                  <a:pt x="107" y="148"/>
                </a:cubicBezTo>
                <a:cubicBezTo>
                  <a:pt x="108" y="149"/>
                  <a:pt x="110" y="148"/>
                  <a:pt x="109" y="147"/>
                </a:cubicBezTo>
                <a:cubicBezTo>
                  <a:pt x="100" y="135"/>
                  <a:pt x="90" y="124"/>
                  <a:pt x="80" y="113"/>
                </a:cubicBezTo>
                <a:cubicBezTo>
                  <a:pt x="70" y="100"/>
                  <a:pt x="60" y="87"/>
                  <a:pt x="47" y="77"/>
                </a:cubicBezTo>
                <a:cubicBezTo>
                  <a:pt x="46" y="53"/>
                  <a:pt x="44" y="13"/>
                  <a:pt x="20" y="1"/>
                </a:cubicBezTo>
                <a:cubicBezTo>
                  <a:pt x="20" y="0"/>
                  <a:pt x="20" y="1"/>
                  <a:pt x="20" y="1"/>
                </a:cubicBezTo>
                <a:cubicBezTo>
                  <a:pt x="41" y="21"/>
                  <a:pt x="40" y="51"/>
                  <a:pt x="44" y="78"/>
                </a:cubicBezTo>
                <a:cubicBezTo>
                  <a:pt x="46" y="106"/>
                  <a:pt x="31" y="132"/>
                  <a:pt x="17" y="156"/>
                </a:cubicBezTo>
                <a:cubicBezTo>
                  <a:pt x="17" y="157"/>
                  <a:pt x="17" y="158"/>
                  <a:pt x="19" y="159"/>
                </a:cubicBezTo>
                <a:cubicBezTo>
                  <a:pt x="22" y="160"/>
                  <a:pt x="25" y="162"/>
                  <a:pt x="29" y="163"/>
                </a:cubicBezTo>
                <a:cubicBezTo>
                  <a:pt x="11" y="179"/>
                  <a:pt x="8" y="202"/>
                  <a:pt x="8" y="225"/>
                </a:cubicBezTo>
                <a:cubicBezTo>
                  <a:pt x="8" y="226"/>
                  <a:pt x="8" y="226"/>
                  <a:pt x="10" y="227"/>
                </a:cubicBezTo>
                <a:cubicBezTo>
                  <a:pt x="12" y="227"/>
                  <a:pt x="15" y="227"/>
                  <a:pt x="17" y="227"/>
                </a:cubicBezTo>
                <a:cubicBezTo>
                  <a:pt x="0" y="238"/>
                  <a:pt x="2" y="266"/>
                  <a:pt x="9" y="284"/>
                </a:cubicBezTo>
                <a:cubicBezTo>
                  <a:pt x="10" y="284"/>
                  <a:pt x="11" y="284"/>
                  <a:pt x="12" y="284"/>
                </a:cubicBezTo>
                <a:cubicBezTo>
                  <a:pt x="15" y="280"/>
                  <a:pt x="20" y="277"/>
                  <a:pt x="24" y="274"/>
                </a:cubicBezTo>
                <a:cubicBezTo>
                  <a:pt x="15" y="302"/>
                  <a:pt x="25" y="325"/>
                  <a:pt x="45" y="347"/>
                </a:cubicBezTo>
                <a:cubicBezTo>
                  <a:pt x="46" y="347"/>
                  <a:pt x="47" y="347"/>
                  <a:pt x="48" y="346"/>
                </a:cubicBezTo>
                <a:cubicBezTo>
                  <a:pt x="48" y="346"/>
                  <a:pt x="48" y="346"/>
                  <a:pt x="48" y="346"/>
                </a:cubicBezTo>
                <a:cubicBezTo>
                  <a:pt x="52" y="344"/>
                  <a:pt x="56" y="342"/>
                  <a:pt x="59" y="339"/>
                </a:cubicBezTo>
                <a:cubicBezTo>
                  <a:pt x="58" y="363"/>
                  <a:pt x="83" y="375"/>
                  <a:pt x="104" y="377"/>
                </a:cubicBezTo>
                <a:cubicBezTo>
                  <a:pt x="105" y="377"/>
                  <a:pt x="106" y="375"/>
                  <a:pt x="105" y="374"/>
                </a:cubicBezTo>
                <a:cubicBezTo>
                  <a:pt x="119" y="367"/>
                  <a:pt x="130" y="353"/>
                  <a:pt x="135" y="338"/>
                </a:cubicBezTo>
                <a:cubicBezTo>
                  <a:pt x="135" y="338"/>
                  <a:pt x="135" y="338"/>
                  <a:pt x="135" y="338"/>
                </a:cubicBezTo>
                <a:cubicBezTo>
                  <a:pt x="135" y="338"/>
                  <a:pt x="135" y="338"/>
                  <a:pt x="135" y="338"/>
                </a:cubicBezTo>
                <a:cubicBezTo>
                  <a:pt x="135" y="338"/>
                  <a:pt x="135" y="338"/>
                  <a:pt x="135" y="338"/>
                </a:cubicBezTo>
                <a:cubicBezTo>
                  <a:pt x="135" y="337"/>
                  <a:pt x="135" y="337"/>
                  <a:pt x="134" y="337"/>
                </a:cubicBezTo>
                <a:cubicBezTo>
                  <a:pt x="129" y="328"/>
                  <a:pt x="120" y="321"/>
                  <a:pt x="110" y="315"/>
                </a:cubicBezTo>
                <a:cubicBezTo>
                  <a:pt x="120" y="317"/>
                  <a:pt x="128" y="320"/>
                  <a:pt x="137" y="326"/>
                </a:cubicBezTo>
                <a:cubicBezTo>
                  <a:pt x="138" y="326"/>
                  <a:pt x="139" y="326"/>
                  <a:pt x="139" y="325"/>
                </a:cubicBezTo>
                <a:cubicBezTo>
                  <a:pt x="148" y="307"/>
                  <a:pt x="154" y="284"/>
                  <a:pt x="150" y="264"/>
                </a:cubicBezTo>
                <a:cubicBezTo>
                  <a:pt x="150" y="264"/>
                  <a:pt x="150" y="264"/>
                  <a:pt x="150" y="264"/>
                </a:cubicBezTo>
                <a:cubicBezTo>
                  <a:pt x="149" y="255"/>
                  <a:pt x="142" y="247"/>
                  <a:pt x="135" y="242"/>
                </a:cubicBezTo>
                <a:cubicBezTo>
                  <a:pt x="141" y="243"/>
                  <a:pt x="147" y="245"/>
                  <a:pt x="153" y="248"/>
                </a:cubicBezTo>
                <a:cubicBezTo>
                  <a:pt x="153" y="249"/>
                  <a:pt x="154" y="249"/>
                  <a:pt x="155" y="248"/>
                </a:cubicBezTo>
                <a:cubicBezTo>
                  <a:pt x="155" y="248"/>
                  <a:pt x="155" y="248"/>
                  <a:pt x="155" y="248"/>
                </a:cubicBezTo>
                <a:cubicBezTo>
                  <a:pt x="155" y="247"/>
                  <a:pt x="155" y="246"/>
                  <a:pt x="155" y="245"/>
                </a:cubicBezTo>
                <a:close/>
              </a:path>
            </a:pathLst>
          </a:custGeom>
          <a:solidFill>
            <a:srgbClr val="0C674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7" name="Freeform 24"/>
          <p:cNvSpPr/>
          <p:nvPr/>
        </p:nvSpPr>
        <p:spPr bwMode="auto">
          <a:xfrm>
            <a:off x="84138" y="369519"/>
            <a:ext cx="173038" cy="382588"/>
          </a:xfrm>
          <a:custGeom>
            <a:avLst/>
            <a:gdLst>
              <a:gd name="T0" fmla="*/ 61 w 63"/>
              <a:gd name="T1" fmla="*/ 135 h 139"/>
              <a:gd name="T2" fmla="*/ 3 w 63"/>
              <a:gd name="T3" fmla="*/ 6 h 139"/>
              <a:gd name="T4" fmla="*/ 3 w 63"/>
              <a:gd name="T5" fmla="*/ 7 h 139"/>
              <a:gd name="T6" fmla="*/ 2 w 63"/>
              <a:gd name="T7" fmla="*/ 8 h 139"/>
              <a:gd name="T8" fmla="*/ 58 w 63"/>
              <a:gd name="T9" fmla="*/ 137 h 139"/>
              <a:gd name="T10" fmla="*/ 58 w 63"/>
              <a:gd name="T11" fmla="*/ 137 h 139"/>
              <a:gd name="T12" fmla="*/ 61 w 63"/>
              <a:gd name="T13" fmla="*/ 137 h 139"/>
              <a:gd name="T14" fmla="*/ 61 w 63"/>
              <a:gd name="T15" fmla="*/ 136 h 139"/>
              <a:gd name="T16" fmla="*/ 61 w 63"/>
              <a:gd name="T17" fmla="*/ 135 h 1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3" h="139">
                <a:moveTo>
                  <a:pt x="61" y="135"/>
                </a:moveTo>
                <a:cubicBezTo>
                  <a:pt x="63" y="96"/>
                  <a:pt x="62" y="0"/>
                  <a:pt x="3" y="6"/>
                </a:cubicBezTo>
                <a:cubicBezTo>
                  <a:pt x="3" y="6"/>
                  <a:pt x="3" y="7"/>
                  <a:pt x="3" y="7"/>
                </a:cubicBezTo>
                <a:cubicBezTo>
                  <a:pt x="2" y="7"/>
                  <a:pt x="2" y="7"/>
                  <a:pt x="2" y="8"/>
                </a:cubicBezTo>
                <a:cubicBezTo>
                  <a:pt x="0" y="56"/>
                  <a:pt x="22" y="104"/>
                  <a:pt x="58" y="137"/>
                </a:cubicBezTo>
                <a:cubicBezTo>
                  <a:pt x="58" y="137"/>
                  <a:pt x="58" y="137"/>
                  <a:pt x="58" y="137"/>
                </a:cubicBezTo>
                <a:cubicBezTo>
                  <a:pt x="58" y="139"/>
                  <a:pt x="61" y="139"/>
                  <a:pt x="61" y="137"/>
                </a:cubicBezTo>
                <a:cubicBezTo>
                  <a:pt x="61" y="137"/>
                  <a:pt x="61" y="136"/>
                  <a:pt x="61" y="136"/>
                </a:cubicBezTo>
                <a:cubicBezTo>
                  <a:pt x="61" y="136"/>
                  <a:pt x="61" y="136"/>
                  <a:pt x="61" y="135"/>
                </a:cubicBezTo>
                <a:close/>
              </a:path>
            </a:pathLst>
          </a:custGeom>
          <a:solidFill>
            <a:srgbClr val="21B37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8" name="Freeform 25"/>
          <p:cNvSpPr/>
          <p:nvPr/>
        </p:nvSpPr>
        <p:spPr bwMode="auto">
          <a:xfrm>
            <a:off x="1038225" y="-59106"/>
            <a:ext cx="954088" cy="541338"/>
          </a:xfrm>
          <a:custGeom>
            <a:avLst/>
            <a:gdLst>
              <a:gd name="T0" fmla="*/ 323 w 348"/>
              <a:gd name="T1" fmla="*/ 51 h 197"/>
              <a:gd name="T2" fmla="*/ 323 w 348"/>
              <a:gd name="T3" fmla="*/ 52 h 197"/>
              <a:gd name="T4" fmla="*/ 289 w 348"/>
              <a:gd name="T5" fmla="*/ 55 h 197"/>
              <a:gd name="T6" fmla="*/ 327 w 348"/>
              <a:gd name="T7" fmla="*/ 27 h 197"/>
              <a:gd name="T8" fmla="*/ 318 w 348"/>
              <a:gd name="T9" fmla="*/ 5 h 197"/>
              <a:gd name="T10" fmla="*/ 314 w 348"/>
              <a:gd name="T11" fmla="*/ 15 h 197"/>
              <a:gd name="T12" fmla="*/ 257 w 348"/>
              <a:gd name="T13" fmla="*/ 71 h 197"/>
              <a:gd name="T14" fmla="*/ 276 w 348"/>
              <a:gd name="T15" fmla="*/ 25 h 197"/>
              <a:gd name="T16" fmla="*/ 249 w 348"/>
              <a:gd name="T17" fmla="*/ 25 h 197"/>
              <a:gd name="T18" fmla="*/ 261 w 348"/>
              <a:gd name="T19" fmla="*/ 36 h 197"/>
              <a:gd name="T20" fmla="*/ 255 w 348"/>
              <a:gd name="T21" fmla="*/ 73 h 197"/>
              <a:gd name="T22" fmla="*/ 178 w 348"/>
              <a:gd name="T23" fmla="*/ 117 h 197"/>
              <a:gd name="T24" fmla="*/ 218 w 348"/>
              <a:gd name="T25" fmla="*/ 64 h 197"/>
              <a:gd name="T26" fmla="*/ 200 w 348"/>
              <a:gd name="T27" fmla="*/ 44 h 197"/>
              <a:gd name="T28" fmla="*/ 200 w 348"/>
              <a:gd name="T29" fmla="*/ 61 h 197"/>
              <a:gd name="T30" fmla="*/ 175 w 348"/>
              <a:gd name="T31" fmla="*/ 118 h 197"/>
              <a:gd name="T32" fmla="*/ 95 w 348"/>
              <a:gd name="T33" fmla="*/ 152 h 197"/>
              <a:gd name="T34" fmla="*/ 156 w 348"/>
              <a:gd name="T35" fmla="*/ 103 h 197"/>
              <a:gd name="T36" fmla="*/ 136 w 348"/>
              <a:gd name="T37" fmla="*/ 87 h 197"/>
              <a:gd name="T38" fmla="*/ 134 w 348"/>
              <a:gd name="T39" fmla="*/ 102 h 197"/>
              <a:gd name="T40" fmla="*/ 50 w 348"/>
              <a:gd name="T41" fmla="*/ 168 h 197"/>
              <a:gd name="T42" fmla="*/ 38 w 348"/>
              <a:gd name="T43" fmla="*/ 154 h 197"/>
              <a:gd name="T44" fmla="*/ 61 w 348"/>
              <a:gd name="T45" fmla="*/ 134 h 197"/>
              <a:gd name="T46" fmla="*/ 43 w 348"/>
              <a:gd name="T47" fmla="*/ 115 h 197"/>
              <a:gd name="T48" fmla="*/ 46 w 348"/>
              <a:gd name="T49" fmla="*/ 134 h 197"/>
              <a:gd name="T50" fmla="*/ 0 w 348"/>
              <a:gd name="T51" fmla="*/ 181 h 197"/>
              <a:gd name="T52" fmla="*/ 44 w 348"/>
              <a:gd name="T53" fmla="*/ 174 h 197"/>
              <a:gd name="T54" fmla="*/ 104 w 348"/>
              <a:gd name="T55" fmla="*/ 181 h 197"/>
              <a:gd name="T56" fmla="*/ 121 w 348"/>
              <a:gd name="T57" fmla="*/ 196 h 197"/>
              <a:gd name="T58" fmla="*/ 112 w 348"/>
              <a:gd name="T59" fmla="*/ 169 h 197"/>
              <a:gd name="T60" fmla="*/ 106 w 348"/>
              <a:gd name="T61" fmla="*/ 177 h 197"/>
              <a:gd name="T62" fmla="*/ 58 w 348"/>
              <a:gd name="T63" fmla="*/ 170 h 197"/>
              <a:gd name="T64" fmla="*/ 143 w 348"/>
              <a:gd name="T65" fmla="*/ 138 h 197"/>
              <a:gd name="T66" fmla="*/ 188 w 348"/>
              <a:gd name="T67" fmla="*/ 170 h 197"/>
              <a:gd name="T68" fmla="*/ 203 w 348"/>
              <a:gd name="T69" fmla="*/ 179 h 197"/>
              <a:gd name="T70" fmla="*/ 198 w 348"/>
              <a:gd name="T71" fmla="*/ 154 h 197"/>
              <a:gd name="T72" fmla="*/ 145 w 348"/>
              <a:gd name="T73" fmla="*/ 137 h 197"/>
              <a:gd name="T74" fmla="*/ 221 w 348"/>
              <a:gd name="T75" fmla="*/ 100 h 197"/>
              <a:gd name="T76" fmla="*/ 256 w 348"/>
              <a:gd name="T77" fmla="*/ 123 h 197"/>
              <a:gd name="T78" fmla="*/ 277 w 348"/>
              <a:gd name="T79" fmla="*/ 113 h 197"/>
              <a:gd name="T80" fmla="*/ 267 w 348"/>
              <a:gd name="T81" fmla="*/ 107 h 197"/>
              <a:gd name="T82" fmla="*/ 262 w 348"/>
              <a:gd name="T83" fmla="*/ 108 h 197"/>
              <a:gd name="T84" fmla="*/ 259 w 348"/>
              <a:gd name="T85" fmla="*/ 111 h 197"/>
              <a:gd name="T86" fmla="*/ 288 w 348"/>
              <a:gd name="T87" fmla="*/ 57 h 197"/>
              <a:gd name="T88" fmla="*/ 324 w 348"/>
              <a:gd name="T89" fmla="*/ 57 h 197"/>
              <a:gd name="T90" fmla="*/ 347 w 348"/>
              <a:gd name="T91" fmla="*/ 55 h 1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348" h="197">
                <a:moveTo>
                  <a:pt x="336" y="40"/>
                </a:moveTo>
                <a:cubicBezTo>
                  <a:pt x="330" y="41"/>
                  <a:pt x="325" y="46"/>
                  <a:pt x="323" y="51"/>
                </a:cubicBezTo>
                <a:cubicBezTo>
                  <a:pt x="323" y="51"/>
                  <a:pt x="323" y="51"/>
                  <a:pt x="323" y="52"/>
                </a:cubicBezTo>
                <a:cubicBezTo>
                  <a:pt x="323" y="52"/>
                  <a:pt x="323" y="52"/>
                  <a:pt x="323" y="52"/>
                </a:cubicBezTo>
                <a:cubicBezTo>
                  <a:pt x="323" y="53"/>
                  <a:pt x="322" y="54"/>
                  <a:pt x="322" y="54"/>
                </a:cubicBezTo>
                <a:cubicBezTo>
                  <a:pt x="311" y="54"/>
                  <a:pt x="300" y="54"/>
                  <a:pt x="289" y="55"/>
                </a:cubicBezTo>
                <a:cubicBezTo>
                  <a:pt x="300" y="46"/>
                  <a:pt x="310" y="37"/>
                  <a:pt x="319" y="26"/>
                </a:cubicBezTo>
                <a:cubicBezTo>
                  <a:pt x="321" y="28"/>
                  <a:pt x="324" y="28"/>
                  <a:pt x="327" y="27"/>
                </a:cubicBezTo>
                <a:cubicBezTo>
                  <a:pt x="333" y="25"/>
                  <a:pt x="338" y="19"/>
                  <a:pt x="336" y="12"/>
                </a:cubicBezTo>
                <a:cubicBezTo>
                  <a:pt x="335" y="5"/>
                  <a:pt x="324" y="0"/>
                  <a:pt x="318" y="5"/>
                </a:cubicBezTo>
                <a:cubicBezTo>
                  <a:pt x="316" y="7"/>
                  <a:pt x="314" y="10"/>
                  <a:pt x="315" y="14"/>
                </a:cubicBezTo>
                <a:cubicBezTo>
                  <a:pt x="314" y="14"/>
                  <a:pt x="314" y="14"/>
                  <a:pt x="314" y="15"/>
                </a:cubicBezTo>
                <a:cubicBezTo>
                  <a:pt x="314" y="18"/>
                  <a:pt x="315" y="21"/>
                  <a:pt x="317" y="24"/>
                </a:cubicBezTo>
                <a:cubicBezTo>
                  <a:pt x="298" y="41"/>
                  <a:pt x="278" y="57"/>
                  <a:pt x="257" y="71"/>
                </a:cubicBezTo>
                <a:cubicBezTo>
                  <a:pt x="261" y="60"/>
                  <a:pt x="263" y="48"/>
                  <a:pt x="264" y="36"/>
                </a:cubicBezTo>
                <a:cubicBezTo>
                  <a:pt x="270" y="36"/>
                  <a:pt x="275" y="31"/>
                  <a:pt x="276" y="25"/>
                </a:cubicBezTo>
                <a:cubicBezTo>
                  <a:pt x="277" y="18"/>
                  <a:pt x="272" y="13"/>
                  <a:pt x="266" y="12"/>
                </a:cubicBezTo>
                <a:cubicBezTo>
                  <a:pt x="259" y="11"/>
                  <a:pt x="247" y="16"/>
                  <a:pt x="249" y="25"/>
                </a:cubicBezTo>
                <a:cubicBezTo>
                  <a:pt x="250" y="30"/>
                  <a:pt x="255" y="34"/>
                  <a:pt x="260" y="35"/>
                </a:cubicBezTo>
                <a:cubicBezTo>
                  <a:pt x="260" y="35"/>
                  <a:pt x="260" y="36"/>
                  <a:pt x="261" y="36"/>
                </a:cubicBezTo>
                <a:cubicBezTo>
                  <a:pt x="261" y="36"/>
                  <a:pt x="261" y="36"/>
                  <a:pt x="261" y="36"/>
                </a:cubicBezTo>
                <a:cubicBezTo>
                  <a:pt x="260" y="49"/>
                  <a:pt x="257" y="61"/>
                  <a:pt x="255" y="73"/>
                </a:cubicBezTo>
                <a:cubicBezTo>
                  <a:pt x="231" y="89"/>
                  <a:pt x="206" y="104"/>
                  <a:pt x="179" y="117"/>
                </a:cubicBezTo>
                <a:cubicBezTo>
                  <a:pt x="178" y="117"/>
                  <a:pt x="178" y="117"/>
                  <a:pt x="178" y="117"/>
                </a:cubicBezTo>
                <a:cubicBezTo>
                  <a:pt x="185" y="99"/>
                  <a:pt x="195" y="83"/>
                  <a:pt x="205" y="67"/>
                </a:cubicBezTo>
                <a:cubicBezTo>
                  <a:pt x="209" y="69"/>
                  <a:pt x="215" y="69"/>
                  <a:pt x="218" y="64"/>
                </a:cubicBezTo>
                <a:cubicBezTo>
                  <a:pt x="223" y="59"/>
                  <a:pt x="225" y="49"/>
                  <a:pt x="221" y="43"/>
                </a:cubicBezTo>
                <a:cubicBezTo>
                  <a:pt x="216" y="36"/>
                  <a:pt x="205" y="37"/>
                  <a:pt x="200" y="44"/>
                </a:cubicBezTo>
                <a:cubicBezTo>
                  <a:pt x="197" y="48"/>
                  <a:pt x="197" y="55"/>
                  <a:pt x="200" y="60"/>
                </a:cubicBezTo>
                <a:cubicBezTo>
                  <a:pt x="200" y="60"/>
                  <a:pt x="200" y="60"/>
                  <a:pt x="200" y="61"/>
                </a:cubicBezTo>
                <a:cubicBezTo>
                  <a:pt x="201" y="63"/>
                  <a:pt x="202" y="64"/>
                  <a:pt x="203" y="65"/>
                </a:cubicBezTo>
                <a:cubicBezTo>
                  <a:pt x="193" y="82"/>
                  <a:pt x="181" y="99"/>
                  <a:pt x="175" y="118"/>
                </a:cubicBezTo>
                <a:cubicBezTo>
                  <a:pt x="150" y="130"/>
                  <a:pt x="125" y="141"/>
                  <a:pt x="99" y="151"/>
                </a:cubicBezTo>
                <a:cubicBezTo>
                  <a:pt x="97" y="151"/>
                  <a:pt x="96" y="152"/>
                  <a:pt x="95" y="152"/>
                </a:cubicBezTo>
                <a:cubicBezTo>
                  <a:pt x="107" y="134"/>
                  <a:pt x="121" y="119"/>
                  <a:pt x="135" y="104"/>
                </a:cubicBezTo>
                <a:cubicBezTo>
                  <a:pt x="141" y="109"/>
                  <a:pt x="151" y="109"/>
                  <a:pt x="156" y="103"/>
                </a:cubicBezTo>
                <a:cubicBezTo>
                  <a:pt x="160" y="98"/>
                  <a:pt x="160" y="89"/>
                  <a:pt x="156" y="84"/>
                </a:cubicBezTo>
                <a:cubicBezTo>
                  <a:pt x="151" y="77"/>
                  <a:pt x="141" y="81"/>
                  <a:pt x="136" y="87"/>
                </a:cubicBezTo>
                <a:cubicBezTo>
                  <a:pt x="136" y="87"/>
                  <a:pt x="136" y="87"/>
                  <a:pt x="136" y="88"/>
                </a:cubicBezTo>
                <a:cubicBezTo>
                  <a:pt x="133" y="92"/>
                  <a:pt x="131" y="97"/>
                  <a:pt x="134" y="102"/>
                </a:cubicBezTo>
                <a:cubicBezTo>
                  <a:pt x="117" y="116"/>
                  <a:pt x="103" y="133"/>
                  <a:pt x="93" y="153"/>
                </a:cubicBezTo>
                <a:cubicBezTo>
                  <a:pt x="79" y="158"/>
                  <a:pt x="65" y="163"/>
                  <a:pt x="50" y="168"/>
                </a:cubicBezTo>
                <a:cubicBezTo>
                  <a:pt x="43" y="170"/>
                  <a:pt x="36" y="171"/>
                  <a:pt x="29" y="173"/>
                </a:cubicBezTo>
                <a:cubicBezTo>
                  <a:pt x="32" y="167"/>
                  <a:pt x="35" y="160"/>
                  <a:pt x="38" y="154"/>
                </a:cubicBezTo>
                <a:cubicBezTo>
                  <a:pt x="42" y="148"/>
                  <a:pt x="45" y="142"/>
                  <a:pt x="49" y="136"/>
                </a:cubicBezTo>
                <a:cubicBezTo>
                  <a:pt x="53" y="138"/>
                  <a:pt x="57" y="137"/>
                  <a:pt x="61" y="134"/>
                </a:cubicBezTo>
                <a:cubicBezTo>
                  <a:pt x="67" y="130"/>
                  <a:pt x="69" y="120"/>
                  <a:pt x="64" y="114"/>
                </a:cubicBezTo>
                <a:cubicBezTo>
                  <a:pt x="58" y="107"/>
                  <a:pt x="48" y="107"/>
                  <a:pt x="43" y="115"/>
                </a:cubicBezTo>
                <a:cubicBezTo>
                  <a:pt x="40" y="119"/>
                  <a:pt x="40" y="127"/>
                  <a:pt x="44" y="130"/>
                </a:cubicBezTo>
                <a:cubicBezTo>
                  <a:pt x="44" y="132"/>
                  <a:pt x="45" y="133"/>
                  <a:pt x="46" y="134"/>
                </a:cubicBezTo>
                <a:cubicBezTo>
                  <a:pt x="37" y="145"/>
                  <a:pt x="31" y="160"/>
                  <a:pt x="26" y="174"/>
                </a:cubicBezTo>
                <a:cubicBezTo>
                  <a:pt x="17" y="175"/>
                  <a:pt x="8" y="177"/>
                  <a:pt x="0" y="181"/>
                </a:cubicBezTo>
                <a:cubicBezTo>
                  <a:pt x="0" y="181"/>
                  <a:pt x="0" y="181"/>
                  <a:pt x="0" y="182"/>
                </a:cubicBezTo>
                <a:cubicBezTo>
                  <a:pt x="14" y="183"/>
                  <a:pt x="30" y="178"/>
                  <a:pt x="44" y="174"/>
                </a:cubicBezTo>
                <a:cubicBezTo>
                  <a:pt x="47" y="173"/>
                  <a:pt x="51" y="172"/>
                  <a:pt x="55" y="171"/>
                </a:cubicBezTo>
                <a:cubicBezTo>
                  <a:pt x="70" y="177"/>
                  <a:pt x="88" y="181"/>
                  <a:pt x="104" y="181"/>
                </a:cubicBezTo>
                <a:cubicBezTo>
                  <a:pt x="104" y="182"/>
                  <a:pt x="104" y="183"/>
                  <a:pt x="104" y="185"/>
                </a:cubicBezTo>
                <a:cubicBezTo>
                  <a:pt x="104" y="194"/>
                  <a:pt x="113" y="197"/>
                  <a:pt x="121" y="196"/>
                </a:cubicBezTo>
                <a:cubicBezTo>
                  <a:pt x="128" y="195"/>
                  <a:pt x="132" y="189"/>
                  <a:pt x="131" y="181"/>
                </a:cubicBezTo>
                <a:cubicBezTo>
                  <a:pt x="129" y="174"/>
                  <a:pt x="120" y="166"/>
                  <a:pt x="112" y="169"/>
                </a:cubicBezTo>
                <a:cubicBezTo>
                  <a:pt x="112" y="169"/>
                  <a:pt x="111" y="170"/>
                  <a:pt x="112" y="171"/>
                </a:cubicBezTo>
                <a:cubicBezTo>
                  <a:pt x="109" y="172"/>
                  <a:pt x="107" y="174"/>
                  <a:pt x="106" y="177"/>
                </a:cubicBezTo>
                <a:cubicBezTo>
                  <a:pt x="98" y="176"/>
                  <a:pt x="90" y="176"/>
                  <a:pt x="82" y="175"/>
                </a:cubicBezTo>
                <a:cubicBezTo>
                  <a:pt x="74" y="174"/>
                  <a:pt x="66" y="172"/>
                  <a:pt x="58" y="170"/>
                </a:cubicBezTo>
                <a:cubicBezTo>
                  <a:pt x="71" y="166"/>
                  <a:pt x="83" y="161"/>
                  <a:pt x="96" y="157"/>
                </a:cubicBezTo>
                <a:cubicBezTo>
                  <a:pt x="112" y="151"/>
                  <a:pt x="128" y="145"/>
                  <a:pt x="143" y="138"/>
                </a:cubicBezTo>
                <a:cubicBezTo>
                  <a:pt x="157" y="148"/>
                  <a:pt x="171" y="157"/>
                  <a:pt x="188" y="162"/>
                </a:cubicBezTo>
                <a:cubicBezTo>
                  <a:pt x="187" y="165"/>
                  <a:pt x="187" y="167"/>
                  <a:pt x="188" y="170"/>
                </a:cubicBezTo>
                <a:cubicBezTo>
                  <a:pt x="188" y="170"/>
                  <a:pt x="188" y="171"/>
                  <a:pt x="189" y="171"/>
                </a:cubicBezTo>
                <a:cubicBezTo>
                  <a:pt x="191" y="176"/>
                  <a:pt x="197" y="180"/>
                  <a:pt x="203" y="179"/>
                </a:cubicBezTo>
                <a:cubicBezTo>
                  <a:pt x="211" y="178"/>
                  <a:pt x="219" y="170"/>
                  <a:pt x="216" y="161"/>
                </a:cubicBezTo>
                <a:cubicBezTo>
                  <a:pt x="213" y="155"/>
                  <a:pt x="204" y="153"/>
                  <a:pt x="198" y="154"/>
                </a:cubicBezTo>
                <a:cubicBezTo>
                  <a:pt x="194" y="154"/>
                  <a:pt x="191" y="156"/>
                  <a:pt x="189" y="159"/>
                </a:cubicBezTo>
                <a:cubicBezTo>
                  <a:pt x="173" y="154"/>
                  <a:pt x="159" y="146"/>
                  <a:pt x="145" y="137"/>
                </a:cubicBezTo>
                <a:cubicBezTo>
                  <a:pt x="155" y="133"/>
                  <a:pt x="165" y="128"/>
                  <a:pt x="175" y="123"/>
                </a:cubicBezTo>
                <a:cubicBezTo>
                  <a:pt x="190" y="116"/>
                  <a:pt x="206" y="109"/>
                  <a:pt x="221" y="100"/>
                </a:cubicBezTo>
                <a:cubicBezTo>
                  <a:pt x="231" y="108"/>
                  <a:pt x="244" y="112"/>
                  <a:pt x="257" y="114"/>
                </a:cubicBezTo>
                <a:cubicBezTo>
                  <a:pt x="256" y="117"/>
                  <a:pt x="255" y="120"/>
                  <a:pt x="256" y="123"/>
                </a:cubicBezTo>
                <a:cubicBezTo>
                  <a:pt x="258" y="130"/>
                  <a:pt x="269" y="134"/>
                  <a:pt x="275" y="129"/>
                </a:cubicBezTo>
                <a:cubicBezTo>
                  <a:pt x="279" y="125"/>
                  <a:pt x="280" y="118"/>
                  <a:pt x="277" y="113"/>
                </a:cubicBezTo>
                <a:cubicBezTo>
                  <a:pt x="275" y="109"/>
                  <a:pt x="271" y="107"/>
                  <a:pt x="266" y="107"/>
                </a:cubicBezTo>
                <a:cubicBezTo>
                  <a:pt x="266" y="107"/>
                  <a:pt x="267" y="107"/>
                  <a:pt x="267" y="107"/>
                </a:cubicBezTo>
                <a:cubicBezTo>
                  <a:pt x="267" y="107"/>
                  <a:pt x="267" y="106"/>
                  <a:pt x="266" y="107"/>
                </a:cubicBezTo>
                <a:cubicBezTo>
                  <a:pt x="265" y="107"/>
                  <a:pt x="264" y="108"/>
                  <a:pt x="262" y="108"/>
                </a:cubicBezTo>
                <a:cubicBezTo>
                  <a:pt x="261" y="109"/>
                  <a:pt x="260" y="109"/>
                  <a:pt x="259" y="110"/>
                </a:cubicBezTo>
                <a:cubicBezTo>
                  <a:pt x="259" y="110"/>
                  <a:pt x="259" y="111"/>
                  <a:pt x="259" y="111"/>
                </a:cubicBezTo>
                <a:cubicBezTo>
                  <a:pt x="246" y="108"/>
                  <a:pt x="235" y="105"/>
                  <a:pt x="223" y="99"/>
                </a:cubicBezTo>
                <a:cubicBezTo>
                  <a:pt x="246" y="87"/>
                  <a:pt x="268" y="73"/>
                  <a:pt x="288" y="57"/>
                </a:cubicBezTo>
                <a:cubicBezTo>
                  <a:pt x="300" y="57"/>
                  <a:pt x="312" y="58"/>
                  <a:pt x="324" y="57"/>
                </a:cubicBezTo>
                <a:cubicBezTo>
                  <a:pt x="324" y="57"/>
                  <a:pt x="324" y="57"/>
                  <a:pt x="324" y="57"/>
                </a:cubicBezTo>
                <a:cubicBezTo>
                  <a:pt x="326" y="61"/>
                  <a:pt x="330" y="64"/>
                  <a:pt x="334" y="65"/>
                </a:cubicBezTo>
                <a:cubicBezTo>
                  <a:pt x="340" y="65"/>
                  <a:pt x="346" y="62"/>
                  <a:pt x="347" y="55"/>
                </a:cubicBezTo>
                <a:cubicBezTo>
                  <a:pt x="348" y="48"/>
                  <a:pt x="344" y="39"/>
                  <a:pt x="336" y="40"/>
                </a:cubicBezTo>
                <a:close/>
              </a:path>
            </a:pathLst>
          </a:custGeom>
          <a:solidFill>
            <a:srgbClr val="FEC1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9" name="Freeform 26"/>
          <p:cNvSpPr/>
          <p:nvPr/>
        </p:nvSpPr>
        <p:spPr bwMode="auto">
          <a:xfrm>
            <a:off x="1309688" y="185369"/>
            <a:ext cx="1027113" cy="657225"/>
          </a:xfrm>
          <a:custGeom>
            <a:avLst/>
            <a:gdLst>
              <a:gd name="T0" fmla="*/ 372 w 375"/>
              <a:gd name="T1" fmla="*/ 33 h 239"/>
              <a:gd name="T2" fmla="*/ 331 w 375"/>
              <a:gd name="T3" fmla="*/ 50 h 239"/>
              <a:gd name="T4" fmla="*/ 291 w 375"/>
              <a:gd name="T5" fmla="*/ 64 h 239"/>
              <a:gd name="T6" fmla="*/ 235 w 375"/>
              <a:gd name="T7" fmla="*/ 113 h 239"/>
              <a:gd name="T8" fmla="*/ 211 w 375"/>
              <a:gd name="T9" fmla="*/ 121 h 239"/>
              <a:gd name="T10" fmla="*/ 137 w 375"/>
              <a:gd name="T11" fmla="*/ 138 h 239"/>
              <a:gd name="T12" fmla="*/ 162 w 375"/>
              <a:gd name="T13" fmla="*/ 117 h 239"/>
              <a:gd name="T14" fmla="*/ 171 w 375"/>
              <a:gd name="T15" fmla="*/ 108 h 239"/>
              <a:gd name="T16" fmla="*/ 241 w 375"/>
              <a:gd name="T17" fmla="*/ 5 h 239"/>
              <a:gd name="T18" fmla="*/ 243 w 375"/>
              <a:gd name="T19" fmla="*/ 3 h 239"/>
              <a:gd name="T20" fmla="*/ 241 w 375"/>
              <a:gd name="T21" fmla="*/ 1 h 239"/>
              <a:gd name="T22" fmla="*/ 218 w 375"/>
              <a:gd name="T23" fmla="*/ 26 h 239"/>
              <a:gd name="T24" fmla="*/ 191 w 375"/>
              <a:gd name="T25" fmla="*/ 51 h 239"/>
              <a:gd name="T26" fmla="*/ 167 w 375"/>
              <a:gd name="T27" fmla="*/ 106 h 239"/>
              <a:gd name="T28" fmla="*/ 167 w 375"/>
              <a:gd name="T29" fmla="*/ 106 h 239"/>
              <a:gd name="T30" fmla="*/ 162 w 375"/>
              <a:gd name="T31" fmla="*/ 112 h 239"/>
              <a:gd name="T32" fmla="*/ 131 w 375"/>
              <a:gd name="T33" fmla="*/ 139 h 239"/>
              <a:gd name="T34" fmla="*/ 90 w 375"/>
              <a:gd name="T35" fmla="*/ 146 h 239"/>
              <a:gd name="T36" fmla="*/ 90 w 375"/>
              <a:gd name="T37" fmla="*/ 146 h 239"/>
              <a:gd name="T38" fmla="*/ 89 w 375"/>
              <a:gd name="T39" fmla="*/ 146 h 239"/>
              <a:gd name="T40" fmla="*/ 67 w 375"/>
              <a:gd name="T41" fmla="*/ 149 h 239"/>
              <a:gd name="T42" fmla="*/ 1 w 375"/>
              <a:gd name="T43" fmla="*/ 148 h 239"/>
              <a:gd name="T44" fmla="*/ 1 w 375"/>
              <a:gd name="T45" fmla="*/ 149 h 239"/>
              <a:gd name="T46" fmla="*/ 58 w 375"/>
              <a:gd name="T47" fmla="*/ 154 h 239"/>
              <a:gd name="T48" fmla="*/ 90 w 375"/>
              <a:gd name="T49" fmla="*/ 150 h 239"/>
              <a:gd name="T50" fmla="*/ 144 w 375"/>
              <a:gd name="T51" fmla="*/ 186 h 239"/>
              <a:gd name="T52" fmla="*/ 193 w 375"/>
              <a:gd name="T53" fmla="*/ 202 h 239"/>
              <a:gd name="T54" fmla="*/ 296 w 375"/>
              <a:gd name="T55" fmla="*/ 185 h 239"/>
              <a:gd name="T56" fmla="*/ 296 w 375"/>
              <a:gd name="T57" fmla="*/ 184 h 239"/>
              <a:gd name="T58" fmla="*/ 297 w 375"/>
              <a:gd name="T59" fmla="*/ 184 h 239"/>
              <a:gd name="T60" fmla="*/ 297 w 375"/>
              <a:gd name="T61" fmla="*/ 181 h 239"/>
              <a:gd name="T62" fmla="*/ 192 w 375"/>
              <a:gd name="T63" fmla="*/ 197 h 239"/>
              <a:gd name="T64" fmla="*/ 192 w 375"/>
              <a:gd name="T65" fmla="*/ 198 h 239"/>
              <a:gd name="T66" fmla="*/ 150 w 375"/>
              <a:gd name="T67" fmla="*/ 185 h 239"/>
              <a:gd name="T68" fmla="*/ 92 w 375"/>
              <a:gd name="T69" fmla="*/ 149 h 239"/>
              <a:gd name="T70" fmla="*/ 127 w 375"/>
              <a:gd name="T71" fmla="*/ 144 h 239"/>
              <a:gd name="T72" fmla="*/ 235 w 375"/>
              <a:gd name="T73" fmla="*/ 119 h 239"/>
              <a:gd name="T74" fmla="*/ 235 w 375"/>
              <a:gd name="T75" fmla="*/ 119 h 239"/>
              <a:gd name="T76" fmla="*/ 313 w 375"/>
              <a:gd name="T77" fmla="*/ 123 h 239"/>
              <a:gd name="T78" fmla="*/ 350 w 375"/>
              <a:gd name="T79" fmla="*/ 87 h 239"/>
              <a:gd name="T80" fmla="*/ 372 w 375"/>
              <a:gd name="T81" fmla="*/ 36 h 239"/>
              <a:gd name="T82" fmla="*/ 374 w 375"/>
              <a:gd name="T83" fmla="*/ 35 h 239"/>
              <a:gd name="T84" fmla="*/ 372 w 375"/>
              <a:gd name="T85" fmla="*/ 33 h 2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375" h="239">
                <a:moveTo>
                  <a:pt x="372" y="33"/>
                </a:moveTo>
                <a:cubicBezTo>
                  <a:pt x="359" y="39"/>
                  <a:pt x="346" y="45"/>
                  <a:pt x="331" y="50"/>
                </a:cubicBezTo>
                <a:cubicBezTo>
                  <a:pt x="317" y="54"/>
                  <a:pt x="304" y="58"/>
                  <a:pt x="291" y="64"/>
                </a:cubicBezTo>
                <a:cubicBezTo>
                  <a:pt x="267" y="74"/>
                  <a:pt x="249" y="93"/>
                  <a:pt x="235" y="113"/>
                </a:cubicBezTo>
                <a:cubicBezTo>
                  <a:pt x="227" y="116"/>
                  <a:pt x="219" y="119"/>
                  <a:pt x="211" y="121"/>
                </a:cubicBezTo>
                <a:cubicBezTo>
                  <a:pt x="187" y="129"/>
                  <a:pt x="162" y="134"/>
                  <a:pt x="137" y="138"/>
                </a:cubicBezTo>
                <a:cubicBezTo>
                  <a:pt x="146" y="133"/>
                  <a:pt x="155" y="124"/>
                  <a:pt x="162" y="117"/>
                </a:cubicBezTo>
                <a:cubicBezTo>
                  <a:pt x="165" y="114"/>
                  <a:pt x="168" y="111"/>
                  <a:pt x="171" y="108"/>
                </a:cubicBezTo>
                <a:cubicBezTo>
                  <a:pt x="226" y="117"/>
                  <a:pt x="233" y="44"/>
                  <a:pt x="241" y="5"/>
                </a:cubicBezTo>
                <a:cubicBezTo>
                  <a:pt x="242" y="4"/>
                  <a:pt x="242" y="3"/>
                  <a:pt x="243" y="3"/>
                </a:cubicBezTo>
                <a:cubicBezTo>
                  <a:pt x="244" y="1"/>
                  <a:pt x="242" y="0"/>
                  <a:pt x="241" y="1"/>
                </a:cubicBezTo>
                <a:cubicBezTo>
                  <a:pt x="233" y="10"/>
                  <a:pt x="226" y="18"/>
                  <a:pt x="218" y="26"/>
                </a:cubicBezTo>
                <a:cubicBezTo>
                  <a:pt x="209" y="34"/>
                  <a:pt x="199" y="42"/>
                  <a:pt x="191" y="51"/>
                </a:cubicBezTo>
                <a:cubicBezTo>
                  <a:pt x="176" y="65"/>
                  <a:pt x="164" y="85"/>
                  <a:pt x="167" y="106"/>
                </a:cubicBezTo>
                <a:cubicBezTo>
                  <a:pt x="167" y="106"/>
                  <a:pt x="167" y="106"/>
                  <a:pt x="167" y="106"/>
                </a:cubicBezTo>
                <a:cubicBezTo>
                  <a:pt x="165" y="108"/>
                  <a:pt x="164" y="110"/>
                  <a:pt x="162" y="112"/>
                </a:cubicBezTo>
                <a:cubicBezTo>
                  <a:pt x="153" y="123"/>
                  <a:pt x="142" y="131"/>
                  <a:pt x="131" y="139"/>
                </a:cubicBezTo>
                <a:cubicBezTo>
                  <a:pt x="117" y="142"/>
                  <a:pt x="103" y="144"/>
                  <a:pt x="90" y="146"/>
                </a:cubicBezTo>
                <a:cubicBezTo>
                  <a:pt x="90" y="146"/>
                  <a:pt x="90" y="146"/>
                  <a:pt x="90" y="146"/>
                </a:cubicBezTo>
                <a:cubicBezTo>
                  <a:pt x="89" y="145"/>
                  <a:pt x="89" y="146"/>
                  <a:pt x="89" y="146"/>
                </a:cubicBezTo>
                <a:cubicBezTo>
                  <a:pt x="82" y="147"/>
                  <a:pt x="74" y="148"/>
                  <a:pt x="67" y="149"/>
                </a:cubicBezTo>
                <a:cubicBezTo>
                  <a:pt x="45" y="153"/>
                  <a:pt x="23" y="154"/>
                  <a:pt x="1" y="148"/>
                </a:cubicBezTo>
                <a:cubicBezTo>
                  <a:pt x="1" y="147"/>
                  <a:pt x="0" y="148"/>
                  <a:pt x="1" y="149"/>
                </a:cubicBezTo>
                <a:cubicBezTo>
                  <a:pt x="17" y="159"/>
                  <a:pt x="41" y="156"/>
                  <a:pt x="58" y="154"/>
                </a:cubicBezTo>
                <a:cubicBezTo>
                  <a:pt x="69" y="153"/>
                  <a:pt x="80" y="151"/>
                  <a:pt x="90" y="150"/>
                </a:cubicBezTo>
                <a:cubicBezTo>
                  <a:pt x="101" y="168"/>
                  <a:pt x="126" y="179"/>
                  <a:pt x="144" y="186"/>
                </a:cubicBezTo>
                <a:cubicBezTo>
                  <a:pt x="159" y="193"/>
                  <a:pt x="176" y="199"/>
                  <a:pt x="193" y="202"/>
                </a:cubicBezTo>
                <a:cubicBezTo>
                  <a:pt x="214" y="239"/>
                  <a:pt x="285" y="223"/>
                  <a:pt x="296" y="185"/>
                </a:cubicBezTo>
                <a:cubicBezTo>
                  <a:pt x="296" y="184"/>
                  <a:pt x="296" y="184"/>
                  <a:pt x="296" y="184"/>
                </a:cubicBezTo>
                <a:cubicBezTo>
                  <a:pt x="297" y="184"/>
                  <a:pt x="297" y="184"/>
                  <a:pt x="297" y="184"/>
                </a:cubicBezTo>
                <a:cubicBezTo>
                  <a:pt x="299" y="183"/>
                  <a:pt x="299" y="180"/>
                  <a:pt x="297" y="181"/>
                </a:cubicBezTo>
                <a:cubicBezTo>
                  <a:pt x="263" y="184"/>
                  <a:pt x="218" y="166"/>
                  <a:pt x="192" y="197"/>
                </a:cubicBezTo>
                <a:cubicBezTo>
                  <a:pt x="192" y="198"/>
                  <a:pt x="192" y="198"/>
                  <a:pt x="192" y="198"/>
                </a:cubicBezTo>
                <a:cubicBezTo>
                  <a:pt x="178" y="195"/>
                  <a:pt x="164" y="190"/>
                  <a:pt x="150" y="185"/>
                </a:cubicBezTo>
                <a:cubicBezTo>
                  <a:pt x="130" y="178"/>
                  <a:pt x="106" y="167"/>
                  <a:pt x="92" y="149"/>
                </a:cubicBezTo>
                <a:cubicBezTo>
                  <a:pt x="104" y="148"/>
                  <a:pt x="115" y="146"/>
                  <a:pt x="127" y="144"/>
                </a:cubicBezTo>
                <a:cubicBezTo>
                  <a:pt x="162" y="138"/>
                  <a:pt x="200" y="131"/>
                  <a:pt x="235" y="119"/>
                </a:cubicBezTo>
                <a:cubicBezTo>
                  <a:pt x="235" y="119"/>
                  <a:pt x="235" y="119"/>
                  <a:pt x="235" y="119"/>
                </a:cubicBezTo>
                <a:cubicBezTo>
                  <a:pt x="253" y="141"/>
                  <a:pt x="291" y="133"/>
                  <a:pt x="313" y="123"/>
                </a:cubicBezTo>
                <a:cubicBezTo>
                  <a:pt x="329" y="116"/>
                  <a:pt x="340" y="101"/>
                  <a:pt x="350" y="87"/>
                </a:cubicBezTo>
                <a:cubicBezTo>
                  <a:pt x="360" y="73"/>
                  <a:pt x="370" y="54"/>
                  <a:pt x="372" y="36"/>
                </a:cubicBezTo>
                <a:cubicBezTo>
                  <a:pt x="373" y="36"/>
                  <a:pt x="373" y="35"/>
                  <a:pt x="374" y="35"/>
                </a:cubicBezTo>
                <a:cubicBezTo>
                  <a:pt x="375" y="34"/>
                  <a:pt x="374" y="32"/>
                  <a:pt x="372" y="33"/>
                </a:cubicBezTo>
                <a:close/>
              </a:path>
            </a:pathLst>
          </a:custGeom>
          <a:solidFill>
            <a:srgbClr val="B2874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0" name="Freeform 27"/>
          <p:cNvSpPr/>
          <p:nvPr/>
        </p:nvSpPr>
        <p:spPr bwMode="auto">
          <a:xfrm>
            <a:off x="1731963" y="861645"/>
            <a:ext cx="241300" cy="544513"/>
          </a:xfrm>
          <a:custGeom>
            <a:avLst/>
            <a:gdLst>
              <a:gd name="T0" fmla="*/ 87 w 88"/>
              <a:gd name="T1" fmla="*/ 183 h 198"/>
              <a:gd name="T2" fmla="*/ 79 w 88"/>
              <a:gd name="T3" fmla="*/ 177 h 198"/>
              <a:gd name="T4" fmla="*/ 68 w 88"/>
              <a:gd name="T5" fmla="*/ 170 h 198"/>
              <a:gd name="T6" fmla="*/ 68 w 88"/>
              <a:gd name="T7" fmla="*/ 170 h 198"/>
              <a:gd name="T8" fmla="*/ 54 w 88"/>
              <a:gd name="T9" fmla="*/ 80 h 198"/>
              <a:gd name="T10" fmla="*/ 33 w 88"/>
              <a:gd name="T11" fmla="*/ 29 h 198"/>
              <a:gd name="T12" fmla="*/ 1 w 88"/>
              <a:gd name="T13" fmla="*/ 0 h 198"/>
              <a:gd name="T14" fmla="*/ 0 w 88"/>
              <a:gd name="T15" fmla="*/ 1 h 198"/>
              <a:gd name="T16" fmla="*/ 32 w 88"/>
              <a:gd name="T17" fmla="*/ 35 h 198"/>
              <a:gd name="T18" fmla="*/ 51 w 88"/>
              <a:gd name="T19" fmla="*/ 86 h 198"/>
              <a:gd name="T20" fmla="*/ 63 w 88"/>
              <a:gd name="T21" fmla="*/ 171 h 198"/>
              <a:gd name="T22" fmla="*/ 49 w 88"/>
              <a:gd name="T23" fmla="*/ 187 h 198"/>
              <a:gd name="T24" fmla="*/ 49 w 88"/>
              <a:gd name="T25" fmla="*/ 190 h 198"/>
              <a:gd name="T26" fmla="*/ 70 w 88"/>
              <a:gd name="T27" fmla="*/ 197 h 198"/>
              <a:gd name="T28" fmla="*/ 86 w 88"/>
              <a:gd name="T29" fmla="*/ 186 h 198"/>
              <a:gd name="T30" fmla="*/ 87 w 88"/>
              <a:gd name="T31" fmla="*/ 183 h 1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88" h="198">
                <a:moveTo>
                  <a:pt x="87" y="183"/>
                </a:moveTo>
                <a:cubicBezTo>
                  <a:pt x="85" y="181"/>
                  <a:pt x="82" y="179"/>
                  <a:pt x="79" y="177"/>
                </a:cubicBezTo>
                <a:cubicBezTo>
                  <a:pt x="75" y="175"/>
                  <a:pt x="72" y="172"/>
                  <a:pt x="68" y="170"/>
                </a:cubicBezTo>
                <a:cubicBezTo>
                  <a:pt x="68" y="170"/>
                  <a:pt x="68" y="170"/>
                  <a:pt x="68" y="170"/>
                </a:cubicBezTo>
                <a:cubicBezTo>
                  <a:pt x="68" y="140"/>
                  <a:pt x="62" y="108"/>
                  <a:pt x="54" y="80"/>
                </a:cubicBezTo>
                <a:cubicBezTo>
                  <a:pt x="50" y="62"/>
                  <a:pt x="43" y="45"/>
                  <a:pt x="33" y="29"/>
                </a:cubicBezTo>
                <a:cubicBezTo>
                  <a:pt x="26" y="18"/>
                  <a:pt x="15" y="4"/>
                  <a:pt x="1" y="0"/>
                </a:cubicBezTo>
                <a:cubicBezTo>
                  <a:pt x="0" y="0"/>
                  <a:pt x="0" y="1"/>
                  <a:pt x="0" y="1"/>
                </a:cubicBezTo>
                <a:cubicBezTo>
                  <a:pt x="13" y="12"/>
                  <a:pt x="23" y="20"/>
                  <a:pt x="32" y="35"/>
                </a:cubicBezTo>
                <a:cubicBezTo>
                  <a:pt x="41" y="51"/>
                  <a:pt x="47" y="69"/>
                  <a:pt x="51" y="86"/>
                </a:cubicBezTo>
                <a:cubicBezTo>
                  <a:pt x="58" y="114"/>
                  <a:pt x="60" y="142"/>
                  <a:pt x="63" y="171"/>
                </a:cubicBezTo>
                <a:cubicBezTo>
                  <a:pt x="58" y="176"/>
                  <a:pt x="54" y="182"/>
                  <a:pt x="49" y="187"/>
                </a:cubicBezTo>
                <a:cubicBezTo>
                  <a:pt x="49" y="188"/>
                  <a:pt x="49" y="189"/>
                  <a:pt x="49" y="190"/>
                </a:cubicBezTo>
                <a:cubicBezTo>
                  <a:pt x="55" y="196"/>
                  <a:pt x="62" y="198"/>
                  <a:pt x="70" y="197"/>
                </a:cubicBezTo>
                <a:cubicBezTo>
                  <a:pt x="77" y="196"/>
                  <a:pt x="84" y="192"/>
                  <a:pt x="86" y="186"/>
                </a:cubicBezTo>
                <a:cubicBezTo>
                  <a:pt x="87" y="185"/>
                  <a:pt x="88" y="184"/>
                  <a:pt x="87" y="183"/>
                </a:cubicBezTo>
                <a:close/>
              </a:path>
            </a:pathLst>
          </a:custGeom>
          <a:solidFill>
            <a:srgbClr val="FEC1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1" name="Freeform 28"/>
          <p:cNvSpPr/>
          <p:nvPr/>
        </p:nvSpPr>
        <p:spPr bwMode="auto">
          <a:xfrm>
            <a:off x="2008188" y="985470"/>
            <a:ext cx="417513" cy="446088"/>
          </a:xfrm>
          <a:custGeom>
            <a:avLst/>
            <a:gdLst>
              <a:gd name="T0" fmla="*/ 142 w 152"/>
              <a:gd name="T1" fmla="*/ 103 h 162"/>
              <a:gd name="T2" fmla="*/ 129 w 152"/>
              <a:gd name="T3" fmla="*/ 105 h 162"/>
              <a:gd name="T4" fmla="*/ 88 w 152"/>
              <a:gd name="T5" fmla="*/ 89 h 162"/>
              <a:gd name="T6" fmla="*/ 88 w 152"/>
              <a:gd name="T7" fmla="*/ 89 h 162"/>
              <a:gd name="T8" fmla="*/ 60 w 152"/>
              <a:gd name="T9" fmla="*/ 45 h 162"/>
              <a:gd name="T10" fmla="*/ 102 w 152"/>
              <a:gd name="T11" fmla="*/ 55 h 162"/>
              <a:gd name="T12" fmla="*/ 101 w 152"/>
              <a:gd name="T13" fmla="*/ 63 h 162"/>
              <a:gd name="T14" fmla="*/ 120 w 152"/>
              <a:gd name="T15" fmla="*/ 69 h 162"/>
              <a:gd name="T16" fmla="*/ 125 w 152"/>
              <a:gd name="T17" fmla="*/ 49 h 162"/>
              <a:gd name="T18" fmla="*/ 106 w 152"/>
              <a:gd name="T19" fmla="*/ 45 h 162"/>
              <a:gd name="T20" fmla="*/ 106 w 152"/>
              <a:gd name="T21" fmla="*/ 46 h 162"/>
              <a:gd name="T22" fmla="*/ 103 w 152"/>
              <a:gd name="T23" fmla="*/ 51 h 162"/>
              <a:gd name="T24" fmla="*/ 82 w 152"/>
              <a:gd name="T25" fmla="*/ 49 h 162"/>
              <a:gd name="T26" fmla="*/ 56 w 152"/>
              <a:gd name="T27" fmla="*/ 39 h 162"/>
              <a:gd name="T28" fmla="*/ 20 w 152"/>
              <a:gd name="T29" fmla="*/ 1 h 162"/>
              <a:gd name="T30" fmla="*/ 19 w 152"/>
              <a:gd name="T31" fmla="*/ 2 h 162"/>
              <a:gd name="T32" fmla="*/ 36 w 152"/>
              <a:gd name="T33" fmla="*/ 22 h 162"/>
              <a:gd name="T34" fmla="*/ 19 w 152"/>
              <a:gd name="T35" fmla="*/ 77 h 162"/>
              <a:gd name="T36" fmla="*/ 5 w 152"/>
              <a:gd name="T37" fmla="*/ 78 h 162"/>
              <a:gd name="T38" fmla="*/ 6 w 152"/>
              <a:gd name="T39" fmla="*/ 96 h 162"/>
              <a:gd name="T40" fmla="*/ 20 w 152"/>
              <a:gd name="T41" fmla="*/ 96 h 162"/>
              <a:gd name="T42" fmla="*/ 22 w 152"/>
              <a:gd name="T43" fmla="*/ 80 h 162"/>
              <a:gd name="T44" fmla="*/ 38 w 152"/>
              <a:gd name="T45" fmla="*/ 24 h 162"/>
              <a:gd name="T46" fmla="*/ 70 w 152"/>
              <a:gd name="T47" fmla="*/ 66 h 162"/>
              <a:gd name="T48" fmla="*/ 54 w 152"/>
              <a:gd name="T49" fmla="*/ 115 h 162"/>
              <a:gd name="T50" fmla="*/ 52 w 152"/>
              <a:gd name="T51" fmla="*/ 114 h 162"/>
              <a:gd name="T52" fmla="*/ 50 w 152"/>
              <a:gd name="T53" fmla="*/ 115 h 162"/>
              <a:gd name="T54" fmla="*/ 37 w 152"/>
              <a:gd name="T55" fmla="*/ 118 h 162"/>
              <a:gd name="T56" fmla="*/ 41 w 152"/>
              <a:gd name="T57" fmla="*/ 135 h 162"/>
              <a:gd name="T58" fmla="*/ 57 w 152"/>
              <a:gd name="T59" fmla="*/ 132 h 162"/>
              <a:gd name="T60" fmla="*/ 56 w 152"/>
              <a:gd name="T61" fmla="*/ 118 h 162"/>
              <a:gd name="T62" fmla="*/ 72 w 152"/>
              <a:gd name="T63" fmla="*/ 69 h 162"/>
              <a:gd name="T64" fmla="*/ 94 w 152"/>
              <a:gd name="T65" fmla="*/ 115 h 162"/>
              <a:gd name="T66" fmla="*/ 85 w 152"/>
              <a:gd name="T67" fmla="*/ 136 h 162"/>
              <a:gd name="T68" fmla="*/ 84 w 152"/>
              <a:gd name="T69" fmla="*/ 135 h 162"/>
              <a:gd name="T70" fmla="*/ 72 w 152"/>
              <a:gd name="T71" fmla="*/ 144 h 162"/>
              <a:gd name="T72" fmla="*/ 79 w 152"/>
              <a:gd name="T73" fmla="*/ 157 h 162"/>
              <a:gd name="T74" fmla="*/ 89 w 152"/>
              <a:gd name="T75" fmla="*/ 150 h 162"/>
              <a:gd name="T76" fmla="*/ 87 w 152"/>
              <a:gd name="T77" fmla="*/ 138 h 162"/>
              <a:gd name="T78" fmla="*/ 96 w 152"/>
              <a:gd name="T79" fmla="*/ 118 h 162"/>
              <a:gd name="T80" fmla="*/ 105 w 152"/>
              <a:gd name="T81" fmla="*/ 144 h 162"/>
              <a:gd name="T82" fmla="*/ 104 w 152"/>
              <a:gd name="T83" fmla="*/ 155 h 162"/>
              <a:gd name="T84" fmla="*/ 118 w 152"/>
              <a:gd name="T85" fmla="*/ 158 h 162"/>
              <a:gd name="T86" fmla="*/ 122 w 152"/>
              <a:gd name="T87" fmla="*/ 146 h 162"/>
              <a:gd name="T88" fmla="*/ 108 w 152"/>
              <a:gd name="T89" fmla="*/ 141 h 162"/>
              <a:gd name="T90" fmla="*/ 90 w 152"/>
              <a:gd name="T91" fmla="*/ 94 h 162"/>
              <a:gd name="T92" fmla="*/ 126 w 152"/>
              <a:gd name="T93" fmla="*/ 110 h 162"/>
              <a:gd name="T94" fmla="*/ 125 w 152"/>
              <a:gd name="T95" fmla="*/ 111 h 162"/>
              <a:gd name="T96" fmla="*/ 125 w 152"/>
              <a:gd name="T97" fmla="*/ 112 h 162"/>
              <a:gd name="T98" fmla="*/ 132 w 152"/>
              <a:gd name="T99" fmla="*/ 126 h 162"/>
              <a:gd name="T100" fmla="*/ 151 w 152"/>
              <a:gd name="T101" fmla="*/ 117 h 162"/>
              <a:gd name="T102" fmla="*/ 142 w 152"/>
              <a:gd name="T103" fmla="*/ 103 h 1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52" h="162">
                <a:moveTo>
                  <a:pt x="142" y="103"/>
                </a:moveTo>
                <a:cubicBezTo>
                  <a:pt x="137" y="101"/>
                  <a:pt x="132" y="102"/>
                  <a:pt x="129" y="105"/>
                </a:cubicBezTo>
                <a:cubicBezTo>
                  <a:pt x="114" y="102"/>
                  <a:pt x="101" y="99"/>
                  <a:pt x="88" y="89"/>
                </a:cubicBezTo>
                <a:cubicBezTo>
                  <a:pt x="88" y="89"/>
                  <a:pt x="88" y="89"/>
                  <a:pt x="88" y="89"/>
                </a:cubicBezTo>
                <a:cubicBezTo>
                  <a:pt x="80" y="74"/>
                  <a:pt x="71" y="59"/>
                  <a:pt x="60" y="45"/>
                </a:cubicBezTo>
                <a:cubicBezTo>
                  <a:pt x="72" y="52"/>
                  <a:pt x="88" y="55"/>
                  <a:pt x="102" y="55"/>
                </a:cubicBezTo>
                <a:cubicBezTo>
                  <a:pt x="101" y="58"/>
                  <a:pt x="101" y="61"/>
                  <a:pt x="101" y="63"/>
                </a:cubicBezTo>
                <a:cubicBezTo>
                  <a:pt x="103" y="72"/>
                  <a:pt x="114" y="74"/>
                  <a:pt x="120" y="69"/>
                </a:cubicBezTo>
                <a:cubicBezTo>
                  <a:pt x="126" y="65"/>
                  <a:pt x="127" y="55"/>
                  <a:pt x="125" y="49"/>
                </a:cubicBezTo>
                <a:cubicBezTo>
                  <a:pt x="122" y="41"/>
                  <a:pt x="113" y="39"/>
                  <a:pt x="106" y="45"/>
                </a:cubicBezTo>
                <a:cubicBezTo>
                  <a:pt x="106" y="45"/>
                  <a:pt x="106" y="46"/>
                  <a:pt x="106" y="46"/>
                </a:cubicBezTo>
                <a:cubicBezTo>
                  <a:pt x="105" y="48"/>
                  <a:pt x="104" y="49"/>
                  <a:pt x="103" y="51"/>
                </a:cubicBezTo>
                <a:cubicBezTo>
                  <a:pt x="96" y="50"/>
                  <a:pt x="89" y="50"/>
                  <a:pt x="82" y="49"/>
                </a:cubicBezTo>
                <a:cubicBezTo>
                  <a:pt x="72" y="47"/>
                  <a:pt x="64" y="44"/>
                  <a:pt x="56" y="39"/>
                </a:cubicBezTo>
                <a:cubicBezTo>
                  <a:pt x="45" y="25"/>
                  <a:pt x="33" y="12"/>
                  <a:pt x="20" y="1"/>
                </a:cubicBezTo>
                <a:cubicBezTo>
                  <a:pt x="19" y="0"/>
                  <a:pt x="19" y="1"/>
                  <a:pt x="19" y="2"/>
                </a:cubicBezTo>
                <a:cubicBezTo>
                  <a:pt x="25" y="9"/>
                  <a:pt x="30" y="15"/>
                  <a:pt x="36" y="22"/>
                </a:cubicBezTo>
                <a:cubicBezTo>
                  <a:pt x="36" y="42"/>
                  <a:pt x="26" y="59"/>
                  <a:pt x="19" y="77"/>
                </a:cubicBezTo>
                <a:cubicBezTo>
                  <a:pt x="15" y="74"/>
                  <a:pt x="9" y="74"/>
                  <a:pt x="5" y="78"/>
                </a:cubicBezTo>
                <a:cubicBezTo>
                  <a:pt x="1" y="83"/>
                  <a:pt x="0" y="92"/>
                  <a:pt x="6" y="96"/>
                </a:cubicBezTo>
                <a:cubicBezTo>
                  <a:pt x="10" y="99"/>
                  <a:pt x="16" y="99"/>
                  <a:pt x="20" y="96"/>
                </a:cubicBezTo>
                <a:cubicBezTo>
                  <a:pt x="24" y="92"/>
                  <a:pt x="25" y="84"/>
                  <a:pt x="22" y="80"/>
                </a:cubicBezTo>
                <a:cubicBezTo>
                  <a:pt x="31" y="64"/>
                  <a:pt x="39" y="42"/>
                  <a:pt x="38" y="24"/>
                </a:cubicBezTo>
                <a:cubicBezTo>
                  <a:pt x="49" y="37"/>
                  <a:pt x="60" y="51"/>
                  <a:pt x="70" y="66"/>
                </a:cubicBezTo>
                <a:cubicBezTo>
                  <a:pt x="71" y="85"/>
                  <a:pt x="62" y="100"/>
                  <a:pt x="54" y="115"/>
                </a:cubicBezTo>
                <a:cubicBezTo>
                  <a:pt x="53" y="115"/>
                  <a:pt x="53" y="115"/>
                  <a:pt x="52" y="114"/>
                </a:cubicBezTo>
                <a:cubicBezTo>
                  <a:pt x="51" y="114"/>
                  <a:pt x="51" y="114"/>
                  <a:pt x="50" y="115"/>
                </a:cubicBezTo>
                <a:cubicBezTo>
                  <a:pt x="46" y="114"/>
                  <a:pt x="40" y="115"/>
                  <a:pt x="37" y="118"/>
                </a:cubicBezTo>
                <a:cubicBezTo>
                  <a:pt x="32" y="123"/>
                  <a:pt x="37" y="131"/>
                  <a:pt x="41" y="135"/>
                </a:cubicBezTo>
                <a:cubicBezTo>
                  <a:pt x="46" y="138"/>
                  <a:pt x="53" y="136"/>
                  <a:pt x="57" y="132"/>
                </a:cubicBezTo>
                <a:cubicBezTo>
                  <a:pt x="60" y="127"/>
                  <a:pt x="59" y="122"/>
                  <a:pt x="56" y="118"/>
                </a:cubicBezTo>
                <a:cubicBezTo>
                  <a:pt x="66" y="104"/>
                  <a:pt x="74" y="86"/>
                  <a:pt x="72" y="69"/>
                </a:cubicBezTo>
                <a:cubicBezTo>
                  <a:pt x="81" y="84"/>
                  <a:pt x="88" y="99"/>
                  <a:pt x="94" y="115"/>
                </a:cubicBezTo>
                <a:cubicBezTo>
                  <a:pt x="92" y="122"/>
                  <a:pt x="88" y="129"/>
                  <a:pt x="85" y="136"/>
                </a:cubicBezTo>
                <a:cubicBezTo>
                  <a:pt x="85" y="136"/>
                  <a:pt x="85" y="135"/>
                  <a:pt x="84" y="135"/>
                </a:cubicBezTo>
                <a:cubicBezTo>
                  <a:pt x="79" y="135"/>
                  <a:pt x="73" y="139"/>
                  <a:pt x="72" y="144"/>
                </a:cubicBezTo>
                <a:cubicBezTo>
                  <a:pt x="72" y="149"/>
                  <a:pt x="74" y="156"/>
                  <a:pt x="79" y="157"/>
                </a:cubicBezTo>
                <a:cubicBezTo>
                  <a:pt x="83" y="157"/>
                  <a:pt x="87" y="154"/>
                  <a:pt x="89" y="150"/>
                </a:cubicBezTo>
                <a:cubicBezTo>
                  <a:pt x="91" y="146"/>
                  <a:pt x="90" y="141"/>
                  <a:pt x="87" y="138"/>
                </a:cubicBezTo>
                <a:cubicBezTo>
                  <a:pt x="91" y="132"/>
                  <a:pt x="94" y="125"/>
                  <a:pt x="96" y="118"/>
                </a:cubicBezTo>
                <a:cubicBezTo>
                  <a:pt x="99" y="126"/>
                  <a:pt x="102" y="135"/>
                  <a:pt x="105" y="144"/>
                </a:cubicBezTo>
                <a:cubicBezTo>
                  <a:pt x="102" y="147"/>
                  <a:pt x="101" y="151"/>
                  <a:pt x="104" y="155"/>
                </a:cubicBezTo>
                <a:cubicBezTo>
                  <a:pt x="108" y="160"/>
                  <a:pt x="113" y="162"/>
                  <a:pt x="118" y="158"/>
                </a:cubicBezTo>
                <a:cubicBezTo>
                  <a:pt x="121" y="155"/>
                  <a:pt x="123" y="150"/>
                  <a:pt x="122" y="146"/>
                </a:cubicBezTo>
                <a:cubicBezTo>
                  <a:pt x="120" y="140"/>
                  <a:pt x="113" y="140"/>
                  <a:pt x="108" y="141"/>
                </a:cubicBezTo>
                <a:cubicBezTo>
                  <a:pt x="103" y="125"/>
                  <a:pt x="97" y="109"/>
                  <a:pt x="90" y="94"/>
                </a:cubicBezTo>
                <a:cubicBezTo>
                  <a:pt x="100" y="102"/>
                  <a:pt x="113" y="108"/>
                  <a:pt x="126" y="110"/>
                </a:cubicBezTo>
                <a:cubicBezTo>
                  <a:pt x="126" y="110"/>
                  <a:pt x="125" y="111"/>
                  <a:pt x="125" y="111"/>
                </a:cubicBezTo>
                <a:cubicBezTo>
                  <a:pt x="125" y="111"/>
                  <a:pt x="125" y="112"/>
                  <a:pt x="125" y="112"/>
                </a:cubicBezTo>
                <a:cubicBezTo>
                  <a:pt x="124" y="118"/>
                  <a:pt x="126" y="124"/>
                  <a:pt x="132" y="126"/>
                </a:cubicBezTo>
                <a:cubicBezTo>
                  <a:pt x="139" y="128"/>
                  <a:pt x="150" y="125"/>
                  <a:pt x="151" y="117"/>
                </a:cubicBezTo>
                <a:cubicBezTo>
                  <a:pt x="152" y="111"/>
                  <a:pt x="147" y="105"/>
                  <a:pt x="142" y="103"/>
                </a:cubicBezTo>
                <a:close/>
              </a:path>
            </a:pathLst>
          </a:custGeom>
          <a:solidFill>
            <a:srgbClr val="7F7E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2" name="Freeform 29"/>
          <p:cNvSpPr/>
          <p:nvPr/>
        </p:nvSpPr>
        <p:spPr bwMode="auto">
          <a:xfrm>
            <a:off x="1985963" y="437782"/>
            <a:ext cx="655638" cy="533400"/>
          </a:xfrm>
          <a:custGeom>
            <a:avLst/>
            <a:gdLst>
              <a:gd name="T0" fmla="*/ 237 w 239"/>
              <a:gd name="T1" fmla="*/ 42 h 194"/>
              <a:gd name="T2" fmla="*/ 188 w 239"/>
              <a:gd name="T3" fmla="*/ 43 h 194"/>
              <a:gd name="T4" fmla="*/ 153 w 239"/>
              <a:gd name="T5" fmla="*/ 64 h 194"/>
              <a:gd name="T6" fmla="*/ 140 w 239"/>
              <a:gd name="T7" fmla="*/ 1 h 194"/>
              <a:gd name="T8" fmla="*/ 137 w 239"/>
              <a:gd name="T9" fmla="*/ 1 h 194"/>
              <a:gd name="T10" fmla="*/ 143 w 239"/>
              <a:gd name="T11" fmla="*/ 79 h 194"/>
              <a:gd name="T12" fmla="*/ 143 w 239"/>
              <a:gd name="T13" fmla="*/ 81 h 194"/>
              <a:gd name="T14" fmla="*/ 142 w 239"/>
              <a:gd name="T15" fmla="*/ 82 h 194"/>
              <a:gd name="T16" fmla="*/ 115 w 239"/>
              <a:gd name="T17" fmla="*/ 115 h 194"/>
              <a:gd name="T18" fmla="*/ 83 w 239"/>
              <a:gd name="T19" fmla="*/ 147 h 194"/>
              <a:gd name="T20" fmla="*/ 1 w 239"/>
              <a:gd name="T21" fmla="*/ 192 h 194"/>
              <a:gd name="T22" fmla="*/ 1 w 239"/>
              <a:gd name="T23" fmla="*/ 194 h 194"/>
              <a:gd name="T24" fmla="*/ 81 w 239"/>
              <a:gd name="T25" fmla="*/ 155 h 194"/>
              <a:gd name="T26" fmla="*/ 116 w 239"/>
              <a:gd name="T27" fmla="*/ 120 h 194"/>
              <a:gd name="T28" fmla="*/ 145 w 239"/>
              <a:gd name="T29" fmla="*/ 83 h 194"/>
              <a:gd name="T30" fmla="*/ 146 w 239"/>
              <a:gd name="T31" fmla="*/ 83 h 194"/>
              <a:gd name="T32" fmla="*/ 146 w 239"/>
              <a:gd name="T33" fmla="*/ 83 h 194"/>
              <a:gd name="T34" fmla="*/ 147 w 239"/>
              <a:gd name="T35" fmla="*/ 81 h 194"/>
              <a:gd name="T36" fmla="*/ 200 w 239"/>
              <a:gd name="T37" fmla="*/ 79 h 194"/>
              <a:gd name="T38" fmla="*/ 239 w 239"/>
              <a:gd name="T39" fmla="*/ 44 h 194"/>
              <a:gd name="T40" fmla="*/ 237 w 239"/>
              <a:gd name="T41" fmla="*/ 42 h 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239" h="194">
                <a:moveTo>
                  <a:pt x="237" y="42"/>
                </a:moveTo>
                <a:cubicBezTo>
                  <a:pt x="223" y="34"/>
                  <a:pt x="202" y="38"/>
                  <a:pt x="188" y="43"/>
                </a:cubicBezTo>
                <a:cubicBezTo>
                  <a:pt x="175" y="47"/>
                  <a:pt x="163" y="55"/>
                  <a:pt x="153" y="64"/>
                </a:cubicBezTo>
                <a:cubicBezTo>
                  <a:pt x="158" y="42"/>
                  <a:pt x="154" y="15"/>
                  <a:pt x="140" y="1"/>
                </a:cubicBezTo>
                <a:cubicBezTo>
                  <a:pt x="139" y="0"/>
                  <a:pt x="138" y="0"/>
                  <a:pt x="137" y="1"/>
                </a:cubicBezTo>
                <a:cubicBezTo>
                  <a:pt x="123" y="22"/>
                  <a:pt x="123" y="62"/>
                  <a:pt x="143" y="79"/>
                </a:cubicBezTo>
                <a:cubicBezTo>
                  <a:pt x="143" y="80"/>
                  <a:pt x="143" y="80"/>
                  <a:pt x="143" y="81"/>
                </a:cubicBezTo>
                <a:cubicBezTo>
                  <a:pt x="142" y="81"/>
                  <a:pt x="142" y="82"/>
                  <a:pt x="142" y="82"/>
                </a:cubicBezTo>
                <a:cubicBezTo>
                  <a:pt x="133" y="93"/>
                  <a:pt x="125" y="104"/>
                  <a:pt x="115" y="115"/>
                </a:cubicBezTo>
                <a:cubicBezTo>
                  <a:pt x="105" y="126"/>
                  <a:pt x="94" y="137"/>
                  <a:pt x="83" y="147"/>
                </a:cubicBezTo>
                <a:cubicBezTo>
                  <a:pt x="58" y="169"/>
                  <a:pt x="32" y="183"/>
                  <a:pt x="1" y="192"/>
                </a:cubicBezTo>
                <a:cubicBezTo>
                  <a:pt x="0" y="192"/>
                  <a:pt x="0" y="194"/>
                  <a:pt x="1" y="194"/>
                </a:cubicBezTo>
                <a:cubicBezTo>
                  <a:pt x="31" y="192"/>
                  <a:pt x="59" y="173"/>
                  <a:pt x="81" y="155"/>
                </a:cubicBezTo>
                <a:cubicBezTo>
                  <a:pt x="93" y="144"/>
                  <a:pt x="105" y="132"/>
                  <a:pt x="116" y="120"/>
                </a:cubicBezTo>
                <a:cubicBezTo>
                  <a:pt x="126" y="109"/>
                  <a:pt x="137" y="97"/>
                  <a:pt x="145" y="83"/>
                </a:cubicBezTo>
                <a:cubicBezTo>
                  <a:pt x="146" y="83"/>
                  <a:pt x="146" y="83"/>
                  <a:pt x="146" y="83"/>
                </a:cubicBezTo>
                <a:cubicBezTo>
                  <a:pt x="146" y="83"/>
                  <a:pt x="146" y="83"/>
                  <a:pt x="146" y="83"/>
                </a:cubicBezTo>
                <a:cubicBezTo>
                  <a:pt x="146" y="82"/>
                  <a:pt x="146" y="81"/>
                  <a:pt x="147" y="81"/>
                </a:cubicBezTo>
                <a:cubicBezTo>
                  <a:pt x="164" y="87"/>
                  <a:pt x="183" y="86"/>
                  <a:pt x="200" y="79"/>
                </a:cubicBezTo>
                <a:cubicBezTo>
                  <a:pt x="215" y="73"/>
                  <a:pt x="233" y="60"/>
                  <a:pt x="239" y="44"/>
                </a:cubicBezTo>
                <a:cubicBezTo>
                  <a:pt x="239" y="43"/>
                  <a:pt x="238" y="42"/>
                  <a:pt x="237" y="42"/>
                </a:cubicBezTo>
                <a:close/>
              </a:path>
            </a:pathLst>
          </a:custGeom>
          <a:solidFill>
            <a:srgbClr val="7F7E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3" name="Freeform 30"/>
          <p:cNvSpPr/>
          <p:nvPr/>
        </p:nvSpPr>
        <p:spPr bwMode="auto">
          <a:xfrm>
            <a:off x="2566988" y="-17831"/>
            <a:ext cx="693738" cy="965200"/>
          </a:xfrm>
          <a:custGeom>
            <a:avLst/>
            <a:gdLst>
              <a:gd name="T0" fmla="*/ 236 w 253"/>
              <a:gd name="T1" fmla="*/ 151 h 351"/>
              <a:gd name="T2" fmla="*/ 169 w 253"/>
              <a:gd name="T3" fmla="*/ 159 h 351"/>
              <a:gd name="T4" fmla="*/ 128 w 253"/>
              <a:gd name="T5" fmla="*/ 189 h 351"/>
              <a:gd name="T6" fmla="*/ 116 w 253"/>
              <a:gd name="T7" fmla="*/ 202 h 351"/>
              <a:gd name="T8" fmla="*/ 128 w 253"/>
              <a:gd name="T9" fmla="*/ 165 h 351"/>
              <a:gd name="T10" fmla="*/ 128 w 253"/>
              <a:gd name="T11" fmla="*/ 165 h 351"/>
              <a:gd name="T12" fmla="*/ 129 w 253"/>
              <a:gd name="T13" fmla="*/ 165 h 351"/>
              <a:gd name="T14" fmla="*/ 130 w 253"/>
              <a:gd name="T15" fmla="*/ 165 h 351"/>
              <a:gd name="T16" fmla="*/ 213 w 253"/>
              <a:gd name="T17" fmla="*/ 62 h 351"/>
              <a:gd name="T18" fmla="*/ 208 w 253"/>
              <a:gd name="T19" fmla="*/ 16 h 351"/>
              <a:gd name="T20" fmla="*/ 167 w 253"/>
              <a:gd name="T21" fmla="*/ 3 h 351"/>
              <a:gd name="T22" fmla="*/ 112 w 253"/>
              <a:gd name="T23" fmla="*/ 72 h 351"/>
              <a:gd name="T24" fmla="*/ 127 w 253"/>
              <a:gd name="T25" fmla="*/ 164 h 351"/>
              <a:gd name="T26" fmla="*/ 126 w 253"/>
              <a:gd name="T27" fmla="*/ 164 h 351"/>
              <a:gd name="T28" fmla="*/ 105 w 253"/>
              <a:gd name="T29" fmla="*/ 213 h 351"/>
              <a:gd name="T30" fmla="*/ 80 w 253"/>
              <a:gd name="T31" fmla="*/ 266 h 351"/>
              <a:gd name="T32" fmla="*/ 1 w 253"/>
              <a:gd name="T33" fmla="*/ 350 h 351"/>
              <a:gd name="T34" fmla="*/ 1 w 253"/>
              <a:gd name="T35" fmla="*/ 351 h 351"/>
              <a:gd name="T36" fmla="*/ 81 w 253"/>
              <a:gd name="T37" fmla="*/ 273 h 351"/>
              <a:gd name="T38" fmla="*/ 107 w 253"/>
              <a:gd name="T39" fmla="*/ 221 h 351"/>
              <a:gd name="T40" fmla="*/ 110 w 253"/>
              <a:gd name="T41" fmla="*/ 214 h 351"/>
              <a:gd name="T42" fmla="*/ 204 w 253"/>
              <a:gd name="T43" fmla="*/ 221 h 351"/>
              <a:gd name="T44" fmla="*/ 236 w 253"/>
              <a:gd name="T45" fmla="*/ 151 h 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53" h="351">
                <a:moveTo>
                  <a:pt x="236" y="151"/>
                </a:moveTo>
                <a:cubicBezTo>
                  <a:pt x="222" y="129"/>
                  <a:pt x="184" y="150"/>
                  <a:pt x="169" y="159"/>
                </a:cubicBezTo>
                <a:cubicBezTo>
                  <a:pt x="154" y="167"/>
                  <a:pt x="140" y="177"/>
                  <a:pt x="128" y="189"/>
                </a:cubicBezTo>
                <a:cubicBezTo>
                  <a:pt x="124" y="193"/>
                  <a:pt x="119" y="197"/>
                  <a:pt x="116" y="202"/>
                </a:cubicBezTo>
                <a:cubicBezTo>
                  <a:pt x="121" y="190"/>
                  <a:pt x="125" y="178"/>
                  <a:pt x="128" y="165"/>
                </a:cubicBezTo>
                <a:cubicBezTo>
                  <a:pt x="128" y="165"/>
                  <a:pt x="128" y="165"/>
                  <a:pt x="128" y="165"/>
                </a:cubicBezTo>
                <a:cubicBezTo>
                  <a:pt x="128" y="165"/>
                  <a:pt x="129" y="165"/>
                  <a:pt x="129" y="165"/>
                </a:cubicBezTo>
                <a:cubicBezTo>
                  <a:pt x="129" y="165"/>
                  <a:pt x="130" y="165"/>
                  <a:pt x="130" y="165"/>
                </a:cubicBezTo>
                <a:cubicBezTo>
                  <a:pt x="168" y="139"/>
                  <a:pt x="203" y="108"/>
                  <a:pt x="213" y="62"/>
                </a:cubicBezTo>
                <a:cubicBezTo>
                  <a:pt x="216" y="47"/>
                  <a:pt x="216" y="30"/>
                  <a:pt x="208" y="16"/>
                </a:cubicBezTo>
                <a:cubicBezTo>
                  <a:pt x="199" y="2"/>
                  <a:pt x="182" y="0"/>
                  <a:pt x="167" y="3"/>
                </a:cubicBezTo>
                <a:cubicBezTo>
                  <a:pt x="133" y="8"/>
                  <a:pt x="117" y="42"/>
                  <a:pt x="112" y="72"/>
                </a:cubicBezTo>
                <a:cubicBezTo>
                  <a:pt x="107" y="101"/>
                  <a:pt x="108" y="139"/>
                  <a:pt x="127" y="164"/>
                </a:cubicBezTo>
                <a:cubicBezTo>
                  <a:pt x="126" y="164"/>
                  <a:pt x="126" y="164"/>
                  <a:pt x="126" y="164"/>
                </a:cubicBezTo>
                <a:cubicBezTo>
                  <a:pt x="118" y="180"/>
                  <a:pt x="112" y="197"/>
                  <a:pt x="105" y="213"/>
                </a:cubicBezTo>
                <a:cubicBezTo>
                  <a:pt x="98" y="231"/>
                  <a:pt x="90" y="249"/>
                  <a:pt x="80" y="266"/>
                </a:cubicBezTo>
                <a:cubicBezTo>
                  <a:pt x="61" y="301"/>
                  <a:pt x="34" y="328"/>
                  <a:pt x="1" y="350"/>
                </a:cubicBezTo>
                <a:cubicBezTo>
                  <a:pt x="0" y="350"/>
                  <a:pt x="1" y="351"/>
                  <a:pt x="1" y="351"/>
                </a:cubicBezTo>
                <a:cubicBezTo>
                  <a:pt x="36" y="335"/>
                  <a:pt x="62" y="305"/>
                  <a:pt x="81" y="273"/>
                </a:cubicBezTo>
                <a:cubicBezTo>
                  <a:pt x="91" y="257"/>
                  <a:pt x="100" y="239"/>
                  <a:pt x="107" y="221"/>
                </a:cubicBezTo>
                <a:cubicBezTo>
                  <a:pt x="108" y="219"/>
                  <a:pt x="109" y="216"/>
                  <a:pt x="110" y="214"/>
                </a:cubicBezTo>
                <a:cubicBezTo>
                  <a:pt x="136" y="233"/>
                  <a:pt x="176" y="233"/>
                  <a:pt x="204" y="221"/>
                </a:cubicBezTo>
                <a:cubicBezTo>
                  <a:pt x="229" y="211"/>
                  <a:pt x="253" y="178"/>
                  <a:pt x="236" y="151"/>
                </a:cubicBezTo>
                <a:close/>
              </a:path>
            </a:pathLst>
          </a:custGeom>
          <a:solidFill>
            <a:srgbClr val="FEC1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4" name="Freeform 31"/>
          <p:cNvSpPr/>
          <p:nvPr/>
        </p:nvSpPr>
        <p:spPr bwMode="auto">
          <a:xfrm>
            <a:off x="2644775" y="1041032"/>
            <a:ext cx="0" cy="3175"/>
          </a:xfrm>
          <a:custGeom>
            <a:avLst/>
            <a:gdLst>
              <a:gd name="T0" fmla="*/ 0 h 2"/>
              <a:gd name="T1" fmla="*/ 2 h 2"/>
              <a:gd name="T2" fmla="*/ 0 h 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2">
                <a:moveTo>
                  <a:pt x="0" y="0"/>
                </a:move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5" name="Freeform 32"/>
          <p:cNvSpPr/>
          <p:nvPr/>
        </p:nvSpPr>
        <p:spPr bwMode="auto">
          <a:xfrm>
            <a:off x="2792413" y="1063257"/>
            <a:ext cx="406400" cy="466725"/>
          </a:xfrm>
          <a:custGeom>
            <a:avLst/>
            <a:gdLst>
              <a:gd name="T0" fmla="*/ 129 w 148"/>
              <a:gd name="T1" fmla="*/ 39 h 170"/>
              <a:gd name="T2" fmla="*/ 140 w 148"/>
              <a:gd name="T3" fmla="*/ 9 h 170"/>
              <a:gd name="T4" fmla="*/ 116 w 148"/>
              <a:gd name="T5" fmla="*/ 1 h 170"/>
              <a:gd name="T6" fmla="*/ 75 w 148"/>
              <a:gd name="T7" fmla="*/ 20 h 170"/>
              <a:gd name="T8" fmla="*/ 31 w 148"/>
              <a:gd name="T9" fmla="*/ 60 h 170"/>
              <a:gd name="T10" fmla="*/ 31 w 148"/>
              <a:gd name="T11" fmla="*/ 60 h 170"/>
              <a:gd name="T12" fmla="*/ 32 w 148"/>
              <a:gd name="T13" fmla="*/ 60 h 170"/>
              <a:gd name="T14" fmla="*/ 38 w 148"/>
              <a:gd name="T15" fmla="*/ 164 h 170"/>
              <a:gd name="T16" fmla="*/ 67 w 148"/>
              <a:gd name="T17" fmla="*/ 149 h 170"/>
              <a:gd name="T18" fmla="*/ 76 w 148"/>
              <a:gd name="T19" fmla="*/ 146 h 170"/>
              <a:gd name="T20" fmla="*/ 88 w 148"/>
              <a:gd name="T21" fmla="*/ 142 h 170"/>
              <a:gd name="T22" fmla="*/ 99 w 148"/>
              <a:gd name="T23" fmla="*/ 121 h 170"/>
              <a:gd name="T24" fmla="*/ 99 w 148"/>
              <a:gd name="T25" fmla="*/ 121 h 170"/>
              <a:gd name="T26" fmla="*/ 120 w 148"/>
              <a:gd name="T27" fmla="*/ 88 h 170"/>
              <a:gd name="T28" fmla="*/ 144 w 148"/>
              <a:gd name="T29" fmla="*/ 69 h 170"/>
              <a:gd name="T30" fmla="*/ 129 w 148"/>
              <a:gd name="T31" fmla="*/ 39 h 1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48" h="170">
                <a:moveTo>
                  <a:pt x="129" y="39"/>
                </a:moveTo>
                <a:cubicBezTo>
                  <a:pt x="135" y="31"/>
                  <a:pt x="144" y="20"/>
                  <a:pt x="140" y="9"/>
                </a:cubicBezTo>
                <a:cubicBezTo>
                  <a:pt x="137" y="0"/>
                  <a:pt x="124" y="0"/>
                  <a:pt x="116" y="1"/>
                </a:cubicBezTo>
                <a:cubicBezTo>
                  <a:pt x="101" y="3"/>
                  <a:pt x="87" y="11"/>
                  <a:pt x="75" y="20"/>
                </a:cubicBezTo>
                <a:cubicBezTo>
                  <a:pt x="60" y="33"/>
                  <a:pt x="48" y="50"/>
                  <a:pt x="31" y="60"/>
                </a:cubicBezTo>
                <a:cubicBezTo>
                  <a:pt x="30" y="60"/>
                  <a:pt x="31" y="61"/>
                  <a:pt x="31" y="60"/>
                </a:cubicBezTo>
                <a:cubicBezTo>
                  <a:pt x="32" y="60"/>
                  <a:pt x="32" y="60"/>
                  <a:pt x="32" y="60"/>
                </a:cubicBezTo>
                <a:cubicBezTo>
                  <a:pt x="14" y="86"/>
                  <a:pt x="0" y="147"/>
                  <a:pt x="38" y="164"/>
                </a:cubicBezTo>
                <a:cubicBezTo>
                  <a:pt x="51" y="170"/>
                  <a:pt x="61" y="161"/>
                  <a:pt x="67" y="149"/>
                </a:cubicBezTo>
                <a:cubicBezTo>
                  <a:pt x="69" y="144"/>
                  <a:pt x="71" y="146"/>
                  <a:pt x="76" y="146"/>
                </a:cubicBezTo>
                <a:cubicBezTo>
                  <a:pt x="80" y="146"/>
                  <a:pt x="84" y="144"/>
                  <a:pt x="88" y="142"/>
                </a:cubicBezTo>
                <a:cubicBezTo>
                  <a:pt x="94" y="138"/>
                  <a:pt x="100" y="129"/>
                  <a:pt x="99" y="121"/>
                </a:cubicBezTo>
                <a:cubicBezTo>
                  <a:pt x="99" y="121"/>
                  <a:pt x="99" y="121"/>
                  <a:pt x="99" y="121"/>
                </a:cubicBezTo>
                <a:cubicBezTo>
                  <a:pt x="112" y="120"/>
                  <a:pt x="127" y="100"/>
                  <a:pt x="120" y="88"/>
                </a:cubicBezTo>
                <a:cubicBezTo>
                  <a:pt x="131" y="88"/>
                  <a:pt x="141" y="80"/>
                  <a:pt x="144" y="69"/>
                </a:cubicBezTo>
                <a:cubicBezTo>
                  <a:pt x="148" y="56"/>
                  <a:pt x="140" y="44"/>
                  <a:pt x="129" y="39"/>
                </a:cubicBezTo>
                <a:close/>
              </a:path>
            </a:pathLst>
          </a:custGeom>
          <a:solidFill>
            <a:srgbClr val="FF78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6" name="Freeform 33"/>
          <p:cNvSpPr/>
          <p:nvPr/>
        </p:nvSpPr>
        <p:spPr bwMode="auto">
          <a:xfrm>
            <a:off x="2479675" y="971182"/>
            <a:ext cx="573088" cy="442913"/>
          </a:xfrm>
          <a:custGeom>
            <a:avLst/>
            <a:gdLst>
              <a:gd name="T0" fmla="*/ 186 w 209"/>
              <a:gd name="T1" fmla="*/ 57 h 161"/>
              <a:gd name="T2" fmla="*/ 162 w 209"/>
              <a:gd name="T3" fmla="*/ 69 h 161"/>
              <a:gd name="T4" fmla="*/ 144 w 209"/>
              <a:gd name="T5" fmla="*/ 86 h 161"/>
              <a:gd name="T6" fmla="*/ 82 w 209"/>
              <a:gd name="T7" fmla="*/ 35 h 161"/>
              <a:gd name="T8" fmla="*/ 2 w 209"/>
              <a:gd name="T9" fmla="*/ 0 h 161"/>
              <a:gd name="T10" fmla="*/ 1 w 209"/>
              <a:gd name="T11" fmla="*/ 2 h 161"/>
              <a:gd name="T12" fmla="*/ 29 w 209"/>
              <a:gd name="T13" fmla="*/ 17 h 161"/>
              <a:gd name="T14" fmla="*/ 71 w 209"/>
              <a:gd name="T15" fmla="*/ 34 h 161"/>
              <a:gd name="T16" fmla="*/ 110 w 209"/>
              <a:gd name="T17" fmla="*/ 59 h 161"/>
              <a:gd name="T18" fmla="*/ 142 w 209"/>
              <a:gd name="T19" fmla="*/ 89 h 161"/>
              <a:gd name="T20" fmla="*/ 142 w 209"/>
              <a:gd name="T21" fmla="*/ 89 h 161"/>
              <a:gd name="T22" fmla="*/ 141 w 209"/>
              <a:gd name="T23" fmla="*/ 91 h 161"/>
              <a:gd name="T24" fmla="*/ 140 w 209"/>
              <a:gd name="T25" fmla="*/ 148 h 161"/>
              <a:gd name="T26" fmla="*/ 166 w 209"/>
              <a:gd name="T27" fmla="*/ 131 h 161"/>
              <a:gd name="T28" fmla="*/ 187 w 209"/>
              <a:gd name="T29" fmla="*/ 118 h 161"/>
              <a:gd name="T30" fmla="*/ 187 w 209"/>
              <a:gd name="T31" fmla="*/ 92 h 161"/>
              <a:gd name="T32" fmla="*/ 186 w 209"/>
              <a:gd name="T33" fmla="*/ 57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09" h="161">
                <a:moveTo>
                  <a:pt x="186" y="57"/>
                </a:moveTo>
                <a:cubicBezTo>
                  <a:pt x="177" y="57"/>
                  <a:pt x="168" y="64"/>
                  <a:pt x="162" y="69"/>
                </a:cubicBezTo>
                <a:cubicBezTo>
                  <a:pt x="156" y="74"/>
                  <a:pt x="149" y="80"/>
                  <a:pt x="144" y="86"/>
                </a:cubicBezTo>
                <a:cubicBezTo>
                  <a:pt x="129" y="65"/>
                  <a:pt x="105" y="48"/>
                  <a:pt x="82" y="35"/>
                </a:cubicBezTo>
                <a:cubicBezTo>
                  <a:pt x="57" y="21"/>
                  <a:pt x="28" y="14"/>
                  <a:pt x="2" y="0"/>
                </a:cubicBezTo>
                <a:cubicBezTo>
                  <a:pt x="1" y="0"/>
                  <a:pt x="0" y="1"/>
                  <a:pt x="1" y="2"/>
                </a:cubicBezTo>
                <a:cubicBezTo>
                  <a:pt x="9" y="9"/>
                  <a:pt x="19" y="13"/>
                  <a:pt x="29" y="17"/>
                </a:cubicBezTo>
                <a:cubicBezTo>
                  <a:pt x="43" y="22"/>
                  <a:pt x="58" y="27"/>
                  <a:pt x="71" y="34"/>
                </a:cubicBezTo>
                <a:cubicBezTo>
                  <a:pt x="85" y="41"/>
                  <a:pt x="98" y="49"/>
                  <a:pt x="110" y="59"/>
                </a:cubicBezTo>
                <a:cubicBezTo>
                  <a:pt x="122" y="68"/>
                  <a:pt x="131" y="79"/>
                  <a:pt x="142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1" y="90"/>
                  <a:pt x="141" y="90"/>
                  <a:pt x="141" y="91"/>
                </a:cubicBezTo>
                <a:cubicBezTo>
                  <a:pt x="133" y="109"/>
                  <a:pt x="125" y="132"/>
                  <a:pt x="140" y="148"/>
                </a:cubicBezTo>
                <a:cubicBezTo>
                  <a:pt x="152" y="161"/>
                  <a:pt x="166" y="144"/>
                  <a:pt x="166" y="131"/>
                </a:cubicBezTo>
                <a:cubicBezTo>
                  <a:pt x="175" y="131"/>
                  <a:pt x="182" y="125"/>
                  <a:pt x="187" y="118"/>
                </a:cubicBezTo>
                <a:cubicBezTo>
                  <a:pt x="192" y="111"/>
                  <a:pt x="194" y="99"/>
                  <a:pt x="187" y="92"/>
                </a:cubicBezTo>
                <a:cubicBezTo>
                  <a:pt x="197" y="83"/>
                  <a:pt x="209" y="57"/>
                  <a:pt x="186" y="57"/>
                </a:cubicBezTo>
                <a:close/>
              </a:path>
            </a:pathLst>
          </a:custGeom>
          <a:solidFill>
            <a:srgbClr val="FEC1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7" name="Freeform 34"/>
          <p:cNvSpPr/>
          <p:nvPr/>
        </p:nvSpPr>
        <p:spPr bwMode="auto">
          <a:xfrm>
            <a:off x="2557463" y="1041032"/>
            <a:ext cx="139700" cy="341313"/>
          </a:xfrm>
          <a:custGeom>
            <a:avLst/>
            <a:gdLst>
              <a:gd name="T0" fmla="*/ 35 w 51"/>
              <a:gd name="T1" fmla="*/ 2 h 124"/>
              <a:gd name="T2" fmla="*/ 34 w 51"/>
              <a:gd name="T3" fmla="*/ 0 h 124"/>
              <a:gd name="T4" fmla="*/ 32 w 51"/>
              <a:gd name="T5" fmla="*/ 2 h 124"/>
              <a:gd name="T6" fmla="*/ 2 w 51"/>
              <a:gd name="T7" fmla="*/ 58 h 124"/>
              <a:gd name="T8" fmla="*/ 13 w 51"/>
              <a:gd name="T9" fmla="*/ 122 h 124"/>
              <a:gd name="T10" fmla="*/ 16 w 51"/>
              <a:gd name="T11" fmla="*/ 121 h 124"/>
              <a:gd name="T12" fmla="*/ 48 w 51"/>
              <a:gd name="T13" fmla="*/ 65 h 124"/>
              <a:gd name="T14" fmla="*/ 35 w 51"/>
              <a:gd name="T15" fmla="*/ 2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1" h="124">
                <a:moveTo>
                  <a:pt x="35" y="2"/>
                </a:moveTo>
                <a:cubicBezTo>
                  <a:pt x="35" y="1"/>
                  <a:pt x="35" y="0"/>
                  <a:pt x="34" y="0"/>
                </a:cubicBezTo>
                <a:cubicBezTo>
                  <a:pt x="32" y="0"/>
                  <a:pt x="32" y="1"/>
                  <a:pt x="32" y="2"/>
                </a:cubicBezTo>
                <a:cubicBezTo>
                  <a:pt x="13" y="14"/>
                  <a:pt x="5" y="37"/>
                  <a:pt x="2" y="58"/>
                </a:cubicBezTo>
                <a:cubicBezTo>
                  <a:pt x="0" y="79"/>
                  <a:pt x="1" y="105"/>
                  <a:pt x="13" y="122"/>
                </a:cubicBezTo>
                <a:cubicBezTo>
                  <a:pt x="14" y="124"/>
                  <a:pt x="17" y="122"/>
                  <a:pt x="16" y="121"/>
                </a:cubicBezTo>
                <a:cubicBezTo>
                  <a:pt x="34" y="109"/>
                  <a:pt x="44" y="85"/>
                  <a:pt x="48" y="65"/>
                </a:cubicBezTo>
                <a:cubicBezTo>
                  <a:pt x="51" y="46"/>
                  <a:pt x="50" y="17"/>
                  <a:pt x="35" y="2"/>
                </a:cubicBezTo>
                <a:close/>
              </a:path>
            </a:pathLst>
          </a:custGeom>
          <a:solidFill>
            <a:srgbClr val="7F7E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8" name="Freeform 35"/>
          <p:cNvSpPr/>
          <p:nvPr/>
        </p:nvSpPr>
        <p:spPr bwMode="auto">
          <a:xfrm>
            <a:off x="2716213" y="917207"/>
            <a:ext cx="309563" cy="195263"/>
          </a:xfrm>
          <a:custGeom>
            <a:avLst/>
            <a:gdLst>
              <a:gd name="T0" fmla="*/ 110 w 113"/>
              <a:gd name="T1" fmla="*/ 3 h 71"/>
              <a:gd name="T2" fmla="*/ 108 w 113"/>
              <a:gd name="T3" fmla="*/ 1 h 71"/>
              <a:gd name="T4" fmla="*/ 1 w 113"/>
              <a:gd name="T5" fmla="*/ 58 h 71"/>
              <a:gd name="T6" fmla="*/ 1 w 113"/>
              <a:gd name="T7" fmla="*/ 58 h 71"/>
              <a:gd name="T8" fmla="*/ 0 w 113"/>
              <a:gd name="T9" fmla="*/ 59 h 71"/>
              <a:gd name="T10" fmla="*/ 2 w 113"/>
              <a:gd name="T11" fmla="*/ 60 h 71"/>
              <a:gd name="T12" fmla="*/ 2 w 113"/>
              <a:gd name="T13" fmla="*/ 59 h 71"/>
              <a:gd name="T14" fmla="*/ 61 w 113"/>
              <a:gd name="T15" fmla="*/ 52 h 71"/>
              <a:gd name="T16" fmla="*/ 112 w 113"/>
              <a:gd name="T17" fmla="*/ 6 h 71"/>
              <a:gd name="T18" fmla="*/ 110 w 113"/>
              <a:gd name="T19" fmla="*/ 3 h 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3" h="71">
                <a:moveTo>
                  <a:pt x="110" y="3"/>
                </a:moveTo>
                <a:cubicBezTo>
                  <a:pt x="110" y="2"/>
                  <a:pt x="109" y="1"/>
                  <a:pt x="108" y="1"/>
                </a:cubicBezTo>
                <a:cubicBezTo>
                  <a:pt x="66" y="0"/>
                  <a:pt x="18" y="16"/>
                  <a:pt x="1" y="58"/>
                </a:cubicBezTo>
                <a:cubicBezTo>
                  <a:pt x="1" y="58"/>
                  <a:pt x="1" y="58"/>
                  <a:pt x="1" y="58"/>
                </a:cubicBezTo>
                <a:cubicBezTo>
                  <a:pt x="1" y="58"/>
                  <a:pt x="1" y="59"/>
                  <a:pt x="0" y="59"/>
                </a:cubicBezTo>
                <a:cubicBezTo>
                  <a:pt x="0" y="60"/>
                  <a:pt x="1" y="60"/>
                  <a:pt x="2" y="60"/>
                </a:cubicBezTo>
                <a:cubicBezTo>
                  <a:pt x="2" y="59"/>
                  <a:pt x="2" y="59"/>
                  <a:pt x="2" y="59"/>
                </a:cubicBezTo>
                <a:cubicBezTo>
                  <a:pt x="19" y="71"/>
                  <a:pt x="45" y="60"/>
                  <a:pt x="61" y="52"/>
                </a:cubicBezTo>
                <a:cubicBezTo>
                  <a:pt x="81" y="42"/>
                  <a:pt x="101" y="26"/>
                  <a:pt x="112" y="6"/>
                </a:cubicBezTo>
                <a:cubicBezTo>
                  <a:pt x="113" y="4"/>
                  <a:pt x="111" y="3"/>
                  <a:pt x="110" y="3"/>
                </a:cubicBezTo>
                <a:close/>
              </a:path>
            </a:pathLst>
          </a:custGeom>
          <a:solidFill>
            <a:srgbClr val="7F7E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9" name="Freeform 36"/>
          <p:cNvSpPr/>
          <p:nvPr/>
        </p:nvSpPr>
        <p:spPr bwMode="auto">
          <a:xfrm>
            <a:off x="3349625" y="113932"/>
            <a:ext cx="239713" cy="363538"/>
          </a:xfrm>
          <a:custGeom>
            <a:avLst/>
            <a:gdLst>
              <a:gd name="T0" fmla="*/ 83 w 88"/>
              <a:gd name="T1" fmla="*/ 29 h 132"/>
              <a:gd name="T2" fmla="*/ 68 w 88"/>
              <a:gd name="T3" fmla="*/ 29 h 132"/>
              <a:gd name="T4" fmla="*/ 70 w 88"/>
              <a:gd name="T5" fmla="*/ 14 h 132"/>
              <a:gd name="T6" fmla="*/ 68 w 88"/>
              <a:gd name="T7" fmla="*/ 12 h 132"/>
              <a:gd name="T8" fmla="*/ 47 w 88"/>
              <a:gd name="T9" fmla="*/ 20 h 132"/>
              <a:gd name="T10" fmla="*/ 28 w 88"/>
              <a:gd name="T11" fmla="*/ 9 h 132"/>
              <a:gd name="T12" fmla="*/ 32 w 88"/>
              <a:gd name="T13" fmla="*/ 46 h 132"/>
              <a:gd name="T14" fmla="*/ 32 w 88"/>
              <a:gd name="T15" fmla="*/ 48 h 132"/>
              <a:gd name="T16" fmla="*/ 15 w 88"/>
              <a:gd name="T17" fmla="*/ 84 h 132"/>
              <a:gd name="T18" fmla="*/ 0 w 88"/>
              <a:gd name="T19" fmla="*/ 131 h 132"/>
              <a:gd name="T20" fmla="*/ 2 w 88"/>
              <a:gd name="T21" fmla="*/ 131 h 132"/>
              <a:gd name="T22" fmla="*/ 17 w 88"/>
              <a:gd name="T23" fmla="*/ 89 h 132"/>
              <a:gd name="T24" fmla="*/ 34 w 88"/>
              <a:gd name="T25" fmla="*/ 51 h 132"/>
              <a:gd name="T26" fmla="*/ 85 w 88"/>
              <a:gd name="T27" fmla="*/ 44 h 132"/>
              <a:gd name="T28" fmla="*/ 83 w 88"/>
              <a:gd name="T29" fmla="*/ 29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88" h="132">
                <a:moveTo>
                  <a:pt x="83" y="29"/>
                </a:moveTo>
                <a:cubicBezTo>
                  <a:pt x="78" y="26"/>
                  <a:pt x="73" y="27"/>
                  <a:pt x="68" y="29"/>
                </a:cubicBezTo>
                <a:cubicBezTo>
                  <a:pt x="70" y="24"/>
                  <a:pt x="70" y="20"/>
                  <a:pt x="70" y="14"/>
                </a:cubicBezTo>
                <a:cubicBezTo>
                  <a:pt x="71" y="13"/>
                  <a:pt x="69" y="12"/>
                  <a:pt x="68" y="12"/>
                </a:cubicBezTo>
                <a:cubicBezTo>
                  <a:pt x="59" y="11"/>
                  <a:pt x="52" y="14"/>
                  <a:pt x="47" y="20"/>
                </a:cubicBezTo>
                <a:cubicBezTo>
                  <a:pt x="45" y="11"/>
                  <a:pt x="38" y="0"/>
                  <a:pt x="28" y="9"/>
                </a:cubicBezTo>
                <a:cubicBezTo>
                  <a:pt x="17" y="19"/>
                  <a:pt x="21" y="37"/>
                  <a:pt x="32" y="46"/>
                </a:cubicBezTo>
                <a:cubicBezTo>
                  <a:pt x="31" y="47"/>
                  <a:pt x="31" y="48"/>
                  <a:pt x="32" y="48"/>
                </a:cubicBezTo>
                <a:cubicBezTo>
                  <a:pt x="25" y="60"/>
                  <a:pt x="20" y="72"/>
                  <a:pt x="15" y="84"/>
                </a:cubicBezTo>
                <a:cubicBezTo>
                  <a:pt x="9" y="99"/>
                  <a:pt x="3" y="115"/>
                  <a:pt x="0" y="131"/>
                </a:cubicBezTo>
                <a:cubicBezTo>
                  <a:pt x="0" y="132"/>
                  <a:pt x="2" y="132"/>
                  <a:pt x="2" y="131"/>
                </a:cubicBezTo>
                <a:cubicBezTo>
                  <a:pt x="7" y="117"/>
                  <a:pt x="11" y="103"/>
                  <a:pt x="17" y="89"/>
                </a:cubicBezTo>
                <a:cubicBezTo>
                  <a:pt x="22" y="76"/>
                  <a:pt x="29" y="64"/>
                  <a:pt x="34" y="51"/>
                </a:cubicBezTo>
                <a:cubicBezTo>
                  <a:pt x="48" y="65"/>
                  <a:pt x="74" y="62"/>
                  <a:pt x="85" y="44"/>
                </a:cubicBezTo>
                <a:cubicBezTo>
                  <a:pt x="88" y="40"/>
                  <a:pt x="88" y="32"/>
                  <a:pt x="83" y="29"/>
                </a:cubicBezTo>
                <a:close/>
              </a:path>
            </a:pathLst>
          </a:custGeom>
          <a:solidFill>
            <a:srgbClr val="FF78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0" name="Freeform 37"/>
          <p:cNvSpPr/>
          <p:nvPr/>
        </p:nvSpPr>
        <p:spPr bwMode="auto">
          <a:xfrm>
            <a:off x="4021138" y="380632"/>
            <a:ext cx="690563" cy="965200"/>
          </a:xfrm>
          <a:custGeom>
            <a:avLst/>
            <a:gdLst>
              <a:gd name="T0" fmla="*/ 204 w 252"/>
              <a:gd name="T1" fmla="*/ 131 h 351"/>
              <a:gd name="T2" fmla="*/ 110 w 252"/>
              <a:gd name="T3" fmla="*/ 138 h 351"/>
              <a:gd name="T4" fmla="*/ 107 w 252"/>
              <a:gd name="T5" fmla="*/ 131 h 351"/>
              <a:gd name="T6" fmla="*/ 81 w 252"/>
              <a:gd name="T7" fmla="*/ 78 h 351"/>
              <a:gd name="T8" fmla="*/ 1 w 252"/>
              <a:gd name="T9" fmla="*/ 1 h 351"/>
              <a:gd name="T10" fmla="*/ 1 w 252"/>
              <a:gd name="T11" fmla="*/ 2 h 351"/>
              <a:gd name="T12" fmla="*/ 80 w 252"/>
              <a:gd name="T13" fmla="*/ 86 h 351"/>
              <a:gd name="T14" fmla="*/ 105 w 252"/>
              <a:gd name="T15" fmla="*/ 138 h 351"/>
              <a:gd name="T16" fmla="*/ 126 w 252"/>
              <a:gd name="T17" fmla="*/ 187 h 351"/>
              <a:gd name="T18" fmla="*/ 127 w 252"/>
              <a:gd name="T19" fmla="*/ 188 h 351"/>
              <a:gd name="T20" fmla="*/ 112 w 252"/>
              <a:gd name="T21" fmla="*/ 279 h 351"/>
              <a:gd name="T22" fmla="*/ 167 w 252"/>
              <a:gd name="T23" fmla="*/ 349 h 351"/>
              <a:gd name="T24" fmla="*/ 208 w 252"/>
              <a:gd name="T25" fmla="*/ 336 h 351"/>
              <a:gd name="T26" fmla="*/ 213 w 252"/>
              <a:gd name="T27" fmla="*/ 290 h 351"/>
              <a:gd name="T28" fmla="*/ 130 w 252"/>
              <a:gd name="T29" fmla="*/ 187 h 351"/>
              <a:gd name="T30" fmla="*/ 129 w 252"/>
              <a:gd name="T31" fmla="*/ 187 h 351"/>
              <a:gd name="T32" fmla="*/ 128 w 252"/>
              <a:gd name="T33" fmla="*/ 187 h 351"/>
              <a:gd name="T34" fmla="*/ 128 w 252"/>
              <a:gd name="T35" fmla="*/ 186 h 351"/>
              <a:gd name="T36" fmla="*/ 115 w 252"/>
              <a:gd name="T37" fmla="*/ 150 h 351"/>
              <a:gd name="T38" fmla="*/ 128 w 252"/>
              <a:gd name="T39" fmla="*/ 163 h 351"/>
              <a:gd name="T40" fmla="*/ 168 w 252"/>
              <a:gd name="T41" fmla="*/ 193 h 351"/>
              <a:gd name="T42" fmla="*/ 236 w 252"/>
              <a:gd name="T43" fmla="*/ 200 h 351"/>
              <a:gd name="T44" fmla="*/ 204 w 252"/>
              <a:gd name="T45" fmla="*/ 131 h 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52" h="351">
                <a:moveTo>
                  <a:pt x="204" y="131"/>
                </a:moveTo>
                <a:cubicBezTo>
                  <a:pt x="175" y="119"/>
                  <a:pt x="136" y="119"/>
                  <a:pt x="110" y="138"/>
                </a:cubicBezTo>
                <a:cubicBezTo>
                  <a:pt x="109" y="135"/>
                  <a:pt x="108" y="133"/>
                  <a:pt x="107" y="131"/>
                </a:cubicBezTo>
                <a:cubicBezTo>
                  <a:pt x="100" y="113"/>
                  <a:pt x="91" y="95"/>
                  <a:pt x="81" y="78"/>
                </a:cubicBezTo>
                <a:cubicBezTo>
                  <a:pt x="62" y="46"/>
                  <a:pt x="36" y="17"/>
                  <a:pt x="1" y="1"/>
                </a:cubicBezTo>
                <a:cubicBezTo>
                  <a:pt x="0" y="0"/>
                  <a:pt x="0" y="1"/>
                  <a:pt x="1" y="2"/>
                </a:cubicBezTo>
                <a:cubicBezTo>
                  <a:pt x="34" y="24"/>
                  <a:pt x="60" y="51"/>
                  <a:pt x="80" y="86"/>
                </a:cubicBezTo>
                <a:cubicBezTo>
                  <a:pt x="90" y="103"/>
                  <a:pt x="98" y="120"/>
                  <a:pt x="105" y="138"/>
                </a:cubicBezTo>
                <a:cubicBezTo>
                  <a:pt x="112" y="155"/>
                  <a:pt x="118" y="172"/>
                  <a:pt x="126" y="187"/>
                </a:cubicBezTo>
                <a:cubicBezTo>
                  <a:pt x="126" y="188"/>
                  <a:pt x="126" y="188"/>
                  <a:pt x="127" y="188"/>
                </a:cubicBezTo>
                <a:cubicBezTo>
                  <a:pt x="108" y="212"/>
                  <a:pt x="107" y="251"/>
                  <a:pt x="112" y="279"/>
                </a:cubicBezTo>
                <a:cubicBezTo>
                  <a:pt x="117" y="309"/>
                  <a:pt x="133" y="343"/>
                  <a:pt x="167" y="349"/>
                </a:cubicBezTo>
                <a:cubicBezTo>
                  <a:pt x="181" y="351"/>
                  <a:pt x="199" y="350"/>
                  <a:pt x="208" y="336"/>
                </a:cubicBezTo>
                <a:cubicBezTo>
                  <a:pt x="216" y="322"/>
                  <a:pt x="216" y="305"/>
                  <a:pt x="213" y="290"/>
                </a:cubicBezTo>
                <a:cubicBezTo>
                  <a:pt x="203" y="244"/>
                  <a:pt x="168" y="212"/>
                  <a:pt x="130" y="187"/>
                </a:cubicBezTo>
                <a:cubicBezTo>
                  <a:pt x="130" y="187"/>
                  <a:pt x="129" y="187"/>
                  <a:pt x="129" y="187"/>
                </a:cubicBezTo>
                <a:cubicBezTo>
                  <a:pt x="128" y="187"/>
                  <a:pt x="128" y="187"/>
                  <a:pt x="128" y="187"/>
                </a:cubicBezTo>
                <a:cubicBezTo>
                  <a:pt x="128" y="187"/>
                  <a:pt x="128" y="186"/>
                  <a:pt x="128" y="186"/>
                </a:cubicBezTo>
                <a:cubicBezTo>
                  <a:pt x="125" y="174"/>
                  <a:pt x="120" y="162"/>
                  <a:pt x="115" y="150"/>
                </a:cubicBezTo>
                <a:cubicBezTo>
                  <a:pt x="119" y="155"/>
                  <a:pt x="124" y="159"/>
                  <a:pt x="128" y="163"/>
                </a:cubicBezTo>
                <a:cubicBezTo>
                  <a:pt x="140" y="174"/>
                  <a:pt x="154" y="185"/>
                  <a:pt x="168" y="193"/>
                </a:cubicBezTo>
                <a:cubicBezTo>
                  <a:pt x="184" y="202"/>
                  <a:pt x="222" y="223"/>
                  <a:pt x="236" y="200"/>
                </a:cubicBezTo>
                <a:cubicBezTo>
                  <a:pt x="252" y="173"/>
                  <a:pt x="229" y="141"/>
                  <a:pt x="204" y="131"/>
                </a:cubicBezTo>
                <a:close/>
              </a:path>
            </a:pathLst>
          </a:custGeom>
          <a:solidFill>
            <a:srgbClr val="21B37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1" name="Freeform 38"/>
          <p:cNvSpPr/>
          <p:nvPr/>
        </p:nvSpPr>
        <p:spPr bwMode="auto">
          <a:xfrm>
            <a:off x="4773613" y="894982"/>
            <a:ext cx="349250" cy="338138"/>
          </a:xfrm>
          <a:custGeom>
            <a:avLst/>
            <a:gdLst>
              <a:gd name="T0" fmla="*/ 109 w 127"/>
              <a:gd name="T1" fmla="*/ 24 h 123"/>
              <a:gd name="T2" fmla="*/ 57 w 127"/>
              <a:gd name="T3" fmla="*/ 2 h 123"/>
              <a:gd name="T4" fmla="*/ 18 w 127"/>
              <a:gd name="T5" fmla="*/ 18 h 123"/>
              <a:gd name="T6" fmla="*/ 3 w 127"/>
              <a:gd name="T7" fmla="*/ 54 h 123"/>
              <a:gd name="T8" fmla="*/ 11 w 127"/>
              <a:gd name="T9" fmla="*/ 97 h 123"/>
              <a:gd name="T10" fmla="*/ 43 w 127"/>
              <a:gd name="T11" fmla="*/ 121 h 123"/>
              <a:gd name="T12" fmla="*/ 64 w 127"/>
              <a:gd name="T13" fmla="*/ 101 h 123"/>
              <a:gd name="T14" fmla="*/ 95 w 127"/>
              <a:gd name="T15" fmla="*/ 75 h 123"/>
              <a:gd name="T16" fmla="*/ 124 w 127"/>
              <a:gd name="T17" fmla="*/ 69 h 123"/>
              <a:gd name="T18" fmla="*/ 109 w 127"/>
              <a:gd name="T19" fmla="*/ 24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27" h="123">
                <a:moveTo>
                  <a:pt x="109" y="24"/>
                </a:moveTo>
                <a:cubicBezTo>
                  <a:pt x="96" y="11"/>
                  <a:pt x="75" y="4"/>
                  <a:pt x="57" y="2"/>
                </a:cubicBezTo>
                <a:cubicBezTo>
                  <a:pt x="44" y="0"/>
                  <a:pt x="23" y="2"/>
                  <a:pt x="18" y="18"/>
                </a:cubicBezTo>
                <a:cubicBezTo>
                  <a:pt x="9" y="25"/>
                  <a:pt x="4" y="46"/>
                  <a:pt x="3" y="54"/>
                </a:cubicBezTo>
                <a:cubicBezTo>
                  <a:pt x="0" y="70"/>
                  <a:pt x="2" y="84"/>
                  <a:pt x="11" y="97"/>
                </a:cubicBezTo>
                <a:cubicBezTo>
                  <a:pt x="19" y="108"/>
                  <a:pt x="30" y="119"/>
                  <a:pt x="43" y="121"/>
                </a:cubicBezTo>
                <a:cubicBezTo>
                  <a:pt x="56" y="123"/>
                  <a:pt x="62" y="112"/>
                  <a:pt x="64" y="101"/>
                </a:cubicBezTo>
                <a:cubicBezTo>
                  <a:pt x="81" y="111"/>
                  <a:pt x="97" y="94"/>
                  <a:pt x="95" y="75"/>
                </a:cubicBezTo>
                <a:cubicBezTo>
                  <a:pt x="105" y="83"/>
                  <a:pt x="121" y="85"/>
                  <a:pt x="124" y="69"/>
                </a:cubicBezTo>
                <a:cubicBezTo>
                  <a:pt x="127" y="54"/>
                  <a:pt x="119" y="35"/>
                  <a:pt x="109" y="24"/>
                </a:cubicBezTo>
                <a:close/>
              </a:path>
            </a:pathLst>
          </a:custGeom>
          <a:solidFill>
            <a:srgbClr val="B2874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2" name="Freeform 39"/>
          <p:cNvSpPr/>
          <p:nvPr/>
        </p:nvSpPr>
        <p:spPr bwMode="auto">
          <a:xfrm>
            <a:off x="5297488" y="267919"/>
            <a:ext cx="858838" cy="676275"/>
          </a:xfrm>
          <a:custGeom>
            <a:avLst/>
            <a:gdLst>
              <a:gd name="T0" fmla="*/ 289 w 313"/>
              <a:gd name="T1" fmla="*/ 50 h 246"/>
              <a:gd name="T2" fmla="*/ 289 w 313"/>
              <a:gd name="T3" fmla="*/ 51 h 246"/>
              <a:gd name="T4" fmla="*/ 257 w 313"/>
              <a:gd name="T5" fmla="*/ 61 h 246"/>
              <a:gd name="T6" fmla="*/ 288 w 313"/>
              <a:gd name="T7" fmla="*/ 26 h 246"/>
              <a:gd name="T8" fmla="*/ 274 w 313"/>
              <a:gd name="T9" fmla="*/ 6 h 246"/>
              <a:gd name="T10" fmla="*/ 272 w 313"/>
              <a:gd name="T11" fmla="*/ 17 h 246"/>
              <a:gd name="T12" fmla="*/ 229 w 313"/>
              <a:gd name="T13" fmla="*/ 84 h 246"/>
              <a:gd name="T14" fmla="*/ 237 w 313"/>
              <a:gd name="T15" fmla="*/ 35 h 246"/>
              <a:gd name="T16" fmla="*/ 210 w 313"/>
              <a:gd name="T17" fmla="*/ 40 h 246"/>
              <a:gd name="T18" fmla="*/ 225 w 313"/>
              <a:gd name="T19" fmla="*/ 49 h 246"/>
              <a:gd name="T20" fmla="*/ 227 w 313"/>
              <a:gd name="T21" fmla="*/ 86 h 246"/>
              <a:gd name="T22" fmla="*/ 160 w 313"/>
              <a:gd name="T23" fmla="*/ 145 h 246"/>
              <a:gd name="T24" fmla="*/ 189 w 313"/>
              <a:gd name="T25" fmla="*/ 85 h 246"/>
              <a:gd name="T26" fmla="*/ 167 w 313"/>
              <a:gd name="T27" fmla="*/ 69 h 246"/>
              <a:gd name="T28" fmla="*/ 170 w 313"/>
              <a:gd name="T29" fmla="*/ 86 h 246"/>
              <a:gd name="T30" fmla="*/ 158 w 313"/>
              <a:gd name="T31" fmla="*/ 147 h 246"/>
              <a:gd name="T32" fmla="*/ 87 w 313"/>
              <a:gd name="T33" fmla="*/ 197 h 246"/>
              <a:gd name="T34" fmla="*/ 136 w 313"/>
              <a:gd name="T35" fmla="*/ 137 h 246"/>
              <a:gd name="T36" fmla="*/ 113 w 313"/>
              <a:gd name="T37" fmla="*/ 124 h 246"/>
              <a:gd name="T38" fmla="*/ 114 w 313"/>
              <a:gd name="T39" fmla="*/ 139 h 246"/>
              <a:gd name="T40" fmla="*/ 46 w 313"/>
              <a:gd name="T41" fmla="*/ 222 h 246"/>
              <a:gd name="T42" fmla="*/ 32 w 313"/>
              <a:gd name="T43" fmla="*/ 211 h 246"/>
              <a:gd name="T44" fmla="*/ 50 w 313"/>
              <a:gd name="T45" fmla="*/ 187 h 246"/>
              <a:gd name="T46" fmla="*/ 28 w 313"/>
              <a:gd name="T47" fmla="*/ 171 h 246"/>
              <a:gd name="T48" fmla="*/ 35 w 313"/>
              <a:gd name="T49" fmla="*/ 189 h 246"/>
              <a:gd name="T50" fmla="*/ 0 w 313"/>
              <a:gd name="T51" fmla="*/ 245 h 246"/>
              <a:gd name="T52" fmla="*/ 41 w 313"/>
              <a:gd name="T53" fmla="*/ 230 h 246"/>
              <a:gd name="T54" fmla="*/ 102 w 313"/>
              <a:gd name="T55" fmla="*/ 224 h 246"/>
              <a:gd name="T56" fmla="*/ 121 w 313"/>
              <a:gd name="T57" fmla="*/ 235 h 246"/>
              <a:gd name="T58" fmla="*/ 107 w 313"/>
              <a:gd name="T59" fmla="*/ 210 h 246"/>
              <a:gd name="T60" fmla="*/ 103 w 313"/>
              <a:gd name="T61" fmla="*/ 219 h 246"/>
              <a:gd name="T62" fmla="*/ 54 w 313"/>
              <a:gd name="T63" fmla="*/ 223 h 246"/>
              <a:gd name="T64" fmla="*/ 131 w 313"/>
              <a:gd name="T65" fmla="*/ 173 h 246"/>
              <a:gd name="T66" fmla="*/ 182 w 313"/>
              <a:gd name="T67" fmla="*/ 195 h 246"/>
              <a:gd name="T68" fmla="*/ 199 w 313"/>
              <a:gd name="T69" fmla="*/ 201 h 246"/>
              <a:gd name="T70" fmla="*/ 188 w 313"/>
              <a:gd name="T71" fmla="*/ 177 h 246"/>
              <a:gd name="T72" fmla="*/ 133 w 313"/>
              <a:gd name="T73" fmla="*/ 172 h 246"/>
              <a:gd name="T74" fmla="*/ 199 w 313"/>
              <a:gd name="T75" fmla="*/ 120 h 246"/>
              <a:gd name="T76" fmla="*/ 238 w 313"/>
              <a:gd name="T77" fmla="*/ 135 h 246"/>
              <a:gd name="T78" fmla="*/ 257 w 313"/>
              <a:gd name="T79" fmla="*/ 121 h 246"/>
              <a:gd name="T80" fmla="*/ 245 w 313"/>
              <a:gd name="T81" fmla="*/ 117 h 246"/>
              <a:gd name="T82" fmla="*/ 241 w 313"/>
              <a:gd name="T83" fmla="*/ 119 h 246"/>
              <a:gd name="T84" fmla="*/ 238 w 313"/>
              <a:gd name="T85" fmla="*/ 122 h 246"/>
              <a:gd name="T86" fmla="*/ 255 w 313"/>
              <a:gd name="T87" fmla="*/ 63 h 246"/>
              <a:gd name="T88" fmla="*/ 291 w 313"/>
              <a:gd name="T89" fmla="*/ 56 h 246"/>
              <a:gd name="T90" fmla="*/ 313 w 313"/>
              <a:gd name="T91" fmla="*/ 49 h 2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313" h="246">
                <a:moveTo>
                  <a:pt x="299" y="37"/>
                </a:moveTo>
                <a:cubicBezTo>
                  <a:pt x="294" y="39"/>
                  <a:pt x="290" y="45"/>
                  <a:pt x="289" y="50"/>
                </a:cubicBezTo>
                <a:cubicBezTo>
                  <a:pt x="289" y="50"/>
                  <a:pt x="288" y="51"/>
                  <a:pt x="288" y="51"/>
                </a:cubicBezTo>
                <a:cubicBezTo>
                  <a:pt x="288" y="51"/>
                  <a:pt x="289" y="51"/>
                  <a:pt x="289" y="51"/>
                </a:cubicBezTo>
                <a:cubicBezTo>
                  <a:pt x="288" y="52"/>
                  <a:pt x="288" y="53"/>
                  <a:pt x="288" y="54"/>
                </a:cubicBezTo>
                <a:cubicBezTo>
                  <a:pt x="278" y="55"/>
                  <a:pt x="267" y="58"/>
                  <a:pt x="257" y="61"/>
                </a:cubicBezTo>
                <a:cubicBezTo>
                  <a:pt x="265" y="50"/>
                  <a:pt x="273" y="39"/>
                  <a:pt x="279" y="27"/>
                </a:cubicBezTo>
                <a:cubicBezTo>
                  <a:pt x="282" y="28"/>
                  <a:pt x="285" y="28"/>
                  <a:pt x="288" y="26"/>
                </a:cubicBezTo>
                <a:cubicBezTo>
                  <a:pt x="293" y="23"/>
                  <a:pt x="296" y="16"/>
                  <a:pt x="293" y="10"/>
                </a:cubicBezTo>
                <a:cubicBezTo>
                  <a:pt x="290" y="3"/>
                  <a:pt x="279" y="0"/>
                  <a:pt x="274" y="6"/>
                </a:cubicBezTo>
                <a:cubicBezTo>
                  <a:pt x="272" y="9"/>
                  <a:pt x="272" y="12"/>
                  <a:pt x="273" y="16"/>
                </a:cubicBezTo>
                <a:cubicBezTo>
                  <a:pt x="272" y="16"/>
                  <a:pt x="272" y="16"/>
                  <a:pt x="272" y="17"/>
                </a:cubicBezTo>
                <a:cubicBezTo>
                  <a:pt x="273" y="20"/>
                  <a:pt x="274" y="23"/>
                  <a:pt x="277" y="25"/>
                </a:cubicBezTo>
                <a:cubicBezTo>
                  <a:pt x="262" y="46"/>
                  <a:pt x="246" y="66"/>
                  <a:pt x="229" y="84"/>
                </a:cubicBezTo>
                <a:cubicBezTo>
                  <a:pt x="229" y="72"/>
                  <a:pt x="229" y="60"/>
                  <a:pt x="228" y="48"/>
                </a:cubicBezTo>
                <a:cubicBezTo>
                  <a:pt x="234" y="46"/>
                  <a:pt x="238" y="41"/>
                  <a:pt x="237" y="35"/>
                </a:cubicBezTo>
                <a:cubicBezTo>
                  <a:pt x="237" y="28"/>
                  <a:pt x="231" y="24"/>
                  <a:pt x="224" y="24"/>
                </a:cubicBezTo>
                <a:cubicBezTo>
                  <a:pt x="217" y="25"/>
                  <a:pt x="207" y="32"/>
                  <a:pt x="210" y="40"/>
                </a:cubicBezTo>
                <a:cubicBezTo>
                  <a:pt x="212" y="45"/>
                  <a:pt x="218" y="48"/>
                  <a:pt x="223" y="48"/>
                </a:cubicBezTo>
                <a:cubicBezTo>
                  <a:pt x="223" y="48"/>
                  <a:pt x="224" y="49"/>
                  <a:pt x="225" y="49"/>
                </a:cubicBezTo>
                <a:cubicBezTo>
                  <a:pt x="225" y="49"/>
                  <a:pt x="225" y="49"/>
                  <a:pt x="225" y="49"/>
                </a:cubicBezTo>
                <a:cubicBezTo>
                  <a:pt x="226" y="61"/>
                  <a:pt x="226" y="73"/>
                  <a:pt x="227" y="86"/>
                </a:cubicBezTo>
                <a:cubicBezTo>
                  <a:pt x="207" y="107"/>
                  <a:pt x="185" y="126"/>
                  <a:pt x="161" y="145"/>
                </a:cubicBezTo>
                <a:cubicBezTo>
                  <a:pt x="161" y="145"/>
                  <a:pt x="161" y="145"/>
                  <a:pt x="160" y="145"/>
                </a:cubicBezTo>
                <a:cubicBezTo>
                  <a:pt x="164" y="126"/>
                  <a:pt x="170" y="109"/>
                  <a:pt x="176" y="90"/>
                </a:cubicBezTo>
                <a:cubicBezTo>
                  <a:pt x="181" y="92"/>
                  <a:pt x="186" y="90"/>
                  <a:pt x="189" y="85"/>
                </a:cubicBezTo>
                <a:cubicBezTo>
                  <a:pt x="193" y="79"/>
                  <a:pt x="192" y="69"/>
                  <a:pt x="187" y="64"/>
                </a:cubicBezTo>
                <a:cubicBezTo>
                  <a:pt x="181" y="58"/>
                  <a:pt x="170" y="62"/>
                  <a:pt x="167" y="69"/>
                </a:cubicBezTo>
                <a:cubicBezTo>
                  <a:pt x="165" y="74"/>
                  <a:pt x="166" y="80"/>
                  <a:pt x="170" y="85"/>
                </a:cubicBezTo>
                <a:cubicBezTo>
                  <a:pt x="170" y="85"/>
                  <a:pt x="170" y="85"/>
                  <a:pt x="170" y="86"/>
                </a:cubicBezTo>
                <a:cubicBezTo>
                  <a:pt x="171" y="87"/>
                  <a:pt x="173" y="89"/>
                  <a:pt x="174" y="89"/>
                </a:cubicBezTo>
                <a:cubicBezTo>
                  <a:pt x="168" y="108"/>
                  <a:pt x="160" y="127"/>
                  <a:pt x="158" y="147"/>
                </a:cubicBezTo>
                <a:cubicBezTo>
                  <a:pt x="136" y="164"/>
                  <a:pt x="113" y="180"/>
                  <a:pt x="90" y="195"/>
                </a:cubicBezTo>
                <a:cubicBezTo>
                  <a:pt x="89" y="196"/>
                  <a:pt x="88" y="196"/>
                  <a:pt x="87" y="197"/>
                </a:cubicBezTo>
                <a:cubicBezTo>
                  <a:pt x="95" y="177"/>
                  <a:pt x="105" y="159"/>
                  <a:pt x="116" y="142"/>
                </a:cubicBezTo>
                <a:cubicBezTo>
                  <a:pt x="123" y="146"/>
                  <a:pt x="133" y="143"/>
                  <a:pt x="136" y="137"/>
                </a:cubicBezTo>
                <a:cubicBezTo>
                  <a:pt x="139" y="131"/>
                  <a:pt x="138" y="122"/>
                  <a:pt x="133" y="118"/>
                </a:cubicBezTo>
                <a:cubicBezTo>
                  <a:pt x="126" y="111"/>
                  <a:pt x="117" y="118"/>
                  <a:pt x="113" y="124"/>
                </a:cubicBezTo>
                <a:cubicBezTo>
                  <a:pt x="113" y="125"/>
                  <a:pt x="113" y="125"/>
                  <a:pt x="113" y="125"/>
                </a:cubicBezTo>
                <a:cubicBezTo>
                  <a:pt x="111" y="130"/>
                  <a:pt x="111" y="135"/>
                  <a:pt x="114" y="139"/>
                </a:cubicBezTo>
                <a:cubicBezTo>
                  <a:pt x="101" y="157"/>
                  <a:pt x="90" y="177"/>
                  <a:pt x="85" y="198"/>
                </a:cubicBezTo>
                <a:cubicBezTo>
                  <a:pt x="72" y="206"/>
                  <a:pt x="59" y="214"/>
                  <a:pt x="46" y="222"/>
                </a:cubicBezTo>
                <a:cubicBezTo>
                  <a:pt x="40" y="225"/>
                  <a:pt x="33" y="228"/>
                  <a:pt x="27" y="231"/>
                </a:cubicBezTo>
                <a:cubicBezTo>
                  <a:pt x="29" y="225"/>
                  <a:pt x="30" y="218"/>
                  <a:pt x="32" y="211"/>
                </a:cubicBezTo>
                <a:cubicBezTo>
                  <a:pt x="34" y="204"/>
                  <a:pt x="36" y="197"/>
                  <a:pt x="38" y="191"/>
                </a:cubicBezTo>
                <a:cubicBezTo>
                  <a:pt x="42" y="192"/>
                  <a:pt x="47" y="191"/>
                  <a:pt x="50" y="187"/>
                </a:cubicBezTo>
                <a:cubicBezTo>
                  <a:pt x="55" y="181"/>
                  <a:pt x="55" y="171"/>
                  <a:pt x="49" y="166"/>
                </a:cubicBezTo>
                <a:cubicBezTo>
                  <a:pt x="41" y="160"/>
                  <a:pt x="31" y="163"/>
                  <a:pt x="28" y="171"/>
                </a:cubicBezTo>
                <a:cubicBezTo>
                  <a:pt x="26" y="176"/>
                  <a:pt x="28" y="184"/>
                  <a:pt x="32" y="186"/>
                </a:cubicBezTo>
                <a:cubicBezTo>
                  <a:pt x="33" y="188"/>
                  <a:pt x="34" y="189"/>
                  <a:pt x="35" y="189"/>
                </a:cubicBezTo>
                <a:cubicBezTo>
                  <a:pt x="28" y="202"/>
                  <a:pt x="26" y="219"/>
                  <a:pt x="23" y="233"/>
                </a:cubicBezTo>
                <a:cubicBezTo>
                  <a:pt x="15" y="236"/>
                  <a:pt x="7" y="240"/>
                  <a:pt x="0" y="245"/>
                </a:cubicBezTo>
                <a:cubicBezTo>
                  <a:pt x="0" y="245"/>
                  <a:pt x="0" y="246"/>
                  <a:pt x="0" y="246"/>
                </a:cubicBezTo>
                <a:cubicBezTo>
                  <a:pt x="14" y="245"/>
                  <a:pt x="29" y="236"/>
                  <a:pt x="41" y="230"/>
                </a:cubicBezTo>
                <a:cubicBezTo>
                  <a:pt x="45" y="228"/>
                  <a:pt x="48" y="226"/>
                  <a:pt x="51" y="224"/>
                </a:cubicBezTo>
                <a:cubicBezTo>
                  <a:pt x="67" y="226"/>
                  <a:pt x="86" y="227"/>
                  <a:pt x="102" y="224"/>
                </a:cubicBezTo>
                <a:cubicBezTo>
                  <a:pt x="102" y="225"/>
                  <a:pt x="102" y="226"/>
                  <a:pt x="102" y="227"/>
                </a:cubicBezTo>
                <a:cubicBezTo>
                  <a:pt x="104" y="236"/>
                  <a:pt x="114" y="237"/>
                  <a:pt x="121" y="235"/>
                </a:cubicBezTo>
                <a:cubicBezTo>
                  <a:pt x="128" y="232"/>
                  <a:pt x="131" y="225"/>
                  <a:pt x="128" y="218"/>
                </a:cubicBezTo>
                <a:cubicBezTo>
                  <a:pt x="125" y="211"/>
                  <a:pt x="114" y="206"/>
                  <a:pt x="107" y="210"/>
                </a:cubicBezTo>
                <a:cubicBezTo>
                  <a:pt x="107" y="210"/>
                  <a:pt x="106" y="211"/>
                  <a:pt x="107" y="212"/>
                </a:cubicBezTo>
                <a:cubicBezTo>
                  <a:pt x="105" y="214"/>
                  <a:pt x="103" y="216"/>
                  <a:pt x="103" y="219"/>
                </a:cubicBezTo>
                <a:cubicBezTo>
                  <a:pt x="95" y="220"/>
                  <a:pt x="87" y="222"/>
                  <a:pt x="79" y="222"/>
                </a:cubicBezTo>
                <a:cubicBezTo>
                  <a:pt x="71" y="223"/>
                  <a:pt x="62" y="223"/>
                  <a:pt x="54" y="223"/>
                </a:cubicBezTo>
                <a:cubicBezTo>
                  <a:pt x="66" y="216"/>
                  <a:pt x="77" y="209"/>
                  <a:pt x="89" y="201"/>
                </a:cubicBezTo>
                <a:cubicBezTo>
                  <a:pt x="103" y="192"/>
                  <a:pt x="117" y="183"/>
                  <a:pt x="131" y="173"/>
                </a:cubicBezTo>
                <a:cubicBezTo>
                  <a:pt x="146" y="180"/>
                  <a:pt x="163" y="186"/>
                  <a:pt x="180" y="188"/>
                </a:cubicBezTo>
                <a:cubicBezTo>
                  <a:pt x="179" y="190"/>
                  <a:pt x="180" y="193"/>
                  <a:pt x="182" y="195"/>
                </a:cubicBezTo>
                <a:cubicBezTo>
                  <a:pt x="182" y="195"/>
                  <a:pt x="182" y="195"/>
                  <a:pt x="182" y="195"/>
                </a:cubicBezTo>
                <a:cubicBezTo>
                  <a:pt x="185" y="200"/>
                  <a:pt x="192" y="203"/>
                  <a:pt x="199" y="201"/>
                </a:cubicBezTo>
                <a:cubicBezTo>
                  <a:pt x="206" y="198"/>
                  <a:pt x="212" y="188"/>
                  <a:pt x="207" y="181"/>
                </a:cubicBezTo>
                <a:cubicBezTo>
                  <a:pt x="203" y="175"/>
                  <a:pt x="194" y="175"/>
                  <a:pt x="188" y="177"/>
                </a:cubicBezTo>
                <a:cubicBezTo>
                  <a:pt x="184" y="178"/>
                  <a:pt x="182" y="181"/>
                  <a:pt x="180" y="184"/>
                </a:cubicBezTo>
                <a:cubicBezTo>
                  <a:pt x="164" y="182"/>
                  <a:pt x="148" y="178"/>
                  <a:pt x="133" y="172"/>
                </a:cubicBezTo>
                <a:cubicBezTo>
                  <a:pt x="142" y="165"/>
                  <a:pt x="150" y="159"/>
                  <a:pt x="159" y="152"/>
                </a:cubicBezTo>
                <a:cubicBezTo>
                  <a:pt x="172" y="142"/>
                  <a:pt x="186" y="131"/>
                  <a:pt x="199" y="120"/>
                </a:cubicBezTo>
                <a:cubicBezTo>
                  <a:pt x="211" y="125"/>
                  <a:pt x="224" y="126"/>
                  <a:pt x="237" y="126"/>
                </a:cubicBezTo>
                <a:cubicBezTo>
                  <a:pt x="236" y="129"/>
                  <a:pt x="237" y="132"/>
                  <a:pt x="238" y="135"/>
                </a:cubicBezTo>
                <a:cubicBezTo>
                  <a:pt x="242" y="141"/>
                  <a:pt x="253" y="142"/>
                  <a:pt x="258" y="137"/>
                </a:cubicBezTo>
                <a:cubicBezTo>
                  <a:pt x="262" y="132"/>
                  <a:pt x="261" y="125"/>
                  <a:pt x="257" y="121"/>
                </a:cubicBezTo>
                <a:cubicBezTo>
                  <a:pt x="254" y="117"/>
                  <a:pt x="249" y="116"/>
                  <a:pt x="245" y="117"/>
                </a:cubicBezTo>
                <a:cubicBezTo>
                  <a:pt x="245" y="117"/>
                  <a:pt x="245" y="117"/>
                  <a:pt x="245" y="117"/>
                </a:cubicBezTo>
                <a:cubicBezTo>
                  <a:pt x="246" y="117"/>
                  <a:pt x="245" y="116"/>
                  <a:pt x="245" y="117"/>
                </a:cubicBezTo>
                <a:cubicBezTo>
                  <a:pt x="243" y="117"/>
                  <a:pt x="242" y="118"/>
                  <a:pt x="241" y="119"/>
                </a:cubicBezTo>
                <a:cubicBezTo>
                  <a:pt x="240" y="120"/>
                  <a:pt x="239" y="121"/>
                  <a:pt x="238" y="121"/>
                </a:cubicBezTo>
                <a:cubicBezTo>
                  <a:pt x="238" y="122"/>
                  <a:pt x="238" y="122"/>
                  <a:pt x="238" y="122"/>
                </a:cubicBezTo>
                <a:cubicBezTo>
                  <a:pt x="226" y="122"/>
                  <a:pt x="213" y="122"/>
                  <a:pt x="201" y="119"/>
                </a:cubicBezTo>
                <a:cubicBezTo>
                  <a:pt x="220" y="102"/>
                  <a:pt x="239" y="83"/>
                  <a:pt x="255" y="63"/>
                </a:cubicBezTo>
                <a:cubicBezTo>
                  <a:pt x="267" y="62"/>
                  <a:pt x="279" y="60"/>
                  <a:pt x="291" y="57"/>
                </a:cubicBezTo>
                <a:cubicBezTo>
                  <a:pt x="291" y="57"/>
                  <a:pt x="291" y="56"/>
                  <a:pt x="291" y="56"/>
                </a:cubicBezTo>
                <a:cubicBezTo>
                  <a:pt x="293" y="60"/>
                  <a:pt x="298" y="62"/>
                  <a:pt x="302" y="61"/>
                </a:cubicBezTo>
                <a:cubicBezTo>
                  <a:pt x="308" y="61"/>
                  <a:pt x="313" y="56"/>
                  <a:pt x="313" y="49"/>
                </a:cubicBezTo>
                <a:cubicBezTo>
                  <a:pt x="313" y="42"/>
                  <a:pt x="306" y="34"/>
                  <a:pt x="299" y="37"/>
                </a:cubicBezTo>
                <a:close/>
              </a:path>
            </a:pathLst>
          </a:custGeom>
          <a:solidFill>
            <a:srgbClr val="B2874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3" name="Freeform 40"/>
          <p:cNvSpPr/>
          <p:nvPr/>
        </p:nvSpPr>
        <p:spPr bwMode="auto">
          <a:xfrm>
            <a:off x="4519613" y="159969"/>
            <a:ext cx="1027113" cy="657225"/>
          </a:xfrm>
          <a:custGeom>
            <a:avLst/>
            <a:gdLst>
              <a:gd name="T0" fmla="*/ 372 w 375"/>
              <a:gd name="T1" fmla="*/ 32 h 239"/>
              <a:gd name="T2" fmla="*/ 331 w 375"/>
              <a:gd name="T3" fmla="*/ 50 h 239"/>
              <a:gd name="T4" fmla="*/ 290 w 375"/>
              <a:gd name="T5" fmla="*/ 64 h 239"/>
              <a:gd name="T6" fmla="*/ 235 w 375"/>
              <a:gd name="T7" fmla="*/ 113 h 239"/>
              <a:gd name="T8" fmla="*/ 211 w 375"/>
              <a:gd name="T9" fmla="*/ 121 h 239"/>
              <a:gd name="T10" fmla="*/ 136 w 375"/>
              <a:gd name="T11" fmla="*/ 138 h 239"/>
              <a:gd name="T12" fmla="*/ 162 w 375"/>
              <a:gd name="T13" fmla="*/ 117 h 239"/>
              <a:gd name="T14" fmla="*/ 171 w 375"/>
              <a:gd name="T15" fmla="*/ 107 h 239"/>
              <a:gd name="T16" fmla="*/ 241 w 375"/>
              <a:gd name="T17" fmla="*/ 5 h 239"/>
              <a:gd name="T18" fmla="*/ 243 w 375"/>
              <a:gd name="T19" fmla="*/ 2 h 239"/>
              <a:gd name="T20" fmla="*/ 241 w 375"/>
              <a:gd name="T21" fmla="*/ 1 h 239"/>
              <a:gd name="T22" fmla="*/ 218 w 375"/>
              <a:gd name="T23" fmla="*/ 26 h 239"/>
              <a:gd name="T24" fmla="*/ 191 w 375"/>
              <a:gd name="T25" fmla="*/ 50 h 239"/>
              <a:gd name="T26" fmla="*/ 167 w 375"/>
              <a:gd name="T27" fmla="*/ 106 h 239"/>
              <a:gd name="T28" fmla="*/ 167 w 375"/>
              <a:gd name="T29" fmla="*/ 106 h 239"/>
              <a:gd name="T30" fmla="*/ 162 w 375"/>
              <a:gd name="T31" fmla="*/ 112 h 239"/>
              <a:gd name="T32" fmla="*/ 131 w 375"/>
              <a:gd name="T33" fmla="*/ 139 h 239"/>
              <a:gd name="T34" fmla="*/ 89 w 375"/>
              <a:gd name="T35" fmla="*/ 146 h 239"/>
              <a:gd name="T36" fmla="*/ 89 w 375"/>
              <a:gd name="T37" fmla="*/ 146 h 239"/>
              <a:gd name="T38" fmla="*/ 89 w 375"/>
              <a:gd name="T39" fmla="*/ 146 h 239"/>
              <a:gd name="T40" fmla="*/ 67 w 375"/>
              <a:gd name="T41" fmla="*/ 149 h 239"/>
              <a:gd name="T42" fmla="*/ 1 w 375"/>
              <a:gd name="T43" fmla="*/ 147 h 239"/>
              <a:gd name="T44" fmla="*/ 1 w 375"/>
              <a:gd name="T45" fmla="*/ 149 h 239"/>
              <a:gd name="T46" fmla="*/ 58 w 375"/>
              <a:gd name="T47" fmla="*/ 154 h 239"/>
              <a:gd name="T48" fmla="*/ 90 w 375"/>
              <a:gd name="T49" fmla="*/ 150 h 239"/>
              <a:gd name="T50" fmla="*/ 144 w 375"/>
              <a:gd name="T51" fmla="*/ 186 h 239"/>
              <a:gd name="T52" fmla="*/ 193 w 375"/>
              <a:gd name="T53" fmla="*/ 202 h 239"/>
              <a:gd name="T54" fmla="*/ 296 w 375"/>
              <a:gd name="T55" fmla="*/ 184 h 239"/>
              <a:gd name="T56" fmla="*/ 296 w 375"/>
              <a:gd name="T57" fmla="*/ 184 h 239"/>
              <a:gd name="T58" fmla="*/ 297 w 375"/>
              <a:gd name="T59" fmla="*/ 183 h 239"/>
              <a:gd name="T60" fmla="*/ 297 w 375"/>
              <a:gd name="T61" fmla="*/ 180 h 239"/>
              <a:gd name="T62" fmla="*/ 192 w 375"/>
              <a:gd name="T63" fmla="*/ 197 h 239"/>
              <a:gd name="T64" fmla="*/ 192 w 375"/>
              <a:gd name="T65" fmla="*/ 198 h 239"/>
              <a:gd name="T66" fmla="*/ 150 w 375"/>
              <a:gd name="T67" fmla="*/ 185 h 239"/>
              <a:gd name="T68" fmla="*/ 92 w 375"/>
              <a:gd name="T69" fmla="*/ 149 h 239"/>
              <a:gd name="T70" fmla="*/ 127 w 375"/>
              <a:gd name="T71" fmla="*/ 144 h 239"/>
              <a:gd name="T72" fmla="*/ 235 w 375"/>
              <a:gd name="T73" fmla="*/ 118 h 239"/>
              <a:gd name="T74" fmla="*/ 235 w 375"/>
              <a:gd name="T75" fmla="*/ 119 h 239"/>
              <a:gd name="T76" fmla="*/ 313 w 375"/>
              <a:gd name="T77" fmla="*/ 123 h 239"/>
              <a:gd name="T78" fmla="*/ 350 w 375"/>
              <a:gd name="T79" fmla="*/ 87 h 239"/>
              <a:gd name="T80" fmla="*/ 372 w 375"/>
              <a:gd name="T81" fmla="*/ 36 h 239"/>
              <a:gd name="T82" fmla="*/ 374 w 375"/>
              <a:gd name="T83" fmla="*/ 35 h 239"/>
              <a:gd name="T84" fmla="*/ 372 w 375"/>
              <a:gd name="T85" fmla="*/ 32 h 2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375" h="239">
                <a:moveTo>
                  <a:pt x="372" y="32"/>
                </a:moveTo>
                <a:cubicBezTo>
                  <a:pt x="359" y="39"/>
                  <a:pt x="345" y="45"/>
                  <a:pt x="331" y="50"/>
                </a:cubicBezTo>
                <a:cubicBezTo>
                  <a:pt x="317" y="54"/>
                  <a:pt x="304" y="58"/>
                  <a:pt x="290" y="64"/>
                </a:cubicBezTo>
                <a:cubicBezTo>
                  <a:pt x="267" y="74"/>
                  <a:pt x="249" y="92"/>
                  <a:pt x="235" y="113"/>
                </a:cubicBezTo>
                <a:cubicBezTo>
                  <a:pt x="227" y="116"/>
                  <a:pt x="219" y="119"/>
                  <a:pt x="211" y="121"/>
                </a:cubicBezTo>
                <a:cubicBezTo>
                  <a:pt x="187" y="128"/>
                  <a:pt x="162" y="134"/>
                  <a:pt x="136" y="138"/>
                </a:cubicBezTo>
                <a:cubicBezTo>
                  <a:pt x="146" y="133"/>
                  <a:pt x="155" y="124"/>
                  <a:pt x="162" y="117"/>
                </a:cubicBezTo>
                <a:cubicBezTo>
                  <a:pt x="165" y="114"/>
                  <a:pt x="168" y="111"/>
                  <a:pt x="171" y="107"/>
                </a:cubicBezTo>
                <a:cubicBezTo>
                  <a:pt x="226" y="117"/>
                  <a:pt x="233" y="44"/>
                  <a:pt x="241" y="5"/>
                </a:cubicBezTo>
                <a:cubicBezTo>
                  <a:pt x="242" y="4"/>
                  <a:pt x="242" y="3"/>
                  <a:pt x="243" y="2"/>
                </a:cubicBezTo>
                <a:cubicBezTo>
                  <a:pt x="243" y="1"/>
                  <a:pt x="242" y="0"/>
                  <a:pt x="241" y="1"/>
                </a:cubicBezTo>
                <a:cubicBezTo>
                  <a:pt x="233" y="9"/>
                  <a:pt x="226" y="18"/>
                  <a:pt x="218" y="26"/>
                </a:cubicBezTo>
                <a:cubicBezTo>
                  <a:pt x="209" y="34"/>
                  <a:pt x="199" y="42"/>
                  <a:pt x="191" y="50"/>
                </a:cubicBezTo>
                <a:cubicBezTo>
                  <a:pt x="176" y="65"/>
                  <a:pt x="163" y="84"/>
                  <a:pt x="167" y="106"/>
                </a:cubicBezTo>
                <a:cubicBezTo>
                  <a:pt x="167" y="106"/>
                  <a:pt x="167" y="106"/>
                  <a:pt x="167" y="106"/>
                </a:cubicBezTo>
                <a:cubicBezTo>
                  <a:pt x="165" y="108"/>
                  <a:pt x="163" y="110"/>
                  <a:pt x="162" y="112"/>
                </a:cubicBezTo>
                <a:cubicBezTo>
                  <a:pt x="153" y="123"/>
                  <a:pt x="142" y="131"/>
                  <a:pt x="131" y="139"/>
                </a:cubicBezTo>
                <a:cubicBezTo>
                  <a:pt x="117" y="141"/>
                  <a:pt x="103" y="144"/>
                  <a:pt x="89" y="146"/>
                </a:cubicBezTo>
                <a:cubicBezTo>
                  <a:pt x="89" y="146"/>
                  <a:pt x="89" y="146"/>
                  <a:pt x="89" y="146"/>
                </a:cubicBezTo>
                <a:cubicBezTo>
                  <a:pt x="89" y="145"/>
                  <a:pt x="88" y="145"/>
                  <a:pt x="89" y="146"/>
                </a:cubicBezTo>
                <a:cubicBezTo>
                  <a:pt x="81" y="147"/>
                  <a:pt x="74" y="148"/>
                  <a:pt x="67" y="149"/>
                </a:cubicBezTo>
                <a:cubicBezTo>
                  <a:pt x="45" y="153"/>
                  <a:pt x="23" y="154"/>
                  <a:pt x="1" y="147"/>
                </a:cubicBezTo>
                <a:cubicBezTo>
                  <a:pt x="0" y="147"/>
                  <a:pt x="0" y="148"/>
                  <a:pt x="1" y="149"/>
                </a:cubicBezTo>
                <a:cubicBezTo>
                  <a:pt x="17" y="159"/>
                  <a:pt x="40" y="156"/>
                  <a:pt x="58" y="154"/>
                </a:cubicBezTo>
                <a:cubicBezTo>
                  <a:pt x="69" y="153"/>
                  <a:pt x="80" y="151"/>
                  <a:pt x="90" y="150"/>
                </a:cubicBezTo>
                <a:cubicBezTo>
                  <a:pt x="101" y="168"/>
                  <a:pt x="126" y="179"/>
                  <a:pt x="144" y="186"/>
                </a:cubicBezTo>
                <a:cubicBezTo>
                  <a:pt x="159" y="193"/>
                  <a:pt x="176" y="199"/>
                  <a:pt x="193" y="202"/>
                </a:cubicBezTo>
                <a:cubicBezTo>
                  <a:pt x="214" y="239"/>
                  <a:pt x="285" y="222"/>
                  <a:pt x="296" y="184"/>
                </a:cubicBezTo>
                <a:cubicBezTo>
                  <a:pt x="296" y="184"/>
                  <a:pt x="296" y="184"/>
                  <a:pt x="296" y="184"/>
                </a:cubicBezTo>
                <a:cubicBezTo>
                  <a:pt x="296" y="184"/>
                  <a:pt x="297" y="184"/>
                  <a:pt x="297" y="183"/>
                </a:cubicBezTo>
                <a:cubicBezTo>
                  <a:pt x="299" y="183"/>
                  <a:pt x="298" y="180"/>
                  <a:pt x="297" y="180"/>
                </a:cubicBezTo>
                <a:cubicBezTo>
                  <a:pt x="262" y="183"/>
                  <a:pt x="218" y="166"/>
                  <a:pt x="192" y="197"/>
                </a:cubicBezTo>
                <a:cubicBezTo>
                  <a:pt x="192" y="198"/>
                  <a:pt x="192" y="198"/>
                  <a:pt x="192" y="198"/>
                </a:cubicBezTo>
                <a:cubicBezTo>
                  <a:pt x="178" y="195"/>
                  <a:pt x="164" y="190"/>
                  <a:pt x="150" y="185"/>
                </a:cubicBezTo>
                <a:cubicBezTo>
                  <a:pt x="130" y="177"/>
                  <a:pt x="106" y="167"/>
                  <a:pt x="92" y="149"/>
                </a:cubicBezTo>
                <a:cubicBezTo>
                  <a:pt x="104" y="147"/>
                  <a:pt x="115" y="145"/>
                  <a:pt x="127" y="144"/>
                </a:cubicBezTo>
                <a:cubicBezTo>
                  <a:pt x="162" y="138"/>
                  <a:pt x="200" y="131"/>
                  <a:pt x="235" y="118"/>
                </a:cubicBezTo>
                <a:cubicBezTo>
                  <a:pt x="235" y="118"/>
                  <a:pt x="235" y="118"/>
                  <a:pt x="235" y="119"/>
                </a:cubicBezTo>
                <a:cubicBezTo>
                  <a:pt x="252" y="141"/>
                  <a:pt x="291" y="133"/>
                  <a:pt x="313" y="123"/>
                </a:cubicBezTo>
                <a:cubicBezTo>
                  <a:pt x="328" y="116"/>
                  <a:pt x="340" y="101"/>
                  <a:pt x="350" y="87"/>
                </a:cubicBezTo>
                <a:cubicBezTo>
                  <a:pt x="360" y="73"/>
                  <a:pt x="370" y="54"/>
                  <a:pt x="372" y="36"/>
                </a:cubicBezTo>
                <a:cubicBezTo>
                  <a:pt x="372" y="35"/>
                  <a:pt x="373" y="35"/>
                  <a:pt x="374" y="35"/>
                </a:cubicBezTo>
                <a:cubicBezTo>
                  <a:pt x="375" y="34"/>
                  <a:pt x="374" y="32"/>
                  <a:pt x="372" y="32"/>
                </a:cubicBezTo>
                <a:close/>
              </a:path>
            </a:pathLst>
          </a:custGeom>
          <a:solidFill>
            <a:srgbClr val="317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4" name="Freeform 41"/>
          <p:cNvSpPr/>
          <p:nvPr/>
        </p:nvSpPr>
        <p:spPr bwMode="auto">
          <a:xfrm>
            <a:off x="6183313" y="-24181"/>
            <a:ext cx="695325" cy="396875"/>
          </a:xfrm>
          <a:custGeom>
            <a:avLst/>
            <a:gdLst>
              <a:gd name="T0" fmla="*/ 228 w 254"/>
              <a:gd name="T1" fmla="*/ 93 h 144"/>
              <a:gd name="T2" fmla="*/ 224 w 254"/>
              <a:gd name="T3" fmla="*/ 69 h 144"/>
              <a:gd name="T4" fmla="*/ 197 w 254"/>
              <a:gd name="T5" fmla="*/ 71 h 144"/>
              <a:gd name="T6" fmla="*/ 167 w 254"/>
              <a:gd name="T7" fmla="*/ 37 h 144"/>
              <a:gd name="T8" fmla="*/ 156 w 254"/>
              <a:gd name="T9" fmla="*/ 13 h 144"/>
              <a:gd name="T10" fmla="*/ 128 w 254"/>
              <a:gd name="T11" fmla="*/ 23 h 144"/>
              <a:gd name="T12" fmla="*/ 85 w 254"/>
              <a:gd name="T13" fmla="*/ 16 h 144"/>
              <a:gd name="T14" fmla="*/ 62 w 254"/>
              <a:gd name="T15" fmla="*/ 3 h 144"/>
              <a:gd name="T16" fmla="*/ 45 w 254"/>
              <a:gd name="T17" fmla="*/ 19 h 144"/>
              <a:gd name="T18" fmla="*/ 45 w 254"/>
              <a:gd name="T19" fmla="*/ 19 h 144"/>
              <a:gd name="T20" fmla="*/ 9 w 254"/>
              <a:gd name="T21" fmla="*/ 19 h 144"/>
              <a:gd name="T22" fmla="*/ 7 w 254"/>
              <a:gd name="T23" fmla="*/ 58 h 144"/>
              <a:gd name="T24" fmla="*/ 36 w 254"/>
              <a:gd name="T25" fmla="*/ 103 h 144"/>
              <a:gd name="T26" fmla="*/ 86 w 254"/>
              <a:gd name="T27" fmla="*/ 133 h 144"/>
              <a:gd name="T28" fmla="*/ 88 w 254"/>
              <a:gd name="T29" fmla="*/ 132 h 144"/>
              <a:gd name="T30" fmla="*/ 112 w 254"/>
              <a:gd name="T31" fmla="*/ 138 h 144"/>
              <a:gd name="T32" fmla="*/ 153 w 254"/>
              <a:gd name="T33" fmla="*/ 143 h 144"/>
              <a:gd name="T34" fmla="*/ 218 w 254"/>
              <a:gd name="T35" fmla="*/ 138 h 144"/>
              <a:gd name="T36" fmla="*/ 254 w 254"/>
              <a:gd name="T37" fmla="*/ 105 h 144"/>
              <a:gd name="T38" fmla="*/ 228 w 254"/>
              <a:gd name="T39" fmla="*/ 93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54" h="144">
                <a:moveTo>
                  <a:pt x="228" y="93"/>
                </a:moveTo>
                <a:cubicBezTo>
                  <a:pt x="231" y="84"/>
                  <a:pt x="232" y="75"/>
                  <a:pt x="224" y="69"/>
                </a:cubicBezTo>
                <a:cubicBezTo>
                  <a:pt x="216" y="64"/>
                  <a:pt x="205" y="67"/>
                  <a:pt x="197" y="71"/>
                </a:cubicBezTo>
                <a:cubicBezTo>
                  <a:pt x="201" y="51"/>
                  <a:pt x="187" y="20"/>
                  <a:pt x="167" y="37"/>
                </a:cubicBezTo>
                <a:cubicBezTo>
                  <a:pt x="169" y="27"/>
                  <a:pt x="167" y="16"/>
                  <a:pt x="156" y="13"/>
                </a:cubicBezTo>
                <a:cubicBezTo>
                  <a:pt x="146" y="10"/>
                  <a:pt x="135" y="16"/>
                  <a:pt x="128" y="23"/>
                </a:cubicBezTo>
                <a:cubicBezTo>
                  <a:pt x="124" y="0"/>
                  <a:pt x="98" y="0"/>
                  <a:pt x="85" y="16"/>
                </a:cubicBezTo>
                <a:cubicBezTo>
                  <a:pt x="80" y="9"/>
                  <a:pt x="72" y="2"/>
                  <a:pt x="62" y="3"/>
                </a:cubicBezTo>
                <a:cubicBezTo>
                  <a:pt x="53" y="3"/>
                  <a:pt x="45" y="9"/>
                  <a:pt x="45" y="19"/>
                </a:cubicBezTo>
                <a:cubicBezTo>
                  <a:pt x="45" y="19"/>
                  <a:pt x="45" y="19"/>
                  <a:pt x="45" y="19"/>
                </a:cubicBezTo>
                <a:cubicBezTo>
                  <a:pt x="34" y="13"/>
                  <a:pt x="19" y="8"/>
                  <a:pt x="9" y="19"/>
                </a:cubicBezTo>
                <a:cubicBezTo>
                  <a:pt x="0" y="29"/>
                  <a:pt x="4" y="47"/>
                  <a:pt x="7" y="58"/>
                </a:cubicBezTo>
                <a:cubicBezTo>
                  <a:pt x="12" y="75"/>
                  <a:pt x="24" y="90"/>
                  <a:pt x="36" y="103"/>
                </a:cubicBezTo>
                <a:cubicBezTo>
                  <a:pt x="50" y="115"/>
                  <a:pt x="67" y="130"/>
                  <a:pt x="86" y="133"/>
                </a:cubicBezTo>
                <a:cubicBezTo>
                  <a:pt x="87" y="133"/>
                  <a:pt x="88" y="132"/>
                  <a:pt x="88" y="132"/>
                </a:cubicBezTo>
                <a:cubicBezTo>
                  <a:pt x="94" y="136"/>
                  <a:pt x="105" y="137"/>
                  <a:pt x="112" y="138"/>
                </a:cubicBezTo>
                <a:cubicBezTo>
                  <a:pt x="125" y="141"/>
                  <a:pt x="139" y="142"/>
                  <a:pt x="153" y="143"/>
                </a:cubicBezTo>
                <a:cubicBezTo>
                  <a:pt x="174" y="144"/>
                  <a:pt x="197" y="144"/>
                  <a:pt x="218" y="138"/>
                </a:cubicBezTo>
                <a:cubicBezTo>
                  <a:pt x="233" y="134"/>
                  <a:pt x="254" y="124"/>
                  <a:pt x="254" y="105"/>
                </a:cubicBezTo>
                <a:cubicBezTo>
                  <a:pt x="254" y="92"/>
                  <a:pt x="238" y="89"/>
                  <a:pt x="228" y="93"/>
                </a:cubicBezTo>
                <a:close/>
              </a:path>
            </a:pathLst>
          </a:custGeom>
          <a:solidFill>
            <a:srgbClr val="B3AE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5" name="Freeform 42"/>
          <p:cNvSpPr/>
          <p:nvPr/>
        </p:nvSpPr>
        <p:spPr bwMode="auto">
          <a:xfrm>
            <a:off x="6248400" y="91707"/>
            <a:ext cx="485775" cy="292100"/>
          </a:xfrm>
          <a:custGeom>
            <a:avLst/>
            <a:gdLst>
              <a:gd name="T0" fmla="*/ 170 w 177"/>
              <a:gd name="T1" fmla="*/ 71 h 106"/>
              <a:gd name="T2" fmla="*/ 150 w 177"/>
              <a:gd name="T3" fmla="*/ 68 h 106"/>
              <a:gd name="T4" fmla="*/ 131 w 177"/>
              <a:gd name="T5" fmla="*/ 52 h 106"/>
              <a:gd name="T6" fmla="*/ 106 w 177"/>
              <a:gd name="T7" fmla="*/ 34 h 106"/>
              <a:gd name="T8" fmla="*/ 68 w 177"/>
              <a:gd name="T9" fmla="*/ 24 h 106"/>
              <a:gd name="T10" fmla="*/ 38 w 177"/>
              <a:gd name="T11" fmla="*/ 17 h 106"/>
              <a:gd name="T12" fmla="*/ 12 w 177"/>
              <a:gd name="T13" fmla="*/ 6 h 106"/>
              <a:gd name="T14" fmla="*/ 3 w 177"/>
              <a:gd name="T15" fmla="*/ 29 h 106"/>
              <a:gd name="T16" fmla="*/ 60 w 177"/>
              <a:gd name="T17" fmla="*/ 94 h 106"/>
              <a:gd name="T18" fmla="*/ 61 w 177"/>
              <a:gd name="T19" fmla="*/ 96 h 106"/>
              <a:gd name="T20" fmla="*/ 161 w 177"/>
              <a:gd name="T21" fmla="*/ 91 h 106"/>
              <a:gd name="T22" fmla="*/ 170 w 177"/>
              <a:gd name="T23" fmla="*/ 71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77" h="106">
                <a:moveTo>
                  <a:pt x="170" y="71"/>
                </a:moveTo>
                <a:cubicBezTo>
                  <a:pt x="165" y="66"/>
                  <a:pt x="157" y="66"/>
                  <a:pt x="150" y="68"/>
                </a:cubicBezTo>
                <a:cubicBezTo>
                  <a:pt x="155" y="57"/>
                  <a:pt x="142" y="47"/>
                  <a:pt x="131" y="52"/>
                </a:cubicBezTo>
                <a:cubicBezTo>
                  <a:pt x="136" y="39"/>
                  <a:pt x="119" y="25"/>
                  <a:pt x="106" y="34"/>
                </a:cubicBezTo>
                <a:cubicBezTo>
                  <a:pt x="108" y="12"/>
                  <a:pt x="82" y="9"/>
                  <a:pt x="68" y="24"/>
                </a:cubicBezTo>
                <a:cubicBezTo>
                  <a:pt x="61" y="12"/>
                  <a:pt x="45" y="0"/>
                  <a:pt x="38" y="17"/>
                </a:cubicBezTo>
                <a:cubicBezTo>
                  <a:pt x="31" y="10"/>
                  <a:pt x="21" y="3"/>
                  <a:pt x="12" y="6"/>
                </a:cubicBezTo>
                <a:cubicBezTo>
                  <a:pt x="2" y="10"/>
                  <a:pt x="0" y="20"/>
                  <a:pt x="3" y="29"/>
                </a:cubicBezTo>
                <a:cubicBezTo>
                  <a:pt x="9" y="59"/>
                  <a:pt x="35" y="79"/>
                  <a:pt x="60" y="94"/>
                </a:cubicBezTo>
                <a:cubicBezTo>
                  <a:pt x="59" y="95"/>
                  <a:pt x="60" y="96"/>
                  <a:pt x="61" y="96"/>
                </a:cubicBezTo>
                <a:cubicBezTo>
                  <a:pt x="94" y="99"/>
                  <a:pt x="130" y="106"/>
                  <a:pt x="161" y="91"/>
                </a:cubicBezTo>
                <a:cubicBezTo>
                  <a:pt x="167" y="88"/>
                  <a:pt x="177" y="78"/>
                  <a:pt x="170" y="71"/>
                </a:cubicBezTo>
                <a:close/>
              </a:path>
            </a:pathLst>
          </a:custGeom>
          <a:solidFill>
            <a:srgbClr val="FEC1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6" name="Freeform 43"/>
          <p:cNvSpPr/>
          <p:nvPr/>
        </p:nvSpPr>
        <p:spPr bwMode="auto">
          <a:xfrm>
            <a:off x="4595813" y="-162293"/>
            <a:ext cx="392113" cy="484188"/>
          </a:xfrm>
          <a:custGeom>
            <a:avLst/>
            <a:gdLst>
              <a:gd name="T0" fmla="*/ 43 w 143"/>
              <a:gd name="T1" fmla="*/ 20 h 176"/>
              <a:gd name="T2" fmla="*/ 18 w 143"/>
              <a:gd name="T3" fmla="*/ 1 h 176"/>
              <a:gd name="T4" fmla="*/ 3 w 143"/>
              <a:gd name="T5" fmla="*/ 21 h 176"/>
              <a:gd name="T6" fmla="*/ 8 w 143"/>
              <a:gd name="T7" fmla="*/ 66 h 176"/>
              <a:gd name="T8" fmla="*/ 32 w 143"/>
              <a:gd name="T9" fmla="*/ 120 h 176"/>
              <a:gd name="T10" fmla="*/ 33 w 143"/>
              <a:gd name="T11" fmla="*/ 120 h 176"/>
              <a:gd name="T12" fmla="*/ 33 w 143"/>
              <a:gd name="T13" fmla="*/ 118 h 176"/>
              <a:gd name="T14" fmla="*/ 134 w 143"/>
              <a:gd name="T15" fmla="*/ 145 h 176"/>
              <a:gd name="T16" fmla="*/ 129 w 143"/>
              <a:gd name="T17" fmla="*/ 113 h 176"/>
              <a:gd name="T18" fmla="*/ 129 w 143"/>
              <a:gd name="T19" fmla="*/ 103 h 176"/>
              <a:gd name="T20" fmla="*/ 128 w 143"/>
              <a:gd name="T21" fmla="*/ 91 h 176"/>
              <a:gd name="T22" fmla="*/ 112 w 143"/>
              <a:gd name="T23" fmla="*/ 73 h 176"/>
              <a:gd name="T24" fmla="*/ 112 w 143"/>
              <a:gd name="T25" fmla="*/ 73 h 176"/>
              <a:gd name="T26" fmla="*/ 86 w 143"/>
              <a:gd name="T27" fmla="*/ 44 h 176"/>
              <a:gd name="T28" fmla="*/ 76 w 143"/>
              <a:gd name="T29" fmla="*/ 15 h 176"/>
              <a:gd name="T30" fmla="*/ 43 w 143"/>
              <a:gd name="T31" fmla="*/ 20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43" h="176">
                <a:moveTo>
                  <a:pt x="43" y="20"/>
                </a:moveTo>
                <a:cubicBezTo>
                  <a:pt x="37" y="12"/>
                  <a:pt x="29" y="0"/>
                  <a:pt x="18" y="1"/>
                </a:cubicBezTo>
                <a:cubicBezTo>
                  <a:pt x="8" y="1"/>
                  <a:pt x="4" y="13"/>
                  <a:pt x="3" y="21"/>
                </a:cubicBezTo>
                <a:cubicBezTo>
                  <a:pt x="0" y="36"/>
                  <a:pt x="3" y="52"/>
                  <a:pt x="8" y="66"/>
                </a:cubicBezTo>
                <a:cubicBezTo>
                  <a:pt x="16" y="84"/>
                  <a:pt x="29" y="100"/>
                  <a:pt x="32" y="120"/>
                </a:cubicBezTo>
                <a:cubicBezTo>
                  <a:pt x="33" y="120"/>
                  <a:pt x="33" y="120"/>
                  <a:pt x="33" y="120"/>
                </a:cubicBezTo>
                <a:cubicBezTo>
                  <a:pt x="33" y="119"/>
                  <a:pt x="33" y="119"/>
                  <a:pt x="33" y="118"/>
                </a:cubicBezTo>
                <a:cubicBezTo>
                  <a:pt x="52" y="144"/>
                  <a:pt x="106" y="176"/>
                  <a:pt x="134" y="145"/>
                </a:cubicBezTo>
                <a:cubicBezTo>
                  <a:pt x="143" y="134"/>
                  <a:pt x="138" y="122"/>
                  <a:pt x="129" y="113"/>
                </a:cubicBezTo>
                <a:cubicBezTo>
                  <a:pt x="125" y="109"/>
                  <a:pt x="127" y="108"/>
                  <a:pt x="129" y="103"/>
                </a:cubicBezTo>
                <a:cubicBezTo>
                  <a:pt x="130" y="99"/>
                  <a:pt x="129" y="95"/>
                  <a:pt x="128" y="91"/>
                </a:cubicBezTo>
                <a:cubicBezTo>
                  <a:pt x="126" y="83"/>
                  <a:pt x="120" y="76"/>
                  <a:pt x="112" y="73"/>
                </a:cubicBezTo>
                <a:cubicBezTo>
                  <a:pt x="112" y="73"/>
                  <a:pt x="112" y="73"/>
                  <a:pt x="112" y="73"/>
                </a:cubicBezTo>
                <a:cubicBezTo>
                  <a:pt x="115" y="60"/>
                  <a:pt x="100" y="41"/>
                  <a:pt x="86" y="44"/>
                </a:cubicBezTo>
                <a:cubicBezTo>
                  <a:pt x="90" y="33"/>
                  <a:pt x="86" y="21"/>
                  <a:pt x="76" y="15"/>
                </a:cubicBezTo>
                <a:cubicBezTo>
                  <a:pt x="64" y="7"/>
                  <a:pt x="51" y="11"/>
                  <a:pt x="43" y="20"/>
                </a:cubicBezTo>
                <a:close/>
              </a:path>
            </a:pathLst>
          </a:custGeom>
          <a:solidFill>
            <a:srgbClr val="FF78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7" name="Freeform 44"/>
          <p:cNvSpPr/>
          <p:nvPr/>
        </p:nvSpPr>
        <p:spPr bwMode="auto">
          <a:xfrm>
            <a:off x="4324350" y="-24181"/>
            <a:ext cx="546100" cy="498475"/>
          </a:xfrm>
          <a:custGeom>
            <a:avLst/>
            <a:gdLst>
              <a:gd name="T0" fmla="*/ 111 w 199"/>
              <a:gd name="T1" fmla="*/ 21 h 181"/>
              <a:gd name="T2" fmla="*/ 115 w 199"/>
              <a:gd name="T3" fmla="*/ 48 h 181"/>
              <a:gd name="T4" fmla="*/ 126 w 199"/>
              <a:gd name="T5" fmla="*/ 70 h 181"/>
              <a:gd name="T6" fmla="*/ 59 w 199"/>
              <a:gd name="T7" fmla="*/ 113 h 181"/>
              <a:gd name="T8" fmla="*/ 1 w 199"/>
              <a:gd name="T9" fmla="*/ 180 h 181"/>
              <a:gd name="T10" fmla="*/ 2 w 199"/>
              <a:gd name="T11" fmla="*/ 181 h 181"/>
              <a:gd name="T12" fmla="*/ 25 w 199"/>
              <a:gd name="T13" fmla="*/ 158 h 181"/>
              <a:gd name="T14" fmla="*/ 54 w 199"/>
              <a:gd name="T15" fmla="*/ 123 h 181"/>
              <a:gd name="T16" fmla="*/ 90 w 199"/>
              <a:gd name="T17" fmla="*/ 94 h 181"/>
              <a:gd name="T18" fmla="*/ 128 w 199"/>
              <a:gd name="T19" fmla="*/ 73 h 181"/>
              <a:gd name="T20" fmla="*/ 128 w 199"/>
              <a:gd name="T21" fmla="*/ 73 h 181"/>
              <a:gd name="T22" fmla="*/ 130 w 199"/>
              <a:gd name="T23" fmla="*/ 74 h 181"/>
              <a:gd name="T24" fmla="*/ 184 w 199"/>
              <a:gd name="T25" fmla="*/ 93 h 181"/>
              <a:gd name="T26" fmla="*/ 176 w 199"/>
              <a:gd name="T27" fmla="*/ 63 h 181"/>
              <a:gd name="T28" fmla="*/ 169 w 199"/>
              <a:gd name="T29" fmla="*/ 38 h 181"/>
              <a:gd name="T30" fmla="*/ 145 w 199"/>
              <a:gd name="T31" fmla="*/ 31 h 181"/>
              <a:gd name="T32" fmla="*/ 111 w 199"/>
              <a:gd name="T33" fmla="*/ 21 h 1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99" h="181">
                <a:moveTo>
                  <a:pt x="111" y="21"/>
                </a:moveTo>
                <a:cubicBezTo>
                  <a:pt x="109" y="30"/>
                  <a:pt x="112" y="40"/>
                  <a:pt x="115" y="48"/>
                </a:cubicBezTo>
                <a:cubicBezTo>
                  <a:pt x="118" y="55"/>
                  <a:pt x="121" y="63"/>
                  <a:pt x="126" y="70"/>
                </a:cubicBezTo>
                <a:cubicBezTo>
                  <a:pt x="101" y="78"/>
                  <a:pt x="78" y="95"/>
                  <a:pt x="59" y="113"/>
                </a:cubicBezTo>
                <a:cubicBezTo>
                  <a:pt x="37" y="133"/>
                  <a:pt x="22" y="159"/>
                  <a:pt x="1" y="180"/>
                </a:cubicBezTo>
                <a:cubicBezTo>
                  <a:pt x="0" y="180"/>
                  <a:pt x="1" y="181"/>
                  <a:pt x="2" y="181"/>
                </a:cubicBezTo>
                <a:cubicBezTo>
                  <a:pt x="11" y="175"/>
                  <a:pt x="18" y="166"/>
                  <a:pt x="25" y="158"/>
                </a:cubicBezTo>
                <a:cubicBezTo>
                  <a:pt x="34" y="146"/>
                  <a:pt x="44" y="134"/>
                  <a:pt x="54" y="123"/>
                </a:cubicBezTo>
                <a:cubicBezTo>
                  <a:pt x="65" y="112"/>
                  <a:pt x="77" y="102"/>
                  <a:pt x="90" y="94"/>
                </a:cubicBezTo>
                <a:cubicBezTo>
                  <a:pt x="102" y="86"/>
                  <a:pt x="115" y="80"/>
                  <a:pt x="128" y="73"/>
                </a:cubicBezTo>
                <a:cubicBezTo>
                  <a:pt x="128" y="73"/>
                  <a:pt x="128" y="73"/>
                  <a:pt x="128" y="73"/>
                </a:cubicBezTo>
                <a:cubicBezTo>
                  <a:pt x="129" y="74"/>
                  <a:pt x="129" y="74"/>
                  <a:pt x="130" y="74"/>
                </a:cubicBezTo>
                <a:cubicBezTo>
                  <a:pt x="144" y="87"/>
                  <a:pt x="164" y="102"/>
                  <a:pt x="184" y="93"/>
                </a:cubicBezTo>
                <a:cubicBezTo>
                  <a:pt x="199" y="85"/>
                  <a:pt x="188" y="67"/>
                  <a:pt x="176" y="63"/>
                </a:cubicBezTo>
                <a:cubicBezTo>
                  <a:pt x="178" y="54"/>
                  <a:pt x="175" y="45"/>
                  <a:pt x="169" y="38"/>
                </a:cubicBezTo>
                <a:cubicBezTo>
                  <a:pt x="164" y="31"/>
                  <a:pt x="153" y="26"/>
                  <a:pt x="145" y="31"/>
                </a:cubicBezTo>
                <a:cubicBezTo>
                  <a:pt x="140" y="18"/>
                  <a:pt x="118" y="0"/>
                  <a:pt x="111" y="21"/>
                </a:cubicBezTo>
                <a:close/>
              </a:path>
            </a:pathLst>
          </a:custGeom>
          <a:solidFill>
            <a:srgbClr val="FEC1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8" name="Freeform 45"/>
          <p:cNvSpPr/>
          <p:nvPr/>
        </p:nvSpPr>
        <p:spPr bwMode="auto">
          <a:xfrm>
            <a:off x="4402138" y="-59106"/>
            <a:ext cx="141288" cy="339725"/>
          </a:xfrm>
          <a:custGeom>
            <a:avLst/>
            <a:gdLst>
              <a:gd name="T0" fmla="*/ 16 w 52"/>
              <a:gd name="T1" fmla="*/ 2 h 124"/>
              <a:gd name="T2" fmla="*/ 13 w 52"/>
              <a:gd name="T3" fmla="*/ 3 h 124"/>
              <a:gd name="T4" fmla="*/ 35 w 52"/>
              <a:gd name="T5" fmla="*/ 123 h 124"/>
              <a:gd name="T6" fmla="*/ 35 w 52"/>
              <a:gd name="T7" fmla="*/ 123 h 124"/>
              <a:gd name="T8" fmla="*/ 36 w 52"/>
              <a:gd name="T9" fmla="*/ 123 h 124"/>
              <a:gd name="T10" fmla="*/ 36 w 52"/>
              <a:gd name="T11" fmla="*/ 122 h 124"/>
              <a:gd name="T12" fmla="*/ 36 w 52"/>
              <a:gd name="T13" fmla="*/ 122 h 124"/>
              <a:gd name="T14" fmla="*/ 47 w 52"/>
              <a:gd name="T15" fmla="*/ 64 h 124"/>
              <a:gd name="T16" fmla="*/ 19 w 52"/>
              <a:gd name="T17" fmla="*/ 1 h 124"/>
              <a:gd name="T18" fmla="*/ 16 w 52"/>
              <a:gd name="T19" fmla="*/ 2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2" h="124">
                <a:moveTo>
                  <a:pt x="16" y="2"/>
                </a:moveTo>
                <a:cubicBezTo>
                  <a:pt x="15" y="2"/>
                  <a:pt x="14" y="2"/>
                  <a:pt x="13" y="3"/>
                </a:cubicBezTo>
                <a:cubicBezTo>
                  <a:pt x="0" y="43"/>
                  <a:pt x="0" y="94"/>
                  <a:pt x="35" y="123"/>
                </a:cubicBezTo>
                <a:cubicBezTo>
                  <a:pt x="35" y="123"/>
                  <a:pt x="35" y="123"/>
                  <a:pt x="35" y="123"/>
                </a:cubicBezTo>
                <a:cubicBezTo>
                  <a:pt x="35" y="123"/>
                  <a:pt x="35" y="123"/>
                  <a:pt x="36" y="123"/>
                </a:cubicBezTo>
                <a:cubicBezTo>
                  <a:pt x="36" y="124"/>
                  <a:pt x="37" y="123"/>
                  <a:pt x="36" y="122"/>
                </a:cubicBezTo>
                <a:cubicBezTo>
                  <a:pt x="36" y="122"/>
                  <a:pt x="36" y="122"/>
                  <a:pt x="36" y="122"/>
                </a:cubicBezTo>
                <a:cubicBezTo>
                  <a:pt x="52" y="109"/>
                  <a:pt x="50" y="81"/>
                  <a:pt x="47" y="64"/>
                </a:cubicBezTo>
                <a:cubicBezTo>
                  <a:pt x="44" y="42"/>
                  <a:pt x="35" y="18"/>
                  <a:pt x="19" y="1"/>
                </a:cubicBezTo>
                <a:cubicBezTo>
                  <a:pt x="18" y="0"/>
                  <a:pt x="16" y="1"/>
                  <a:pt x="16" y="2"/>
                </a:cubicBezTo>
                <a:close/>
              </a:path>
            </a:pathLst>
          </a:custGeom>
          <a:solidFill>
            <a:srgbClr val="FF78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9" name="Freeform 46"/>
          <p:cNvSpPr/>
          <p:nvPr/>
        </p:nvSpPr>
        <p:spPr bwMode="auto">
          <a:xfrm>
            <a:off x="4418013" y="301257"/>
            <a:ext cx="342900" cy="150813"/>
          </a:xfrm>
          <a:custGeom>
            <a:avLst/>
            <a:gdLst>
              <a:gd name="T0" fmla="*/ 123 w 125"/>
              <a:gd name="T1" fmla="*/ 38 h 55"/>
              <a:gd name="T2" fmla="*/ 122 w 125"/>
              <a:gd name="T3" fmla="*/ 36 h 55"/>
              <a:gd name="T4" fmla="*/ 1 w 125"/>
              <a:gd name="T5" fmla="*/ 27 h 55"/>
              <a:gd name="T6" fmla="*/ 1 w 125"/>
              <a:gd name="T7" fmla="*/ 27 h 55"/>
              <a:gd name="T8" fmla="*/ 0 w 125"/>
              <a:gd name="T9" fmla="*/ 27 h 55"/>
              <a:gd name="T10" fmla="*/ 1 w 125"/>
              <a:gd name="T11" fmla="*/ 28 h 55"/>
              <a:gd name="T12" fmla="*/ 2 w 125"/>
              <a:gd name="T13" fmla="*/ 28 h 55"/>
              <a:gd name="T14" fmla="*/ 55 w 125"/>
              <a:gd name="T15" fmla="*/ 53 h 55"/>
              <a:gd name="T16" fmla="*/ 123 w 125"/>
              <a:gd name="T17" fmla="*/ 42 h 55"/>
              <a:gd name="T18" fmla="*/ 123 w 125"/>
              <a:gd name="T19" fmla="*/ 38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25" h="55">
                <a:moveTo>
                  <a:pt x="123" y="38"/>
                </a:moveTo>
                <a:cubicBezTo>
                  <a:pt x="123" y="37"/>
                  <a:pt x="123" y="36"/>
                  <a:pt x="122" y="36"/>
                </a:cubicBezTo>
                <a:cubicBezTo>
                  <a:pt x="88" y="12"/>
                  <a:pt x="38" y="0"/>
                  <a:pt x="1" y="27"/>
                </a:cubicBezTo>
                <a:cubicBezTo>
                  <a:pt x="1" y="27"/>
                  <a:pt x="1" y="27"/>
                  <a:pt x="1" y="27"/>
                </a:cubicBezTo>
                <a:cubicBezTo>
                  <a:pt x="1" y="27"/>
                  <a:pt x="1" y="27"/>
                  <a:pt x="0" y="27"/>
                </a:cubicBezTo>
                <a:cubicBezTo>
                  <a:pt x="0" y="28"/>
                  <a:pt x="0" y="29"/>
                  <a:pt x="1" y="28"/>
                </a:cubicBezTo>
                <a:cubicBezTo>
                  <a:pt x="1" y="28"/>
                  <a:pt x="1" y="28"/>
                  <a:pt x="2" y="28"/>
                </a:cubicBezTo>
                <a:cubicBezTo>
                  <a:pt x="10" y="47"/>
                  <a:pt x="38" y="52"/>
                  <a:pt x="55" y="53"/>
                </a:cubicBezTo>
                <a:cubicBezTo>
                  <a:pt x="78" y="55"/>
                  <a:pt x="103" y="52"/>
                  <a:pt x="123" y="42"/>
                </a:cubicBezTo>
                <a:cubicBezTo>
                  <a:pt x="125" y="41"/>
                  <a:pt x="124" y="39"/>
                  <a:pt x="123" y="38"/>
                </a:cubicBezTo>
                <a:close/>
              </a:path>
            </a:pathLst>
          </a:custGeom>
          <a:solidFill>
            <a:srgbClr val="FF78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0" name="Freeform 47"/>
          <p:cNvSpPr/>
          <p:nvPr/>
        </p:nvSpPr>
        <p:spPr bwMode="auto">
          <a:xfrm>
            <a:off x="3819525" y="-141656"/>
            <a:ext cx="417513" cy="514350"/>
          </a:xfrm>
          <a:custGeom>
            <a:avLst/>
            <a:gdLst>
              <a:gd name="T0" fmla="*/ 70 w 152"/>
              <a:gd name="T1" fmla="*/ 16 h 187"/>
              <a:gd name="T2" fmla="*/ 77 w 152"/>
              <a:gd name="T3" fmla="*/ 30 h 187"/>
              <a:gd name="T4" fmla="*/ 74 w 152"/>
              <a:gd name="T5" fmla="*/ 80 h 187"/>
              <a:gd name="T6" fmla="*/ 74 w 152"/>
              <a:gd name="T7" fmla="*/ 80 h 187"/>
              <a:gd name="T8" fmla="*/ 34 w 152"/>
              <a:gd name="T9" fmla="*/ 126 h 187"/>
              <a:gd name="T10" fmla="*/ 31 w 152"/>
              <a:gd name="T11" fmla="*/ 77 h 187"/>
              <a:gd name="T12" fmla="*/ 40 w 152"/>
              <a:gd name="T13" fmla="*/ 74 h 187"/>
              <a:gd name="T14" fmla="*/ 40 w 152"/>
              <a:gd name="T15" fmla="*/ 52 h 187"/>
              <a:gd name="T16" fmla="*/ 16 w 152"/>
              <a:gd name="T17" fmla="*/ 54 h 187"/>
              <a:gd name="T18" fmla="*/ 18 w 152"/>
              <a:gd name="T19" fmla="*/ 75 h 187"/>
              <a:gd name="T20" fmla="*/ 20 w 152"/>
              <a:gd name="T21" fmla="*/ 75 h 187"/>
              <a:gd name="T22" fmla="*/ 26 w 152"/>
              <a:gd name="T23" fmla="*/ 77 h 187"/>
              <a:gd name="T24" fmla="*/ 31 w 152"/>
              <a:gd name="T25" fmla="*/ 101 h 187"/>
              <a:gd name="T26" fmla="*/ 30 w 152"/>
              <a:gd name="T27" fmla="*/ 133 h 187"/>
              <a:gd name="T28" fmla="*/ 0 w 152"/>
              <a:gd name="T29" fmla="*/ 185 h 187"/>
              <a:gd name="T30" fmla="*/ 2 w 152"/>
              <a:gd name="T31" fmla="*/ 186 h 187"/>
              <a:gd name="T32" fmla="*/ 18 w 152"/>
              <a:gd name="T33" fmla="*/ 161 h 187"/>
              <a:gd name="T34" fmla="*/ 84 w 152"/>
              <a:gd name="T35" fmla="*/ 160 h 187"/>
              <a:gd name="T36" fmla="*/ 91 w 152"/>
              <a:gd name="T37" fmla="*/ 175 h 187"/>
              <a:gd name="T38" fmla="*/ 109 w 152"/>
              <a:gd name="T39" fmla="*/ 168 h 187"/>
              <a:gd name="T40" fmla="*/ 104 w 152"/>
              <a:gd name="T41" fmla="*/ 152 h 187"/>
              <a:gd name="T42" fmla="*/ 86 w 152"/>
              <a:gd name="T43" fmla="*/ 156 h 187"/>
              <a:gd name="T44" fmla="*/ 19 w 152"/>
              <a:gd name="T45" fmla="*/ 158 h 187"/>
              <a:gd name="T46" fmla="*/ 54 w 152"/>
              <a:gd name="T47" fmla="*/ 108 h 187"/>
              <a:gd name="T48" fmla="*/ 114 w 152"/>
              <a:gd name="T49" fmla="*/ 109 h 187"/>
              <a:gd name="T50" fmla="*/ 113 w 152"/>
              <a:gd name="T51" fmla="*/ 110 h 187"/>
              <a:gd name="T52" fmla="*/ 115 w 152"/>
              <a:gd name="T53" fmla="*/ 113 h 187"/>
              <a:gd name="T54" fmla="*/ 123 w 152"/>
              <a:gd name="T55" fmla="*/ 125 h 187"/>
              <a:gd name="T56" fmla="*/ 140 w 152"/>
              <a:gd name="T57" fmla="*/ 115 h 187"/>
              <a:gd name="T58" fmla="*/ 131 w 152"/>
              <a:gd name="T59" fmla="*/ 99 h 187"/>
              <a:gd name="T60" fmla="*/ 117 w 152"/>
              <a:gd name="T61" fmla="*/ 104 h 187"/>
              <a:gd name="T62" fmla="*/ 57 w 152"/>
              <a:gd name="T63" fmla="*/ 104 h 187"/>
              <a:gd name="T64" fmla="*/ 99 w 152"/>
              <a:gd name="T65" fmla="*/ 64 h 187"/>
              <a:gd name="T66" fmla="*/ 126 w 152"/>
              <a:gd name="T67" fmla="*/ 67 h 187"/>
              <a:gd name="T68" fmla="*/ 125 w 152"/>
              <a:gd name="T69" fmla="*/ 68 h 187"/>
              <a:gd name="T70" fmla="*/ 139 w 152"/>
              <a:gd name="T71" fmla="*/ 78 h 187"/>
              <a:gd name="T72" fmla="*/ 151 w 152"/>
              <a:gd name="T73" fmla="*/ 66 h 187"/>
              <a:gd name="T74" fmla="*/ 140 w 152"/>
              <a:gd name="T75" fmla="*/ 57 h 187"/>
              <a:gd name="T76" fmla="*/ 127 w 152"/>
              <a:gd name="T77" fmla="*/ 63 h 187"/>
              <a:gd name="T78" fmla="*/ 102 w 152"/>
              <a:gd name="T79" fmla="*/ 62 h 187"/>
              <a:gd name="T80" fmla="*/ 127 w 152"/>
              <a:gd name="T81" fmla="*/ 42 h 187"/>
              <a:gd name="T82" fmla="*/ 140 w 152"/>
              <a:gd name="T83" fmla="*/ 39 h 187"/>
              <a:gd name="T84" fmla="*/ 138 w 152"/>
              <a:gd name="T85" fmla="*/ 23 h 187"/>
              <a:gd name="T86" fmla="*/ 124 w 152"/>
              <a:gd name="T87" fmla="*/ 23 h 187"/>
              <a:gd name="T88" fmla="*/ 123 w 152"/>
              <a:gd name="T89" fmla="*/ 40 h 187"/>
              <a:gd name="T90" fmla="*/ 78 w 152"/>
              <a:gd name="T91" fmla="*/ 76 h 187"/>
              <a:gd name="T92" fmla="*/ 82 w 152"/>
              <a:gd name="T93" fmla="*/ 31 h 187"/>
              <a:gd name="T94" fmla="*/ 84 w 152"/>
              <a:gd name="T95" fmla="*/ 31 h 187"/>
              <a:gd name="T96" fmla="*/ 85 w 152"/>
              <a:gd name="T97" fmla="*/ 31 h 187"/>
              <a:gd name="T98" fmla="*/ 98 w 152"/>
              <a:gd name="T99" fmla="*/ 18 h 187"/>
              <a:gd name="T100" fmla="*/ 82 w 152"/>
              <a:gd name="T101" fmla="*/ 1 h 187"/>
              <a:gd name="T102" fmla="*/ 70 w 152"/>
              <a:gd name="T103" fmla="*/ 16 h 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52" h="187">
                <a:moveTo>
                  <a:pt x="70" y="16"/>
                </a:moveTo>
                <a:cubicBezTo>
                  <a:pt x="69" y="22"/>
                  <a:pt x="72" y="27"/>
                  <a:pt x="77" y="30"/>
                </a:cubicBezTo>
                <a:cubicBezTo>
                  <a:pt x="78" y="47"/>
                  <a:pt x="79" y="63"/>
                  <a:pt x="74" y="80"/>
                </a:cubicBezTo>
                <a:cubicBezTo>
                  <a:pt x="74" y="80"/>
                  <a:pt x="74" y="80"/>
                  <a:pt x="74" y="80"/>
                </a:cubicBezTo>
                <a:cubicBezTo>
                  <a:pt x="59" y="94"/>
                  <a:pt x="46" y="110"/>
                  <a:pt x="34" y="126"/>
                </a:cubicBezTo>
                <a:cubicBezTo>
                  <a:pt x="38" y="111"/>
                  <a:pt x="36" y="92"/>
                  <a:pt x="31" y="77"/>
                </a:cubicBezTo>
                <a:cubicBezTo>
                  <a:pt x="35" y="77"/>
                  <a:pt x="38" y="76"/>
                  <a:pt x="40" y="74"/>
                </a:cubicBezTo>
                <a:cubicBezTo>
                  <a:pt x="49" y="70"/>
                  <a:pt x="48" y="57"/>
                  <a:pt x="40" y="52"/>
                </a:cubicBezTo>
                <a:cubicBezTo>
                  <a:pt x="33" y="47"/>
                  <a:pt x="22" y="49"/>
                  <a:pt x="16" y="54"/>
                </a:cubicBezTo>
                <a:cubicBezTo>
                  <a:pt x="8" y="60"/>
                  <a:pt x="10" y="70"/>
                  <a:pt x="18" y="75"/>
                </a:cubicBezTo>
                <a:cubicBezTo>
                  <a:pt x="19" y="76"/>
                  <a:pt x="20" y="75"/>
                  <a:pt x="20" y="75"/>
                </a:cubicBezTo>
                <a:cubicBezTo>
                  <a:pt x="22" y="76"/>
                  <a:pt x="24" y="77"/>
                  <a:pt x="26" y="77"/>
                </a:cubicBezTo>
                <a:cubicBezTo>
                  <a:pt x="28" y="85"/>
                  <a:pt x="30" y="93"/>
                  <a:pt x="31" y="101"/>
                </a:cubicBezTo>
                <a:cubicBezTo>
                  <a:pt x="33" y="112"/>
                  <a:pt x="32" y="122"/>
                  <a:pt x="30" y="133"/>
                </a:cubicBezTo>
                <a:cubicBezTo>
                  <a:pt x="18" y="149"/>
                  <a:pt x="8" y="167"/>
                  <a:pt x="0" y="185"/>
                </a:cubicBezTo>
                <a:cubicBezTo>
                  <a:pt x="0" y="186"/>
                  <a:pt x="1" y="187"/>
                  <a:pt x="2" y="186"/>
                </a:cubicBezTo>
                <a:cubicBezTo>
                  <a:pt x="7" y="178"/>
                  <a:pt x="12" y="169"/>
                  <a:pt x="18" y="161"/>
                </a:cubicBezTo>
                <a:cubicBezTo>
                  <a:pt x="40" y="153"/>
                  <a:pt x="62" y="158"/>
                  <a:pt x="84" y="160"/>
                </a:cubicBezTo>
                <a:cubicBezTo>
                  <a:pt x="83" y="166"/>
                  <a:pt x="85" y="172"/>
                  <a:pt x="91" y="175"/>
                </a:cubicBezTo>
                <a:cubicBezTo>
                  <a:pt x="97" y="178"/>
                  <a:pt x="107" y="176"/>
                  <a:pt x="109" y="168"/>
                </a:cubicBezTo>
                <a:cubicBezTo>
                  <a:pt x="111" y="162"/>
                  <a:pt x="109" y="156"/>
                  <a:pt x="104" y="152"/>
                </a:cubicBezTo>
                <a:cubicBezTo>
                  <a:pt x="99" y="148"/>
                  <a:pt x="90" y="151"/>
                  <a:pt x="86" y="156"/>
                </a:cubicBezTo>
                <a:cubicBezTo>
                  <a:pt x="65" y="151"/>
                  <a:pt x="39" y="150"/>
                  <a:pt x="19" y="158"/>
                </a:cubicBezTo>
                <a:cubicBezTo>
                  <a:pt x="30" y="141"/>
                  <a:pt x="41" y="124"/>
                  <a:pt x="54" y="108"/>
                </a:cubicBezTo>
                <a:cubicBezTo>
                  <a:pt x="75" y="100"/>
                  <a:pt x="94" y="104"/>
                  <a:pt x="114" y="109"/>
                </a:cubicBezTo>
                <a:cubicBezTo>
                  <a:pt x="114" y="109"/>
                  <a:pt x="114" y="110"/>
                  <a:pt x="113" y="110"/>
                </a:cubicBezTo>
                <a:cubicBezTo>
                  <a:pt x="113" y="111"/>
                  <a:pt x="114" y="112"/>
                  <a:pt x="115" y="113"/>
                </a:cubicBezTo>
                <a:cubicBezTo>
                  <a:pt x="115" y="118"/>
                  <a:pt x="119" y="123"/>
                  <a:pt x="123" y="125"/>
                </a:cubicBezTo>
                <a:cubicBezTo>
                  <a:pt x="130" y="129"/>
                  <a:pt x="138" y="121"/>
                  <a:pt x="140" y="115"/>
                </a:cubicBezTo>
                <a:cubicBezTo>
                  <a:pt x="142" y="108"/>
                  <a:pt x="137" y="101"/>
                  <a:pt x="131" y="99"/>
                </a:cubicBezTo>
                <a:cubicBezTo>
                  <a:pt x="125" y="97"/>
                  <a:pt x="120" y="100"/>
                  <a:pt x="117" y="104"/>
                </a:cubicBezTo>
                <a:cubicBezTo>
                  <a:pt x="97" y="99"/>
                  <a:pt x="75" y="97"/>
                  <a:pt x="57" y="104"/>
                </a:cubicBezTo>
                <a:cubicBezTo>
                  <a:pt x="70" y="89"/>
                  <a:pt x="84" y="76"/>
                  <a:pt x="99" y="64"/>
                </a:cubicBezTo>
                <a:cubicBezTo>
                  <a:pt x="108" y="64"/>
                  <a:pt x="117" y="66"/>
                  <a:pt x="126" y="67"/>
                </a:cubicBezTo>
                <a:cubicBezTo>
                  <a:pt x="126" y="67"/>
                  <a:pt x="125" y="67"/>
                  <a:pt x="125" y="68"/>
                </a:cubicBezTo>
                <a:cubicBezTo>
                  <a:pt x="127" y="74"/>
                  <a:pt x="133" y="79"/>
                  <a:pt x="139" y="78"/>
                </a:cubicBezTo>
                <a:cubicBezTo>
                  <a:pt x="144" y="77"/>
                  <a:pt x="152" y="72"/>
                  <a:pt x="151" y="66"/>
                </a:cubicBezTo>
                <a:cubicBezTo>
                  <a:pt x="150" y="61"/>
                  <a:pt x="144" y="58"/>
                  <a:pt x="140" y="57"/>
                </a:cubicBezTo>
                <a:cubicBezTo>
                  <a:pt x="135" y="57"/>
                  <a:pt x="130" y="59"/>
                  <a:pt x="127" y="63"/>
                </a:cubicBezTo>
                <a:cubicBezTo>
                  <a:pt x="119" y="61"/>
                  <a:pt x="110" y="61"/>
                  <a:pt x="102" y="62"/>
                </a:cubicBezTo>
                <a:cubicBezTo>
                  <a:pt x="110" y="55"/>
                  <a:pt x="119" y="49"/>
                  <a:pt x="127" y="42"/>
                </a:cubicBezTo>
                <a:cubicBezTo>
                  <a:pt x="131" y="44"/>
                  <a:pt x="137" y="43"/>
                  <a:pt x="140" y="39"/>
                </a:cubicBezTo>
                <a:cubicBezTo>
                  <a:pt x="144" y="33"/>
                  <a:pt x="145" y="27"/>
                  <a:pt x="138" y="23"/>
                </a:cubicBezTo>
                <a:cubicBezTo>
                  <a:pt x="134" y="20"/>
                  <a:pt x="128" y="20"/>
                  <a:pt x="124" y="23"/>
                </a:cubicBezTo>
                <a:cubicBezTo>
                  <a:pt x="118" y="27"/>
                  <a:pt x="120" y="35"/>
                  <a:pt x="123" y="40"/>
                </a:cubicBezTo>
                <a:cubicBezTo>
                  <a:pt x="107" y="51"/>
                  <a:pt x="92" y="63"/>
                  <a:pt x="78" y="76"/>
                </a:cubicBezTo>
                <a:cubicBezTo>
                  <a:pt x="84" y="63"/>
                  <a:pt x="85" y="46"/>
                  <a:pt x="82" y="31"/>
                </a:cubicBezTo>
                <a:cubicBezTo>
                  <a:pt x="83" y="31"/>
                  <a:pt x="84" y="31"/>
                  <a:pt x="84" y="31"/>
                </a:cubicBezTo>
                <a:cubicBezTo>
                  <a:pt x="85" y="31"/>
                  <a:pt x="85" y="31"/>
                  <a:pt x="85" y="31"/>
                </a:cubicBezTo>
                <a:cubicBezTo>
                  <a:pt x="92" y="31"/>
                  <a:pt x="98" y="26"/>
                  <a:pt x="98" y="18"/>
                </a:cubicBezTo>
                <a:cubicBezTo>
                  <a:pt x="98" y="11"/>
                  <a:pt x="91" y="0"/>
                  <a:pt x="82" y="1"/>
                </a:cubicBezTo>
                <a:cubicBezTo>
                  <a:pt x="75" y="2"/>
                  <a:pt x="70" y="9"/>
                  <a:pt x="70" y="16"/>
                </a:cubicBezTo>
                <a:close/>
              </a:path>
            </a:pathLst>
          </a:custGeom>
          <a:solidFill>
            <a:srgbClr val="FEC1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1" name="Freeform 48"/>
          <p:cNvSpPr/>
          <p:nvPr/>
        </p:nvSpPr>
        <p:spPr bwMode="auto">
          <a:xfrm>
            <a:off x="2909888" y="528269"/>
            <a:ext cx="1028700" cy="658813"/>
          </a:xfrm>
          <a:custGeom>
            <a:avLst/>
            <a:gdLst>
              <a:gd name="T0" fmla="*/ 373 w 375"/>
              <a:gd name="T1" fmla="*/ 204 h 239"/>
              <a:gd name="T2" fmla="*/ 372 w 375"/>
              <a:gd name="T3" fmla="*/ 203 h 239"/>
              <a:gd name="T4" fmla="*/ 349 w 375"/>
              <a:gd name="T5" fmla="*/ 152 h 239"/>
              <a:gd name="T6" fmla="*/ 313 w 375"/>
              <a:gd name="T7" fmla="*/ 116 h 239"/>
              <a:gd name="T8" fmla="*/ 235 w 375"/>
              <a:gd name="T9" fmla="*/ 120 h 239"/>
              <a:gd name="T10" fmla="*/ 235 w 375"/>
              <a:gd name="T11" fmla="*/ 121 h 239"/>
              <a:gd name="T12" fmla="*/ 126 w 375"/>
              <a:gd name="T13" fmla="*/ 95 h 239"/>
              <a:gd name="T14" fmla="*/ 92 w 375"/>
              <a:gd name="T15" fmla="*/ 90 h 239"/>
              <a:gd name="T16" fmla="*/ 150 w 375"/>
              <a:gd name="T17" fmla="*/ 54 h 239"/>
              <a:gd name="T18" fmla="*/ 192 w 375"/>
              <a:gd name="T19" fmla="*/ 41 h 239"/>
              <a:gd name="T20" fmla="*/ 192 w 375"/>
              <a:gd name="T21" fmla="*/ 42 h 239"/>
              <a:gd name="T22" fmla="*/ 296 w 375"/>
              <a:gd name="T23" fmla="*/ 59 h 239"/>
              <a:gd name="T24" fmla="*/ 297 w 375"/>
              <a:gd name="T25" fmla="*/ 56 h 239"/>
              <a:gd name="T26" fmla="*/ 296 w 375"/>
              <a:gd name="T27" fmla="*/ 55 h 239"/>
              <a:gd name="T28" fmla="*/ 296 w 375"/>
              <a:gd name="T29" fmla="*/ 55 h 239"/>
              <a:gd name="T30" fmla="*/ 193 w 375"/>
              <a:gd name="T31" fmla="*/ 37 h 239"/>
              <a:gd name="T32" fmla="*/ 144 w 375"/>
              <a:gd name="T33" fmla="*/ 53 h 239"/>
              <a:gd name="T34" fmla="*/ 90 w 375"/>
              <a:gd name="T35" fmla="*/ 90 h 239"/>
              <a:gd name="T36" fmla="*/ 58 w 375"/>
              <a:gd name="T37" fmla="*/ 85 h 239"/>
              <a:gd name="T38" fmla="*/ 0 w 375"/>
              <a:gd name="T39" fmla="*/ 90 h 239"/>
              <a:gd name="T40" fmla="*/ 1 w 375"/>
              <a:gd name="T41" fmla="*/ 92 h 239"/>
              <a:gd name="T42" fmla="*/ 67 w 375"/>
              <a:gd name="T43" fmla="*/ 90 h 239"/>
              <a:gd name="T44" fmla="*/ 88 w 375"/>
              <a:gd name="T45" fmla="*/ 93 h 239"/>
              <a:gd name="T46" fmla="*/ 89 w 375"/>
              <a:gd name="T47" fmla="*/ 93 h 239"/>
              <a:gd name="T48" fmla="*/ 89 w 375"/>
              <a:gd name="T49" fmla="*/ 93 h 239"/>
              <a:gd name="T50" fmla="*/ 131 w 375"/>
              <a:gd name="T51" fmla="*/ 100 h 239"/>
              <a:gd name="T52" fmla="*/ 161 w 375"/>
              <a:gd name="T53" fmla="*/ 127 h 239"/>
              <a:gd name="T54" fmla="*/ 166 w 375"/>
              <a:gd name="T55" fmla="*/ 133 h 239"/>
              <a:gd name="T56" fmla="*/ 166 w 375"/>
              <a:gd name="T57" fmla="*/ 133 h 239"/>
              <a:gd name="T58" fmla="*/ 190 w 375"/>
              <a:gd name="T59" fmla="*/ 189 h 239"/>
              <a:gd name="T60" fmla="*/ 217 w 375"/>
              <a:gd name="T61" fmla="*/ 213 h 239"/>
              <a:gd name="T62" fmla="*/ 240 w 375"/>
              <a:gd name="T63" fmla="*/ 238 h 239"/>
              <a:gd name="T64" fmla="*/ 242 w 375"/>
              <a:gd name="T65" fmla="*/ 237 h 239"/>
              <a:gd name="T66" fmla="*/ 241 w 375"/>
              <a:gd name="T67" fmla="*/ 234 h 239"/>
              <a:gd name="T68" fmla="*/ 170 w 375"/>
              <a:gd name="T69" fmla="*/ 132 h 239"/>
              <a:gd name="T70" fmla="*/ 162 w 375"/>
              <a:gd name="T71" fmla="*/ 122 h 239"/>
              <a:gd name="T72" fmla="*/ 136 w 375"/>
              <a:gd name="T73" fmla="*/ 101 h 239"/>
              <a:gd name="T74" fmla="*/ 211 w 375"/>
              <a:gd name="T75" fmla="*/ 118 h 239"/>
              <a:gd name="T76" fmla="*/ 235 w 375"/>
              <a:gd name="T77" fmla="*/ 126 h 239"/>
              <a:gd name="T78" fmla="*/ 290 w 375"/>
              <a:gd name="T79" fmla="*/ 175 h 239"/>
              <a:gd name="T80" fmla="*/ 330 w 375"/>
              <a:gd name="T81" fmla="*/ 189 h 239"/>
              <a:gd name="T82" fmla="*/ 372 w 375"/>
              <a:gd name="T83" fmla="*/ 207 h 239"/>
              <a:gd name="T84" fmla="*/ 373 w 375"/>
              <a:gd name="T85" fmla="*/ 204 h 2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375" h="239">
                <a:moveTo>
                  <a:pt x="373" y="204"/>
                </a:moveTo>
                <a:cubicBezTo>
                  <a:pt x="373" y="204"/>
                  <a:pt x="372" y="204"/>
                  <a:pt x="372" y="203"/>
                </a:cubicBezTo>
                <a:cubicBezTo>
                  <a:pt x="369" y="185"/>
                  <a:pt x="359" y="167"/>
                  <a:pt x="349" y="152"/>
                </a:cubicBezTo>
                <a:cubicBezTo>
                  <a:pt x="340" y="138"/>
                  <a:pt x="328" y="124"/>
                  <a:pt x="313" y="116"/>
                </a:cubicBezTo>
                <a:cubicBezTo>
                  <a:pt x="291" y="106"/>
                  <a:pt x="252" y="98"/>
                  <a:pt x="235" y="120"/>
                </a:cubicBezTo>
                <a:cubicBezTo>
                  <a:pt x="235" y="121"/>
                  <a:pt x="235" y="121"/>
                  <a:pt x="235" y="121"/>
                </a:cubicBezTo>
                <a:cubicBezTo>
                  <a:pt x="199" y="109"/>
                  <a:pt x="162" y="101"/>
                  <a:pt x="126" y="95"/>
                </a:cubicBezTo>
                <a:cubicBezTo>
                  <a:pt x="115" y="94"/>
                  <a:pt x="103" y="92"/>
                  <a:pt x="92" y="90"/>
                </a:cubicBezTo>
                <a:cubicBezTo>
                  <a:pt x="106" y="72"/>
                  <a:pt x="129" y="62"/>
                  <a:pt x="150" y="54"/>
                </a:cubicBezTo>
                <a:cubicBezTo>
                  <a:pt x="163" y="49"/>
                  <a:pt x="177" y="44"/>
                  <a:pt x="192" y="41"/>
                </a:cubicBezTo>
                <a:cubicBezTo>
                  <a:pt x="192" y="41"/>
                  <a:pt x="192" y="42"/>
                  <a:pt x="192" y="42"/>
                </a:cubicBezTo>
                <a:cubicBezTo>
                  <a:pt x="217" y="73"/>
                  <a:pt x="262" y="56"/>
                  <a:pt x="296" y="59"/>
                </a:cubicBezTo>
                <a:cubicBezTo>
                  <a:pt x="298" y="59"/>
                  <a:pt x="298" y="56"/>
                  <a:pt x="297" y="56"/>
                </a:cubicBezTo>
                <a:cubicBezTo>
                  <a:pt x="296" y="56"/>
                  <a:pt x="296" y="55"/>
                  <a:pt x="296" y="55"/>
                </a:cubicBezTo>
                <a:cubicBezTo>
                  <a:pt x="296" y="55"/>
                  <a:pt x="296" y="55"/>
                  <a:pt x="296" y="55"/>
                </a:cubicBezTo>
                <a:cubicBezTo>
                  <a:pt x="285" y="17"/>
                  <a:pt x="214" y="0"/>
                  <a:pt x="193" y="37"/>
                </a:cubicBezTo>
                <a:cubicBezTo>
                  <a:pt x="176" y="40"/>
                  <a:pt x="159" y="46"/>
                  <a:pt x="144" y="53"/>
                </a:cubicBezTo>
                <a:cubicBezTo>
                  <a:pt x="125" y="60"/>
                  <a:pt x="100" y="71"/>
                  <a:pt x="90" y="90"/>
                </a:cubicBezTo>
                <a:cubicBezTo>
                  <a:pt x="79" y="88"/>
                  <a:pt x="69" y="86"/>
                  <a:pt x="58" y="85"/>
                </a:cubicBezTo>
                <a:cubicBezTo>
                  <a:pt x="40" y="83"/>
                  <a:pt x="16" y="80"/>
                  <a:pt x="0" y="90"/>
                </a:cubicBezTo>
                <a:cubicBezTo>
                  <a:pt x="0" y="91"/>
                  <a:pt x="0" y="92"/>
                  <a:pt x="1" y="92"/>
                </a:cubicBezTo>
                <a:cubicBezTo>
                  <a:pt x="23" y="85"/>
                  <a:pt x="44" y="86"/>
                  <a:pt x="67" y="90"/>
                </a:cubicBezTo>
                <a:cubicBezTo>
                  <a:pt x="74" y="91"/>
                  <a:pt x="81" y="92"/>
                  <a:pt x="88" y="93"/>
                </a:cubicBezTo>
                <a:cubicBezTo>
                  <a:pt x="88" y="94"/>
                  <a:pt x="89" y="94"/>
                  <a:pt x="89" y="93"/>
                </a:cubicBezTo>
                <a:cubicBezTo>
                  <a:pt x="89" y="93"/>
                  <a:pt x="89" y="93"/>
                  <a:pt x="89" y="93"/>
                </a:cubicBezTo>
                <a:cubicBezTo>
                  <a:pt x="103" y="95"/>
                  <a:pt x="117" y="98"/>
                  <a:pt x="131" y="100"/>
                </a:cubicBezTo>
                <a:cubicBezTo>
                  <a:pt x="142" y="108"/>
                  <a:pt x="152" y="117"/>
                  <a:pt x="161" y="127"/>
                </a:cubicBezTo>
                <a:cubicBezTo>
                  <a:pt x="163" y="129"/>
                  <a:pt x="165" y="131"/>
                  <a:pt x="166" y="133"/>
                </a:cubicBezTo>
                <a:cubicBezTo>
                  <a:pt x="166" y="133"/>
                  <a:pt x="166" y="133"/>
                  <a:pt x="166" y="133"/>
                </a:cubicBezTo>
                <a:cubicBezTo>
                  <a:pt x="163" y="155"/>
                  <a:pt x="175" y="174"/>
                  <a:pt x="190" y="189"/>
                </a:cubicBezTo>
                <a:cubicBezTo>
                  <a:pt x="199" y="197"/>
                  <a:pt x="208" y="205"/>
                  <a:pt x="217" y="213"/>
                </a:cubicBezTo>
                <a:cubicBezTo>
                  <a:pt x="226" y="221"/>
                  <a:pt x="233" y="230"/>
                  <a:pt x="240" y="238"/>
                </a:cubicBezTo>
                <a:cubicBezTo>
                  <a:pt x="241" y="239"/>
                  <a:pt x="243" y="238"/>
                  <a:pt x="242" y="237"/>
                </a:cubicBezTo>
                <a:cubicBezTo>
                  <a:pt x="242" y="236"/>
                  <a:pt x="241" y="235"/>
                  <a:pt x="241" y="234"/>
                </a:cubicBezTo>
                <a:cubicBezTo>
                  <a:pt x="232" y="195"/>
                  <a:pt x="226" y="122"/>
                  <a:pt x="170" y="132"/>
                </a:cubicBezTo>
                <a:cubicBezTo>
                  <a:pt x="167" y="128"/>
                  <a:pt x="165" y="125"/>
                  <a:pt x="162" y="122"/>
                </a:cubicBezTo>
                <a:cubicBezTo>
                  <a:pt x="155" y="115"/>
                  <a:pt x="146" y="106"/>
                  <a:pt x="136" y="101"/>
                </a:cubicBezTo>
                <a:cubicBezTo>
                  <a:pt x="161" y="105"/>
                  <a:pt x="186" y="111"/>
                  <a:pt x="211" y="118"/>
                </a:cubicBezTo>
                <a:cubicBezTo>
                  <a:pt x="219" y="120"/>
                  <a:pt x="227" y="123"/>
                  <a:pt x="235" y="126"/>
                </a:cubicBezTo>
                <a:cubicBezTo>
                  <a:pt x="249" y="147"/>
                  <a:pt x="267" y="165"/>
                  <a:pt x="290" y="175"/>
                </a:cubicBezTo>
                <a:cubicBezTo>
                  <a:pt x="303" y="181"/>
                  <a:pt x="317" y="185"/>
                  <a:pt x="330" y="189"/>
                </a:cubicBezTo>
                <a:cubicBezTo>
                  <a:pt x="345" y="194"/>
                  <a:pt x="358" y="200"/>
                  <a:pt x="372" y="207"/>
                </a:cubicBezTo>
                <a:cubicBezTo>
                  <a:pt x="374" y="207"/>
                  <a:pt x="375" y="205"/>
                  <a:pt x="373" y="204"/>
                </a:cubicBezTo>
                <a:close/>
              </a:path>
            </a:pathLst>
          </a:custGeom>
          <a:solidFill>
            <a:srgbClr val="21B37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2" name="Freeform 49"/>
          <p:cNvSpPr/>
          <p:nvPr/>
        </p:nvSpPr>
        <p:spPr bwMode="auto">
          <a:xfrm>
            <a:off x="3671888" y="369519"/>
            <a:ext cx="301625" cy="300038"/>
          </a:xfrm>
          <a:custGeom>
            <a:avLst/>
            <a:gdLst>
              <a:gd name="T0" fmla="*/ 63 w 110"/>
              <a:gd name="T1" fmla="*/ 38 h 109"/>
              <a:gd name="T2" fmla="*/ 0 w 110"/>
              <a:gd name="T3" fmla="*/ 5 h 109"/>
              <a:gd name="T4" fmla="*/ 0 w 110"/>
              <a:gd name="T5" fmla="*/ 5 h 109"/>
              <a:gd name="T6" fmla="*/ 64 w 110"/>
              <a:gd name="T7" fmla="*/ 45 h 109"/>
              <a:gd name="T8" fmla="*/ 106 w 110"/>
              <a:gd name="T9" fmla="*/ 107 h 109"/>
              <a:gd name="T10" fmla="*/ 109 w 110"/>
              <a:gd name="T11" fmla="*/ 105 h 109"/>
              <a:gd name="T12" fmla="*/ 63 w 110"/>
              <a:gd name="T13" fmla="*/ 38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0" h="109">
                <a:moveTo>
                  <a:pt x="63" y="38"/>
                </a:moveTo>
                <a:cubicBezTo>
                  <a:pt x="47" y="21"/>
                  <a:pt x="25" y="0"/>
                  <a:pt x="0" y="5"/>
                </a:cubicBezTo>
                <a:cubicBezTo>
                  <a:pt x="0" y="5"/>
                  <a:pt x="0" y="5"/>
                  <a:pt x="0" y="5"/>
                </a:cubicBezTo>
                <a:cubicBezTo>
                  <a:pt x="27" y="7"/>
                  <a:pt x="47" y="25"/>
                  <a:pt x="64" y="45"/>
                </a:cubicBezTo>
                <a:cubicBezTo>
                  <a:pt x="80" y="64"/>
                  <a:pt x="93" y="85"/>
                  <a:pt x="106" y="107"/>
                </a:cubicBezTo>
                <a:cubicBezTo>
                  <a:pt x="107" y="109"/>
                  <a:pt x="110" y="107"/>
                  <a:pt x="109" y="105"/>
                </a:cubicBezTo>
                <a:cubicBezTo>
                  <a:pt x="96" y="82"/>
                  <a:pt x="81" y="59"/>
                  <a:pt x="63" y="38"/>
                </a:cubicBezTo>
                <a:close/>
              </a:path>
            </a:pathLst>
          </a:custGeom>
          <a:solidFill>
            <a:srgbClr val="FF78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3" name="Freeform 50"/>
          <p:cNvSpPr/>
          <p:nvPr/>
        </p:nvSpPr>
        <p:spPr bwMode="auto">
          <a:xfrm>
            <a:off x="3913188" y="652095"/>
            <a:ext cx="211138" cy="212725"/>
          </a:xfrm>
          <a:custGeom>
            <a:avLst/>
            <a:gdLst>
              <a:gd name="T0" fmla="*/ 20 w 77"/>
              <a:gd name="T1" fmla="*/ 0 h 77"/>
              <a:gd name="T2" fmla="*/ 18 w 77"/>
              <a:gd name="T3" fmla="*/ 0 h 77"/>
              <a:gd name="T4" fmla="*/ 17 w 77"/>
              <a:gd name="T5" fmla="*/ 3 h 77"/>
              <a:gd name="T6" fmla="*/ 11 w 77"/>
              <a:gd name="T7" fmla="*/ 69 h 77"/>
              <a:gd name="T8" fmla="*/ 24 w 77"/>
              <a:gd name="T9" fmla="*/ 76 h 77"/>
              <a:gd name="T10" fmla="*/ 31 w 77"/>
              <a:gd name="T11" fmla="*/ 61 h 77"/>
              <a:gd name="T12" fmla="*/ 48 w 77"/>
              <a:gd name="T13" fmla="*/ 74 h 77"/>
              <a:gd name="T14" fmla="*/ 50 w 77"/>
              <a:gd name="T15" fmla="*/ 73 h 77"/>
              <a:gd name="T16" fmla="*/ 53 w 77"/>
              <a:gd name="T17" fmla="*/ 52 h 77"/>
              <a:gd name="T18" fmla="*/ 69 w 77"/>
              <a:gd name="T19" fmla="*/ 57 h 77"/>
              <a:gd name="T20" fmla="*/ 76 w 77"/>
              <a:gd name="T21" fmla="*/ 41 h 77"/>
              <a:gd name="T22" fmla="*/ 20 w 77"/>
              <a:gd name="T23" fmla="*/ 0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77" h="77">
                <a:moveTo>
                  <a:pt x="20" y="0"/>
                </a:moveTo>
                <a:cubicBezTo>
                  <a:pt x="19" y="0"/>
                  <a:pt x="19" y="0"/>
                  <a:pt x="18" y="0"/>
                </a:cubicBezTo>
                <a:cubicBezTo>
                  <a:pt x="17" y="1"/>
                  <a:pt x="16" y="2"/>
                  <a:pt x="17" y="3"/>
                </a:cubicBezTo>
                <a:cubicBezTo>
                  <a:pt x="8" y="23"/>
                  <a:pt x="0" y="49"/>
                  <a:pt x="11" y="69"/>
                </a:cubicBezTo>
                <a:cubicBezTo>
                  <a:pt x="14" y="74"/>
                  <a:pt x="19" y="77"/>
                  <a:pt x="24" y="76"/>
                </a:cubicBezTo>
                <a:cubicBezTo>
                  <a:pt x="30" y="74"/>
                  <a:pt x="31" y="67"/>
                  <a:pt x="31" y="61"/>
                </a:cubicBezTo>
                <a:cubicBezTo>
                  <a:pt x="35" y="67"/>
                  <a:pt x="41" y="72"/>
                  <a:pt x="48" y="74"/>
                </a:cubicBezTo>
                <a:cubicBezTo>
                  <a:pt x="49" y="75"/>
                  <a:pt x="50" y="74"/>
                  <a:pt x="50" y="73"/>
                </a:cubicBezTo>
                <a:cubicBezTo>
                  <a:pt x="53" y="66"/>
                  <a:pt x="54" y="59"/>
                  <a:pt x="53" y="52"/>
                </a:cubicBezTo>
                <a:cubicBezTo>
                  <a:pt x="58" y="56"/>
                  <a:pt x="63" y="59"/>
                  <a:pt x="69" y="57"/>
                </a:cubicBezTo>
                <a:cubicBezTo>
                  <a:pt x="76" y="55"/>
                  <a:pt x="77" y="46"/>
                  <a:pt x="76" y="41"/>
                </a:cubicBezTo>
                <a:cubicBezTo>
                  <a:pt x="74" y="14"/>
                  <a:pt x="41" y="4"/>
                  <a:pt x="20" y="0"/>
                </a:cubicBezTo>
                <a:close/>
              </a:path>
            </a:pathLst>
          </a:custGeom>
          <a:solidFill>
            <a:srgbClr val="FF78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4" name="Freeform 51"/>
          <p:cNvSpPr/>
          <p:nvPr/>
        </p:nvSpPr>
        <p:spPr bwMode="auto">
          <a:xfrm>
            <a:off x="7556500" y="377457"/>
            <a:ext cx="693738" cy="965200"/>
          </a:xfrm>
          <a:custGeom>
            <a:avLst/>
            <a:gdLst>
              <a:gd name="T0" fmla="*/ 204 w 253"/>
              <a:gd name="T1" fmla="*/ 131 h 351"/>
              <a:gd name="T2" fmla="*/ 110 w 253"/>
              <a:gd name="T3" fmla="*/ 138 h 351"/>
              <a:gd name="T4" fmla="*/ 107 w 253"/>
              <a:gd name="T5" fmla="*/ 131 h 351"/>
              <a:gd name="T6" fmla="*/ 81 w 253"/>
              <a:gd name="T7" fmla="*/ 78 h 351"/>
              <a:gd name="T8" fmla="*/ 1 w 253"/>
              <a:gd name="T9" fmla="*/ 1 h 351"/>
              <a:gd name="T10" fmla="*/ 1 w 253"/>
              <a:gd name="T11" fmla="*/ 2 h 351"/>
              <a:gd name="T12" fmla="*/ 80 w 253"/>
              <a:gd name="T13" fmla="*/ 86 h 351"/>
              <a:gd name="T14" fmla="*/ 106 w 253"/>
              <a:gd name="T15" fmla="*/ 138 h 351"/>
              <a:gd name="T16" fmla="*/ 126 w 253"/>
              <a:gd name="T17" fmla="*/ 187 h 351"/>
              <a:gd name="T18" fmla="*/ 127 w 253"/>
              <a:gd name="T19" fmla="*/ 188 h 351"/>
              <a:gd name="T20" fmla="*/ 112 w 253"/>
              <a:gd name="T21" fmla="*/ 279 h 351"/>
              <a:gd name="T22" fmla="*/ 167 w 253"/>
              <a:gd name="T23" fmla="*/ 349 h 351"/>
              <a:gd name="T24" fmla="*/ 208 w 253"/>
              <a:gd name="T25" fmla="*/ 336 h 351"/>
              <a:gd name="T26" fmla="*/ 213 w 253"/>
              <a:gd name="T27" fmla="*/ 290 h 351"/>
              <a:gd name="T28" fmla="*/ 130 w 253"/>
              <a:gd name="T29" fmla="*/ 187 h 351"/>
              <a:gd name="T30" fmla="*/ 129 w 253"/>
              <a:gd name="T31" fmla="*/ 187 h 351"/>
              <a:gd name="T32" fmla="*/ 128 w 253"/>
              <a:gd name="T33" fmla="*/ 187 h 351"/>
              <a:gd name="T34" fmla="*/ 128 w 253"/>
              <a:gd name="T35" fmla="*/ 186 h 351"/>
              <a:gd name="T36" fmla="*/ 116 w 253"/>
              <a:gd name="T37" fmla="*/ 150 h 351"/>
              <a:gd name="T38" fmla="*/ 128 w 253"/>
              <a:gd name="T39" fmla="*/ 163 h 351"/>
              <a:gd name="T40" fmla="*/ 169 w 253"/>
              <a:gd name="T41" fmla="*/ 193 h 351"/>
              <a:gd name="T42" fmla="*/ 236 w 253"/>
              <a:gd name="T43" fmla="*/ 200 h 351"/>
              <a:gd name="T44" fmla="*/ 204 w 253"/>
              <a:gd name="T45" fmla="*/ 131 h 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53" h="351">
                <a:moveTo>
                  <a:pt x="204" y="131"/>
                </a:moveTo>
                <a:cubicBezTo>
                  <a:pt x="176" y="119"/>
                  <a:pt x="136" y="119"/>
                  <a:pt x="110" y="138"/>
                </a:cubicBezTo>
                <a:cubicBezTo>
                  <a:pt x="109" y="135"/>
                  <a:pt x="108" y="133"/>
                  <a:pt x="107" y="131"/>
                </a:cubicBezTo>
                <a:cubicBezTo>
                  <a:pt x="100" y="113"/>
                  <a:pt x="91" y="95"/>
                  <a:pt x="81" y="78"/>
                </a:cubicBezTo>
                <a:cubicBezTo>
                  <a:pt x="62" y="46"/>
                  <a:pt x="36" y="16"/>
                  <a:pt x="1" y="1"/>
                </a:cubicBezTo>
                <a:cubicBezTo>
                  <a:pt x="1" y="0"/>
                  <a:pt x="0" y="1"/>
                  <a:pt x="1" y="2"/>
                </a:cubicBezTo>
                <a:cubicBezTo>
                  <a:pt x="34" y="24"/>
                  <a:pt x="61" y="51"/>
                  <a:pt x="80" y="86"/>
                </a:cubicBezTo>
                <a:cubicBezTo>
                  <a:pt x="90" y="103"/>
                  <a:pt x="98" y="120"/>
                  <a:pt x="106" y="138"/>
                </a:cubicBezTo>
                <a:cubicBezTo>
                  <a:pt x="112" y="154"/>
                  <a:pt x="118" y="172"/>
                  <a:pt x="126" y="187"/>
                </a:cubicBezTo>
                <a:cubicBezTo>
                  <a:pt x="126" y="188"/>
                  <a:pt x="126" y="188"/>
                  <a:pt x="127" y="188"/>
                </a:cubicBezTo>
                <a:cubicBezTo>
                  <a:pt x="108" y="212"/>
                  <a:pt x="107" y="251"/>
                  <a:pt x="112" y="279"/>
                </a:cubicBezTo>
                <a:cubicBezTo>
                  <a:pt x="117" y="309"/>
                  <a:pt x="133" y="343"/>
                  <a:pt x="167" y="349"/>
                </a:cubicBezTo>
                <a:cubicBezTo>
                  <a:pt x="182" y="351"/>
                  <a:pt x="199" y="350"/>
                  <a:pt x="208" y="336"/>
                </a:cubicBezTo>
                <a:cubicBezTo>
                  <a:pt x="216" y="322"/>
                  <a:pt x="216" y="305"/>
                  <a:pt x="213" y="290"/>
                </a:cubicBezTo>
                <a:cubicBezTo>
                  <a:pt x="203" y="244"/>
                  <a:pt x="168" y="212"/>
                  <a:pt x="130" y="187"/>
                </a:cubicBezTo>
                <a:cubicBezTo>
                  <a:pt x="130" y="187"/>
                  <a:pt x="129" y="187"/>
                  <a:pt x="129" y="187"/>
                </a:cubicBezTo>
                <a:cubicBezTo>
                  <a:pt x="129" y="187"/>
                  <a:pt x="128" y="187"/>
                  <a:pt x="128" y="187"/>
                </a:cubicBezTo>
                <a:cubicBezTo>
                  <a:pt x="128" y="187"/>
                  <a:pt x="128" y="186"/>
                  <a:pt x="128" y="186"/>
                </a:cubicBezTo>
                <a:cubicBezTo>
                  <a:pt x="125" y="174"/>
                  <a:pt x="121" y="162"/>
                  <a:pt x="116" y="150"/>
                </a:cubicBezTo>
                <a:cubicBezTo>
                  <a:pt x="119" y="155"/>
                  <a:pt x="124" y="159"/>
                  <a:pt x="128" y="163"/>
                </a:cubicBezTo>
                <a:cubicBezTo>
                  <a:pt x="140" y="174"/>
                  <a:pt x="154" y="185"/>
                  <a:pt x="169" y="193"/>
                </a:cubicBezTo>
                <a:cubicBezTo>
                  <a:pt x="184" y="202"/>
                  <a:pt x="222" y="223"/>
                  <a:pt x="236" y="200"/>
                </a:cubicBezTo>
                <a:cubicBezTo>
                  <a:pt x="253" y="173"/>
                  <a:pt x="229" y="141"/>
                  <a:pt x="204" y="131"/>
                </a:cubicBezTo>
                <a:close/>
              </a:path>
            </a:pathLst>
          </a:custGeom>
          <a:solidFill>
            <a:srgbClr val="317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5" name="Freeform 52"/>
          <p:cNvSpPr/>
          <p:nvPr/>
        </p:nvSpPr>
        <p:spPr bwMode="auto">
          <a:xfrm>
            <a:off x="7394575" y="358407"/>
            <a:ext cx="241300" cy="363538"/>
          </a:xfrm>
          <a:custGeom>
            <a:avLst/>
            <a:gdLst>
              <a:gd name="T0" fmla="*/ 85 w 88"/>
              <a:gd name="T1" fmla="*/ 88 h 132"/>
              <a:gd name="T2" fmla="*/ 34 w 88"/>
              <a:gd name="T3" fmla="*/ 81 h 132"/>
              <a:gd name="T4" fmla="*/ 17 w 88"/>
              <a:gd name="T5" fmla="*/ 44 h 132"/>
              <a:gd name="T6" fmla="*/ 2 w 88"/>
              <a:gd name="T7" fmla="*/ 1 h 132"/>
              <a:gd name="T8" fmla="*/ 0 w 88"/>
              <a:gd name="T9" fmla="*/ 2 h 132"/>
              <a:gd name="T10" fmla="*/ 15 w 88"/>
              <a:gd name="T11" fmla="*/ 48 h 132"/>
              <a:gd name="T12" fmla="*/ 32 w 88"/>
              <a:gd name="T13" fmla="*/ 84 h 132"/>
              <a:gd name="T14" fmla="*/ 32 w 88"/>
              <a:gd name="T15" fmla="*/ 86 h 132"/>
              <a:gd name="T16" fmla="*/ 28 w 88"/>
              <a:gd name="T17" fmla="*/ 123 h 132"/>
              <a:gd name="T18" fmla="*/ 47 w 88"/>
              <a:gd name="T19" fmla="*/ 112 h 132"/>
              <a:gd name="T20" fmla="*/ 68 w 88"/>
              <a:gd name="T21" fmla="*/ 121 h 132"/>
              <a:gd name="T22" fmla="*/ 70 w 88"/>
              <a:gd name="T23" fmla="*/ 118 h 132"/>
              <a:gd name="T24" fmla="*/ 68 w 88"/>
              <a:gd name="T25" fmla="*/ 103 h 132"/>
              <a:gd name="T26" fmla="*/ 83 w 88"/>
              <a:gd name="T27" fmla="*/ 103 h 132"/>
              <a:gd name="T28" fmla="*/ 85 w 88"/>
              <a:gd name="T29" fmla="*/ 88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88" h="132">
                <a:moveTo>
                  <a:pt x="85" y="88"/>
                </a:moveTo>
                <a:cubicBezTo>
                  <a:pt x="74" y="71"/>
                  <a:pt x="48" y="68"/>
                  <a:pt x="34" y="81"/>
                </a:cubicBezTo>
                <a:cubicBezTo>
                  <a:pt x="29" y="69"/>
                  <a:pt x="22" y="56"/>
                  <a:pt x="17" y="44"/>
                </a:cubicBezTo>
                <a:cubicBezTo>
                  <a:pt x="11" y="30"/>
                  <a:pt x="7" y="15"/>
                  <a:pt x="2" y="1"/>
                </a:cubicBezTo>
                <a:cubicBezTo>
                  <a:pt x="2" y="0"/>
                  <a:pt x="0" y="0"/>
                  <a:pt x="0" y="2"/>
                </a:cubicBezTo>
                <a:cubicBezTo>
                  <a:pt x="3" y="18"/>
                  <a:pt x="9" y="33"/>
                  <a:pt x="15" y="48"/>
                </a:cubicBezTo>
                <a:cubicBezTo>
                  <a:pt x="20" y="60"/>
                  <a:pt x="25" y="73"/>
                  <a:pt x="32" y="84"/>
                </a:cubicBezTo>
                <a:cubicBezTo>
                  <a:pt x="31" y="85"/>
                  <a:pt x="31" y="86"/>
                  <a:pt x="32" y="86"/>
                </a:cubicBezTo>
                <a:cubicBezTo>
                  <a:pt x="21" y="95"/>
                  <a:pt x="17" y="113"/>
                  <a:pt x="28" y="123"/>
                </a:cubicBezTo>
                <a:cubicBezTo>
                  <a:pt x="38" y="132"/>
                  <a:pt x="45" y="121"/>
                  <a:pt x="47" y="112"/>
                </a:cubicBezTo>
                <a:cubicBezTo>
                  <a:pt x="52" y="118"/>
                  <a:pt x="59" y="121"/>
                  <a:pt x="68" y="121"/>
                </a:cubicBezTo>
                <a:cubicBezTo>
                  <a:pt x="69" y="121"/>
                  <a:pt x="71" y="119"/>
                  <a:pt x="70" y="118"/>
                </a:cubicBezTo>
                <a:cubicBezTo>
                  <a:pt x="70" y="113"/>
                  <a:pt x="70" y="108"/>
                  <a:pt x="68" y="103"/>
                </a:cubicBezTo>
                <a:cubicBezTo>
                  <a:pt x="73" y="105"/>
                  <a:pt x="78" y="106"/>
                  <a:pt x="83" y="103"/>
                </a:cubicBezTo>
                <a:cubicBezTo>
                  <a:pt x="88" y="100"/>
                  <a:pt x="88" y="92"/>
                  <a:pt x="85" y="88"/>
                </a:cubicBezTo>
                <a:close/>
              </a:path>
            </a:pathLst>
          </a:custGeom>
          <a:solidFill>
            <a:srgbClr val="7F7E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6" name="Freeform 53"/>
          <p:cNvSpPr/>
          <p:nvPr/>
        </p:nvSpPr>
        <p:spPr bwMode="auto">
          <a:xfrm>
            <a:off x="6708775" y="482232"/>
            <a:ext cx="730250" cy="911225"/>
          </a:xfrm>
          <a:custGeom>
            <a:avLst/>
            <a:gdLst>
              <a:gd name="T0" fmla="*/ 213 w 266"/>
              <a:gd name="T1" fmla="*/ 328 h 331"/>
              <a:gd name="T2" fmla="*/ 212 w 266"/>
              <a:gd name="T3" fmla="*/ 326 h 331"/>
              <a:gd name="T4" fmla="*/ 228 w 266"/>
              <a:gd name="T5" fmla="*/ 273 h 331"/>
              <a:gd name="T6" fmla="*/ 223 w 266"/>
              <a:gd name="T7" fmla="*/ 222 h 331"/>
              <a:gd name="T8" fmla="*/ 161 w 266"/>
              <a:gd name="T9" fmla="*/ 175 h 331"/>
              <a:gd name="T10" fmla="*/ 161 w 266"/>
              <a:gd name="T11" fmla="*/ 175 h 331"/>
              <a:gd name="T12" fmla="*/ 94 w 266"/>
              <a:gd name="T13" fmla="*/ 86 h 331"/>
              <a:gd name="T14" fmla="*/ 72 w 266"/>
              <a:gd name="T15" fmla="*/ 59 h 331"/>
              <a:gd name="T16" fmla="*/ 139 w 266"/>
              <a:gd name="T17" fmla="*/ 69 h 331"/>
              <a:gd name="T18" fmla="*/ 179 w 266"/>
              <a:gd name="T19" fmla="*/ 86 h 331"/>
              <a:gd name="T20" fmla="*/ 179 w 266"/>
              <a:gd name="T21" fmla="*/ 87 h 331"/>
              <a:gd name="T22" fmla="*/ 248 w 266"/>
              <a:gd name="T23" fmla="*/ 167 h 331"/>
              <a:gd name="T24" fmla="*/ 250 w 266"/>
              <a:gd name="T25" fmla="*/ 165 h 331"/>
              <a:gd name="T26" fmla="*/ 250 w 266"/>
              <a:gd name="T27" fmla="*/ 164 h 331"/>
              <a:gd name="T28" fmla="*/ 250 w 266"/>
              <a:gd name="T29" fmla="*/ 164 h 331"/>
              <a:gd name="T30" fmla="*/ 183 w 266"/>
              <a:gd name="T31" fmla="*/ 84 h 331"/>
              <a:gd name="T32" fmla="*/ 135 w 266"/>
              <a:gd name="T33" fmla="*/ 64 h 331"/>
              <a:gd name="T34" fmla="*/ 70 w 266"/>
              <a:gd name="T35" fmla="*/ 58 h 331"/>
              <a:gd name="T36" fmla="*/ 49 w 266"/>
              <a:gd name="T37" fmla="*/ 33 h 331"/>
              <a:gd name="T38" fmla="*/ 1 w 266"/>
              <a:gd name="T39" fmla="*/ 0 h 331"/>
              <a:gd name="T40" fmla="*/ 1 w 266"/>
              <a:gd name="T41" fmla="*/ 2 h 331"/>
              <a:gd name="T42" fmla="*/ 52 w 266"/>
              <a:gd name="T43" fmla="*/ 43 h 331"/>
              <a:gd name="T44" fmla="*/ 67 w 266"/>
              <a:gd name="T45" fmla="*/ 59 h 331"/>
              <a:gd name="T46" fmla="*/ 67 w 266"/>
              <a:gd name="T47" fmla="*/ 60 h 331"/>
              <a:gd name="T48" fmla="*/ 67 w 266"/>
              <a:gd name="T49" fmla="*/ 60 h 331"/>
              <a:gd name="T50" fmla="*/ 95 w 266"/>
              <a:gd name="T51" fmla="*/ 92 h 331"/>
              <a:gd name="T52" fmla="*/ 101 w 266"/>
              <a:gd name="T53" fmla="*/ 132 h 331"/>
              <a:gd name="T54" fmla="*/ 101 w 266"/>
              <a:gd name="T55" fmla="*/ 140 h 331"/>
              <a:gd name="T56" fmla="*/ 100 w 266"/>
              <a:gd name="T57" fmla="*/ 140 h 331"/>
              <a:gd name="T58" fmla="*/ 83 w 266"/>
              <a:gd name="T59" fmla="*/ 198 h 331"/>
              <a:gd name="T60" fmla="*/ 88 w 266"/>
              <a:gd name="T61" fmla="*/ 234 h 331"/>
              <a:gd name="T62" fmla="*/ 89 w 266"/>
              <a:gd name="T63" fmla="*/ 268 h 331"/>
              <a:gd name="T64" fmla="*/ 92 w 266"/>
              <a:gd name="T65" fmla="*/ 268 h 331"/>
              <a:gd name="T66" fmla="*/ 92 w 266"/>
              <a:gd name="T67" fmla="*/ 266 h 331"/>
              <a:gd name="T68" fmla="*/ 105 w 266"/>
              <a:gd name="T69" fmla="*/ 142 h 331"/>
              <a:gd name="T70" fmla="*/ 104 w 266"/>
              <a:gd name="T71" fmla="*/ 129 h 331"/>
              <a:gd name="T72" fmla="*/ 98 w 266"/>
              <a:gd name="T73" fmla="*/ 96 h 331"/>
              <a:gd name="T74" fmla="*/ 144 w 266"/>
              <a:gd name="T75" fmla="*/ 157 h 331"/>
              <a:gd name="T76" fmla="*/ 158 w 266"/>
              <a:gd name="T77" fmla="*/ 179 h 331"/>
              <a:gd name="T78" fmla="*/ 168 w 266"/>
              <a:gd name="T79" fmla="*/ 252 h 331"/>
              <a:gd name="T80" fmla="*/ 190 w 266"/>
              <a:gd name="T81" fmla="*/ 289 h 331"/>
              <a:gd name="T82" fmla="*/ 210 w 266"/>
              <a:gd name="T83" fmla="*/ 329 h 331"/>
              <a:gd name="T84" fmla="*/ 213 w 266"/>
              <a:gd name="T85" fmla="*/ 328 h 3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66" h="331">
                <a:moveTo>
                  <a:pt x="213" y="328"/>
                </a:moveTo>
                <a:cubicBezTo>
                  <a:pt x="213" y="327"/>
                  <a:pt x="212" y="327"/>
                  <a:pt x="212" y="326"/>
                </a:cubicBezTo>
                <a:cubicBezTo>
                  <a:pt x="222" y="311"/>
                  <a:pt x="226" y="290"/>
                  <a:pt x="228" y="273"/>
                </a:cubicBezTo>
                <a:cubicBezTo>
                  <a:pt x="230" y="256"/>
                  <a:pt x="230" y="237"/>
                  <a:pt x="223" y="222"/>
                </a:cubicBezTo>
                <a:cubicBezTo>
                  <a:pt x="213" y="199"/>
                  <a:pt x="189" y="169"/>
                  <a:pt x="161" y="175"/>
                </a:cubicBezTo>
                <a:cubicBezTo>
                  <a:pt x="161" y="175"/>
                  <a:pt x="161" y="175"/>
                  <a:pt x="161" y="175"/>
                </a:cubicBezTo>
                <a:cubicBezTo>
                  <a:pt x="142" y="143"/>
                  <a:pt x="118" y="113"/>
                  <a:pt x="94" y="86"/>
                </a:cubicBezTo>
                <a:cubicBezTo>
                  <a:pt x="87" y="77"/>
                  <a:pt x="79" y="68"/>
                  <a:pt x="72" y="59"/>
                </a:cubicBezTo>
                <a:cubicBezTo>
                  <a:pt x="94" y="54"/>
                  <a:pt x="118" y="62"/>
                  <a:pt x="139" y="69"/>
                </a:cubicBezTo>
                <a:cubicBezTo>
                  <a:pt x="153" y="74"/>
                  <a:pt x="166" y="79"/>
                  <a:pt x="179" y="86"/>
                </a:cubicBezTo>
                <a:cubicBezTo>
                  <a:pt x="179" y="86"/>
                  <a:pt x="179" y="87"/>
                  <a:pt x="179" y="87"/>
                </a:cubicBezTo>
                <a:cubicBezTo>
                  <a:pt x="178" y="127"/>
                  <a:pt x="224" y="143"/>
                  <a:pt x="248" y="167"/>
                </a:cubicBezTo>
                <a:cubicBezTo>
                  <a:pt x="249" y="168"/>
                  <a:pt x="251" y="166"/>
                  <a:pt x="250" y="165"/>
                </a:cubicBezTo>
                <a:cubicBezTo>
                  <a:pt x="250" y="165"/>
                  <a:pt x="250" y="164"/>
                  <a:pt x="250" y="164"/>
                </a:cubicBezTo>
                <a:cubicBezTo>
                  <a:pt x="250" y="164"/>
                  <a:pt x="250" y="164"/>
                  <a:pt x="250" y="164"/>
                </a:cubicBezTo>
                <a:cubicBezTo>
                  <a:pt x="266" y="128"/>
                  <a:pt x="223" y="69"/>
                  <a:pt x="183" y="84"/>
                </a:cubicBezTo>
                <a:cubicBezTo>
                  <a:pt x="168" y="75"/>
                  <a:pt x="151" y="69"/>
                  <a:pt x="135" y="64"/>
                </a:cubicBezTo>
                <a:cubicBezTo>
                  <a:pt x="116" y="58"/>
                  <a:pt x="90" y="50"/>
                  <a:pt x="70" y="58"/>
                </a:cubicBezTo>
                <a:cubicBezTo>
                  <a:pt x="63" y="49"/>
                  <a:pt x="56" y="41"/>
                  <a:pt x="49" y="33"/>
                </a:cubicBezTo>
                <a:cubicBezTo>
                  <a:pt x="36" y="20"/>
                  <a:pt x="20" y="3"/>
                  <a:pt x="1" y="0"/>
                </a:cubicBezTo>
                <a:cubicBezTo>
                  <a:pt x="1" y="0"/>
                  <a:pt x="0" y="1"/>
                  <a:pt x="1" y="2"/>
                </a:cubicBezTo>
                <a:cubicBezTo>
                  <a:pt x="22" y="11"/>
                  <a:pt x="38" y="26"/>
                  <a:pt x="52" y="43"/>
                </a:cubicBezTo>
                <a:cubicBezTo>
                  <a:pt x="57" y="48"/>
                  <a:pt x="62" y="54"/>
                  <a:pt x="67" y="59"/>
                </a:cubicBezTo>
                <a:cubicBezTo>
                  <a:pt x="66" y="59"/>
                  <a:pt x="67" y="60"/>
                  <a:pt x="67" y="60"/>
                </a:cubicBezTo>
                <a:cubicBezTo>
                  <a:pt x="67" y="60"/>
                  <a:pt x="67" y="60"/>
                  <a:pt x="67" y="60"/>
                </a:cubicBezTo>
                <a:cubicBezTo>
                  <a:pt x="77" y="70"/>
                  <a:pt x="86" y="81"/>
                  <a:pt x="95" y="92"/>
                </a:cubicBezTo>
                <a:cubicBezTo>
                  <a:pt x="98" y="105"/>
                  <a:pt x="101" y="118"/>
                  <a:pt x="101" y="132"/>
                </a:cubicBezTo>
                <a:cubicBezTo>
                  <a:pt x="101" y="135"/>
                  <a:pt x="101" y="137"/>
                  <a:pt x="101" y="140"/>
                </a:cubicBezTo>
                <a:cubicBezTo>
                  <a:pt x="101" y="140"/>
                  <a:pt x="101" y="140"/>
                  <a:pt x="100" y="140"/>
                </a:cubicBezTo>
                <a:cubicBezTo>
                  <a:pt x="84" y="155"/>
                  <a:pt x="81" y="177"/>
                  <a:pt x="83" y="198"/>
                </a:cubicBezTo>
                <a:cubicBezTo>
                  <a:pt x="84" y="210"/>
                  <a:pt x="86" y="222"/>
                  <a:pt x="88" y="234"/>
                </a:cubicBezTo>
                <a:cubicBezTo>
                  <a:pt x="89" y="246"/>
                  <a:pt x="89" y="257"/>
                  <a:pt x="89" y="268"/>
                </a:cubicBezTo>
                <a:cubicBezTo>
                  <a:pt x="89" y="270"/>
                  <a:pt x="92" y="270"/>
                  <a:pt x="92" y="268"/>
                </a:cubicBezTo>
                <a:cubicBezTo>
                  <a:pt x="92" y="267"/>
                  <a:pt x="92" y="266"/>
                  <a:pt x="92" y="266"/>
                </a:cubicBezTo>
                <a:cubicBezTo>
                  <a:pt x="111" y="230"/>
                  <a:pt x="153" y="170"/>
                  <a:pt x="105" y="142"/>
                </a:cubicBezTo>
                <a:cubicBezTo>
                  <a:pt x="104" y="137"/>
                  <a:pt x="104" y="133"/>
                  <a:pt x="104" y="129"/>
                </a:cubicBezTo>
                <a:cubicBezTo>
                  <a:pt x="103" y="118"/>
                  <a:pt x="103" y="106"/>
                  <a:pt x="98" y="96"/>
                </a:cubicBezTo>
                <a:cubicBezTo>
                  <a:pt x="115" y="116"/>
                  <a:pt x="130" y="136"/>
                  <a:pt x="144" y="157"/>
                </a:cubicBezTo>
                <a:cubicBezTo>
                  <a:pt x="149" y="164"/>
                  <a:pt x="153" y="171"/>
                  <a:pt x="158" y="179"/>
                </a:cubicBezTo>
                <a:cubicBezTo>
                  <a:pt x="155" y="204"/>
                  <a:pt x="157" y="229"/>
                  <a:pt x="168" y="252"/>
                </a:cubicBezTo>
                <a:cubicBezTo>
                  <a:pt x="174" y="265"/>
                  <a:pt x="182" y="277"/>
                  <a:pt x="190" y="289"/>
                </a:cubicBezTo>
                <a:cubicBezTo>
                  <a:pt x="198" y="302"/>
                  <a:pt x="204" y="315"/>
                  <a:pt x="210" y="329"/>
                </a:cubicBezTo>
                <a:cubicBezTo>
                  <a:pt x="211" y="331"/>
                  <a:pt x="213" y="330"/>
                  <a:pt x="213" y="328"/>
                </a:cubicBezTo>
                <a:close/>
              </a:path>
            </a:pathLst>
          </a:custGeom>
          <a:solidFill>
            <a:srgbClr val="FEC1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7" name="Freeform 54"/>
          <p:cNvSpPr/>
          <p:nvPr/>
        </p:nvSpPr>
        <p:spPr bwMode="auto">
          <a:xfrm>
            <a:off x="6221413" y="699720"/>
            <a:ext cx="546100" cy="498475"/>
          </a:xfrm>
          <a:custGeom>
            <a:avLst/>
            <a:gdLst>
              <a:gd name="T0" fmla="*/ 145 w 199"/>
              <a:gd name="T1" fmla="*/ 150 h 181"/>
              <a:gd name="T2" fmla="*/ 169 w 199"/>
              <a:gd name="T3" fmla="*/ 142 h 181"/>
              <a:gd name="T4" fmla="*/ 176 w 199"/>
              <a:gd name="T5" fmla="*/ 118 h 181"/>
              <a:gd name="T6" fmla="*/ 184 w 199"/>
              <a:gd name="T7" fmla="*/ 88 h 181"/>
              <a:gd name="T8" fmla="*/ 130 w 199"/>
              <a:gd name="T9" fmla="*/ 107 h 181"/>
              <a:gd name="T10" fmla="*/ 128 w 199"/>
              <a:gd name="T11" fmla="*/ 107 h 181"/>
              <a:gd name="T12" fmla="*/ 128 w 199"/>
              <a:gd name="T13" fmla="*/ 108 h 181"/>
              <a:gd name="T14" fmla="*/ 90 w 199"/>
              <a:gd name="T15" fmla="*/ 87 h 181"/>
              <a:gd name="T16" fmla="*/ 54 w 199"/>
              <a:gd name="T17" fmla="*/ 57 h 181"/>
              <a:gd name="T18" fmla="*/ 25 w 199"/>
              <a:gd name="T19" fmla="*/ 22 h 181"/>
              <a:gd name="T20" fmla="*/ 2 w 199"/>
              <a:gd name="T21" fmla="*/ 0 h 181"/>
              <a:gd name="T22" fmla="*/ 1 w 199"/>
              <a:gd name="T23" fmla="*/ 1 h 181"/>
              <a:gd name="T24" fmla="*/ 59 w 199"/>
              <a:gd name="T25" fmla="*/ 68 h 181"/>
              <a:gd name="T26" fmla="*/ 126 w 199"/>
              <a:gd name="T27" fmla="*/ 111 h 181"/>
              <a:gd name="T28" fmla="*/ 115 w 199"/>
              <a:gd name="T29" fmla="*/ 133 h 181"/>
              <a:gd name="T30" fmla="*/ 111 w 199"/>
              <a:gd name="T31" fmla="*/ 159 h 181"/>
              <a:gd name="T32" fmla="*/ 145 w 199"/>
              <a:gd name="T33" fmla="*/ 150 h 1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99" h="181">
                <a:moveTo>
                  <a:pt x="145" y="150"/>
                </a:moveTo>
                <a:cubicBezTo>
                  <a:pt x="153" y="154"/>
                  <a:pt x="164" y="149"/>
                  <a:pt x="169" y="142"/>
                </a:cubicBezTo>
                <a:cubicBezTo>
                  <a:pt x="175" y="135"/>
                  <a:pt x="178" y="126"/>
                  <a:pt x="176" y="118"/>
                </a:cubicBezTo>
                <a:cubicBezTo>
                  <a:pt x="188" y="114"/>
                  <a:pt x="199" y="96"/>
                  <a:pt x="184" y="88"/>
                </a:cubicBezTo>
                <a:cubicBezTo>
                  <a:pt x="164" y="78"/>
                  <a:pt x="144" y="94"/>
                  <a:pt x="130" y="107"/>
                </a:cubicBezTo>
                <a:cubicBezTo>
                  <a:pt x="129" y="107"/>
                  <a:pt x="129" y="107"/>
                  <a:pt x="128" y="107"/>
                </a:cubicBezTo>
                <a:cubicBezTo>
                  <a:pt x="128" y="107"/>
                  <a:pt x="128" y="108"/>
                  <a:pt x="128" y="108"/>
                </a:cubicBezTo>
                <a:cubicBezTo>
                  <a:pt x="115" y="100"/>
                  <a:pt x="102" y="95"/>
                  <a:pt x="90" y="87"/>
                </a:cubicBezTo>
                <a:cubicBezTo>
                  <a:pt x="77" y="78"/>
                  <a:pt x="65" y="69"/>
                  <a:pt x="54" y="57"/>
                </a:cubicBezTo>
                <a:cubicBezTo>
                  <a:pt x="44" y="46"/>
                  <a:pt x="34" y="34"/>
                  <a:pt x="25" y="22"/>
                </a:cubicBezTo>
                <a:cubicBezTo>
                  <a:pt x="18" y="14"/>
                  <a:pt x="11" y="5"/>
                  <a:pt x="2" y="0"/>
                </a:cubicBezTo>
                <a:cubicBezTo>
                  <a:pt x="1" y="0"/>
                  <a:pt x="0" y="1"/>
                  <a:pt x="1" y="1"/>
                </a:cubicBezTo>
                <a:cubicBezTo>
                  <a:pt x="22" y="22"/>
                  <a:pt x="37" y="47"/>
                  <a:pt x="59" y="68"/>
                </a:cubicBezTo>
                <a:cubicBezTo>
                  <a:pt x="78" y="85"/>
                  <a:pt x="101" y="102"/>
                  <a:pt x="126" y="111"/>
                </a:cubicBezTo>
                <a:cubicBezTo>
                  <a:pt x="121" y="118"/>
                  <a:pt x="118" y="125"/>
                  <a:pt x="115" y="133"/>
                </a:cubicBezTo>
                <a:cubicBezTo>
                  <a:pt x="112" y="141"/>
                  <a:pt x="109" y="151"/>
                  <a:pt x="111" y="159"/>
                </a:cubicBezTo>
                <a:cubicBezTo>
                  <a:pt x="118" y="181"/>
                  <a:pt x="140" y="162"/>
                  <a:pt x="145" y="150"/>
                </a:cubicBezTo>
                <a:close/>
              </a:path>
            </a:pathLst>
          </a:custGeom>
          <a:solidFill>
            <a:srgbClr val="FF9D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8" name="Freeform 55"/>
          <p:cNvSpPr/>
          <p:nvPr/>
        </p:nvSpPr>
        <p:spPr bwMode="auto">
          <a:xfrm>
            <a:off x="6338888" y="666382"/>
            <a:ext cx="307975" cy="201613"/>
          </a:xfrm>
          <a:custGeom>
            <a:avLst/>
            <a:gdLst>
              <a:gd name="T0" fmla="*/ 110 w 112"/>
              <a:gd name="T1" fmla="*/ 6 h 73"/>
              <a:gd name="T2" fmla="*/ 46 w 112"/>
              <a:gd name="T3" fmla="*/ 15 h 73"/>
              <a:gd name="T4" fmla="*/ 1 w 112"/>
              <a:gd name="T5" fmla="*/ 61 h 73"/>
              <a:gd name="T6" fmla="*/ 1 w 112"/>
              <a:gd name="T7" fmla="*/ 61 h 73"/>
              <a:gd name="T8" fmla="*/ 1 w 112"/>
              <a:gd name="T9" fmla="*/ 63 h 73"/>
              <a:gd name="T10" fmla="*/ 1 w 112"/>
              <a:gd name="T11" fmla="*/ 64 h 73"/>
              <a:gd name="T12" fmla="*/ 2 w 112"/>
              <a:gd name="T13" fmla="*/ 64 h 73"/>
              <a:gd name="T14" fmla="*/ 2 w 112"/>
              <a:gd name="T15" fmla="*/ 64 h 73"/>
              <a:gd name="T16" fmla="*/ 66 w 112"/>
              <a:gd name="T17" fmla="*/ 56 h 73"/>
              <a:gd name="T18" fmla="*/ 109 w 112"/>
              <a:gd name="T19" fmla="*/ 9 h 73"/>
              <a:gd name="T20" fmla="*/ 110 w 112"/>
              <a:gd name="T21" fmla="*/ 6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12" h="73">
                <a:moveTo>
                  <a:pt x="110" y="6"/>
                </a:moveTo>
                <a:cubicBezTo>
                  <a:pt x="89" y="0"/>
                  <a:pt x="64" y="6"/>
                  <a:pt x="46" y="15"/>
                </a:cubicBezTo>
                <a:cubicBezTo>
                  <a:pt x="27" y="25"/>
                  <a:pt x="7" y="39"/>
                  <a:pt x="1" y="61"/>
                </a:cubicBezTo>
                <a:cubicBezTo>
                  <a:pt x="1" y="61"/>
                  <a:pt x="1" y="61"/>
                  <a:pt x="1" y="61"/>
                </a:cubicBezTo>
                <a:cubicBezTo>
                  <a:pt x="0" y="62"/>
                  <a:pt x="1" y="63"/>
                  <a:pt x="1" y="63"/>
                </a:cubicBezTo>
                <a:cubicBezTo>
                  <a:pt x="1" y="64"/>
                  <a:pt x="1" y="64"/>
                  <a:pt x="1" y="64"/>
                </a:cubicBezTo>
                <a:cubicBezTo>
                  <a:pt x="1" y="64"/>
                  <a:pt x="2" y="64"/>
                  <a:pt x="2" y="64"/>
                </a:cubicBezTo>
                <a:cubicBezTo>
                  <a:pt x="2" y="64"/>
                  <a:pt x="2" y="64"/>
                  <a:pt x="2" y="64"/>
                </a:cubicBezTo>
                <a:cubicBezTo>
                  <a:pt x="20" y="73"/>
                  <a:pt x="49" y="65"/>
                  <a:pt x="66" y="56"/>
                </a:cubicBezTo>
                <a:cubicBezTo>
                  <a:pt x="84" y="47"/>
                  <a:pt x="104" y="30"/>
                  <a:pt x="109" y="9"/>
                </a:cubicBezTo>
                <a:cubicBezTo>
                  <a:pt x="111" y="9"/>
                  <a:pt x="112" y="7"/>
                  <a:pt x="110" y="6"/>
                </a:cubicBezTo>
                <a:close/>
              </a:path>
            </a:pathLst>
          </a:custGeom>
          <a:solidFill>
            <a:srgbClr val="7F7E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9" name="Freeform 56"/>
          <p:cNvSpPr/>
          <p:nvPr/>
        </p:nvSpPr>
        <p:spPr bwMode="auto">
          <a:xfrm>
            <a:off x="6297613" y="891807"/>
            <a:ext cx="142875" cy="341313"/>
          </a:xfrm>
          <a:custGeom>
            <a:avLst/>
            <a:gdLst>
              <a:gd name="T0" fmla="*/ 19 w 52"/>
              <a:gd name="T1" fmla="*/ 123 h 124"/>
              <a:gd name="T2" fmla="*/ 47 w 52"/>
              <a:gd name="T3" fmla="*/ 60 h 124"/>
              <a:gd name="T4" fmla="*/ 36 w 52"/>
              <a:gd name="T5" fmla="*/ 2 h 124"/>
              <a:gd name="T6" fmla="*/ 36 w 52"/>
              <a:gd name="T7" fmla="*/ 1 h 124"/>
              <a:gd name="T8" fmla="*/ 36 w 52"/>
              <a:gd name="T9" fmla="*/ 0 h 124"/>
              <a:gd name="T10" fmla="*/ 35 w 52"/>
              <a:gd name="T11" fmla="*/ 1 h 124"/>
              <a:gd name="T12" fmla="*/ 35 w 52"/>
              <a:gd name="T13" fmla="*/ 1 h 124"/>
              <a:gd name="T14" fmla="*/ 13 w 52"/>
              <a:gd name="T15" fmla="*/ 120 h 124"/>
              <a:gd name="T16" fmla="*/ 16 w 52"/>
              <a:gd name="T17" fmla="*/ 121 h 124"/>
              <a:gd name="T18" fmla="*/ 19 w 52"/>
              <a:gd name="T19" fmla="*/ 123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2" h="124">
                <a:moveTo>
                  <a:pt x="19" y="123"/>
                </a:moveTo>
                <a:cubicBezTo>
                  <a:pt x="35" y="106"/>
                  <a:pt x="44" y="82"/>
                  <a:pt x="47" y="60"/>
                </a:cubicBezTo>
                <a:cubicBezTo>
                  <a:pt x="50" y="42"/>
                  <a:pt x="52" y="14"/>
                  <a:pt x="36" y="2"/>
                </a:cubicBezTo>
                <a:cubicBezTo>
                  <a:pt x="36" y="1"/>
                  <a:pt x="36" y="1"/>
                  <a:pt x="36" y="1"/>
                </a:cubicBezTo>
                <a:cubicBezTo>
                  <a:pt x="37" y="1"/>
                  <a:pt x="36" y="0"/>
                  <a:pt x="36" y="0"/>
                </a:cubicBezTo>
                <a:cubicBezTo>
                  <a:pt x="35" y="0"/>
                  <a:pt x="35" y="1"/>
                  <a:pt x="35" y="1"/>
                </a:cubicBezTo>
                <a:cubicBezTo>
                  <a:pt x="35" y="1"/>
                  <a:pt x="35" y="1"/>
                  <a:pt x="35" y="1"/>
                </a:cubicBezTo>
                <a:cubicBezTo>
                  <a:pt x="0" y="30"/>
                  <a:pt x="0" y="81"/>
                  <a:pt x="13" y="120"/>
                </a:cubicBezTo>
                <a:cubicBezTo>
                  <a:pt x="14" y="121"/>
                  <a:pt x="15" y="122"/>
                  <a:pt x="16" y="121"/>
                </a:cubicBezTo>
                <a:cubicBezTo>
                  <a:pt x="16" y="123"/>
                  <a:pt x="18" y="124"/>
                  <a:pt x="19" y="123"/>
                </a:cubicBezTo>
                <a:close/>
              </a:path>
            </a:pathLst>
          </a:custGeom>
          <a:solidFill>
            <a:srgbClr val="7F7E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0" name="Freeform 57"/>
          <p:cNvSpPr/>
          <p:nvPr/>
        </p:nvSpPr>
        <p:spPr bwMode="auto">
          <a:xfrm>
            <a:off x="8255000" y="752107"/>
            <a:ext cx="392113" cy="569913"/>
          </a:xfrm>
          <a:custGeom>
            <a:avLst/>
            <a:gdLst>
              <a:gd name="T0" fmla="*/ 47 w 143"/>
              <a:gd name="T1" fmla="*/ 202 h 207"/>
              <a:gd name="T2" fmla="*/ 68 w 143"/>
              <a:gd name="T3" fmla="*/ 192 h 207"/>
              <a:gd name="T4" fmla="*/ 61 w 143"/>
              <a:gd name="T5" fmla="*/ 176 h 207"/>
              <a:gd name="T6" fmla="*/ 60 w 143"/>
              <a:gd name="T7" fmla="*/ 175 h 207"/>
              <a:gd name="T8" fmla="*/ 58 w 143"/>
              <a:gd name="T9" fmla="*/ 174 h 207"/>
              <a:gd name="T10" fmla="*/ 71 w 143"/>
              <a:gd name="T11" fmla="*/ 131 h 207"/>
              <a:gd name="T12" fmla="*/ 99 w 143"/>
              <a:gd name="T13" fmla="*/ 181 h 207"/>
              <a:gd name="T14" fmla="*/ 94 w 143"/>
              <a:gd name="T15" fmla="*/ 198 h 207"/>
              <a:gd name="T16" fmla="*/ 107 w 143"/>
              <a:gd name="T17" fmla="*/ 203 h 207"/>
              <a:gd name="T18" fmla="*/ 114 w 143"/>
              <a:gd name="T19" fmla="*/ 189 h 207"/>
              <a:gd name="T20" fmla="*/ 104 w 143"/>
              <a:gd name="T21" fmla="*/ 181 h 207"/>
              <a:gd name="T22" fmla="*/ 88 w 143"/>
              <a:gd name="T23" fmla="*/ 153 h 207"/>
              <a:gd name="T24" fmla="*/ 112 w 143"/>
              <a:gd name="T25" fmla="*/ 162 h 207"/>
              <a:gd name="T26" fmla="*/ 121 w 143"/>
              <a:gd name="T27" fmla="*/ 172 h 207"/>
              <a:gd name="T28" fmla="*/ 135 w 143"/>
              <a:gd name="T29" fmla="*/ 168 h 207"/>
              <a:gd name="T30" fmla="*/ 128 w 143"/>
              <a:gd name="T31" fmla="*/ 152 h 207"/>
              <a:gd name="T32" fmla="*/ 112 w 143"/>
              <a:gd name="T33" fmla="*/ 157 h 207"/>
              <a:gd name="T34" fmla="*/ 112 w 143"/>
              <a:gd name="T35" fmla="*/ 157 h 207"/>
              <a:gd name="T36" fmla="*/ 86 w 143"/>
              <a:gd name="T37" fmla="*/ 150 h 207"/>
              <a:gd name="T38" fmla="*/ 62 w 143"/>
              <a:gd name="T39" fmla="*/ 97 h 207"/>
              <a:gd name="T40" fmla="*/ 117 w 143"/>
              <a:gd name="T41" fmla="*/ 119 h 207"/>
              <a:gd name="T42" fmla="*/ 129 w 143"/>
              <a:gd name="T43" fmla="*/ 130 h 207"/>
              <a:gd name="T44" fmla="*/ 143 w 143"/>
              <a:gd name="T45" fmla="*/ 118 h 207"/>
              <a:gd name="T46" fmla="*/ 131 w 143"/>
              <a:gd name="T47" fmla="*/ 102 h 207"/>
              <a:gd name="T48" fmla="*/ 119 w 143"/>
              <a:gd name="T49" fmla="*/ 111 h 207"/>
              <a:gd name="T50" fmla="*/ 117 w 143"/>
              <a:gd name="T51" fmla="*/ 113 h 207"/>
              <a:gd name="T52" fmla="*/ 117 w 143"/>
              <a:gd name="T53" fmla="*/ 115 h 207"/>
              <a:gd name="T54" fmla="*/ 61 w 143"/>
              <a:gd name="T55" fmla="*/ 93 h 207"/>
              <a:gd name="T56" fmla="*/ 47 w 143"/>
              <a:gd name="T57" fmla="*/ 33 h 207"/>
              <a:gd name="T58" fmla="*/ 109 w 143"/>
              <a:gd name="T59" fmla="*/ 60 h 207"/>
              <a:gd name="T60" fmla="*/ 124 w 143"/>
              <a:gd name="T61" fmla="*/ 70 h 207"/>
              <a:gd name="T62" fmla="*/ 135 w 143"/>
              <a:gd name="T63" fmla="*/ 58 h 207"/>
              <a:gd name="T64" fmla="*/ 120 w 143"/>
              <a:gd name="T65" fmla="*/ 44 h 207"/>
              <a:gd name="T66" fmla="*/ 109 w 143"/>
              <a:gd name="T67" fmla="*/ 55 h 207"/>
              <a:gd name="T68" fmla="*/ 47 w 143"/>
              <a:gd name="T69" fmla="*/ 30 h 207"/>
              <a:gd name="T70" fmla="*/ 41 w 143"/>
              <a:gd name="T71" fmla="*/ 1 h 207"/>
              <a:gd name="T72" fmla="*/ 40 w 143"/>
              <a:gd name="T73" fmla="*/ 1 h 207"/>
              <a:gd name="T74" fmla="*/ 47 w 143"/>
              <a:gd name="T75" fmla="*/ 61 h 207"/>
              <a:gd name="T76" fmla="*/ 37 w 143"/>
              <a:gd name="T77" fmla="*/ 91 h 207"/>
              <a:gd name="T78" fmla="*/ 23 w 143"/>
              <a:gd name="T79" fmla="*/ 111 h 207"/>
              <a:gd name="T80" fmla="*/ 17 w 143"/>
              <a:gd name="T81" fmla="*/ 110 h 207"/>
              <a:gd name="T82" fmla="*/ 15 w 143"/>
              <a:gd name="T83" fmla="*/ 110 h 207"/>
              <a:gd name="T84" fmla="*/ 5 w 143"/>
              <a:gd name="T85" fmla="*/ 128 h 207"/>
              <a:gd name="T86" fmla="*/ 27 w 143"/>
              <a:gd name="T87" fmla="*/ 140 h 207"/>
              <a:gd name="T88" fmla="*/ 35 w 143"/>
              <a:gd name="T89" fmla="*/ 119 h 207"/>
              <a:gd name="T90" fmla="*/ 28 w 143"/>
              <a:gd name="T91" fmla="*/ 113 h 207"/>
              <a:gd name="T92" fmla="*/ 49 w 143"/>
              <a:gd name="T93" fmla="*/ 68 h 207"/>
              <a:gd name="T94" fmla="*/ 69 w 143"/>
              <a:gd name="T95" fmla="*/ 126 h 207"/>
              <a:gd name="T96" fmla="*/ 68 w 143"/>
              <a:gd name="T97" fmla="*/ 126 h 207"/>
              <a:gd name="T98" fmla="*/ 53 w 143"/>
              <a:gd name="T99" fmla="*/ 174 h 207"/>
              <a:gd name="T100" fmla="*/ 41 w 143"/>
              <a:gd name="T101" fmla="*/ 184 h 207"/>
              <a:gd name="T102" fmla="*/ 47 w 143"/>
              <a:gd name="T103" fmla="*/ 202 h 2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43" h="207">
                <a:moveTo>
                  <a:pt x="47" y="202"/>
                </a:moveTo>
                <a:cubicBezTo>
                  <a:pt x="54" y="207"/>
                  <a:pt x="65" y="199"/>
                  <a:pt x="68" y="192"/>
                </a:cubicBezTo>
                <a:cubicBezTo>
                  <a:pt x="70" y="185"/>
                  <a:pt x="67" y="178"/>
                  <a:pt x="61" y="176"/>
                </a:cubicBezTo>
                <a:cubicBezTo>
                  <a:pt x="61" y="175"/>
                  <a:pt x="60" y="175"/>
                  <a:pt x="60" y="175"/>
                </a:cubicBezTo>
                <a:cubicBezTo>
                  <a:pt x="60" y="175"/>
                  <a:pt x="59" y="175"/>
                  <a:pt x="58" y="174"/>
                </a:cubicBezTo>
                <a:cubicBezTo>
                  <a:pt x="66" y="162"/>
                  <a:pt x="71" y="146"/>
                  <a:pt x="71" y="131"/>
                </a:cubicBezTo>
                <a:cubicBezTo>
                  <a:pt x="79" y="149"/>
                  <a:pt x="89" y="165"/>
                  <a:pt x="99" y="181"/>
                </a:cubicBezTo>
                <a:cubicBezTo>
                  <a:pt x="95" y="185"/>
                  <a:pt x="90" y="192"/>
                  <a:pt x="94" y="198"/>
                </a:cubicBezTo>
                <a:cubicBezTo>
                  <a:pt x="96" y="202"/>
                  <a:pt x="102" y="204"/>
                  <a:pt x="107" y="203"/>
                </a:cubicBezTo>
                <a:cubicBezTo>
                  <a:pt x="114" y="202"/>
                  <a:pt x="116" y="195"/>
                  <a:pt x="114" y="189"/>
                </a:cubicBezTo>
                <a:cubicBezTo>
                  <a:pt x="113" y="183"/>
                  <a:pt x="109" y="180"/>
                  <a:pt x="104" y="181"/>
                </a:cubicBezTo>
                <a:cubicBezTo>
                  <a:pt x="98" y="172"/>
                  <a:pt x="93" y="163"/>
                  <a:pt x="88" y="153"/>
                </a:cubicBezTo>
                <a:cubicBezTo>
                  <a:pt x="95" y="157"/>
                  <a:pt x="104" y="160"/>
                  <a:pt x="112" y="162"/>
                </a:cubicBezTo>
                <a:cubicBezTo>
                  <a:pt x="113" y="166"/>
                  <a:pt x="116" y="170"/>
                  <a:pt x="121" y="172"/>
                </a:cubicBezTo>
                <a:cubicBezTo>
                  <a:pt x="126" y="173"/>
                  <a:pt x="132" y="172"/>
                  <a:pt x="135" y="168"/>
                </a:cubicBezTo>
                <a:cubicBezTo>
                  <a:pt x="138" y="163"/>
                  <a:pt x="133" y="155"/>
                  <a:pt x="128" y="152"/>
                </a:cubicBezTo>
                <a:cubicBezTo>
                  <a:pt x="123" y="149"/>
                  <a:pt x="115" y="151"/>
                  <a:pt x="112" y="157"/>
                </a:cubicBezTo>
                <a:cubicBezTo>
                  <a:pt x="112" y="157"/>
                  <a:pt x="112" y="157"/>
                  <a:pt x="112" y="157"/>
                </a:cubicBezTo>
                <a:cubicBezTo>
                  <a:pt x="103" y="156"/>
                  <a:pt x="95" y="153"/>
                  <a:pt x="86" y="150"/>
                </a:cubicBezTo>
                <a:cubicBezTo>
                  <a:pt x="77" y="133"/>
                  <a:pt x="68" y="116"/>
                  <a:pt x="62" y="97"/>
                </a:cubicBezTo>
                <a:cubicBezTo>
                  <a:pt x="76" y="111"/>
                  <a:pt x="98" y="117"/>
                  <a:pt x="117" y="119"/>
                </a:cubicBezTo>
                <a:cubicBezTo>
                  <a:pt x="119" y="125"/>
                  <a:pt x="122" y="129"/>
                  <a:pt x="129" y="130"/>
                </a:cubicBezTo>
                <a:cubicBezTo>
                  <a:pt x="135" y="130"/>
                  <a:pt x="142" y="125"/>
                  <a:pt x="143" y="118"/>
                </a:cubicBezTo>
                <a:cubicBezTo>
                  <a:pt x="143" y="111"/>
                  <a:pt x="139" y="101"/>
                  <a:pt x="131" y="102"/>
                </a:cubicBezTo>
                <a:cubicBezTo>
                  <a:pt x="126" y="103"/>
                  <a:pt x="121" y="106"/>
                  <a:pt x="119" y="111"/>
                </a:cubicBezTo>
                <a:cubicBezTo>
                  <a:pt x="118" y="111"/>
                  <a:pt x="117" y="112"/>
                  <a:pt x="117" y="113"/>
                </a:cubicBezTo>
                <a:cubicBezTo>
                  <a:pt x="117" y="113"/>
                  <a:pt x="117" y="114"/>
                  <a:pt x="117" y="115"/>
                </a:cubicBezTo>
                <a:cubicBezTo>
                  <a:pt x="96" y="111"/>
                  <a:pt x="77" y="108"/>
                  <a:pt x="61" y="93"/>
                </a:cubicBezTo>
                <a:cubicBezTo>
                  <a:pt x="55" y="73"/>
                  <a:pt x="51" y="53"/>
                  <a:pt x="47" y="33"/>
                </a:cubicBezTo>
                <a:cubicBezTo>
                  <a:pt x="62" y="48"/>
                  <a:pt x="87" y="57"/>
                  <a:pt x="109" y="60"/>
                </a:cubicBezTo>
                <a:cubicBezTo>
                  <a:pt x="110" y="67"/>
                  <a:pt x="118" y="72"/>
                  <a:pt x="124" y="70"/>
                </a:cubicBezTo>
                <a:cubicBezTo>
                  <a:pt x="130" y="69"/>
                  <a:pt x="134" y="64"/>
                  <a:pt x="135" y="58"/>
                </a:cubicBezTo>
                <a:cubicBezTo>
                  <a:pt x="135" y="50"/>
                  <a:pt x="127" y="44"/>
                  <a:pt x="120" y="44"/>
                </a:cubicBezTo>
                <a:cubicBezTo>
                  <a:pt x="113" y="45"/>
                  <a:pt x="109" y="50"/>
                  <a:pt x="109" y="55"/>
                </a:cubicBezTo>
                <a:cubicBezTo>
                  <a:pt x="87" y="49"/>
                  <a:pt x="65" y="45"/>
                  <a:pt x="47" y="30"/>
                </a:cubicBezTo>
                <a:cubicBezTo>
                  <a:pt x="45" y="20"/>
                  <a:pt x="43" y="10"/>
                  <a:pt x="41" y="1"/>
                </a:cubicBezTo>
                <a:cubicBezTo>
                  <a:pt x="41" y="0"/>
                  <a:pt x="40" y="0"/>
                  <a:pt x="40" y="1"/>
                </a:cubicBezTo>
                <a:cubicBezTo>
                  <a:pt x="41" y="21"/>
                  <a:pt x="43" y="41"/>
                  <a:pt x="47" y="61"/>
                </a:cubicBezTo>
                <a:cubicBezTo>
                  <a:pt x="45" y="71"/>
                  <a:pt x="43" y="81"/>
                  <a:pt x="37" y="91"/>
                </a:cubicBezTo>
                <a:cubicBezTo>
                  <a:pt x="33" y="98"/>
                  <a:pt x="28" y="104"/>
                  <a:pt x="23" y="111"/>
                </a:cubicBezTo>
                <a:cubicBezTo>
                  <a:pt x="21" y="110"/>
                  <a:pt x="19" y="110"/>
                  <a:pt x="17" y="110"/>
                </a:cubicBezTo>
                <a:cubicBezTo>
                  <a:pt x="17" y="110"/>
                  <a:pt x="16" y="109"/>
                  <a:pt x="15" y="110"/>
                </a:cubicBezTo>
                <a:cubicBezTo>
                  <a:pt x="6" y="111"/>
                  <a:pt x="0" y="120"/>
                  <a:pt x="5" y="128"/>
                </a:cubicBezTo>
                <a:cubicBezTo>
                  <a:pt x="9" y="135"/>
                  <a:pt x="19" y="142"/>
                  <a:pt x="27" y="140"/>
                </a:cubicBezTo>
                <a:cubicBezTo>
                  <a:pt x="36" y="138"/>
                  <a:pt x="42" y="126"/>
                  <a:pt x="35" y="119"/>
                </a:cubicBezTo>
                <a:cubicBezTo>
                  <a:pt x="34" y="116"/>
                  <a:pt x="31" y="114"/>
                  <a:pt x="28" y="113"/>
                </a:cubicBezTo>
                <a:cubicBezTo>
                  <a:pt x="38" y="101"/>
                  <a:pt x="47" y="84"/>
                  <a:pt x="49" y="68"/>
                </a:cubicBezTo>
                <a:cubicBezTo>
                  <a:pt x="54" y="88"/>
                  <a:pt x="60" y="107"/>
                  <a:pt x="69" y="126"/>
                </a:cubicBezTo>
                <a:cubicBezTo>
                  <a:pt x="69" y="126"/>
                  <a:pt x="68" y="126"/>
                  <a:pt x="68" y="126"/>
                </a:cubicBezTo>
                <a:cubicBezTo>
                  <a:pt x="67" y="144"/>
                  <a:pt x="60" y="158"/>
                  <a:pt x="53" y="174"/>
                </a:cubicBezTo>
                <a:cubicBezTo>
                  <a:pt x="47" y="174"/>
                  <a:pt x="43" y="178"/>
                  <a:pt x="41" y="184"/>
                </a:cubicBezTo>
                <a:cubicBezTo>
                  <a:pt x="39" y="190"/>
                  <a:pt x="41" y="199"/>
                  <a:pt x="47" y="202"/>
                </a:cubicBezTo>
                <a:close/>
              </a:path>
            </a:pathLst>
          </a:custGeom>
          <a:solidFill>
            <a:srgbClr val="7F7E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1" name="Freeform 58"/>
          <p:cNvSpPr/>
          <p:nvPr/>
        </p:nvSpPr>
        <p:spPr bwMode="auto">
          <a:xfrm>
            <a:off x="7910513" y="12332"/>
            <a:ext cx="230188" cy="236538"/>
          </a:xfrm>
          <a:custGeom>
            <a:avLst/>
            <a:gdLst>
              <a:gd name="T0" fmla="*/ 73 w 84"/>
              <a:gd name="T1" fmla="*/ 69 h 86"/>
              <a:gd name="T2" fmla="*/ 63 w 84"/>
              <a:gd name="T3" fmla="*/ 53 h 86"/>
              <a:gd name="T4" fmla="*/ 50 w 84"/>
              <a:gd name="T5" fmla="*/ 16 h 86"/>
              <a:gd name="T6" fmla="*/ 41 w 84"/>
              <a:gd name="T7" fmla="*/ 1 h 86"/>
              <a:gd name="T8" fmla="*/ 27 w 84"/>
              <a:gd name="T9" fmla="*/ 9 h 86"/>
              <a:gd name="T10" fmla="*/ 0 w 84"/>
              <a:gd name="T11" fmla="*/ 52 h 86"/>
              <a:gd name="T12" fmla="*/ 0 w 84"/>
              <a:gd name="T13" fmla="*/ 53 h 86"/>
              <a:gd name="T14" fmla="*/ 0 w 84"/>
              <a:gd name="T15" fmla="*/ 53 h 86"/>
              <a:gd name="T16" fmla="*/ 0 w 84"/>
              <a:gd name="T17" fmla="*/ 55 h 86"/>
              <a:gd name="T18" fmla="*/ 1 w 84"/>
              <a:gd name="T19" fmla="*/ 55 h 86"/>
              <a:gd name="T20" fmla="*/ 2 w 84"/>
              <a:gd name="T21" fmla="*/ 55 h 86"/>
              <a:gd name="T22" fmla="*/ 3 w 84"/>
              <a:gd name="T23" fmla="*/ 56 h 86"/>
              <a:gd name="T24" fmla="*/ 3 w 84"/>
              <a:gd name="T25" fmla="*/ 56 h 86"/>
              <a:gd name="T26" fmla="*/ 61 w 84"/>
              <a:gd name="T27" fmla="*/ 80 h 86"/>
              <a:gd name="T28" fmla="*/ 73 w 84"/>
              <a:gd name="T29" fmla="*/ 69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84" h="86">
                <a:moveTo>
                  <a:pt x="73" y="69"/>
                </a:moveTo>
                <a:cubicBezTo>
                  <a:pt x="74" y="61"/>
                  <a:pt x="69" y="57"/>
                  <a:pt x="63" y="53"/>
                </a:cubicBezTo>
                <a:cubicBezTo>
                  <a:pt x="84" y="42"/>
                  <a:pt x="69" y="11"/>
                  <a:pt x="50" y="16"/>
                </a:cubicBezTo>
                <a:cubicBezTo>
                  <a:pt x="49" y="10"/>
                  <a:pt x="47" y="3"/>
                  <a:pt x="41" y="1"/>
                </a:cubicBezTo>
                <a:cubicBezTo>
                  <a:pt x="35" y="0"/>
                  <a:pt x="30" y="5"/>
                  <a:pt x="27" y="9"/>
                </a:cubicBezTo>
                <a:cubicBezTo>
                  <a:pt x="15" y="22"/>
                  <a:pt x="8" y="37"/>
                  <a:pt x="0" y="52"/>
                </a:cubicBezTo>
                <a:cubicBezTo>
                  <a:pt x="0" y="52"/>
                  <a:pt x="0" y="53"/>
                  <a:pt x="0" y="53"/>
                </a:cubicBezTo>
                <a:cubicBezTo>
                  <a:pt x="0" y="53"/>
                  <a:pt x="0" y="53"/>
                  <a:pt x="0" y="53"/>
                </a:cubicBezTo>
                <a:cubicBezTo>
                  <a:pt x="0" y="54"/>
                  <a:pt x="0" y="54"/>
                  <a:pt x="0" y="55"/>
                </a:cubicBezTo>
                <a:cubicBezTo>
                  <a:pt x="1" y="55"/>
                  <a:pt x="1" y="55"/>
                  <a:pt x="1" y="55"/>
                </a:cubicBezTo>
                <a:cubicBezTo>
                  <a:pt x="2" y="56"/>
                  <a:pt x="2" y="55"/>
                  <a:pt x="2" y="55"/>
                </a:cubicBezTo>
                <a:cubicBezTo>
                  <a:pt x="2" y="55"/>
                  <a:pt x="3" y="56"/>
                  <a:pt x="3" y="56"/>
                </a:cubicBezTo>
                <a:cubicBezTo>
                  <a:pt x="3" y="56"/>
                  <a:pt x="3" y="56"/>
                  <a:pt x="3" y="56"/>
                </a:cubicBezTo>
                <a:cubicBezTo>
                  <a:pt x="20" y="68"/>
                  <a:pt x="39" y="86"/>
                  <a:pt x="61" y="80"/>
                </a:cubicBezTo>
                <a:cubicBezTo>
                  <a:pt x="66" y="79"/>
                  <a:pt x="72" y="74"/>
                  <a:pt x="73" y="69"/>
                </a:cubicBezTo>
                <a:close/>
              </a:path>
            </a:pathLst>
          </a:custGeom>
          <a:solidFill>
            <a:srgbClr val="7F7E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2" name="Freeform 59"/>
          <p:cNvSpPr/>
          <p:nvPr/>
        </p:nvSpPr>
        <p:spPr bwMode="auto">
          <a:xfrm>
            <a:off x="7462838" y="94882"/>
            <a:ext cx="527050" cy="279400"/>
          </a:xfrm>
          <a:custGeom>
            <a:avLst/>
            <a:gdLst>
              <a:gd name="T0" fmla="*/ 175 w 192"/>
              <a:gd name="T1" fmla="*/ 1 h 102"/>
              <a:gd name="T2" fmla="*/ 170 w 192"/>
              <a:gd name="T3" fmla="*/ 9 h 102"/>
              <a:gd name="T4" fmla="*/ 164 w 192"/>
              <a:gd name="T5" fmla="*/ 21 h 102"/>
              <a:gd name="T6" fmla="*/ 164 w 192"/>
              <a:gd name="T7" fmla="*/ 21 h 102"/>
              <a:gd name="T8" fmla="*/ 75 w 192"/>
              <a:gd name="T9" fmla="*/ 42 h 102"/>
              <a:gd name="T10" fmla="*/ 26 w 192"/>
              <a:gd name="T11" fmla="*/ 67 h 102"/>
              <a:gd name="T12" fmla="*/ 0 w 192"/>
              <a:gd name="T13" fmla="*/ 101 h 102"/>
              <a:gd name="T14" fmla="*/ 1 w 192"/>
              <a:gd name="T15" fmla="*/ 102 h 102"/>
              <a:gd name="T16" fmla="*/ 32 w 192"/>
              <a:gd name="T17" fmla="*/ 68 h 102"/>
              <a:gd name="T18" fmla="*/ 82 w 192"/>
              <a:gd name="T19" fmla="*/ 44 h 102"/>
              <a:gd name="T20" fmla="*/ 165 w 192"/>
              <a:gd name="T21" fmla="*/ 26 h 102"/>
              <a:gd name="T22" fmla="*/ 182 w 192"/>
              <a:gd name="T23" fmla="*/ 38 h 102"/>
              <a:gd name="T24" fmla="*/ 185 w 192"/>
              <a:gd name="T25" fmla="*/ 38 h 102"/>
              <a:gd name="T26" fmla="*/ 191 w 192"/>
              <a:gd name="T27" fmla="*/ 16 h 102"/>
              <a:gd name="T28" fmla="*/ 178 w 192"/>
              <a:gd name="T29" fmla="*/ 2 h 102"/>
              <a:gd name="T30" fmla="*/ 175 w 192"/>
              <a:gd name="T31" fmla="*/ 1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92" h="102">
                <a:moveTo>
                  <a:pt x="175" y="1"/>
                </a:moveTo>
                <a:cubicBezTo>
                  <a:pt x="173" y="4"/>
                  <a:pt x="171" y="7"/>
                  <a:pt x="170" y="9"/>
                </a:cubicBezTo>
                <a:cubicBezTo>
                  <a:pt x="168" y="13"/>
                  <a:pt x="166" y="17"/>
                  <a:pt x="164" y="21"/>
                </a:cubicBezTo>
                <a:cubicBezTo>
                  <a:pt x="164" y="21"/>
                  <a:pt x="164" y="21"/>
                  <a:pt x="164" y="21"/>
                </a:cubicBezTo>
                <a:cubicBezTo>
                  <a:pt x="134" y="23"/>
                  <a:pt x="103" y="32"/>
                  <a:pt x="75" y="42"/>
                </a:cubicBezTo>
                <a:cubicBezTo>
                  <a:pt x="58" y="48"/>
                  <a:pt x="41" y="56"/>
                  <a:pt x="26" y="67"/>
                </a:cubicBezTo>
                <a:cubicBezTo>
                  <a:pt x="15" y="75"/>
                  <a:pt x="2" y="87"/>
                  <a:pt x="0" y="101"/>
                </a:cubicBezTo>
                <a:cubicBezTo>
                  <a:pt x="0" y="102"/>
                  <a:pt x="0" y="102"/>
                  <a:pt x="1" y="102"/>
                </a:cubicBezTo>
                <a:cubicBezTo>
                  <a:pt x="10" y="88"/>
                  <a:pt x="18" y="77"/>
                  <a:pt x="32" y="68"/>
                </a:cubicBezTo>
                <a:cubicBezTo>
                  <a:pt x="47" y="57"/>
                  <a:pt x="64" y="50"/>
                  <a:pt x="82" y="44"/>
                </a:cubicBezTo>
                <a:cubicBezTo>
                  <a:pt x="109" y="35"/>
                  <a:pt x="137" y="31"/>
                  <a:pt x="165" y="26"/>
                </a:cubicBezTo>
                <a:cubicBezTo>
                  <a:pt x="170" y="31"/>
                  <a:pt x="176" y="34"/>
                  <a:pt x="182" y="38"/>
                </a:cubicBezTo>
                <a:cubicBezTo>
                  <a:pt x="183" y="39"/>
                  <a:pt x="184" y="39"/>
                  <a:pt x="185" y="38"/>
                </a:cubicBezTo>
                <a:cubicBezTo>
                  <a:pt x="190" y="32"/>
                  <a:pt x="192" y="24"/>
                  <a:pt x="191" y="16"/>
                </a:cubicBezTo>
                <a:cubicBezTo>
                  <a:pt x="189" y="10"/>
                  <a:pt x="184" y="3"/>
                  <a:pt x="178" y="2"/>
                </a:cubicBezTo>
                <a:cubicBezTo>
                  <a:pt x="178" y="1"/>
                  <a:pt x="176" y="0"/>
                  <a:pt x="175" y="1"/>
                </a:cubicBezTo>
                <a:close/>
              </a:path>
            </a:pathLst>
          </a:custGeom>
          <a:solidFill>
            <a:srgbClr val="7F7E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3" name="Freeform 60"/>
          <p:cNvSpPr/>
          <p:nvPr/>
        </p:nvSpPr>
        <p:spPr bwMode="auto">
          <a:xfrm>
            <a:off x="6999288" y="-47993"/>
            <a:ext cx="417513" cy="444500"/>
          </a:xfrm>
          <a:custGeom>
            <a:avLst/>
            <a:gdLst>
              <a:gd name="T0" fmla="*/ 151 w 152"/>
              <a:gd name="T1" fmla="*/ 45 h 162"/>
              <a:gd name="T2" fmla="*/ 133 w 152"/>
              <a:gd name="T3" fmla="*/ 37 h 162"/>
              <a:gd name="T4" fmla="*/ 126 w 152"/>
              <a:gd name="T5" fmla="*/ 51 h 162"/>
              <a:gd name="T6" fmla="*/ 126 w 152"/>
              <a:gd name="T7" fmla="*/ 51 h 162"/>
              <a:gd name="T8" fmla="*/ 126 w 152"/>
              <a:gd name="T9" fmla="*/ 53 h 162"/>
              <a:gd name="T10" fmla="*/ 90 w 152"/>
              <a:gd name="T11" fmla="*/ 69 h 162"/>
              <a:gd name="T12" fmla="*/ 108 w 152"/>
              <a:gd name="T13" fmla="*/ 22 h 162"/>
              <a:gd name="T14" fmla="*/ 122 w 152"/>
              <a:gd name="T15" fmla="*/ 17 h 162"/>
              <a:gd name="T16" fmla="*/ 119 w 152"/>
              <a:gd name="T17" fmla="*/ 5 h 162"/>
              <a:gd name="T18" fmla="*/ 105 w 152"/>
              <a:gd name="T19" fmla="*/ 8 h 162"/>
              <a:gd name="T20" fmla="*/ 105 w 152"/>
              <a:gd name="T21" fmla="*/ 19 h 162"/>
              <a:gd name="T22" fmla="*/ 96 w 152"/>
              <a:gd name="T23" fmla="*/ 45 h 162"/>
              <a:gd name="T24" fmla="*/ 88 w 152"/>
              <a:gd name="T25" fmla="*/ 24 h 162"/>
              <a:gd name="T26" fmla="*/ 90 w 152"/>
              <a:gd name="T27" fmla="*/ 13 h 162"/>
              <a:gd name="T28" fmla="*/ 79 w 152"/>
              <a:gd name="T29" fmla="*/ 6 h 162"/>
              <a:gd name="T30" fmla="*/ 73 w 152"/>
              <a:gd name="T31" fmla="*/ 18 h 162"/>
              <a:gd name="T32" fmla="*/ 85 w 152"/>
              <a:gd name="T33" fmla="*/ 27 h 162"/>
              <a:gd name="T34" fmla="*/ 85 w 152"/>
              <a:gd name="T35" fmla="*/ 27 h 162"/>
              <a:gd name="T36" fmla="*/ 95 w 152"/>
              <a:gd name="T37" fmla="*/ 48 h 162"/>
              <a:gd name="T38" fmla="*/ 73 w 152"/>
              <a:gd name="T39" fmla="*/ 93 h 162"/>
              <a:gd name="T40" fmla="*/ 57 w 152"/>
              <a:gd name="T41" fmla="*/ 44 h 162"/>
              <a:gd name="T42" fmla="*/ 57 w 152"/>
              <a:gd name="T43" fmla="*/ 31 h 162"/>
              <a:gd name="T44" fmla="*/ 42 w 152"/>
              <a:gd name="T45" fmla="*/ 28 h 162"/>
              <a:gd name="T46" fmla="*/ 38 w 152"/>
              <a:gd name="T47" fmla="*/ 45 h 162"/>
              <a:gd name="T48" fmla="*/ 50 w 152"/>
              <a:gd name="T49" fmla="*/ 48 h 162"/>
              <a:gd name="T50" fmla="*/ 53 w 152"/>
              <a:gd name="T51" fmla="*/ 48 h 162"/>
              <a:gd name="T52" fmla="*/ 54 w 152"/>
              <a:gd name="T53" fmla="*/ 47 h 162"/>
              <a:gd name="T54" fmla="*/ 71 w 152"/>
              <a:gd name="T55" fmla="*/ 97 h 162"/>
              <a:gd name="T56" fmla="*/ 38 w 152"/>
              <a:gd name="T57" fmla="*/ 139 h 162"/>
              <a:gd name="T58" fmla="*/ 22 w 152"/>
              <a:gd name="T59" fmla="*/ 83 h 162"/>
              <a:gd name="T60" fmla="*/ 20 w 152"/>
              <a:gd name="T61" fmla="*/ 67 h 162"/>
              <a:gd name="T62" fmla="*/ 6 w 152"/>
              <a:gd name="T63" fmla="*/ 67 h 162"/>
              <a:gd name="T64" fmla="*/ 6 w 152"/>
              <a:gd name="T65" fmla="*/ 84 h 162"/>
              <a:gd name="T66" fmla="*/ 19 w 152"/>
              <a:gd name="T67" fmla="*/ 86 h 162"/>
              <a:gd name="T68" fmla="*/ 36 w 152"/>
              <a:gd name="T69" fmla="*/ 141 h 162"/>
              <a:gd name="T70" fmla="*/ 20 w 152"/>
              <a:gd name="T71" fmla="*/ 161 h 162"/>
              <a:gd name="T72" fmla="*/ 20 w 152"/>
              <a:gd name="T73" fmla="*/ 162 h 162"/>
              <a:gd name="T74" fmla="*/ 56 w 152"/>
              <a:gd name="T75" fmla="*/ 124 h 162"/>
              <a:gd name="T76" fmla="*/ 82 w 152"/>
              <a:gd name="T77" fmla="*/ 114 h 162"/>
              <a:gd name="T78" fmla="*/ 103 w 152"/>
              <a:gd name="T79" fmla="*/ 112 h 162"/>
              <a:gd name="T80" fmla="*/ 107 w 152"/>
              <a:gd name="T81" fmla="*/ 116 h 162"/>
              <a:gd name="T82" fmla="*/ 107 w 152"/>
              <a:gd name="T83" fmla="*/ 118 h 162"/>
              <a:gd name="T84" fmla="*/ 125 w 152"/>
              <a:gd name="T85" fmla="*/ 114 h 162"/>
              <a:gd name="T86" fmla="*/ 121 w 152"/>
              <a:gd name="T87" fmla="*/ 93 h 162"/>
              <a:gd name="T88" fmla="*/ 102 w 152"/>
              <a:gd name="T89" fmla="*/ 99 h 162"/>
              <a:gd name="T90" fmla="*/ 102 w 152"/>
              <a:gd name="T91" fmla="*/ 108 h 162"/>
              <a:gd name="T92" fmla="*/ 61 w 152"/>
              <a:gd name="T93" fmla="*/ 118 h 162"/>
              <a:gd name="T94" fmla="*/ 88 w 152"/>
              <a:gd name="T95" fmla="*/ 73 h 162"/>
              <a:gd name="T96" fmla="*/ 88 w 152"/>
              <a:gd name="T97" fmla="*/ 73 h 162"/>
              <a:gd name="T98" fmla="*/ 129 w 152"/>
              <a:gd name="T99" fmla="*/ 57 h 162"/>
              <a:gd name="T100" fmla="*/ 142 w 152"/>
              <a:gd name="T101" fmla="*/ 60 h 162"/>
              <a:gd name="T102" fmla="*/ 151 w 152"/>
              <a:gd name="T103" fmla="*/ 45 h 1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52" h="162">
                <a:moveTo>
                  <a:pt x="151" y="45"/>
                </a:moveTo>
                <a:cubicBezTo>
                  <a:pt x="150" y="38"/>
                  <a:pt x="139" y="35"/>
                  <a:pt x="133" y="37"/>
                </a:cubicBezTo>
                <a:cubicBezTo>
                  <a:pt x="127" y="39"/>
                  <a:pt x="124" y="45"/>
                  <a:pt x="126" y="51"/>
                </a:cubicBezTo>
                <a:cubicBezTo>
                  <a:pt x="126" y="51"/>
                  <a:pt x="126" y="51"/>
                  <a:pt x="126" y="51"/>
                </a:cubicBezTo>
                <a:cubicBezTo>
                  <a:pt x="126" y="52"/>
                  <a:pt x="126" y="53"/>
                  <a:pt x="126" y="53"/>
                </a:cubicBezTo>
                <a:cubicBezTo>
                  <a:pt x="114" y="55"/>
                  <a:pt x="100" y="60"/>
                  <a:pt x="90" y="69"/>
                </a:cubicBezTo>
                <a:cubicBezTo>
                  <a:pt x="98" y="53"/>
                  <a:pt x="104" y="38"/>
                  <a:pt x="108" y="22"/>
                </a:cubicBezTo>
                <a:cubicBezTo>
                  <a:pt x="113" y="23"/>
                  <a:pt x="120" y="22"/>
                  <a:pt x="122" y="17"/>
                </a:cubicBezTo>
                <a:cubicBezTo>
                  <a:pt x="123" y="12"/>
                  <a:pt x="122" y="7"/>
                  <a:pt x="119" y="5"/>
                </a:cubicBezTo>
                <a:cubicBezTo>
                  <a:pt x="114" y="0"/>
                  <a:pt x="108" y="3"/>
                  <a:pt x="105" y="8"/>
                </a:cubicBezTo>
                <a:cubicBezTo>
                  <a:pt x="102" y="12"/>
                  <a:pt x="102" y="16"/>
                  <a:pt x="105" y="19"/>
                </a:cubicBezTo>
                <a:cubicBezTo>
                  <a:pt x="102" y="28"/>
                  <a:pt x="99" y="36"/>
                  <a:pt x="96" y="45"/>
                </a:cubicBezTo>
                <a:cubicBezTo>
                  <a:pt x="94" y="38"/>
                  <a:pt x="92" y="31"/>
                  <a:pt x="88" y="24"/>
                </a:cubicBezTo>
                <a:cubicBezTo>
                  <a:pt x="91" y="21"/>
                  <a:pt x="91" y="16"/>
                  <a:pt x="90" y="13"/>
                </a:cubicBezTo>
                <a:cubicBezTo>
                  <a:pt x="88" y="9"/>
                  <a:pt x="84" y="5"/>
                  <a:pt x="79" y="6"/>
                </a:cubicBezTo>
                <a:cubicBezTo>
                  <a:pt x="74" y="6"/>
                  <a:pt x="72" y="14"/>
                  <a:pt x="73" y="18"/>
                </a:cubicBezTo>
                <a:cubicBezTo>
                  <a:pt x="73" y="24"/>
                  <a:pt x="79" y="28"/>
                  <a:pt x="85" y="27"/>
                </a:cubicBezTo>
                <a:cubicBezTo>
                  <a:pt x="85" y="27"/>
                  <a:pt x="85" y="27"/>
                  <a:pt x="85" y="27"/>
                </a:cubicBezTo>
                <a:cubicBezTo>
                  <a:pt x="89" y="34"/>
                  <a:pt x="92" y="40"/>
                  <a:pt x="95" y="48"/>
                </a:cubicBezTo>
                <a:cubicBezTo>
                  <a:pt x="89" y="64"/>
                  <a:pt x="82" y="79"/>
                  <a:pt x="73" y="93"/>
                </a:cubicBezTo>
                <a:cubicBezTo>
                  <a:pt x="74" y="76"/>
                  <a:pt x="66" y="59"/>
                  <a:pt x="57" y="44"/>
                </a:cubicBezTo>
                <a:cubicBezTo>
                  <a:pt x="60" y="40"/>
                  <a:pt x="61" y="35"/>
                  <a:pt x="57" y="31"/>
                </a:cubicBezTo>
                <a:cubicBezTo>
                  <a:pt x="54" y="26"/>
                  <a:pt x="47" y="24"/>
                  <a:pt x="42" y="28"/>
                </a:cubicBezTo>
                <a:cubicBezTo>
                  <a:pt x="37" y="31"/>
                  <a:pt x="33" y="40"/>
                  <a:pt x="38" y="45"/>
                </a:cubicBezTo>
                <a:cubicBezTo>
                  <a:pt x="41" y="47"/>
                  <a:pt x="46" y="49"/>
                  <a:pt x="50" y="48"/>
                </a:cubicBezTo>
                <a:cubicBezTo>
                  <a:pt x="51" y="49"/>
                  <a:pt x="52" y="49"/>
                  <a:pt x="53" y="48"/>
                </a:cubicBezTo>
                <a:cubicBezTo>
                  <a:pt x="53" y="48"/>
                  <a:pt x="54" y="48"/>
                  <a:pt x="54" y="47"/>
                </a:cubicBezTo>
                <a:cubicBezTo>
                  <a:pt x="63" y="63"/>
                  <a:pt x="71" y="77"/>
                  <a:pt x="71" y="97"/>
                </a:cubicBezTo>
                <a:cubicBezTo>
                  <a:pt x="61" y="112"/>
                  <a:pt x="50" y="125"/>
                  <a:pt x="38" y="139"/>
                </a:cubicBezTo>
                <a:cubicBezTo>
                  <a:pt x="40" y="121"/>
                  <a:pt x="32" y="99"/>
                  <a:pt x="22" y="83"/>
                </a:cubicBezTo>
                <a:cubicBezTo>
                  <a:pt x="26" y="78"/>
                  <a:pt x="25" y="70"/>
                  <a:pt x="20" y="67"/>
                </a:cubicBezTo>
                <a:cubicBezTo>
                  <a:pt x="16" y="64"/>
                  <a:pt x="10" y="64"/>
                  <a:pt x="6" y="67"/>
                </a:cubicBezTo>
                <a:cubicBezTo>
                  <a:pt x="0" y="71"/>
                  <a:pt x="1" y="80"/>
                  <a:pt x="6" y="84"/>
                </a:cubicBezTo>
                <a:cubicBezTo>
                  <a:pt x="9" y="88"/>
                  <a:pt x="15" y="89"/>
                  <a:pt x="19" y="86"/>
                </a:cubicBezTo>
                <a:cubicBezTo>
                  <a:pt x="27" y="104"/>
                  <a:pt x="36" y="120"/>
                  <a:pt x="36" y="141"/>
                </a:cubicBezTo>
                <a:cubicBezTo>
                  <a:pt x="31" y="147"/>
                  <a:pt x="25" y="154"/>
                  <a:pt x="20" y="161"/>
                </a:cubicBezTo>
                <a:cubicBezTo>
                  <a:pt x="19" y="161"/>
                  <a:pt x="20" y="162"/>
                  <a:pt x="20" y="162"/>
                </a:cubicBezTo>
                <a:cubicBezTo>
                  <a:pt x="34" y="150"/>
                  <a:pt x="46" y="138"/>
                  <a:pt x="56" y="124"/>
                </a:cubicBezTo>
                <a:cubicBezTo>
                  <a:pt x="65" y="119"/>
                  <a:pt x="73" y="115"/>
                  <a:pt x="82" y="114"/>
                </a:cubicBezTo>
                <a:cubicBezTo>
                  <a:pt x="89" y="113"/>
                  <a:pt x="96" y="113"/>
                  <a:pt x="103" y="112"/>
                </a:cubicBezTo>
                <a:cubicBezTo>
                  <a:pt x="104" y="113"/>
                  <a:pt x="105" y="115"/>
                  <a:pt x="107" y="116"/>
                </a:cubicBezTo>
                <a:cubicBezTo>
                  <a:pt x="106" y="117"/>
                  <a:pt x="106" y="117"/>
                  <a:pt x="107" y="118"/>
                </a:cubicBezTo>
                <a:cubicBezTo>
                  <a:pt x="113" y="123"/>
                  <a:pt x="122" y="122"/>
                  <a:pt x="125" y="114"/>
                </a:cubicBezTo>
                <a:cubicBezTo>
                  <a:pt x="127" y="108"/>
                  <a:pt x="126" y="98"/>
                  <a:pt x="121" y="93"/>
                </a:cubicBezTo>
                <a:cubicBezTo>
                  <a:pt x="114" y="88"/>
                  <a:pt x="103" y="91"/>
                  <a:pt x="102" y="99"/>
                </a:cubicBezTo>
                <a:cubicBezTo>
                  <a:pt x="101" y="102"/>
                  <a:pt x="101" y="105"/>
                  <a:pt x="102" y="108"/>
                </a:cubicBezTo>
                <a:cubicBezTo>
                  <a:pt x="88" y="107"/>
                  <a:pt x="72" y="111"/>
                  <a:pt x="61" y="118"/>
                </a:cubicBezTo>
                <a:cubicBezTo>
                  <a:pt x="71" y="104"/>
                  <a:pt x="80" y="89"/>
                  <a:pt x="88" y="73"/>
                </a:cubicBezTo>
                <a:cubicBezTo>
                  <a:pt x="88" y="73"/>
                  <a:pt x="88" y="73"/>
                  <a:pt x="88" y="73"/>
                </a:cubicBezTo>
                <a:cubicBezTo>
                  <a:pt x="101" y="64"/>
                  <a:pt x="115" y="61"/>
                  <a:pt x="129" y="57"/>
                </a:cubicBezTo>
                <a:cubicBezTo>
                  <a:pt x="132" y="60"/>
                  <a:pt x="138" y="61"/>
                  <a:pt x="142" y="60"/>
                </a:cubicBezTo>
                <a:cubicBezTo>
                  <a:pt x="147" y="57"/>
                  <a:pt x="152" y="51"/>
                  <a:pt x="151" y="45"/>
                </a:cubicBezTo>
                <a:close/>
              </a:path>
            </a:pathLst>
          </a:custGeom>
          <a:solidFill>
            <a:srgbClr val="21B37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4" name="Freeform 61"/>
          <p:cNvSpPr/>
          <p:nvPr/>
        </p:nvSpPr>
        <p:spPr bwMode="auto">
          <a:xfrm>
            <a:off x="5073650" y="1068020"/>
            <a:ext cx="703263" cy="387350"/>
          </a:xfrm>
          <a:custGeom>
            <a:avLst/>
            <a:gdLst>
              <a:gd name="T0" fmla="*/ 256 w 257"/>
              <a:gd name="T1" fmla="*/ 42 h 141"/>
              <a:gd name="T2" fmla="*/ 221 w 257"/>
              <a:gd name="T3" fmla="*/ 8 h 141"/>
              <a:gd name="T4" fmla="*/ 157 w 257"/>
              <a:gd name="T5" fmla="*/ 0 h 141"/>
              <a:gd name="T6" fmla="*/ 116 w 257"/>
              <a:gd name="T7" fmla="*/ 3 h 141"/>
              <a:gd name="T8" fmla="*/ 91 w 257"/>
              <a:gd name="T9" fmla="*/ 8 h 141"/>
              <a:gd name="T10" fmla="*/ 90 w 257"/>
              <a:gd name="T11" fmla="*/ 7 h 141"/>
              <a:gd name="T12" fmla="*/ 39 w 257"/>
              <a:gd name="T13" fmla="*/ 35 h 141"/>
              <a:gd name="T14" fmla="*/ 7 w 257"/>
              <a:gd name="T15" fmla="*/ 79 h 141"/>
              <a:gd name="T16" fmla="*/ 8 w 257"/>
              <a:gd name="T17" fmla="*/ 118 h 141"/>
              <a:gd name="T18" fmla="*/ 44 w 257"/>
              <a:gd name="T19" fmla="*/ 119 h 141"/>
              <a:gd name="T20" fmla="*/ 44 w 257"/>
              <a:gd name="T21" fmla="*/ 119 h 141"/>
              <a:gd name="T22" fmla="*/ 60 w 257"/>
              <a:gd name="T23" fmla="*/ 136 h 141"/>
              <a:gd name="T24" fmla="*/ 84 w 257"/>
              <a:gd name="T25" fmla="*/ 124 h 141"/>
              <a:gd name="T26" fmla="*/ 127 w 257"/>
              <a:gd name="T27" fmla="*/ 118 h 141"/>
              <a:gd name="T28" fmla="*/ 154 w 257"/>
              <a:gd name="T29" fmla="*/ 130 h 141"/>
              <a:gd name="T30" fmla="*/ 167 w 257"/>
              <a:gd name="T31" fmla="*/ 107 h 141"/>
              <a:gd name="T32" fmla="*/ 198 w 257"/>
              <a:gd name="T33" fmla="*/ 74 h 141"/>
              <a:gd name="T34" fmla="*/ 225 w 257"/>
              <a:gd name="T35" fmla="*/ 77 h 141"/>
              <a:gd name="T36" fmla="*/ 230 w 257"/>
              <a:gd name="T37" fmla="*/ 53 h 141"/>
              <a:gd name="T38" fmla="*/ 256 w 257"/>
              <a:gd name="T39" fmla="*/ 42 h 1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57" h="141">
                <a:moveTo>
                  <a:pt x="256" y="42"/>
                </a:moveTo>
                <a:cubicBezTo>
                  <a:pt x="257" y="23"/>
                  <a:pt x="237" y="13"/>
                  <a:pt x="221" y="8"/>
                </a:cubicBezTo>
                <a:cubicBezTo>
                  <a:pt x="201" y="1"/>
                  <a:pt x="178" y="0"/>
                  <a:pt x="157" y="0"/>
                </a:cubicBezTo>
                <a:cubicBezTo>
                  <a:pt x="143" y="0"/>
                  <a:pt x="129" y="1"/>
                  <a:pt x="116" y="3"/>
                </a:cubicBezTo>
                <a:cubicBezTo>
                  <a:pt x="109" y="4"/>
                  <a:pt x="98" y="5"/>
                  <a:pt x="91" y="8"/>
                </a:cubicBezTo>
                <a:cubicBezTo>
                  <a:pt x="91" y="8"/>
                  <a:pt x="91" y="7"/>
                  <a:pt x="90" y="7"/>
                </a:cubicBezTo>
                <a:cubicBezTo>
                  <a:pt x="71" y="9"/>
                  <a:pt x="53" y="23"/>
                  <a:pt x="39" y="35"/>
                </a:cubicBezTo>
                <a:cubicBezTo>
                  <a:pt x="25" y="47"/>
                  <a:pt x="13" y="62"/>
                  <a:pt x="7" y="79"/>
                </a:cubicBezTo>
                <a:cubicBezTo>
                  <a:pt x="4" y="90"/>
                  <a:pt x="0" y="108"/>
                  <a:pt x="8" y="118"/>
                </a:cubicBezTo>
                <a:cubicBezTo>
                  <a:pt x="17" y="129"/>
                  <a:pt x="33" y="125"/>
                  <a:pt x="44" y="119"/>
                </a:cubicBezTo>
                <a:cubicBezTo>
                  <a:pt x="44" y="119"/>
                  <a:pt x="44" y="119"/>
                  <a:pt x="44" y="119"/>
                </a:cubicBezTo>
                <a:cubicBezTo>
                  <a:pt x="43" y="129"/>
                  <a:pt x="51" y="135"/>
                  <a:pt x="60" y="136"/>
                </a:cubicBezTo>
                <a:cubicBezTo>
                  <a:pt x="70" y="137"/>
                  <a:pt x="79" y="131"/>
                  <a:pt x="84" y="124"/>
                </a:cubicBezTo>
                <a:cubicBezTo>
                  <a:pt x="96" y="140"/>
                  <a:pt x="122" y="141"/>
                  <a:pt x="127" y="118"/>
                </a:cubicBezTo>
                <a:cubicBezTo>
                  <a:pt x="134" y="126"/>
                  <a:pt x="144" y="133"/>
                  <a:pt x="154" y="130"/>
                </a:cubicBezTo>
                <a:cubicBezTo>
                  <a:pt x="166" y="127"/>
                  <a:pt x="168" y="117"/>
                  <a:pt x="167" y="107"/>
                </a:cubicBezTo>
                <a:cubicBezTo>
                  <a:pt x="186" y="124"/>
                  <a:pt x="201" y="94"/>
                  <a:pt x="198" y="74"/>
                </a:cubicBezTo>
                <a:cubicBezTo>
                  <a:pt x="206" y="78"/>
                  <a:pt x="217" y="82"/>
                  <a:pt x="225" y="77"/>
                </a:cubicBezTo>
                <a:cubicBezTo>
                  <a:pt x="233" y="72"/>
                  <a:pt x="232" y="62"/>
                  <a:pt x="230" y="53"/>
                </a:cubicBezTo>
                <a:cubicBezTo>
                  <a:pt x="240" y="57"/>
                  <a:pt x="256" y="55"/>
                  <a:pt x="256" y="42"/>
                </a:cubicBezTo>
                <a:close/>
              </a:path>
            </a:pathLst>
          </a:custGeom>
          <a:solidFill>
            <a:srgbClr val="FF78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5" name="Freeform 62"/>
          <p:cNvSpPr/>
          <p:nvPr/>
        </p:nvSpPr>
        <p:spPr bwMode="auto">
          <a:xfrm>
            <a:off x="5141913" y="1056907"/>
            <a:ext cx="490538" cy="277813"/>
          </a:xfrm>
          <a:custGeom>
            <a:avLst/>
            <a:gdLst>
              <a:gd name="T0" fmla="*/ 163 w 179"/>
              <a:gd name="T1" fmla="*/ 15 h 101"/>
              <a:gd name="T2" fmla="*/ 64 w 179"/>
              <a:gd name="T3" fmla="*/ 6 h 101"/>
              <a:gd name="T4" fmla="*/ 62 w 179"/>
              <a:gd name="T5" fmla="*/ 9 h 101"/>
              <a:gd name="T6" fmla="*/ 2 w 179"/>
              <a:gd name="T7" fmla="*/ 71 h 101"/>
              <a:gd name="T8" fmla="*/ 11 w 179"/>
              <a:gd name="T9" fmla="*/ 94 h 101"/>
              <a:gd name="T10" fmla="*/ 37 w 179"/>
              <a:gd name="T11" fmla="*/ 85 h 101"/>
              <a:gd name="T12" fmla="*/ 68 w 179"/>
              <a:gd name="T13" fmla="*/ 78 h 101"/>
              <a:gd name="T14" fmla="*/ 106 w 179"/>
              <a:gd name="T15" fmla="*/ 70 h 101"/>
              <a:gd name="T16" fmla="*/ 132 w 179"/>
              <a:gd name="T17" fmla="*/ 53 h 101"/>
              <a:gd name="T18" fmla="*/ 152 w 179"/>
              <a:gd name="T19" fmla="*/ 38 h 101"/>
              <a:gd name="T20" fmla="*/ 172 w 179"/>
              <a:gd name="T21" fmla="*/ 36 h 101"/>
              <a:gd name="T22" fmla="*/ 163 w 179"/>
              <a:gd name="T23" fmla="*/ 15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79" h="101">
                <a:moveTo>
                  <a:pt x="163" y="15"/>
                </a:moveTo>
                <a:cubicBezTo>
                  <a:pt x="133" y="0"/>
                  <a:pt x="97" y="4"/>
                  <a:pt x="64" y="6"/>
                </a:cubicBezTo>
                <a:cubicBezTo>
                  <a:pt x="63" y="6"/>
                  <a:pt x="62" y="8"/>
                  <a:pt x="62" y="9"/>
                </a:cubicBezTo>
                <a:cubicBezTo>
                  <a:pt x="37" y="22"/>
                  <a:pt x="10" y="41"/>
                  <a:pt x="2" y="71"/>
                </a:cubicBezTo>
                <a:cubicBezTo>
                  <a:pt x="0" y="80"/>
                  <a:pt x="1" y="90"/>
                  <a:pt x="11" y="94"/>
                </a:cubicBezTo>
                <a:cubicBezTo>
                  <a:pt x="20" y="98"/>
                  <a:pt x="31" y="91"/>
                  <a:pt x="37" y="85"/>
                </a:cubicBezTo>
                <a:cubicBezTo>
                  <a:pt x="43" y="101"/>
                  <a:pt x="60" y="90"/>
                  <a:pt x="68" y="78"/>
                </a:cubicBezTo>
                <a:cubicBezTo>
                  <a:pt x="81" y="94"/>
                  <a:pt x="107" y="92"/>
                  <a:pt x="106" y="70"/>
                </a:cubicBezTo>
                <a:cubicBezTo>
                  <a:pt x="119" y="80"/>
                  <a:pt x="137" y="66"/>
                  <a:pt x="132" y="53"/>
                </a:cubicBezTo>
                <a:cubicBezTo>
                  <a:pt x="143" y="58"/>
                  <a:pt x="156" y="49"/>
                  <a:pt x="152" y="38"/>
                </a:cubicBezTo>
                <a:cubicBezTo>
                  <a:pt x="159" y="40"/>
                  <a:pt x="167" y="41"/>
                  <a:pt x="172" y="36"/>
                </a:cubicBezTo>
                <a:cubicBezTo>
                  <a:pt x="179" y="29"/>
                  <a:pt x="169" y="18"/>
                  <a:pt x="163" y="15"/>
                </a:cubicBezTo>
                <a:close/>
              </a:path>
            </a:pathLst>
          </a:custGeom>
          <a:solidFill>
            <a:srgbClr val="FEC1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6" name="Freeform 63"/>
          <p:cNvSpPr/>
          <p:nvPr/>
        </p:nvSpPr>
        <p:spPr bwMode="auto">
          <a:xfrm>
            <a:off x="5802313" y="812432"/>
            <a:ext cx="468313" cy="409575"/>
          </a:xfrm>
          <a:custGeom>
            <a:avLst/>
            <a:gdLst>
              <a:gd name="T0" fmla="*/ 130 w 171"/>
              <a:gd name="T1" fmla="*/ 147 h 149"/>
              <a:gd name="T2" fmla="*/ 136 w 171"/>
              <a:gd name="T3" fmla="*/ 128 h 149"/>
              <a:gd name="T4" fmla="*/ 122 w 171"/>
              <a:gd name="T5" fmla="*/ 122 h 149"/>
              <a:gd name="T6" fmla="*/ 121 w 171"/>
              <a:gd name="T7" fmla="*/ 122 h 149"/>
              <a:gd name="T8" fmla="*/ 120 w 171"/>
              <a:gd name="T9" fmla="*/ 123 h 149"/>
              <a:gd name="T10" fmla="*/ 100 w 171"/>
              <a:gd name="T11" fmla="*/ 89 h 149"/>
              <a:gd name="T12" fmla="*/ 148 w 171"/>
              <a:gd name="T13" fmla="*/ 102 h 149"/>
              <a:gd name="T14" fmla="*/ 156 w 171"/>
              <a:gd name="T15" fmla="*/ 115 h 149"/>
              <a:gd name="T16" fmla="*/ 167 w 171"/>
              <a:gd name="T17" fmla="*/ 110 h 149"/>
              <a:gd name="T18" fmla="*/ 162 w 171"/>
              <a:gd name="T19" fmla="*/ 97 h 149"/>
              <a:gd name="T20" fmla="*/ 151 w 171"/>
              <a:gd name="T21" fmla="*/ 98 h 149"/>
              <a:gd name="T22" fmla="*/ 124 w 171"/>
              <a:gd name="T23" fmla="*/ 92 h 149"/>
              <a:gd name="T24" fmla="*/ 144 w 171"/>
              <a:gd name="T25" fmla="*/ 82 h 149"/>
              <a:gd name="T26" fmla="*/ 156 w 171"/>
              <a:gd name="T27" fmla="*/ 82 h 149"/>
              <a:gd name="T28" fmla="*/ 162 w 171"/>
              <a:gd name="T29" fmla="*/ 71 h 149"/>
              <a:gd name="T30" fmla="*/ 148 w 171"/>
              <a:gd name="T31" fmla="*/ 66 h 149"/>
              <a:gd name="T32" fmla="*/ 141 w 171"/>
              <a:gd name="T33" fmla="*/ 79 h 149"/>
              <a:gd name="T34" fmla="*/ 141 w 171"/>
              <a:gd name="T35" fmla="*/ 79 h 149"/>
              <a:gd name="T36" fmla="*/ 121 w 171"/>
              <a:gd name="T37" fmla="*/ 91 h 149"/>
              <a:gd name="T38" fmla="*/ 74 w 171"/>
              <a:gd name="T39" fmla="*/ 74 h 149"/>
              <a:gd name="T40" fmla="*/ 121 w 171"/>
              <a:gd name="T41" fmla="*/ 53 h 149"/>
              <a:gd name="T42" fmla="*/ 134 w 171"/>
              <a:gd name="T43" fmla="*/ 52 h 149"/>
              <a:gd name="T44" fmla="*/ 136 w 171"/>
              <a:gd name="T45" fmla="*/ 36 h 149"/>
              <a:gd name="T46" fmla="*/ 118 w 171"/>
              <a:gd name="T47" fmla="*/ 34 h 149"/>
              <a:gd name="T48" fmla="*/ 117 w 171"/>
              <a:gd name="T49" fmla="*/ 47 h 149"/>
              <a:gd name="T50" fmla="*/ 116 w 171"/>
              <a:gd name="T51" fmla="*/ 50 h 149"/>
              <a:gd name="T52" fmla="*/ 117 w 171"/>
              <a:gd name="T53" fmla="*/ 51 h 149"/>
              <a:gd name="T54" fmla="*/ 70 w 171"/>
              <a:gd name="T55" fmla="*/ 73 h 149"/>
              <a:gd name="T56" fmla="*/ 25 w 171"/>
              <a:gd name="T57" fmla="*/ 45 h 149"/>
              <a:gd name="T58" fmla="*/ 79 w 171"/>
              <a:gd name="T59" fmla="*/ 23 h 149"/>
              <a:gd name="T60" fmla="*/ 94 w 171"/>
              <a:gd name="T61" fmla="*/ 20 h 149"/>
              <a:gd name="T62" fmla="*/ 93 w 171"/>
              <a:gd name="T63" fmla="*/ 5 h 149"/>
              <a:gd name="T64" fmla="*/ 75 w 171"/>
              <a:gd name="T65" fmla="*/ 7 h 149"/>
              <a:gd name="T66" fmla="*/ 76 w 171"/>
              <a:gd name="T67" fmla="*/ 20 h 149"/>
              <a:gd name="T68" fmla="*/ 23 w 171"/>
              <a:gd name="T69" fmla="*/ 43 h 149"/>
              <a:gd name="T70" fmla="*/ 1 w 171"/>
              <a:gd name="T71" fmla="*/ 29 h 149"/>
              <a:gd name="T72" fmla="*/ 0 w 171"/>
              <a:gd name="T73" fmla="*/ 30 h 149"/>
              <a:gd name="T74" fmla="*/ 42 w 171"/>
              <a:gd name="T75" fmla="*/ 61 h 149"/>
              <a:gd name="T76" fmla="*/ 54 w 171"/>
              <a:gd name="T77" fmla="*/ 86 h 149"/>
              <a:gd name="T78" fmla="*/ 59 w 171"/>
              <a:gd name="T79" fmla="*/ 107 h 149"/>
              <a:gd name="T80" fmla="*/ 55 w 171"/>
              <a:gd name="T81" fmla="*/ 111 h 149"/>
              <a:gd name="T82" fmla="*/ 53 w 171"/>
              <a:gd name="T83" fmla="*/ 111 h 149"/>
              <a:gd name="T84" fmla="*/ 59 w 171"/>
              <a:gd name="T85" fmla="*/ 129 h 149"/>
              <a:gd name="T86" fmla="*/ 79 w 171"/>
              <a:gd name="T87" fmla="*/ 122 h 149"/>
              <a:gd name="T88" fmla="*/ 71 w 171"/>
              <a:gd name="T89" fmla="*/ 104 h 149"/>
              <a:gd name="T90" fmla="*/ 63 w 171"/>
              <a:gd name="T91" fmla="*/ 105 h 149"/>
              <a:gd name="T92" fmla="*/ 48 w 171"/>
              <a:gd name="T93" fmla="*/ 65 h 149"/>
              <a:gd name="T94" fmla="*/ 95 w 171"/>
              <a:gd name="T95" fmla="*/ 87 h 149"/>
              <a:gd name="T96" fmla="*/ 96 w 171"/>
              <a:gd name="T97" fmla="*/ 88 h 149"/>
              <a:gd name="T98" fmla="*/ 116 w 171"/>
              <a:gd name="T99" fmla="*/ 126 h 149"/>
              <a:gd name="T100" fmla="*/ 115 w 171"/>
              <a:gd name="T101" fmla="*/ 140 h 149"/>
              <a:gd name="T102" fmla="*/ 130 w 171"/>
              <a:gd name="T103" fmla="*/ 147 h 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71" h="149">
                <a:moveTo>
                  <a:pt x="130" y="147"/>
                </a:moveTo>
                <a:cubicBezTo>
                  <a:pt x="138" y="145"/>
                  <a:pt x="139" y="134"/>
                  <a:pt x="136" y="128"/>
                </a:cubicBezTo>
                <a:cubicBezTo>
                  <a:pt x="134" y="122"/>
                  <a:pt x="127" y="120"/>
                  <a:pt x="122" y="122"/>
                </a:cubicBezTo>
                <a:cubicBezTo>
                  <a:pt x="122" y="122"/>
                  <a:pt x="121" y="122"/>
                  <a:pt x="121" y="122"/>
                </a:cubicBezTo>
                <a:cubicBezTo>
                  <a:pt x="121" y="123"/>
                  <a:pt x="120" y="123"/>
                  <a:pt x="120" y="123"/>
                </a:cubicBezTo>
                <a:cubicBezTo>
                  <a:pt x="116" y="111"/>
                  <a:pt x="109" y="98"/>
                  <a:pt x="100" y="89"/>
                </a:cubicBezTo>
                <a:cubicBezTo>
                  <a:pt x="116" y="95"/>
                  <a:pt x="132" y="99"/>
                  <a:pt x="148" y="102"/>
                </a:cubicBezTo>
                <a:cubicBezTo>
                  <a:pt x="148" y="107"/>
                  <a:pt x="150" y="114"/>
                  <a:pt x="156" y="115"/>
                </a:cubicBezTo>
                <a:cubicBezTo>
                  <a:pt x="160" y="116"/>
                  <a:pt x="165" y="114"/>
                  <a:pt x="167" y="110"/>
                </a:cubicBezTo>
                <a:cubicBezTo>
                  <a:pt x="171" y="105"/>
                  <a:pt x="167" y="100"/>
                  <a:pt x="162" y="97"/>
                </a:cubicBezTo>
                <a:cubicBezTo>
                  <a:pt x="158" y="94"/>
                  <a:pt x="154" y="95"/>
                  <a:pt x="151" y="98"/>
                </a:cubicBezTo>
                <a:cubicBezTo>
                  <a:pt x="142" y="97"/>
                  <a:pt x="133" y="94"/>
                  <a:pt x="124" y="92"/>
                </a:cubicBezTo>
                <a:cubicBezTo>
                  <a:pt x="131" y="90"/>
                  <a:pt x="138" y="86"/>
                  <a:pt x="144" y="82"/>
                </a:cubicBezTo>
                <a:cubicBezTo>
                  <a:pt x="147" y="84"/>
                  <a:pt x="152" y="84"/>
                  <a:pt x="156" y="82"/>
                </a:cubicBezTo>
                <a:cubicBezTo>
                  <a:pt x="159" y="80"/>
                  <a:pt x="163" y="76"/>
                  <a:pt x="162" y="71"/>
                </a:cubicBezTo>
                <a:cubicBezTo>
                  <a:pt x="161" y="66"/>
                  <a:pt x="153" y="65"/>
                  <a:pt x="148" y="66"/>
                </a:cubicBezTo>
                <a:cubicBezTo>
                  <a:pt x="143" y="67"/>
                  <a:pt x="140" y="74"/>
                  <a:pt x="141" y="79"/>
                </a:cubicBezTo>
                <a:cubicBezTo>
                  <a:pt x="141" y="79"/>
                  <a:pt x="141" y="79"/>
                  <a:pt x="141" y="79"/>
                </a:cubicBezTo>
                <a:cubicBezTo>
                  <a:pt x="135" y="84"/>
                  <a:pt x="128" y="88"/>
                  <a:pt x="121" y="91"/>
                </a:cubicBezTo>
                <a:cubicBezTo>
                  <a:pt x="105" y="87"/>
                  <a:pt x="89" y="82"/>
                  <a:pt x="74" y="74"/>
                </a:cubicBezTo>
                <a:cubicBezTo>
                  <a:pt x="91" y="74"/>
                  <a:pt x="108" y="64"/>
                  <a:pt x="121" y="53"/>
                </a:cubicBezTo>
                <a:cubicBezTo>
                  <a:pt x="125" y="56"/>
                  <a:pt x="130" y="56"/>
                  <a:pt x="134" y="52"/>
                </a:cubicBezTo>
                <a:cubicBezTo>
                  <a:pt x="138" y="48"/>
                  <a:pt x="139" y="41"/>
                  <a:pt x="136" y="36"/>
                </a:cubicBezTo>
                <a:cubicBezTo>
                  <a:pt x="132" y="32"/>
                  <a:pt x="123" y="29"/>
                  <a:pt x="118" y="34"/>
                </a:cubicBezTo>
                <a:cubicBezTo>
                  <a:pt x="116" y="38"/>
                  <a:pt x="115" y="43"/>
                  <a:pt x="117" y="47"/>
                </a:cubicBezTo>
                <a:cubicBezTo>
                  <a:pt x="116" y="48"/>
                  <a:pt x="116" y="49"/>
                  <a:pt x="116" y="50"/>
                </a:cubicBezTo>
                <a:cubicBezTo>
                  <a:pt x="117" y="50"/>
                  <a:pt x="117" y="50"/>
                  <a:pt x="117" y="51"/>
                </a:cubicBezTo>
                <a:cubicBezTo>
                  <a:pt x="103" y="61"/>
                  <a:pt x="89" y="71"/>
                  <a:pt x="70" y="73"/>
                </a:cubicBezTo>
                <a:cubicBezTo>
                  <a:pt x="54" y="65"/>
                  <a:pt x="39" y="55"/>
                  <a:pt x="25" y="45"/>
                </a:cubicBezTo>
                <a:cubicBezTo>
                  <a:pt x="43" y="45"/>
                  <a:pt x="64" y="34"/>
                  <a:pt x="79" y="23"/>
                </a:cubicBezTo>
                <a:cubicBezTo>
                  <a:pt x="84" y="26"/>
                  <a:pt x="91" y="24"/>
                  <a:pt x="94" y="20"/>
                </a:cubicBezTo>
                <a:cubicBezTo>
                  <a:pt x="97" y="15"/>
                  <a:pt x="96" y="9"/>
                  <a:pt x="93" y="5"/>
                </a:cubicBezTo>
                <a:cubicBezTo>
                  <a:pt x="88" y="0"/>
                  <a:pt x="80" y="2"/>
                  <a:pt x="75" y="7"/>
                </a:cubicBezTo>
                <a:cubicBezTo>
                  <a:pt x="72" y="11"/>
                  <a:pt x="72" y="16"/>
                  <a:pt x="76" y="20"/>
                </a:cubicBezTo>
                <a:cubicBezTo>
                  <a:pt x="58" y="30"/>
                  <a:pt x="43" y="41"/>
                  <a:pt x="23" y="43"/>
                </a:cubicBezTo>
                <a:cubicBezTo>
                  <a:pt x="15" y="39"/>
                  <a:pt x="8" y="34"/>
                  <a:pt x="1" y="29"/>
                </a:cubicBezTo>
                <a:cubicBezTo>
                  <a:pt x="0" y="29"/>
                  <a:pt x="0" y="29"/>
                  <a:pt x="0" y="30"/>
                </a:cubicBezTo>
                <a:cubicBezTo>
                  <a:pt x="13" y="42"/>
                  <a:pt x="27" y="52"/>
                  <a:pt x="42" y="61"/>
                </a:cubicBezTo>
                <a:cubicBezTo>
                  <a:pt x="47" y="69"/>
                  <a:pt x="52" y="77"/>
                  <a:pt x="54" y="86"/>
                </a:cubicBezTo>
                <a:cubicBezTo>
                  <a:pt x="56" y="93"/>
                  <a:pt x="57" y="100"/>
                  <a:pt x="59" y="107"/>
                </a:cubicBezTo>
                <a:cubicBezTo>
                  <a:pt x="57" y="108"/>
                  <a:pt x="56" y="109"/>
                  <a:pt x="55" y="111"/>
                </a:cubicBezTo>
                <a:cubicBezTo>
                  <a:pt x="54" y="110"/>
                  <a:pt x="54" y="110"/>
                  <a:pt x="53" y="111"/>
                </a:cubicBezTo>
                <a:cubicBezTo>
                  <a:pt x="49" y="118"/>
                  <a:pt x="51" y="127"/>
                  <a:pt x="59" y="129"/>
                </a:cubicBezTo>
                <a:cubicBezTo>
                  <a:pt x="66" y="130"/>
                  <a:pt x="75" y="128"/>
                  <a:pt x="79" y="122"/>
                </a:cubicBezTo>
                <a:cubicBezTo>
                  <a:pt x="83" y="115"/>
                  <a:pt x="80" y="105"/>
                  <a:pt x="71" y="104"/>
                </a:cubicBezTo>
                <a:cubicBezTo>
                  <a:pt x="68" y="104"/>
                  <a:pt x="66" y="104"/>
                  <a:pt x="63" y="105"/>
                </a:cubicBezTo>
                <a:cubicBezTo>
                  <a:pt x="62" y="91"/>
                  <a:pt x="57" y="76"/>
                  <a:pt x="48" y="65"/>
                </a:cubicBezTo>
                <a:cubicBezTo>
                  <a:pt x="63" y="74"/>
                  <a:pt x="79" y="81"/>
                  <a:pt x="95" y="87"/>
                </a:cubicBezTo>
                <a:cubicBezTo>
                  <a:pt x="95" y="88"/>
                  <a:pt x="95" y="88"/>
                  <a:pt x="96" y="88"/>
                </a:cubicBezTo>
                <a:cubicBezTo>
                  <a:pt x="106" y="99"/>
                  <a:pt x="111" y="112"/>
                  <a:pt x="116" y="126"/>
                </a:cubicBezTo>
                <a:cubicBezTo>
                  <a:pt x="113" y="130"/>
                  <a:pt x="113" y="135"/>
                  <a:pt x="115" y="140"/>
                </a:cubicBezTo>
                <a:cubicBezTo>
                  <a:pt x="118" y="145"/>
                  <a:pt x="124" y="149"/>
                  <a:pt x="130" y="147"/>
                </a:cubicBezTo>
                <a:close/>
              </a:path>
            </a:pathLst>
          </a:custGeom>
          <a:solidFill>
            <a:srgbClr val="FEC1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7" name="Freeform 64"/>
          <p:cNvSpPr/>
          <p:nvPr/>
        </p:nvSpPr>
        <p:spPr bwMode="auto">
          <a:xfrm>
            <a:off x="7659688" y="-35293"/>
            <a:ext cx="1054100" cy="588963"/>
          </a:xfrm>
          <a:custGeom>
            <a:avLst/>
            <a:gdLst>
              <a:gd name="T0" fmla="*/ 309 w 384"/>
              <a:gd name="T1" fmla="*/ 175 h 214"/>
              <a:gd name="T2" fmla="*/ 254 w 384"/>
              <a:gd name="T3" fmla="*/ 134 h 214"/>
              <a:gd name="T4" fmla="*/ 204 w 384"/>
              <a:gd name="T5" fmla="*/ 129 h 214"/>
              <a:gd name="T6" fmla="*/ 186 w 384"/>
              <a:gd name="T7" fmla="*/ 130 h 214"/>
              <a:gd name="T8" fmla="*/ 220 w 384"/>
              <a:gd name="T9" fmla="*/ 112 h 214"/>
              <a:gd name="T10" fmla="*/ 220 w 384"/>
              <a:gd name="T11" fmla="*/ 111 h 214"/>
              <a:gd name="T12" fmla="*/ 221 w 384"/>
              <a:gd name="T13" fmla="*/ 112 h 214"/>
              <a:gd name="T14" fmla="*/ 222 w 384"/>
              <a:gd name="T15" fmla="*/ 112 h 214"/>
              <a:gd name="T16" fmla="*/ 353 w 384"/>
              <a:gd name="T17" fmla="*/ 93 h 214"/>
              <a:gd name="T18" fmla="*/ 380 w 384"/>
              <a:gd name="T19" fmla="*/ 57 h 214"/>
              <a:gd name="T20" fmla="*/ 359 w 384"/>
              <a:gd name="T21" fmla="*/ 19 h 214"/>
              <a:gd name="T22" fmla="*/ 271 w 384"/>
              <a:gd name="T23" fmla="*/ 32 h 214"/>
              <a:gd name="T24" fmla="*/ 220 w 384"/>
              <a:gd name="T25" fmla="*/ 109 h 214"/>
              <a:gd name="T26" fmla="*/ 219 w 384"/>
              <a:gd name="T27" fmla="*/ 109 h 214"/>
              <a:gd name="T28" fmla="*/ 171 w 384"/>
              <a:gd name="T29" fmla="*/ 131 h 214"/>
              <a:gd name="T30" fmla="*/ 117 w 384"/>
              <a:gd name="T31" fmla="*/ 153 h 214"/>
              <a:gd name="T32" fmla="*/ 1 w 384"/>
              <a:gd name="T33" fmla="*/ 160 h 214"/>
              <a:gd name="T34" fmla="*/ 1 w 384"/>
              <a:gd name="T35" fmla="*/ 161 h 214"/>
              <a:gd name="T36" fmla="*/ 112 w 384"/>
              <a:gd name="T37" fmla="*/ 159 h 214"/>
              <a:gd name="T38" fmla="*/ 167 w 384"/>
              <a:gd name="T39" fmla="*/ 138 h 214"/>
              <a:gd name="T40" fmla="*/ 174 w 384"/>
              <a:gd name="T41" fmla="*/ 135 h 214"/>
              <a:gd name="T42" fmla="*/ 238 w 384"/>
              <a:gd name="T43" fmla="*/ 204 h 214"/>
              <a:gd name="T44" fmla="*/ 309 w 384"/>
              <a:gd name="T45" fmla="*/ 175 h 2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384" h="214">
                <a:moveTo>
                  <a:pt x="309" y="175"/>
                </a:moveTo>
                <a:cubicBezTo>
                  <a:pt x="314" y="149"/>
                  <a:pt x="272" y="138"/>
                  <a:pt x="254" y="134"/>
                </a:cubicBezTo>
                <a:cubicBezTo>
                  <a:pt x="238" y="130"/>
                  <a:pt x="221" y="129"/>
                  <a:pt x="204" y="129"/>
                </a:cubicBezTo>
                <a:cubicBezTo>
                  <a:pt x="198" y="129"/>
                  <a:pt x="192" y="129"/>
                  <a:pt x="186" y="130"/>
                </a:cubicBezTo>
                <a:cubicBezTo>
                  <a:pt x="198" y="124"/>
                  <a:pt x="209" y="118"/>
                  <a:pt x="220" y="112"/>
                </a:cubicBezTo>
                <a:cubicBezTo>
                  <a:pt x="220" y="112"/>
                  <a:pt x="220" y="111"/>
                  <a:pt x="220" y="111"/>
                </a:cubicBezTo>
                <a:cubicBezTo>
                  <a:pt x="220" y="111"/>
                  <a:pt x="221" y="112"/>
                  <a:pt x="221" y="112"/>
                </a:cubicBezTo>
                <a:cubicBezTo>
                  <a:pt x="221" y="112"/>
                  <a:pt x="221" y="112"/>
                  <a:pt x="222" y="112"/>
                </a:cubicBezTo>
                <a:cubicBezTo>
                  <a:pt x="267" y="120"/>
                  <a:pt x="314" y="120"/>
                  <a:pt x="353" y="93"/>
                </a:cubicBezTo>
                <a:cubicBezTo>
                  <a:pt x="365" y="84"/>
                  <a:pt x="377" y="72"/>
                  <a:pt x="380" y="57"/>
                </a:cubicBezTo>
                <a:cubicBezTo>
                  <a:pt x="384" y="40"/>
                  <a:pt x="372" y="27"/>
                  <a:pt x="359" y="19"/>
                </a:cubicBezTo>
                <a:cubicBezTo>
                  <a:pt x="331" y="0"/>
                  <a:pt x="296" y="14"/>
                  <a:pt x="271" y="32"/>
                </a:cubicBezTo>
                <a:cubicBezTo>
                  <a:pt x="248" y="50"/>
                  <a:pt x="223" y="79"/>
                  <a:pt x="220" y="109"/>
                </a:cubicBezTo>
                <a:cubicBezTo>
                  <a:pt x="220" y="109"/>
                  <a:pt x="220" y="109"/>
                  <a:pt x="219" y="109"/>
                </a:cubicBezTo>
                <a:cubicBezTo>
                  <a:pt x="202" y="115"/>
                  <a:pt x="187" y="124"/>
                  <a:pt x="171" y="131"/>
                </a:cubicBezTo>
                <a:cubicBezTo>
                  <a:pt x="153" y="139"/>
                  <a:pt x="135" y="147"/>
                  <a:pt x="117" y="153"/>
                </a:cubicBezTo>
                <a:cubicBezTo>
                  <a:pt x="78" y="165"/>
                  <a:pt x="41" y="166"/>
                  <a:pt x="1" y="160"/>
                </a:cubicBezTo>
                <a:cubicBezTo>
                  <a:pt x="0" y="160"/>
                  <a:pt x="0" y="161"/>
                  <a:pt x="1" y="161"/>
                </a:cubicBezTo>
                <a:cubicBezTo>
                  <a:pt x="37" y="173"/>
                  <a:pt x="76" y="169"/>
                  <a:pt x="112" y="159"/>
                </a:cubicBezTo>
                <a:cubicBezTo>
                  <a:pt x="131" y="153"/>
                  <a:pt x="149" y="146"/>
                  <a:pt x="167" y="138"/>
                </a:cubicBezTo>
                <a:cubicBezTo>
                  <a:pt x="169" y="137"/>
                  <a:pt x="172" y="136"/>
                  <a:pt x="174" y="135"/>
                </a:cubicBezTo>
                <a:cubicBezTo>
                  <a:pt x="180" y="167"/>
                  <a:pt x="209" y="193"/>
                  <a:pt x="238" y="204"/>
                </a:cubicBezTo>
                <a:cubicBezTo>
                  <a:pt x="263" y="214"/>
                  <a:pt x="302" y="206"/>
                  <a:pt x="309" y="175"/>
                </a:cubicBezTo>
                <a:close/>
              </a:path>
            </a:pathLst>
          </a:custGeom>
          <a:solidFill>
            <a:srgbClr val="21B37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8" name="Freeform 65"/>
          <p:cNvSpPr/>
          <p:nvPr/>
        </p:nvSpPr>
        <p:spPr bwMode="auto">
          <a:xfrm>
            <a:off x="-25400" y="-170231"/>
            <a:ext cx="457200" cy="561975"/>
          </a:xfrm>
          <a:custGeom>
            <a:avLst/>
            <a:gdLst>
              <a:gd name="T0" fmla="*/ 164 w 167"/>
              <a:gd name="T1" fmla="*/ 42 h 204"/>
              <a:gd name="T2" fmla="*/ 141 w 167"/>
              <a:gd name="T3" fmla="*/ 36 h 204"/>
              <a:gd name="T4" fmla="*/ 136 w 167"/>
              <a:gd name="T5" fmla="*/ 54 h 204"/>
              <a:gd name="T6" fmla="*/ 137 w 167"/>
              <a:gd name="T7" fmla="*/ 55 h 204"/>
              <a:gd name="T8" fmla="*/ 138 w 167"/>
              <a:gd name="T9" fmla="*/ 56 h 204"/>
              <a:gd name="T10" fmla="*/ 101 w 167"/>
              <a:gd name="T11" fmla="*/ 82 h 204"/>
              <a:gd name="T12" fmla="*/ 110 w 167"/>
              <a:gd name="T13" fmla="*/ 26 h 204"/>
              <a:gd name="T14" fmla="*/ 124 w 167"/>
              <a:gd name="T15" fmla="*/ 16 h 204"/>
              <a:gd name="T16" fmla="*/ 118 w 167"/>
              <a:gd name="T17" fmla="*/ 3 h 204"/>
              <a:gd name="T18" fmla="*/ 103 w 167"/>
              <a:gd name="T19" fmla="*/ 10 h 204"/>
              <a:gd name="T20" fmla="*/ 106 w 167"/>
              <a:gd name="T21" fmla="*/ 23 h 204"/>
              <a:gd name="T22" fmla="*/ 102 w 167"/>
              <a:gd name="T23" fmla="*/ 54 h 204"/>
              <a:gd name="T24" fmla="*/ 88 w 167"/>
              <a:gd name="T25" fmla="*/ 33 h 204"/>
              <a:gd name="T26" fmla="*/ 87 w 167"/>
              <a:gd name="T27" fmla="*/ 19 h 204"/>
              <a:gd name="T28" fmla="*/ 74 w 167"/>
              <a:gd name="T29" fmla="*/ 14 h 204"/>
              <a:gd name="T30" fmla="*/ 69 w 167"/>
              <a:gd name="T31" fmla="*/ 30 h 204"/>
              <a:gd name="T32" fmla="*/ 85 w 167"/>
              <a:gd name="T33" fmla="*/ 37 h 204"/>
              <a:gd name="T34" fmla="*/ 85 w 167"/>
              <a:gd name="T35" fmla="*/ 36 h 204"/>
              <a:gd name="T36" fmla="*/ 101 w 167"/>
              <a:gd name="T37" fmla="*/ 58 h 204"/>
              <a:gd name="T38" fmla="*/ 87 w 167"/>
              <a:gd name="T39" fmla="*/ 114 h 204"/>
              <a:gd name="T40" fmla="*/ 57 w 167"/>
              <a:gd name="T41" fmla="*/ 63 h 204"/>
              <a:gd name="T42" fmla="*/ 55 w 167"/>
              <a:gd name="T43" fmla="*/ 47 h 204"/>
              <a:gd name="T44" fmla="*/ 37 w 167"/>
              <a:gd name="T45" fmla="*/ 48 h 204"/>
              <a:gd name="T46" fmla="*/ 36 w 167"/>
              <a:gd name="T47" fmla="*/ 67 h 204"/>
              <a:gd name="T48" fmla="*/ 51 w 167"/>
              <a:gd name="T49" fmla="*/ 68 h 204"/>
              <a:gd name="T50" fmla="*/ 54 w 167"/>
              <a:gd name="T51" fmla="*/ 68 h 204"/>
              <a:gd name="T52" fmla="*/ 55 w 167"/>
              <a:gd name="T53" fmla="*/ 67 h 204"/>
              <a:gd name="T54" fmla="*/ 85 w 167"/>
              <a:gd name="T55" fmla="*/ 118 h 204"/>
              <a:gd name="T56" fmla="*/ 58 w 167"/>
              <a:gd name="T57" fmla="*/ 174 h 204"/>
              <a:gd name="T58" fmla="*/ 27 w 167"/>
              <a:gd name="T59" fmla="*/ 114 h 204"/>
              <a:gd name="T60" fmla="*/ 22 w 167"/>
              <a:gd name="T61" fmla="*/ 97 h 204"/>
              <a:gd name="T62" fmla="*/ 5 w 167"/>
              <a:gd name="T63" fmla="*/ 100 h 204"/>
              <a:gd name="T64" fmla="*/ 9 w 167"/>
              <a:gd name="T65" fmla="*/ 120 h 204"/>
              <a:gd name="T66" fmla="*/ 24 w 167"/>
              <a:gd name="T67" fmla="*/ 118 h 204"/>
              <a:gd name="T68" fmla="*/ 57 w 167"/>
              <a:gd name="T69" fmla="*/ 176 h 204"/>
              <a:gd name="T70" fmla="*/ 43 w 167"/>
              <a:gd name="T71" fmla="*/ 203 h 204"/>
              <a:gd name="T72" fmla="*/ 44 w 167"/>
              <a:gd name="T73" fmla="*/ 204 h 204"/>
              <a:gd name="T74" fmla="*/ 75 w 167"/>
              <a:gd name="T75" fmla="*/ 152 h 204"/>
              <a:gd name="T76" fmla="*/ 102 w 167"/>
              <a:gd name="T77" fmla="*/ 135 h 204"/>
              <a:gd name="T78" fmla="*/ 126 w 167"/>
              <a:gd name="T79" fmla="*/ 128 h 204"/>
              <a:gd name="T80" fmla="*/ 130 w 167"/>
              <a:gd name="T81" fmla="*/ 132 h 204"/>
              <a:gd name="T82" fmla="*/ 131 w 167"/>
              <a:gd name="T83" fmla="*/ 134 h 204"/>
              <a:gd name="T84" fmla="*/ 151 w 167"/>
              <a:gd name="T85" fmla="*/ 125 h 204"/>
              <a:gd name="T86" fmla="*/ 141 w 167"/>
              <a:gd name="T87" fmla="*/ 103 h 204"/>
              <a:gd name="T88" fmla="*/ 121 w 167"/>
              <a:gd name="T89" fmla="*/ 114 h 204"/>
              <a:gd name="T90" fmla="*/ 123 w 167"/>
              <a:gd name="T91" fmla="*/ 123 h 204"/>
              <a:gd name="T92" fmla="*/ 79 w 167"/>
              <a:gd name="T93" fmla="*/ 145 h 204"/>
              <a:gd name="T94" fmla="*/ 99 w 167"/>
              <a:gd name="T95" fmla="*/ 88 h 204"/>
              <a:gd name="T96" fmla="*/ 100 w 167"/>
              <a:gd name="T97" fmla="*/ 88 h 204"/>
              <a:gd name="T98" fmla="*/ 142 w 167"/>
              <a:gd name="T99" fmla="*/ 60 h 204"/>
              <a:gd name="T100" fmla="*/ 157 w 167"/>
              <a:gd name="T101" fmla="*/ 60 h 204"/>
              <a:gd name="T102" fmla="*/ 164 w 167"/>
              <a:gd name="T103" fmla="*/ 42 h 2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67" h="204">
                <a:moveTo>
                  <a:pt x="164" y="42"/>
                </a:moveTo>
                <a:cubicBezTo>
                  <a:pt x="161" y="33"/>
                  <a:pt x="148" y="33"/>
                  <a:pt x="141" y="36"/>
                </a:cubicBezTo>
                <a:cubicBezTo>
                  <a:pt x="135" y="40"/>
                  <a:pt x="133" y="48"/>
                  <a:pt x="136" y="54"/>
                </a:cubicBezTo>
                <a:cubicBezTo>
                  <a:pt x="136" y="54"/>
                  <a:pt x="136" y="54"/>
                  <a:pt x="137" y="55"/>
                </a:cubicBezTo>
                <a:cubicBezTo>
                  <a:pt x="137" y="55"/>
                  <a:pt x="137" y="56"/>
                  <a:pt x="138" y="56"/>
                </a:cubicBezTo>
                <a:cubicBezTo>
                  <a:pt x="124" y="61"/>
                  <a:pt x="110" y="71"/>
                  <a:pt x="101" y="82"/>
                </a:cubicBezTo>
                <a:cubicBezTo>
                  <a:pt x="105" y="63"/>
                  <a:pt x="108" y="45"/>
                  <a:pt x="110" y="26"/>
                </a:cubicBezTo>
                <a:cubicBezTo>
                  <a:pt x="116" y="25"/>
                  <a:pt x="124" y="23"/>
                  <a:pt x="124" y="16"/>
                </a:cubicBezTo>
                <a:cubicBezTo>
                  <a:pt x="125" y="11"/>
                  <a:pt x="122" y="6"/>
                  <a:pt x="118" y="3"/>
                </a:cubicBezTo>
                <a:cubicBezTo>
                  <a:pt x="111" y="0"/>
                  <a:pt x="106" y="4"/>
                  <a:pt x="103" y="10"/>
                </a:cubicBezTo>
                <a:cubicBezTo>
                  <a:pt x="100" y="15"/>
                  <a:pt x="102" y="20"/>
                  <a:pt x="106" y="23"/>
                </a:cubicBezTo>
                <a:cubicBezTo>
                  <a:pt x="105" y="33"/>
                  <a:pt x="103" y="44"/>
                  <a:pt x="102" y="54"/>
                </a:cubicBezTo>
                <a:cubicBezTo>
                  <a:pt x="98" y="47"/>
                  <a:pt x="93" y="39"/>
                  <a:pt x="88" y="33"/>
                </a:cubicBezTo>
                <a:cubicBezTo>
                  <a:pt x="90" y="29"/>
                  <a:pt x="90" y="23"/>
                  <a:pt x="87" y="19"/>
                </a:cubicBezTo>
                <a:cubicBezTo>
                  <a:pt x="84" y="15"/>
                  <a:pt x="79" y="12"/>
                  <a:pt x="74" y="14"/>
                </a:cubicBezTo>
                <a:cubicBezTo>
                  <a:pt x="68" y="16"/>
                  <a:pt x="67" y="25"/>
                  <a:pt x="69" y="30"/>
                </a:cubicBezTo>
                <a:cubicBezTo>
                  <a:pt x="71" y="36"/>
                  <a:pt x="79" y="39"/>
                  <a:pt x="85" y="37"/>
                </a:cubicBezTo>
                <a:cubicBezTo>
                  <a:pt x="85" y="37"/>
                  <a:pt x="85" y="37"/>
                  <a:pt x="85" y="36"/>
                </a:cubicBezTo>
                <a:cubicBezTo>
                  <a:pt x="91" y="43"/>
                  <a:pt x="96" y="50"/>
                  <a:pt x="101" y="58"/>
                </a:cubicBezTo>
                <a:cubicBezTo>
                  <a:pt x="98" y="77"/>
                  <a:pt x="93" y="96"/>
                  <a:pt x="87" y="114"/>
                </a:cubicBezTo>
                <a:cubicBezTo>
                  <a:pt x="84" y="95"/>
                  <a:pt x="71" y="77"/>
                  <a:pt x="57" y="63"/>
                </a:cubicBezTo>
                <a:cubicBezTo>
                  <a:pt x="60" y="57"/>
                  <a:pt x="59" y="52"/>
                  <a:pt x="55" y="47"/>
                </a:cubicBezTo>
                <a:cubicBezTo>
                  <a:pt x="50" y="43"/>
                  <a:pt x="41" y="43"/>
                  <a:pt x="37" y="48"/>
                </a:cubicBezTo>
                <a:cubicBezTo>
                  <a:pt x="32" y="53"/>
                  <a:pt x="29" y="63"/>
                  <a:pt x="36" y="67"/>
                </a:cubicBezTo>
                <a:cubicBezTo>
                  <a:pt x="40" y="70"/>
                  <a:pt x="46" y="70"/>
                  <a:pt x="51" y="68"/>
                </a:cubicBezTo>
                <a:cubicBezTo>
                  <a:pt x="52" y="69"/>
                  <a:pt x="53" y="69"/>
                  <a:pt x="54" y="68"/>
                </a:cubicBezTo>
                <a:cubicBezTo>
                  <a:pt x="54" y="68"/>
                  <a:pt x="54" y="67"/>
                  <a:pt x="55" y="67"/>
                </a:cubicBezTo>
                <a:cubicBezTo>
                  <a:pt x="68" y="82"/>
                  <a:pt x="81" y="97"/>
                  <a:pt x="85" y="118"/>
                </a:cubicBezTo>
                <a:cubicBezTo>
                  <a:pt x="78" y="138"/>
                  <a:pt x="68" y="156"/>
                  <a:pt x="58" y="174"/>
                </a:cubicBezTo>
                <a:cubicBezTo>
                  <a:pt x="56" y="153"/>
                  <a:pt x="42" y="130"/>
                  <a:pt x="27" y="114"/>
                </a:cubicBezTo>
                <a:cubicBezTo>
                  <a:pt x="30" y="108"/>
                  <a:pt x="27" y="100"/>
                  <a:pt x="22" y="97"/>
                </a:cubicBezTo>
                <a:cubicBezTo>
                  <a:pt x="16" y="94"/>
                  <a:pt x="9" y="96"/>
                  <a:pt x="5" y="100"/>
                </a:cubicBezTo>
                <a:cubicBezTo>
                  <a:pt x="0" y="106"/>
                  <a:pt x="3" y="115"/>
                  <a:pt x="9" y="120"/>
                </a:cubicBezTo>
                <a:cubicBezTo>
                  <a:pt x="14" y="124"/>
                  <a:pt x="21" y="123"/>
                  <a:pt x="24" y="118"/>
                </a:cubicBezTo>
                <a:cubicBezTo>
                  <a:pt x="37" y="137"/>
                  <a:pt x="52" y="153"/>
                  <a:pt x="57" y="176"/>
                </a:cubicBezTo>
                <a:cubicBezTo>
                  <a:pt x="52" y="185"/>
                  <a:pt x="47" y="194"/>
                  <a:pt x="43" y="203"/>
                </a:cubicBezTo>
                <a:cubicBezTo>
                  <a:pt x="42" y="204"/>
                  <a:pt x="43" y="204"/>
                  <a:pt x="44" y="204"/>
                </a:cubicBezTo>
                <a:cubicBezTo>
                  <a:pt x="56" y="188"/>
                  <a:pt x="66" y="170"/>
                  <a:pt x="75" y="152"/>
                </a:cubicBezTo>
                <a:cubicBezTo>
                  <a:pt x="84" y="145"/>
                  <a:pt x="92" y="139"/>
                  <a:pt x="102" y="135"/>
                </a:cubicBezTo>
                <a:cubicBezTo>
                  <a:pt x="110" y="132"/>
                  <a:pt x="118" y="131"/>
                  <a:pt x="126" y="128"/>
                </a:cubicBezTo>
                <a:cubicBezTo>
                  <a:pt x="127" y="130"/>
                  <a:pt x="129" y="131"/>
                  <a:pt x="130" y="132"/>
                </a:cubicBezTo>
                <a:cubicBezTo>
                  <a:pt x="130" y="133"/>
                  <a:pt x="130" y="133"/>
                  <a:pt x="131" y="134"/>
                </a:cubicBezTo>
                <a:cubicBezTo>
                  <a:pt x="139" y="138"/>
                  <a:pt x="149" y="135"/>
                  <a:pt x="151" y="125"/>
                </a:cubicBezTo>
                <a:cubicBezTo>
                  <a:pt x="152" y="117"/>
                  <a:pt x="148" y="107"/>
                  <a:pt x="141" y="103"/>
                </a:cubicBezTo>
                <a:cubicBezTo>
                  <a:pt x="133" y="99"/>
                  <a:pt x="121" y="104"/>
                  <a:pt x="121" y="114"/>
                </a:cubicBezTo>
                <a:cubicBezTo>
                  <a:pt x="121" y="117"/>
                  <a:pt x="122" y="120"/>
                  <a:pt x="123" y="123"/>
                </a:cubicBezTo>
                <a:cubicBezTo>
                  <a:pt x="108" y="126"/>
                  <a:pt x="90" y="134"/>
                  <a:pt x="79" y="145"/>
                </a:cubicBezTo>
                <a:cubicBezTo>
                  <a:pt x="87" y="127"/>
                  <a:pt x="94" y="107"/>
                  <a:pt x="99" y="88"/>
                </a:cubicBezTo>
                <a:cubicBezTo>
                  <a:pt x="99" y="88"/>
                  <a:pt x="100" y="88"/>
                  <a:pt x="100" y="88"/>
                </a:cubicBezTo>
                <a:cubicBezTo>
                  <a:pt x="112" y="74"/>
                  <a:pt x="126" y="68"/>
                  <a:pt x="142" y="60"/>
                </a:cubicBezTo>
                <a:cubicBezTo>
                  <a:pt x="146" y="63"/>
                  <a:pt x="152" y="63"/>
                  <a:pt x="157" y="60"/>
                </a:cubicBezTo>
                <a:cubicBezTo>
                  <a:pt x="163" y="56"/>
                  <a:pt x="167" y="48"/>
                  <a:pt x="164" y="42"/>
                </a:cubicBezTo>
                <a:close/>
              </a:path>
            </a:pathLst>
          </a:custGeom>
          <a:solidFill>
            <a:srgbClr val="21B3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9" name="Freeform 66"/>
          <p:cNvSpPr/>
          <p:nvPr/>
        </p:nvSpPr>
        <p:spPr bwMode="auto">
          <a:xfrm>
            <a:off x="4735513" y="691782"/>
            <a:ext cx="244475" cy="361950"/>
          </a:xfrm>
          <a:custGeom>
            <a:avLst/>
            <a:gdLst>
              <a:gd name="T0" fmla="*/ 86 w 89"/>
              <a:gd name="T1" fmla="*/ 88 h 132"/>
              <a:gd name="T2" fmla="*/ 34 w 89"/>
              <a:gd name="T3" fmla="*/ 82 h 132"/>
              <a:gd name="T4" fmla="*/ 17 w 89"/>
              <a:gd name="T5" fmla="*/ 44 h 132"/>
              <a:gd name="T6" fmla="*/ 3 w 89"/>
              <a:gd name="T7" fmla="*/ 2 h 132"/>
              <a:gd name="T8" fmla="*/ 1 w 89"/>
              <a:gd name="T9" fmla="*/ 2 h 132"/>
              <a:gd name="T10" fmla="*/ 15 w 89"/>
              <a:gd name="T11" fmla="*/ 48 h 132"/>
              <a:gd name="T12" fmla="*/ 32 w 89"/>
              <a:gd name="T13" fmla="*/ 84 h 132"/>
              <a:gd name="T14" fmla="*/ 32 w 89"/>
              <a:gd name="T15" fmla="*/ 87 h 132"/>
              <a:gd name="T16" fmla="*/ 29 w 89"/>
              <a:gd name="T17" fmla="*/ 123 h 132"/>
              <a:gd name="T18" fmla="*/ 48 w 89"/>
              <a:gd name="T19" fmla="*/ 112 h 132"/>
              <a:gd name="T20" fmla="*/ 68 w 89"/>
              <a:gd name="T21" fmla="*/ 121 h 132"/>
              <a:gd name="T22" fmla="*/ 71 w 89"/>
              <a:gd name="T23" fmla="*/ 118 h 132"/>
              <a:gd name="T24" fmla="*/ 69 w 89"/>
              <a:gd name="T25" fmla="*/ 103 h 132"/>
              <a:gd name="T26" fmla="*/ 83 w 89"/>
              <a:gd name="T27" fmla="*/ 104 h 132"/>
              <a:gd name="T28" fmla="*/ 86 w 89"/>
              <a:gd name="T29" fmla="*/ 88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89" h="132">
                <a:moveTo>
                  <a:pt x="86" y="88"/>
                </a:moveTo>
                <a:cubicBezTo>
                  <a:pt x="75" y="71"/>
                  <a:pt x="49" y="68"/>
                  <a:pt x="34" y="82"/>
                </a:cubicBezTo>
                <a:cubicBezTo>
                  <a:pt x="29" y="69"/>
                  <a:pt x="23" y="57"/>
                  <a:pt x="17" y="44"/>
                </a:cubicBezTo>
                <a:cubicBezTo>
                  <a:pt x="12" y="30"/>
                  <a:pt x="8" y="16"/>
                  <a:pt x="3" y="2"/>
                </a:cubicBezTo>
                <a:cubicBezTo>
                  <a:pt x="2" y="0"/>
                  <a:pt x="0" y="1"/>
                  <a:pt x="1" y="2"/>
                </a:cubicBezTo>
                <a:cubicBezTo>
                  <a:pt x="3" y="18"/>
                  <a:pt x="9" y="34"/>
                  <a:pt x="15" y="48"/>
                </a:cubicBezTo>
                <a:cubicBezTo>
                  <a:pt x="20" y="61"/>
                  <a:pt x="25" y="73"/>
                  <a:pt x="32" y="84"/>
                </a:cubicBezTo>
                <a:cubicBezTo>
                  <a:pt x="32" y="85"/>
                  <a:pt x="32" y="86"/>
                  <a:pt x="32" y="87"/>
                </a:cubicBezTo>
                <a:cubicBezTo>
                  <a:pt x="21" y="95"/>
                  <a:pt x="18" y="113"/>
                  <a:pt x="29" y="123"/>
                </a:cubicBezTo>
                <a:cubicBezTo>
                  <a:pt x="38" y="132"/>
                  <a:pt x="45" y="122"/>
                  <a:pt x="48" y="112"/>
                </a:cubicBezTo>
                <a:cubicBezTo>
                  <a:pt x="53" y="118"/>
                  <a:pt x="60" y="121"/>
                  <a:pt x="68" y="121"/>
                </a:cubicBezTo>
                <a:cubicBezTo>
                  <a:pt x="70" y="121"/>
                  <a:pt x="71" y="120"/>
                  <a:pt x="71" y="118"/>
                </a:cubicBezTo>
                <a:cubicBezTo>
                  <a:pt x="70" y="113"/>
                  <a:pt x="70" y="108"/>
                  <a:pt x="69" y="103"/>
                </a:cubicBezTo>
                <a:cubicBezTo>
                  <a:pt x="73" y="106"/>
                  <a:pt x="78" y="107"/>
                  <a:pt x="83" y="104"/>
                </a:cubicBezTo>
                <a:cubicBezTo>
                  <a:pt x="88" y="101"/>
                  <a:pt x="89" y="93"/>
                  <a:pt x="86" y="88"/>
                </a:cubicBezTo>
                <a:close/>
              </a:path>
            </a:pathLst>
          </a:custGeom>
          <a:solidFill>
            <a:srgbClr val="FEC1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0" name="Freeform 67"/>
          <p:cNvSpPr/>
          <p:nvPr/>
        </p:nvSpPr>
        <p:spPr bwMode="auto">
          <a:xfrm>
            <a:off x="90488" y="325069"/>
            <a:ext cx="8956675" cy="723900"/>
          </a:xfrm>
          <a:custGeom>
            <a:avLst/>
            <a:gdLst>
              <a:gd name="T0" fmla="*/ 3265 w 3268"/>
              <a:gd name="T1" fmla="*/ 202 h 263"/>
              <a:gd name="T2" fmla="*/ 3076 w 3268"/>
              <a:gd name="T3" fmla="*/ 176 h 263"/>
              <a:gd name="T4" fmla="*/ 2918 w 3268"/>
              <a:gd name="T5" fmla="*/ 100 h 263"/>
              <a:gd name="T6" fmla="*/ 2760 w 3268"/>
              <a:gd name="T7" fmla="*/ 29 h 263"/>
              <a:gd name="T8" fmla="*/ 2568 w 3268"/>
              <a:gd name="T9" fmla="*/ 17 h 263"/>
              <a:gd name="T10" fmla="*/ 2403 w 3268"/>
              <a:gd name="T11" fmla="*/ 56 h 263"/>
              <a:gd name="T12" fmla="*/ 2265 w 3268"/>
              <a:gd name="T13" fmla="*/ 118 h 263"/>
              <a:gd name="T14" fmla="*/ 2263 w 3268"/>
              <a:gd name="T15" fmla="*/ 118 h 263"/>
              <a:gd name="T16" fmla="*/ 1912 w 3268"/>
              <a:gd name="T17" fmla="*/ 222 h 263"/>
              <a:gd name="T18" fmla="*/ 1636 w 3268"/>
              <a:gd name="T19" fmla="*/ 95 h 263"/>
              <a:gd name="T20" fmla="*/ 1430 w 3268"/>
              <a:gd name="T21" fmla="*/ 17 h 263"/>
              <a:gd name="T22" fmla="*/ 1222 w 3268"/>
              <a:gd name="T23" fmla="*/ 41 h 263"/>
              <a:gd name="T24" fmla="*/ 1174 w 3268"/>
              <a:gd name="T25" fmla="*/ 65 h 263"/>
              <a:gd name="T26" fmla="*/ 1173 w 3268"/>
              <a:gd name="T27" fmla="*/ 66 h 263"/>
              <a:gd name="T28" fmla="*/ 886 w 3268"/>
              <a:gd name="T29" fmla="*/ 230 h 263"/>
              <a:gd name="T30" fmla="*/ 725 w 3268"/>
              <a:gd name="T31" fmla="*/ 240 h 263"/>
              <a:gd name="T32" fmla="*/ 555 w 3268"/>
              <a:gd name="T33" fmla="*/ 166 h 263"/>
              <a:gd name="T34" fmla="*/ 430 w 3268"/>
              <a:gd name="T35" fmla="*/ 85 h 263"/>
              <a:gd name="T36" fmla="*/ 298 w 3268"/>
              <a:gd name="T37" fmla="*/ 17 h 263"/>
              <a:gd name="T38" fmla="*/ 144 w 3268"/>
              <a:gd name="T39" fmla="*/ 7 h 263"/>
              <a:gd name="T40" fmla="*/ 144 w 3268"/>
              <a:gd name="T41" fmla="*/ 7 h 263"/>
              <a:gd name="T42" fmla="*/ 141 w 3268"/>
              <a:gd name="T43" fmla="*/ 7 h 263"/>
              <a:gd name="T44" fmla="*/ 141 w 3268"/>
              <a:gd name="T45" fmla="*/ 7 h 263"/>
              <a:gd name="T46" fmla="*/ 8 w 3268"/>
              <a:gd name="T47" fmla="*/ 21 h 263"/>
              <a:gd name="T48" fmla="*/ 9 w 3268"/>
              <a:gd name="T49" fmla="*/ 21 h 263"/>
              <a:gd name="T50" fmla="*/ 2 w 3268"/>
              <a:gd name="T51" fmla="*/ 21 h 263"/>
              <a:gd name="T52" fmla="*/ 2 w 3268"/>
              <a:gd name="T53" fmla="*/ 21 h 263"/>
              <a:gd name="T54" fmla="*/ 1 w 3268"/>
              <a:gd name="T55" fmla="*/ 21 h 263"/>
              <a:gd name="T56" fmla="*/ 1 w 3268"/>
              <a:gd name="T57" fmla="*/ 23 h 263"/>
              <a:gd name="T58" fmla="*/ 185 w 3268"/>
              <a:gd name="T59" fmla="*/ 8 h 263"/>
              <a:gd name="T60" fmla="*/ 281 w 3268"/>
              <a:gd name="T61" fmla="*/ 17 h 263"/>
              <a:gd name="T62" fmla="*/ 371 w 3268"/>
              <a:gd name="T63" fmla="*/ 55 h 263"/>
              <a:gd name="T64" fmla="*/ 690 w 3268"/>
              <a:gd name="T65" fmla="*/ 237 h 263"/>
              <a:gd name="T66" fmla="*/ 940 w 3268"/>
              <a:gd name="T67" fmla="*/ 215 h 263"/>
              <a:gd name="T68" fmla="*/ 1173 w 3268"/>
              <a:gd name="T69" fmla="*/ 70 h 263"/>
              <a:gd name="T70" fmla="*/ 1346 w 3268"/>
              <a:gd name="T71" fmla="*/ 19 h 263"/>
              <a:gd name="T72" fmla="*/ 1510 w 3268"/>
              <a:gd name="T73" fmla="*/ 40 h 263"/>
              <a:gd name="T74" fmla="*/ 1778 w 3268"/>
              <a:gd name="T75" fmla="*/ 183 h 263"/>
              <a:gd name="T76" fmla="*/ 2007 w 3268"/>
              <a:gd name="T77" fmla="*/ 228 h 263"/>
              <a:gd name="T78" fmla="*/ 2260 w 3268"/>
              <a:gd name="T79" fmla="*/ 124 h 263"/>
              <a:gd name="T80" fmla="*/ 2434 w 3268"/>
              <a:gd name="T81" fmla="*/ 52 h 263"/>
              <a:gd name="T82" fmla="*/ 2631 w 3268"/>
              <a:gd name="T83" fmla="*/ 18 h 263"/>
              <a:gd name="T84" fmla="*/ 2822 w 3268"/>
              <a:gd name="T85" fmla="*/ 58 h 263"/>
              <a:gd name="T86" fmla="*/ 2976 w 3268"/>
              <a:gd name="T87" fmla="*/ 138 h 263"/>
              <a:gd name="T88" fmla="*/ 3265 w 3268"/>
              <a:gd name="T89" fmla="*/ 206 h 263"/>
              <a:gd name="T90" fmla="*/ 3265 w 3268"/>
              <a:gd name="T91" fmla="*/ 202 h 2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3268" h="263">
                <a:moveTo>
                  <a:pt x="3265" y="202"/>
                </a:moveTo>
                <a:cubicBezTo>
                  <a:pt x="3200" y="206"/>
                  <a:pt x="3137" y="197"/>
                  <a:pt x="3076" y="176"/>
                </a:cubicBezTo>
                <a:cubicBezTo>
                  <a:pt x="3020" y="158"/>
                  <a:pt x="2969" y="128"/>
                  <a:pt x="2918" y="100"/>
                </a:cubicBezTo>
                <a:cubicBezTo>
                  <a:pt x="2867" y="72"/>
                  <a:pt x="2816" y="46"/>
                  <a:pt x="2760" y="29"/>
                </a:cubicBezTo>
                <a:cubicBezTo>
                  <a:pt x="2698" y="11"/>
                  <a:pt x="2632" y="9"/>
                  <a:pt x="2568" y="17"/>
                </a:cubicBezTo>
                <a:cubicBezTo>
                  <a:pt x="2512" y="24"/>
                  <a:pt x="2456" y="38"/>
                  <a:pt x="2403" y="56"/>
                </a:cubicBezTo>
                <a:cubicBezTo>
                  <a:pt x="2356" y="73"/>
                  <a:pt x="2308" y="92"/>
                  <a:pt x="2265" y="118"/>
                </a:cubicBezTo>
                <a:cubicBezTo>
                  <a:pt x="2265" y="118"/>
                  <a:pt x="2264" y="118"/>
                  <a:pt x="2263" y="118"/>
                </a:cubicBezTo>
                <a:cubicBezTo>
                  <a:pt x="2155" y="175"/>
                  <a:pt x="2040" y="241"/>
                  <a:pt x="1912" y="222"/>
                </a:cubicBezTo>
                <a:cubicBezTo>
                  <a:pt x="1810" y="207"/>
                  <a:pt x="1723" y="146"/>
                  <a:pt x="1636" y="95"/>
                </a:cubicBezTo>
                <a:cubicBezTo>
                  <a:pt x="1572" y="57"/>
                  <a:pt x="1505" y="25"/>
                  <a:pt x="1430" y="17"/>
                </a:cubicBezTo>
                <a:cubicBezTo>
                  <a:pt x="1359" y="9"/>
                  <a:pt x="1287" y="14"/>
                  <a:pt x="1222" y="41"/>
                </a:cubicBezTo>
                <a:cubicBezTo>
                  <a:pt x="1205" y="46"/>
                  <a:pt x="1189" y="56"/>
                  <a:pt x="1174" y="65"/>
                </a:cubicBezTo>
                <a:cubicBezTo>
                  <a:pt x="1173" y="65"/>
                  <a:pt x="1173" y="65"/>
                  <a:pt x="1173" y="66"/>
                </a:cubicBezTo>
                <a:cubicBezTo>
                  <a:pt x="1081" y="125"/>
                  <a:pt x="992" y="197"/>
                  <a:pt x="886" y="230"/>
                </a:cubicBezTo>
                <a:cubicBezTo>
                  <a:pt x="833" y="247"/>
                  <a:pt x="779" y="251"/>
                  <a:pt x="725" y="240"/>
                </a:cubicBezTo>
                <a:cubicBezTo>
                  <a:pt x="663" y="229"/>
                  <a:pt x="608" y="198"/>
                  <a:pt x="555" y="166"/>
                </a:cubicBezTo>
                <a:cubicBezTo>
                  <a:pt x="513" y="139"/>
                  <a:pt x="472" y="111"/>
                  <a:pt x="430" y="85"/>
                </a:cubicBezTo>
                <a:cubicBezTo>
                  <a:pt x="389" y="58"/>
                  <a:pt x="345" y="32"/>
                  <a:pt x="298" y="17"/>
                </a:cubicBezTo>
                <a:cubicBezTo>
                  <a:pt x="247" y="0"/>
                  <a:pt x="195" y="1"/>
                  <a:pt x="144" y="7"/>
                </a:cubicBezTo>
                <a:cubicBezTo>
                  <a:pt x="144" y="7"/>
                  <a:pt x="144" y="7"/>
                  <a:pt x="144" y="7"/>
                </a:cubicBezTo>
                <a:cubicBezTo>
                  <a:pt x="141" y="7"/>
                  <a:pt x="141" y="7"/>
                  <a:pt x="141" y="7"/>
                </a:cubicBezTo>
                <a:cubicBezTo>
                  <a:pt x="141" y="7"/>
                  <a:pt x="141" y="7"/>
                  <a:pt x="141" y="7"/>
                </a:cubicBezTo>
                <a:cubicBezTo>
                  <a:pt x="97" y="12"/>
                  <a:pt x="53" y="19"/>
                  <a:pt x="8" y="21"/>
                </a:cubicBezTo>
                <a:cubicBezTo>
                  <a:pt x="9" y="21"/>
                  <a:pt x="9" y="21"/>
                  <a:pt x="9" y="21"/>
                </a:cubicBezTo>
                <a:cubicBezTo>
                  <a:pt x="7" y="21"/>
                  <a:pt x="4" y="21"/>
                  <a:pt x="2" y="21"/>
                </a:cubicBezTo>
                <a:cubicBezTo>
                  <a:pt x="2" y="21"/>
                  <a:pt x="2" y="21"/>
                  <a:pt x="2" y="21"/>
                </a:cubicBezTo>
                <a:cubicBezTo>
                  <a:pt x="1" y="21"/>
                  <a:pt x="1" y="21"/>
                  <a:pt x="1" y="21"/>
                </a:cubicBezTo>
                <a:cubicBezTo>
                  <a:pt x="0" y="21"/>
                  <a:pt x="0" y="23"/>
                  <a:pt x="1" y="23"/>
                </a:cubicBezTo>
                <a:cubicBezTo>
                  <a:pt x="63" y="23"/>
                  <a:pt x="124" y="11"/>
                  <a:pt x="185" y="8"/>
                </a:cubicBezTo>
                <a:cubicBezTo>
                  <a:pt x="218" y="7"/>
                  <a:pt x="250" y="9"/>
                  <a:pt x="281" y="17"/>
                </a:cubicBezTo>
                <a:cubicBezTo>
                  <a:pt x="313" y="25"/>
                  <a:pt x="342" y="40"/>
                  <a:pt x="371" y="55"/>
                </a:cubicBezTo>
                <a:cubicBezTo>
                  <a:pt x="478" y="113"/>
                  <a:pt x="572" y="201"/>
                  <a:pt x="690" y="237"/>
                </a:cubicBezTo>
                <a:cubicBezTo>
                  <a:pt x="774" y="263"/>
                  <a:pt x="861" y="251"/>
                  <a:pt x="940" y="215"/>
                </a:cubicBezTo>
                <a:cubicBezTo>
                  <a:pt x="1024" y="178"/>
                  <a:pt x="1097" y="121"/>
                  <a:pt x="1173" y="70"/>
                </a:cubicBezTo>
                <a:cubicBezTo>
                  <a:pt x="1225" y="38"/>
                  <a:pt x="1285" y="22"/>
                  <a:pt x="1346" y="19"/>
                </a:cubicBezTo>
                <a:cubicBezTo>
                  <a:pt x="1401" y="16"/>
                  <a:pt x="1458" y="22"/>
                  <a:pt x="1510" y="40"/>
                </a:cubicBezTo>
                <a:cubicBezTo>
                  <a:pt x="1607" y="73"/>
                  <a:pt x="1688" y="138"/>
                  <a:pt x="1778" y="183"/>
                </a:cubicBezTo>
                <a:cubicBezTo>
                  <a:pt x="1850" y="219"/>
                  <a:pt x="1927" y="239"/>
                  <a:pt x="2007" y="228"/>
                </a:cubicBezTo>
                <a:cubicBezTo>
                  <a:pt x="2098" y="215"/>
                  <a:pt x="2182" y="170"/>
                  <a:pt x="2260" y="124"/>
                </a:cubicBezTo>
                <a:cubicBezTo>
                  <a:pt x="2317" y="96"/>
                  <a:pt x="2373" y="71"/>
                  <a:pt x="2434" y="52"/>
                </a:cubicBezTo>
                <a:cubicBezTo>
                  <a:pt x="2498" y="33"/>
                  <a:pt x="2564" y="19"/>
                  <a:pt x="2631" y="18"/>
                </a:cubicBezTo>
                <a:cubicBezTo>
                  <a:pt x="2697" y="17"/>
                  <a:pt x="2762" y="32"/>
                  <a:pt x="2822" y="58"/>
                </a:cubicBezTo>
                <a:cubicBezTo>
                  <a:pt x="2875" y="81"/>
                  <a:pt x="2925" y="111"/>
                  <a:pt x="2976" y="138"/>
                </a:cubicBezTo>
                <a:cubicBezTo>
                  <a:pt x="3064" y="185"/>
                  <a:pt x="3163" y="217"/>
                  <a:pt x="3265" y="206"/>
                </a:cubicBezTo>
                <a:cubicBezTo>
                  <a:pt x="3267" y="206"/>
                  <a:pt x="3268" y="202"/>
                  <a:pt x="3265" y="202"/>
                </a:cubicBezTo>
                <a:close/>
              </a:path>
            </a:pathLst>
          </a:custGeom>
          <a:solidFill>
            <a:srgbClr val="B3AE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1" name="Freeform 68"/>
          <p:cNvSpPr/>
          <p:nvPr/>
        </p:nvSpPr>
        <p:spPr bwMode="auto">
          <a:xfrm>
            <a:off x="5180013" y="902920"/>
            <a:ext cx="304800" cy="333375"/>
          </a:xfrm>
          <a:custGeom>
            <a:avLst/>
            <a:gdLst>
              <a:gd name="T0" fmla="*/ 109 w 111"/>
              <a:gd name="T1" fmla="*/ 75 h 121"/>
              <a:gd name="T2" fmla="*/ 49 w 111"/>
              <a:gd name="T3" fmla="*/ 63 h 121"/>
              <a:gd name="T4" fmla="*/ 3 w 111"/>
              <a:gd name="T5" fmla="*/ 0 h 121"/>
              <a:gd name="T6" fmla="*/ 0 w 111"/>
              <a:gd name="T7" fmla="*/ 2 h 121"/>
              <a:gd name="T8" fmla="*/ 46 w 111"/>
              <a:gd name="T9" fmla="*/ 64 h 121"/>
              <a:gd name="T10" fmla="*/ 5 w 111"/>
              <a:gd name="T11" fmla="*/ 111 h 121"/>
              <a:gd name="T12" fmla="*/ 6 w 111"/>
              <a:gd name="T13" fmla="*/ 112 h 121"/>
              <a:gd name="T14" fmla="*/ 38 w 111"/>
              <a:gd name="T15" fmla="*/ 109 h 121"/>
              <a:gd name="T16" fmla="*/ 38 w 111"/>
              <a:gd name="T17" fmla="*/ 109 h 121"/>
              <a:gd name="T18" fmla="*/ 53 w 111"/>
              <a:gd name="T19" fmla="*/ 114 h 121"/>
              <a:gd name="T20" fmla="*/ 65 w 111"/>
              <a:gd name="T21" fmla="*/ 100 h 121"/>
              <a:gd name="T22" fmla="*/ 81 w 111"/>
              <a:gd name="T23" fmla="*/ 104 h 121"/>
              <a:gd name="T24" fmla="*/ 89 w 111"/>
              <a:gd name="T25" fmla="*/ 90 h 121"/>
              <a:gd name="T26" fmla="*/ 106 w 111"/>
              <a:gd name="T27" fmla="*/ 89 h 121"/>
              <a:gd name="T28" fmla="*/ 109 w 111"/>
              <a:gd name="T29" fmla="*/ 75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11" h="121">
                <a:moveTo>
                  <a:pt x="109" y="75"/>
                </a:moveTo>
                <a:cubicBezTo>
                  <a:pt x="101" y="53"/>
                  <a:pt x="66" y="58"/>
                  <a:pt x="49" y="63"/>
                </a:cubicBezTo>
                <a:cubicBezTo>
                  <a:pt x="41" y="38"/>
                  <a:pt x="21" y="18"/>
                  <a:pt x="3" y="0"/>
                </a:cubicBezTo>
                <a:cubicBezTo>
                  <a:pt x="2" y="0"/>
                  <a:pt x="1" y="1"/>
                  <a:pt x="0" y="2"/>
                </a:cubicBezTo>
                <a:cubicBezTo>
                  <a:pt x="18" y="21"/>
                  <a:pt x="35" y="40"/>
                  <a:pt x="46" y="64"/>
                </a:cubicBezTo>
                <a:cubicBezTo>
                  <a:pt x="28" y="72"/>
                  <a:pt x="6" y="89"/>
                  <a:pt x="5" y="111"/>
                </a:cubicBezTo>
                <a:cubicBezTo>
                  <a:pt x="5" y="111"/>
                  <a:pt x="5" y="112"/>
                  <a:pt x="6" y="112"/>
                </a:cubicBezTo>
                <a:cubicBezTo>
                  <a:pt x="14" y="121"/>
                  <a:pt x="31" y="117"/>
                  <a:pt x="38" y="109"/>
                </a:cubicBezTo>
                <a:cubicBezTo>
                  <a:pt x="38" y="109"/>
                  <a:pt x="38" y="109"/>
                  <a:pt x="38" y="109"/>
                </a:cubicBezTo>
                <a:cubicBezTo>
                  <a:pt x="41" y="114"/>
                  <a:pt x="47" y="117"/>
                  <a:pt x="53" y="114"/>
                </a:cubicBezTo>
                <a:cubicBezTo>
                  <a:pt x="58" y="111"/>
                  <a:pt x="64" y="106"/>
                  <a:pt x="65" y="100"/>
                </a:cubicBezTo>
                <a:cubicBezTo>
                  <a:pt x="70" y="103"/>
                  <a:pt x="75" y="106"/>
                  <a:pt x="81" y="104"/>
                </a:cubicBezTo>
                <a:cubicBezTo>
                  <a:pt x="86" y="101"/>
                  <a:pt x="89" y="96"/>
                  <a:pt x="89" y="90"/>
                </a:cubicBezTo>
                <a:cubicBezTo>
                  <a:pt x="95" y="93"/>
                  <a:pt x="101" y="93"/>
                  <a:pt x="106" y="89"/>
                </a:cubicBezTo>
                <a:cubicBezTo>
                  <a:pt x="110" y="86"/>
                  <a:pt x="111" y="79"/>
                  <a:pt x="109" y="75"/>
                </a:cubicBezTo>
                <a:close/>
              </a:path>
            </a:pathLst>
          </a:custGeom>
          <a:solidFill>
            <a:srgbClr val="FF78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2" name="Freeform 69"/>
          <p:cNvSpPr/>
          <p:nvPr/>
        </p:nvSpPr>
        <p:spPr bwMode="auto">
          <a:xfrm>
            <a:off x="6092825" y="188544"/>
            <a:ext cx="493713" cy="571500"/>
          </a:xfrm>
          <a:custGeom>
            <a:avLst/>
            <a:gdLst>
              <a:gd name="T0" fmla="*/ 175 w 180"/>
              <a:gd name="T1" fmla="*/ 36 h 208"/>
              <a:gd name="T2" fmla="*/ 159 w 180"/>
              <a:gd name="T3" fmla="*/ 35 h 208"/>
              <a:gd name="T4" fmla="*/ 151 w 180"/>
              <a:gd name="T5" fmla="*/ 21 h 208"/>
              <a:gd name="T6" fmla="*/ 135 w 180"/>
              <a:gd name="T7" fmla="*/ 24 h 208"/>
              <a:gd name="T8" fmla="*/ 124 w 180"/>
              <a:gd name="T9" fmla="*/ 10 h 208"/>
              <a:gd name="T10" fmla="*/ 109 w 180"/>
              <a:gd name="T11" fmla="*/ 14 h 208"/>
              <a:gd name="T12" fmla="*/ 108 w 180"/>
              <a:gd name="T13" fmla="*/ 14 h 208"/>
              <a:gd name="T14" fmla="*/ 76 w 180"/>
              <a:gd name="T15" fmla="*/ 10 h 208"/>
              <a:gd name="T16" fmla="*/ 75 w 180"/>
              <a:gd name="T17" fmla="*/ 11 h 208"/>
              <a:gd name="T18" fmla="*/ 115 w 180"/>
              <a:gd name="T19" fmla="*/ 59 h 208"/>
              <a:gd name="T20" fmla="*/ 46 w 180"/>
              <a:gd name="T21" fmla="*/ 138 h 208"/>
              <a:gd name="T22" fmla="*/ 0 w 180"/>
              <a:gd name="T23" fmla="*/ 208 h 208"/>
              <a:gd name="T24" fmla="*/ 0 w 180"/>
              <a:gd name="T25" fmla="*/ 208 h 208"/>
              <a:gd name="T26" fmla="*/ 1 w 180"/>
              <a:gd name="T27" fmla="*/ 208 h 208"/>
              <a:gd name="T28" fmla="*/ 2 w 180"/>
              <a:gd name="T29" fmla="*/ 207 h 208"/>
              <a:gd name="T30" fmla="*/ 4 w 180"/>
              <a:gd name="T31" fmla="*/ 206 h 208"/>
              <a:gd name="T32" fmla="*/ 58 w 180"/>
              <a:gd name="T33" fmla="*/ 131 h 208"/>
              <a:gd name="T34" fmla="*/ 117 w 180"/>
              <a:gd name="T35" fmla="*/ 61 h 208"/>
              <a:gd name="T36" fmla="*/ 177 w 180"/>
              <a:gd name="T37" fmla="*/ 51 h 208"/>
              <a:gd name="T38" fmla="*/ 175 w 180"/>
              <a:gd name="T39" fmla="*/ 36 h 2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80" h="208">
                <a:moveTo>
                  <a:pt x="175" y="36"/>
                </a:moveTo>
                <a:cubicBezTo>
                  <a:pt x="171" y="32"/>
                  <a:pt x="164" y="32"/>
                  <a:pt x="159" y="35"/>
                </a:cubicBezTo>
                <a:cubicBezTo>
                  <a:pt x="159" y="29"/>
                  <a:pt x="156" y="23"/>
                  <a:pt x="151" y="21"/>
                </a:cubicBezTo>
                <a:cubicBezTo>
                  <a:pt x="146" y="19"/>
                  <a:pt x="140" y="21"/>
                  <a:pt x="135" y="24"/>
                </a:cubicBezTo>
                <a:cubicBezTo>
                  <a:pt x="134" y="18"/>
                  <a:pt x="129" y="13"/>
                  <a:pt x="124" y="10"/>
                </a:cubicBezTo>
                <a:cubicBezTo>
                  <a:pt x="118" y="7"/>
                  <a:pt x="112" y="9"/>
                  <a:pt x="109" y="14"/>
                </a:cubicBezTo>
                <a:cubicBezTo>
                  <a:pt x="108" y="14"/>
                  <a:pt x="108" y="14"/>
                  <a:pt x="108" y="14"/>
                </a:cubicBezTo>
                <a:cubicBezTo>
                  <a:pt x="102" y="6"/>
                  <a:pt x="85" y="0"/>
                  <a:pt x="76" y="10"/>
                </a:cubicBezTo>
                <a:cubicBezTo>
                  <a:pt x="76" y="10"/>
                  <a:pt x="75" y="10"/>
                  <a:pt x="75" y="11"/>
                </a:cubicBezTo>
                <a:cubicBezTo>
                  <a:pt x="75" y="32"/>
                  <a:pt x="97" y="50"/>
                  <a:pt x="115" y="59"/>
                </a:cubicBezTo>
                <a:cubicBezTo>
                  <a:pt x="98" y="91"/>
                  <a:pt x="72" y="113"/>
                  <a:pt x="46" y="138"/>
                </a:cubicBezTo>
                <a:cubicBezTo>
                  <a:pt x="26" y="157"/>
                  <a:pt x="4" y="180"/>
                  <a:pt x="0" y="208"/>
                </a:cubicBezTo>
                <a:cubicBezTo>
                  <a:pt x="0" y="208"/>
                  <a:pt x="0" y="208"/>
                  <a:pt x="0" y="208"/>
                </a:cubicBezTo>
                <a:cubicBezTo>
                  <a:pt x="1" y="208"/>
                  <a:pt x="1" y="208"/>
                  <a:pt x="1" y="208"/>
                </a:cubicBezTo>
                <a:cubicBezTo>
                  <a:pt x="1" y="208"/>
                  <a:pt x="2" y="208"/>
                  <a:pt x="2" y="207"/>
                </a:cubicBezTo>
                <a:cubicBezTo>
                  <a:pt x="3" y="207"/>
                  <a:pt x="3" y="206"/>
                  <a:pt x="4" y="206"/>
                </a:cubicBezTo>
                <a:cubicBezTo>
                  <a:pt x="13" y="175"/>
                  <a:pt x="35" y="153"/>
                  <a:pt x="58" y="131"/>
                </a:cubicBezTo>
                <a:cubicBezTo>
                  <a:pt x="80" y="111"/>
                  <a:pt x="106" y="89"/>
                  <a:pt x="117" y="61"/>
                </a:cubicBezTo>
                <a:cubicBezTo>
                  <a:pt x="134" y="66"/>
                  <a:pt x="169" y="72"/>
                  <a:pt x="177" y="51"/>
                </a:cubicBezTo>
                <a:cubicBezTo>
                  <a:pt x="180" y="46"/>
                  <a:pt x="179" y="40"/>
                  <a:pt x="175" y="36"/>
                </a:cubicBezTo>
                <a:close/>
              </a:path>
            </a:pathLst>
          </a:custGeom>
          <a:solidFill>
            <a:srgbClr val="FF78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3" name="Freeform 70"/>
          <p:cNvSpPr/>
          <p:nvPr/>
        </p:nvSpPr>
        <p:spPr bwMode="auto">
          <a:xfrm>
            <a:off x="8559800" y="271094"/>
            <a:ext cx="139700" cy="342900"/>
          </a:xfrm>
          <a:custGeom>
            <a:avLst/>
            <a:gdLst>
              <a:gd name="T0" fmla="*/ 19 w 51"/>
              <a:gd name="T1" fmla="*/ 3 h 125"/>
              <a:gd name="T2" fmla="*/ 17 w 51"/>
              <a:gd name="T3" fmla="*/ 4 h 125"/>
              <a:gd name="T4" fmla="*/ 33 w 51"/>
              <a:gd name="T5" fmla="*/ 124 h 125"/>
              <a:gd name="T6" fmla="*/ 33 w 51"/>
              <a:gd name="T7" fmla="*/ 124 h 125"/>
              <a:gd name="T8" fmla="*/ 34 w 51"/>
              <a:gd name="T9" fmla="*/ 125 h 125"/>
              <a:gd name="T10" fmla="*/ 35 w 51"/>
              <a:gd name="T11" fmla="*/ 124 h 125"/>
              <a:gd name="T12" fmla="*/ 34 w 51"/>
              <a:gd name="T13" fmla="*/ 123 h 125"/>
              <a:gd name="T14" fmla="*/ 48 w 51"/>
              <a:gd name="T15" fmla="*/ 66 h 125"/>
              <a:gd name="T16" fmla="*/ 23 w 51"/>
              <a:gd name="T17" fmla="*/ 2 h 125"/>
              <a:gd name="T18" fmla="*/ 19 w 51"/>
              <a:gd name="T19" fmla="*/ 3 h 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1" h="125">
                <a:moveTo>
                  <a:pt x="19" y="3"/>
                </a:moveTo>
                <a:cubicBezTo>
                  <a:pt x="18" y="3"/>
                  <a:pt x="17" y="3"/>
                  <a:pt x="17" y="4"/>
                </a:cubicBezTo>
                <a:cubicBezTo>
                  <a:pt x="1" y="43"/>
                  <a:pt x="0" y="93"/>
                  <a:pt x="33" y="124"/>
                </a:cubicBezTo>
                <a:cubicBezTo>
                  <a:pt x="33" y="124"/>
                  <a:pt x="33" y="124"/>
                  <a:pt x="33" y="124"/>
                </a:cubicBezTo>
                <a:cubicBezTo>
                  <a:pt x="33" y="124"/>
                  <a:pt x="33" y="125"/>
                  <a:pt x="34" y="125"/>
                </a:cubicBezTo>
                <a:cubicBezTo>
                  <a:pt x="34" y="125"/>
                  <a:pt x="35" y="124"/>
                  <a:pt x="35" y="124"/>
                </a:cubicBezTo>
                <a:cubicBezTo>
                  <a:pt x="34" y="124"/>
                  <a:pt x="34" y="124"/>
                  <a:pt x="34" y="123"/>
                </a:cubicBezTo>
                <a:cubicBezTo>
                  <a:pt x="51" y="112"/>
                  <a:pt x="50" y="83"/>
                  <a:pt x="48" y="66"/>
                </a:cubicBezTo>
                <a:cubicBezTo>
                  <a:pt x="45" y="43"/>
                  <a:pt x="37" y="19"/>
                  <a:pt x="23" y="2"/>
                </a:cubicBezTo>
                <a:cubicBezTo>
                  <a:pt x="21" y="0"/>
                  <a:pt x="19" y="1"/>
                  <a:pt x="19" y="3"/>
                </a:cubicBezTo>
                <a:close/>
              </a:path>
            </a:pathLst>
          </a:custGeom>
          <a:solidFill>
            <a:srgbClr val="FEC1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4" name="Freeform 71"/>
          <p:cNvSpPr/>
          <p:nvPr/>
        </p:nvSpPr>
        <p:spPr bwMode="auto">
          <a:xfrm>
            <a:off x="8469313" y="317132"/>
            <a:ext cx="555625" cy="530225"/>
          </a:xfrm>
          <a:custGeom>
            <a:avLst/>
            <a:gdLst>
              <a:gd name="T0" fmla="*/ 181 w 203"/>
              <a:gd name="T1" fmla="*/ 65 h 193"/>
              <a:gd name="T2" fmla="*/ 176 w 203"/>
              <a:gd name="T3" fmla="*/ 40 h 193"/>
              <a:gd name="T4" fmla="*/ 151 w 203"/>
              <a:gd name="T5" fmla="*/ 32 h 193"/>
              <a:gd name="T6" fmla="*/ 118 w 203"/>
              <a:gd name="T7" fmla="*/ 21 h 193"/>
              <a:gd name="T8" fmla="*/ 121 w 203"/>
              <a:gd name="T9" fmla="*/ 47 h 193"/>
              <a:gd name="T10" fmla="*/ 131 w 203"/>
              <a:gd name="T11" fmla="*/ 70 h 193"/>
              <a:gd name="T12" fmla="*/ 62 w 203"/>
              <a:gd name="T13" fmla="*/ 110 h 193"/>
              <a:gd name="T14" fmla="*/ 47 w 203"/>
              <a:gd name="T15" fmla="*/ 124 h 193"/>
              <a:gd name="T16" fmla="*/ 46 w 203"/>
              <a:gd name="T17" fmla="*/ 126 h 193"/>
              <a:gd name="T18" fmla="*/ 1 w 203"/>
              <a:gd name="T19" fmla="*/ 174 h 193"/>
              <a:gd name="T20" fmla="*/ 2 w 203"/>
              <a:gd name="T21" fmla="*/ 175 h 193"/>
              <a:gd name="T22" fmla="*/ 26 w 203"/>
              <a:gd name="T23" fmla="*/ 154 h 193"/>
              <a:gd name="T24" fmla="*/ 46 w 203"/>
              <a:gd name="T25" fmla="*/ 131 h 193"/>
              <a:gd name="T26" fmla="*/ 89 w 203"/>
              <a:gd name="T27" fmla="*/ 176 h 193"/>
              <a:gd name="T28" fmla="*/ 152 w 203"/>
              <a:gd name="T29" fmla="*/ 188 h 193"/>
              <a:gd name="T30" fmla="*/ 152 w 203"/>
              <a:gd name="T31" fmla="*/ 185 h 193"/>
              <a:gd name="T32" fmla="*/ 111 w 203"/>
              <a:gd name="T33" fmla="*/ 136 h 193"/>
              <a:gd name="T34" fmla="*/ 54 w 203"/>
              <a:gd name="T35" fmla="*/ 123 h 193"/>
              <a:gd name="T36" fmla="*/ 57 w 203"/>
              <a:gd name="T37" fmla="*/ 120 h 193"/>
              <a:gd name="T38" fmla="*/ 94 w 203"/>
              <a:gd name="T39" fmla="*/ 92 h 193"/>
              <a:gd name="T40" fmla="*/ 133 w 203"/>
              <a:gd name="T41" fmla="*/ 73 h 193"/>
              <a:gd name="T42" fmla="*/ 133 w 203"/>
              <a:gd name="T43" fmla="*/ 73 h 193"/>
              <a:gd name="T44" fmla="*/ 134 w 203"/>
              <a:gd name="T45" fmla="*/ 74 h 193"/>
              <a:gd name="T46" fmla="*/ 187 w 203"/>
              <a:gd name="T47" fmla="*/ 95 h 193"/>
              <a:gd name="T48" fmla="*/ 181 w 203"/>
              <a:gd name="T49" fmla="*/ 65 h 1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03" h="193">
                <a:moveTo>
                  <a:pt x="181" y="65"/>
                </a:moveTo>
                <a:cubicBezTo>
                  <a:pt x="183" y="57"/>
                  <a:pt x="181" y="48"/>
                  <a:pt x="176" y="40"/>
                </a:cubicBezTo>
                <a:cubicBezTo>
                  <a:pt x="171" y="33"/>
                  <a:pt x="160" y="28"/>
                  <a:pt x="151" y="32"/>
                </a:cubicBezTo>
                <a:cubicBezTo>
                  <a:pt x="147" y="19"/>
                  <a:pt x="126" y="0"/>
                  <a:pt x="118" y="21"/>
                </a:cubicBezTo>
                <a:cubicBezTo>
                  <a:pt x="115" y="29"/>
                  <a:pt x="118" y="40"/>
                  <a:pt x="121" y="47"/>
                </a:cubicBezTo>
                <a:cubicBezTo>
                  <a:pt x="123" y="55"/>
                  <a:pt x="126" y="63"/>
                  <a:pt x="131" y="70"/>
                </a:cubicBezTo>
                <a:cubicBezTo>
                  <a:pt x="106" y="77"/>
                  <a:pt x="81" y="93"/>
                  <a:pt x="62" y="110"/>
                </a:cubicBezTo>
                <a:cubicBezTo>
                  <a:pt x="56" y="115"/>
                  <a:pt x="52" y="119"/>
                  <a:pt x="47" y="124"/>
                </a:cubicBezTo>
                <a:cubicBezTo>
                  <a:pt x="46" y="124"/>
                  <a:pt x="46" y="125"/>
                  <a:pt x="46" y="126"/>
                </a:cubicBezTo>
                <a:cubicBezTo>
                  <a:pt x="31" y="142"/>
                  <a:pt x="17" y="159"/>
                  <a:pt x="1" y="174"/>
                </a:cubicBezTo>
                <a:cubicBezTo>
                  <a:pt x="0" y="175"/>
                  <a:pt x="1" y="176"/>
                  <a:pt x="2" y="175"/>
                </a:cubicBezTo>
                <a:cubicBezTo>
                  <a:pt x="11" y="170"/>
                  <a:pt x="19" y="162"/>
                  <a:pt x="26" y="154"/>
                </a:cubicBezTo>
                <a:cubicBezTo>
                  <a:pt x="33" y="146"/>
                  <a:pt x="39" y="138"/>
                  <a:pt x="46" y="131"/>
                </a:cubicBezTo>
                <a:cubicBezTo>
                  <a:pt x="52" y="151"/>
                  <a:pt x="71" y="166"/>
                  <a:pt x="89" y="176"/>
                </a:cubicBezTo>
                <a:cubicBezTo>
                  <a:pt x="107" y="185"/>
                  <a:pt x="132" y="193"/>
                  <a:pt x="152" y="188"/>
                </a:cubicBezTo>
                <a:cubicBezTo>
                  <a:pt x="154" y="187"/>
                  <a:pt x="154" y="185"/>
                  <a:pt x="152" y="185"/>
                </a:cubicBezTo>
                <a:cubicBezTo>
                  <a:pt x="147" y="164"/>
                  <a:pt x="128" y="146"/>
                  <a:pt x="111" y="136"/>
                </a:cubicBezTo>
                <a:cubicBezTo>
                  <a:pt x="96" y="127"/>
                  <a:pt x="72" y="119"/>
                  <a:pt x="54" y="123"/>
                </a:cubicBezTo>
                <a:cubicBezTo>
                  <a:pt x="55" y="122"/>
                  <a:pt x="56" y="121"/>
                  <a:pt x="57" y="120"/>
                </a:cubicBezTo>
                <a:cubicBezTo>
                  <a:pt x="68" y="109"/>
                  <a:pt x="80" y="100"/>
                  <a:pt x="94" y="92"/>
                </a:cubicBezTo>
                <a:cubicBezTo>
                  <a:pt x="106" y="85"/>
                  <a:pt x="120" y="80"/>
                  <a:pt x="133" y="73"/>
                </a:cubicBezTo>
                <a:cubicBezTo>
                  <a:pt x="133" y="73"/>
                  <a:pt x="133" y="73"/>
                  <a:pt x="133" y="73"/>
                </a:cubicBezTo>
                <a:cubicBezTo>
                  <a:pt x="133" y="74"/>
                  <a:pt x="134" y="74"/>
                  <a:pt x="134" y="74"/>
                </a:cubicBezTo>
                <a:cubicBezTo>
                  <a:pt x="148" y="88"/>
                  <a:pt x="167" y="104"/>
                  <a:pt x="187" y="95"/>
                </a:cubicBezTo>
                <a:cubicBezTo>
                  <a:pt x="203" y="88"/>
                  <a:pt x="193" y="70"/>
                  <a:pt x="181" y="65"/>
                </a:cubicBezTo>
                <a:close/>
              </a:path>
            </a:pathLst>
          </a:custGeom>
          <a:solidFill>
            <a:srgbClr val="FEC1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75" name="Group 74"/>
          <p:cNvGrpSpPr>
            <a:grpSpLocks noChangeAspect="1"/>
          </p:cNvGrpSpPr>
          <p:nvPr/>
        </p:nvGrpSpPr>
        <p:grpSpPr bwMode="auto">
          <a:xfrm flipH="1">
            <a:off x="-1" y="3574354"/>
            <a:ext cx="9204323" cy="1958974"/>
            <a:chOff x="-7" y="2020"/>
            <a:chExt cx="5776" cy="1234"/>
          </a:xfrm>
        </p:grpSpPr>
        <p:sp>
          <p:nvSpPr>
            <p:cNvPr id="77" name="Freeform 75"/>
            <p:cNvSpPr/>
            <p:nvPr/>
          </p:nvSpPr>
          <p:spPr bwMode="auto">
            <a:xfrm>
              <a:off x="4691" y="2595"/>
              <a:ext cx="219" cy="213"/>
            </a:xfrm>
            <a:custGeom>
              <a:avLst/>
              <a:gdLst>
                <a:gd name="T0" fmla="*/ 108 w 127"/>
                <a:gd name="T1" fmla="*/ 24 h 123"/>
                <a:gd name="T2" fmla="*/ 57 w 127"/>
                <a:gd name="T3" fmla="*/ 2 h 123"/>
                <a:gd name="T4" fmla="*/ 18 w 127"/>
                <a:gd name="T5" fmla="*/ 17 h 123"/>
                <a:gd name="T6" fmla="*/ 2 w 127"/>
                <a:gd name="T7" fmla="*/ 53 h 123"/>
                <a:gd name="T8" fmla="*/ 11 w 127"/>
                <a:gd name="T9" fmla="*/ 97 h 123"/>
                <a:gd name="T10" fmla="*/ 43 w 127"/>
                <a:gd name="T11" fmla="*/ 121 h 123"/>
                <a:gd name="T12" fmla="*/ 64 w 127"/>
                <a:gd name="T13" fmla="*/ 101 h 123"/>
                <a:gd name="T14" fmla="*/ 94 w 127"/>
                <a:gd name="T15" fmla="*/ 75 h 123"/>
                <a:gd name="T16" fmla="*/ 124 w 127"/>
                <a:gd name="T17" fmla="*/ 69 h 123"/>
                <a:gd name="T18" fmla="*/ 108 w 127"/>
                <a:gd name="T19" fmla="*/ 24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7" h="123">
                  <a:moveTo>
                    <a:pt x="108" y="24"/>
                  </a:moveTo>
                  <a:cubicBezTo>
                    <a:pt x="96" y="10"/>
                    <a:pt x="75" y="4"/>
                    <a:pt x="57" y="2"/>
                  </a:cubicBezTo>
                  <a:cubicBezTo>
                    <a:pt x="43" y="0"/>
                    <a:pt x="22" y="2"/>
                    <a:pt x="18" y="17"/>
                  </a:cubicBezTo>
                  <a:cubicBezTo>
                    <a:pt x="9" y="25"/>
                    <a:pt x="4" y="46"/>
                    <a:pt x="2" y="53"/>
                  </a:cubicBezTo>
                  <a:cubicBezTo>
                    <a:pt x="0" y="69"/>
                    <a:pt x="1" y="84"/>
                    <a:pt x="11" y="97"/>
                  </a:cubicBezTo>
                  <a:cubicBezTo>
                    <a:pt x="18" y="107"/>
                    <a:pt x="29" y="119"/>
                    <a:pt x="43" y="121"/>
                  </a:cubicBezTo>
                  <a:cubicBezTo>
                    <a:pt x="55" y="123"/>
                    <a:pt x="61" y="111"/>
                    <a:pt x="64" y="101"/>
                  </a:cubicBezTo>
                  <a:cubicBezTo>
                    <a:pt x="81" y="111"/>
                    <a:pt x="97" y="94"/>
                    <a:pt x="94" y="75"/>
                  </a:cubicBezTo>
                  <a:cubicBezTo>
                    <a:pt x="105" y="83"/>
                    <a:pt x="121" y="85"/>
                    <a:pt x="124" y="69"/>
                  </a:cubicBezTo>
                  <a:cubicBezTo>
                    <a:pt x="127" y="53"/>
                    <a:pt x="119" y="34"/>
                    <a:pt x="108" y="24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8" name="Freeform 76"/>
            <p:cNvSpPr/>
            <p:nvPr/>
          </p:nvSpPr>
          <p:spPr bwMode="auto">
            <a:xfrm>
              <a:off x="2141" y="2200"/>
              <a:ext cx="221" cy="213"/>
            </a:xfrm>
            <a:custGeom>
              <a:avLst/>
              <a:gdLst>
                <a:gd name="T0" fmla="*/ 125 w 128"/>
                <a:gd name="T1" fmla="*/ 55 h 123"/>
                <a:gd name="T2" fmla="*/ 95 w 128"/>
                <a:gd name="T3" fmla="*/ 48 h 123"/>
                <a:gd name="T4" fmla="*/ 65 w 128"/>
                <a:gd name="T5" fmla="*/ 22 h 123"/>
                <a:gd name="T6" fmla="*/ 44 w 128"/>
                <a:gd name="T7" fmla="*/ 2 h 123"/>
                <a:gd name="T8" fmla="*/ 12 w 128"/>
                <a:gd name="T9" fmla="*/ 26 h 123"/>
                <a:gd name="T10" fmla="*/ 3 w 128"/>
                <a:gd name="T11" fmla="*/ 70 h 123"/>
                <a:gd name="T12" fmla="*/ 19 w 128"/>
                <a:gd name="T13" fmla="*/ 106 h 123"/>
                <a:gd name="T14" fmla="*/ 58 w 128"/>
                <a:gd name="T15" fmla="*/ 122 h 123"/>
                <a:gd name="T16" fmla="*/ 109 w 128"/>
                <a:gd name="T17" fmla="*/ 100 h 123"/>
                <a:gd name="T18" fmla="*/ 125 w 128"/>
                <a:gd name="T19" fmla="*/ 55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8" h="123">
                  <a:moveTo>
                    <a:pt x="125" y="55"/>
                  </a:moveTo>
                  <a:cubicBezTo>
                    <a:pt x="122" y="39"/>
                    <a:pt x="106" y="40"/>
                    <a:pt x="95" y="48"/>
                  </a:cubicBezTo>
                  <a:cubicBezTo>
                    <a:pt x="98" y="30"/>
                    <a:pt x="82" y="13"/>
                    <a:pt x="65" y="22"/>
                  </a:cubicBezTo>
                  <a:cubicBezTo>
                    <a:pt x="62" y="12"/>
                    <a:pt x="56" y="0"/>
                    <a:pt x="44" y="2"/>
                  </a:cubicBezTo>
                  <a:cubicBezTo>
                    <a:pt x="30" y="4"/>
                    <a:pt x="19" y="16"/>
                    <a:pt x="12" y="26"/>
                  </a:cubicBezTo>
                  <a:cubicBezTo>
                    <a:pt x="2" y="40"/>
                    <a:pt x="0" y="54"/>
                    <a:pt x="3" y="70"/>
                  </a:cubicBezTo>
                  <a:cubicBezTo>
                    <a:pt x="5" y="78"/>
                    <a:pt x="10" y="98"/>
                    <a:pt x="19" y="106"/>
                  </a:cubicBezTo>
                  <a:cubicBezTo>
                    <a:pt x="23" y="122"/>
                    <a:pt x="44" y="123"/>
                    <a:pt x="58" y="122"/>
                  </a:cubicBezTo>
                  <a:cubicBezTo>
                    <a:pt x="76" y="120"/>
                    <a:pt x="97" y="113"/>
                    <a:pt x="109" y="100"/>
                  </a:cubicBezTo>
                  <a:cubicBezTo>
                    <a:pt x="120" y="89"/>
                    <a:pt x="128" y="70"/>
                    <a:pt x="125" y="55"/>
                  </a:cubicBezTo>
                  <a:close/>
                </a:path>
              </a:pathLst>
            </a:custGeom>
            <a:solidFill>
              <a:srgbClr val="FF9D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9" name="Freeform 77"/>
            <p:cNvSpPr/>
            <p:nvPr/>
          </p:nvSpPr>
          <p:spPr bwMode="auto">
            <a:xfrm>
              <a:off x="190" y="2737"/>
              <a:ext cx="164" cy="188"/>
            </a:xfrm>
            <a:custGeom>
              <a:avLst/>
              <a:gdLst>
                <a:gd name="T0" fmla="*/ 40 w 95"/>
                <a:gd name="T1" fmla="*/ 1 h 108"/>
                <a:gd name="T2" fmla="*/ 39 w 95"/>
                <a:gd name="T3" fmla="*/ 2 h 108"/>
                <a:gd name="T4" fmla="*/ 39 w 95"/>
                <a:gd name="T5" fmla="*/ 2 h 108"/>
                <a:gd name="T6" fmla="*/ 38 w 95"/>
                <a:gd name="T7" fmla="*/ 3 h 108"/>
                <a:gd name="T8" fmla="*/ 37 w 95"/>
                <a:gd name="T9" fmla="*/ 3 h 108"/>
                <a:gd name="T10" fmla="*/ 3 w 95"/>
                <a:gd name="T11" fmla="*/ 76 h 108"/>
                <a:gd name="T12" fmla="*/ 11 w 95"/>
                <a:gd name="T13" fmla="*/ 102 h 108"/>
                <a:gd name="T14" fmla="*/ 27 w 95"/>
                <a:gd name="T15" fmla="*/ 95 h 108"/>
                <a:gd name="T16" fmla="*/ 36 w 95"/>
                <a:gd name="T17" fmla="*/ 103 h 108"/>
                <a:gd name="T18" fmla="*/ 52 w 95"/>
                <a:gd name="T19" fmla="*/ 97 h 108"/>
                <a:gd name="T20" fmla="*/ 66 w 95"/>
                <a:gd name="T21" fmla="*/ 105 h 108"/>
                <a:gd name="T22" fmla="*/ 78 w 95"/>
                <a:gd name="T23" fmla="*/ 95 h 108"/>
                <a:gd name="T24" fmla="*/ 78 w 95"/>
                <a:gd name="T25" fmla="*/ 93 h 108"/>
                <a:gd name="T26" fmla="*/ 40 w 95"/>
                <a:gd name="T27" fmla="*/ 1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5" h="108">
                  <a:moveTo>
                    <a:pt x="40" y="1"/>
                  </a:moveTo>
                  <a:cubicBezTo>
                    <a:pt x="39" y="0"/>
                    <a:pt x="38" y="1"/>
                    <a:pt x="39" y="2"/>
                  </a:cubicBezTo>
                  <a:cubicBezTo>
                    <a:pt x="39" y="2"/>
                    <a:pt x="39" y="2"/>
                    <a:pt x="39" y="2"/>
                  </a:cubicBezTo>
                  <a:cubicBezTo>
                    <a:pt x="39" y="2"/>
                    <a:pt x="38" y="3"/>
                    <a:pt x="38" y="3"/>
                  </a:cubicBezTo>
                  <a:cubicBezTo>
                    <a:pt x="38" y="3"/>
                    <a:pt x="37" y="2"/>
                    <a:pt x="37" y="3"/>
                  </a:cubicBezTo>
                  <a:cubicBezTo>
                    <a:pt x="9" y="15"/>
                    <a:pt x="0" y="48"/>
                    <a:pt x="3" y="76"/>
                  </a:cubicBezTo>
                  <a:cubicBezTo>
                    <a:pt x="4" y="84"/>
                    <a:pt x="4" y="96"/>
                    <a:pt x="11" y="102"/>
                  </a:cubicBezTo>
                  <a:cubicBezTo>
                    <a:pt x="16" y="108"/>
                    <a:pt x="23" y="100"/>
                    <a:pt x="27" y="95"/>
                  </a:cubicBezTo>
                  <a:cubicBezTo>
                    <a:pt x="29" y="99"/>
                    <a:pt x="31" y="103"/>
                    <a:pt x="36" y="103"/>
                  </a:cubicBezTo>
                  <a:cubicBezTo>
                    <a:pt x="42" y="103"/>
                    <a:pt x="44" y="95"/>
                    <a:pt x="52" y="97"/>
                  </a:cubicBezTo>
                  <a:cubicBezTo>
                    <a:pt x="57" y="98"/>
                    <a:pt x="61" y="105"/>
                    <a:pt x="66" y="105"/>
                  </a:cubicBezTo>
                  <a:cubicBezTo>
                    <a:pt x="72" y="105"/>
                    <a:pt x="75" y="100"/>
                    <a:pt x="78" y="95"/>
                  </a:cubicBezTo>
                  <a:cubicBezTo>
                    <a:pt x="79" y="95"/>
                    <a:pt x="78" y="94"/>
                    <a:pt x="78" y="93"/>
                  </a:cubicBezTo>
                  <a:cubicBezTo>
                    <a:pt x="95" y="61"/>
                    <a:pt x="71" y="15"/>
                    <a:pt x="40" y="1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0" name="Freeform 78"/>
            <p:cNvSpPr/>
            <p:nvPr/>
          </p:nvSpPr>
          <p:spPr bwMode="auto">
            <a:xfrm>
              <a:off x="444" y="2696"/>
              <a:ext cx="115" cy="123"/>
            </a:xfrm>
            <a:custGeom>
              <a:avLst/>
              <a:gdLst>
                <a:gd name="T0" fmla="*/ 13 w 67"/>
                <a:gd name="T1" fmla="*/ 0 h 71"/>
                <a:gd name="T2" fmla="*/ 11 w 67"/>
                <a:gd name="T3" fmla="*/ 0 h 71"/>
                <a:gd name="T4" fmla="*/ 11 w 67"/>
                <a:gd name="T5" fmla="*/ 0 h 71"/>
                <a:gd name="T6" fmla="*/ 10 w 67"/>
                <a:gd name="T7" fmla="*/ 1 h 71"/>
                <a:gd name="T8" fmla="*/ 11 w 67"/>
                <a:gd name="T9" fmla="*/ 0 h 71"/>
                <a:gd name="T10" fmla="*/ 10 w 67"/>
                <a:gd name="T11" fmla="*/ 0 h 71"/>
                <a:gd name="T12" fmla="*/ 9 w 67"/>
                <a:gd name="T13" fmla="*/ 3 h 71"/>
                <a:gd name="T14" fmla="*/ 9 w 67"/>
                <a:gd name="T15" fmla="*/ 4 h 71"/>
                <a:gd name="T16" fmla="*/ 4 w 67"/>
                <a:gd name="T17" fmla="*/ 53 h 71"/>
                <a:gd name="T18" fmla="*/ 38 w 67"/>
                <a:gd name="T19" fmla="*/ 65 h 71"/>
                <a:gd name="T20" fmla="*/ 13 w 67"/>
                <a:gd name="T21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71">
                  <a:moveTo>
                    <a:pt x="13" y="0"/>
                  </a:moveTo>
                  <a:cubicBezTo>
                    <a:pt x="12" y="0"/>
                    <a:pt x="11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1"/>
                    <a:pt x="10" y="1"/>
                  </a:cubicBezTo>
                  <a:cubicBezTo>
                    <a:pt x="10" y="1"/>
                    <a:pt x="11" y="0"/>
                    <a:pt x="11" y="0"/>
                  </a:cubicBezTo>
                  <a:cubicBezTo>
                    <a:pt x="11" y="0"/>
                    <a:pt x="10" y="0"/>
                    <a:pt x="10" y="0"/>
                  </a:cubicBezTo>
                  <a:cubicBezTo>
                    <a:pt x="10" y="1"/>
                    <a:pt x="10" y="2"/>
                    <a:pt x="9" y="3"/>
                  </a:cubicBezTo>
                  <a:cubicBezTo>
                    <a:pt x="9" y="3"/>
                    <a:pt x="9" y="4"/>
                    <a:pt x="9" y="4"/>
                  </a:cubicBezTo>
                  <a:cubicBezTo>
                    <a:pt x="4" y="20"/>
                    <a:pt x="0" y="37"/>
                    <a:pt x="4" y="53"/>
                  </a:cubicBezTo>
                  <a:cubicBezTo>
                    <a:pt x="8" y="67"/>
                    <a:pt x="25" y="71"/>
                    <a:pt x="38" y="65"/>
                  </a:cubicBezTo>
                  <a:cubicBezTo>
                    <a:pt x="67" y="51"/>
                    <a:pt x="32" y="7"/>
                    <a:pt x="13" y="0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1" name="Freeform 79"/>
            <p:cNvSpPr/>
            <p:nvPr/>
          </p:nvSpPr>
          <p:spPr bwMode="auto">
            <a:xfrm>
              <a:off x="5529" y="2354"/>
              <a:ext cx="240" cy="311"/>
            </a:xfrm>
            <a:custGeom>
              <a:avLst/>
              <a:gdLst>
                <a:gd name="T0" fmla="*/ 44 w 139"/>
                <a:gd name="T1" fmla="*/ 21 h 179"/>
                <a:gd name="T2" fmla="*/ 20 w 139"/>
                <a:gd name="T3" fmla="*/ 0 h 179"/>
                <a:gd name="T4" fmla="*/ 4 w 139"/>
                <a:gd name="T5" fmla="*/ 20 h 179"/>
                <a:gd name="T6" fmla="*/ 7 w 139"/>
                <a:gd name="T7" fmla="*/ 65 h 179"/>
                <a:gd name="T8" fmla="*/ 29 w 139"/>
                <a:gd name="T9" fmla="*/ 120 h 179"/>
                <a:gd name="T10" fmla="*/ 30 w 139"/>
                <a:gd name="T11" fmla="*/ 120 h 179"/>
                <a:gd name="T12" fmla="*/ 30 w 139"/>
                <a:gd name="T13" fmla="*/ 119 h 179"/>
                <a:gd name="T14" fmla="*/ 129 w 139"/>
                <a:gd name="T15" fmla="*/ 150 h 179"/>
                <a:gd name="T16" fmla="*/ 126 w 139"/>
                <a:gd name="T17" fmla="*/ 117 h 179"/>
                <a:gd name="T18" fmla="*/ 126 w 139"/>
                <a:gd name="T19" fmla="*/ 108 h 179"/>
                <a:gd name="T20" fmla="*/ 126 w 139"/>
                <a:gd name="T21" fmla="*/ 95 h 179"/>
                <a:gd name="T22" fmla="*/ 111 w 139"/>
                <a:gd name="T23" fmla="*/ 77 h 179"/>
                <a:gd name="T24" fmla="*/ 111 w 139"/>
                <a:gd name="T25" fmla="*/ 77 h 179"/>
                <a:gd name="T26" fmla="*/ 86 w 139"/>
                <a:gd name="T27" fmla="*/ 46 h 179"/>
                <a:gd name="T28" fmla="*/ 77 w 139"/>
                <a:gd name="T29" fmla="*/ 17 h 179"/>
                <a:gd name="T30" fmla="*/ 44 w 139"/>
                <a:gd name="T31" fmla="*/ 21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9" h="179">
                  <a:moveTo>
                    <a:pt x="44" y="21"/>
                  </a:moveTo>
                  <a:cubicBezTo>
                    <a:pt x="38" y="12"/>
                    <a:pt x="31" y="0"/>
                    <a:pt x="20" y="0"/>
                  </a:cubicBezTo>
                  <a:cubicBezTo>
                    <a:pt x="10" y="0"/>
                    <a:pt x="6" y="12"/>
                    <a:pt x="4" y="20"/>
                  </a:cubicBezTo>
                  <a:cubicBezTo>
                    <a:pt x="0" y="35"/>
                    <a:pt x="3" y="51"/>
                    <a:pt x="7" y="65"/>
                  </a:cubicBezTo>
                  <a:cubicBezTo>
                    <a:pt x="14" y="83"/>
                    <a:pt x="26" y="100"/>
                    <a:pt x="29" y="120"/>
                  </a:cubicBezTo>
                  <a:cubicBezTo>
                    <a:pt x="29" y="120"/>
                    <a:pt x="30" y="120"/>
                    <a:pt x="30" y="120"/>
                  </a:cubicBezTo>
                  <a:cubicBezTo>
                    <a:pt x="30" y="119"/>
                    <a:pt x="30" y="119"/>
                    <a:pt x="30" y="119"/>
                  </a:cubicBezTo>
                  <a:cubicBezTo>
                    <a:pt x="48" y="145"/>
                    <a:pt x="100" y="179"/>
                    <a:pt x="129" y="150"/>
                  </a:cubicBezTo>
                  <a:cubicBezTo>
                    <a:pt x="139" y="140"/>
                    <a:pt x="134" y="126"/>
                    <a:pt x="126" y="117"/>
                  </a:cubicBezTo>
                  <a:cubicBezTo>
                    <a:pt x="122" y="113"/>
                    <a:pt x="124" y="112"/>
                    <a:pt x="126" y="108"/>
                  </a:cubicBezTo>
                  <a:cubicBezTo>
                    <a:pt x="127" y="104"/>
                    <a:pt x="127" y="99"/>
                    <a:pt x="126" y="95"/>
                  </a:cubicBezTo>
                  <a:cubicBezTo>
                    <a:pt x="125" y="88"/>
                    <a:pt x="118" y="80"/>
                    <a:pt x="111" y="77"/>
                  </a:cubicBezTo>
                  <a:cubicBezTo>
                    <a:pt x="111" y="77"/>
                    <a:pt x="111" y="77"/>
                    <a:pt x="111" y="77"/>
                  </a:cubicBezTo>
                  <a:cubicBezTo>
                    <a:pt x="114" y="64"/>
                    <a:pt x="100" y="44"/>
                    <a:pt x="86" y="46"/>
                  </a:cubicBezTo>
                  <a:cubicBezTo>
                    <a:pt x="90" y="36"/>
                    <a:pt x="86" y="24"/>
                    <a:pt x="77" y="17"/>
                  </a:cubicBezTo>
                  <a:cubicBezTo>
                    <a:pt x="66" y="9"/>
                    <a:pt x="52" y="12"/>
                    <a:pt x="44" y="21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2" name="Freeform 80"/>
            <p:cNvSpPr/>
            <p:nvPr/>
          </p:nvSpPr>
          <p:spPr bwMode="auto">
            <a:xfrm>
              <a:off x="4092" y="2770"/>
              <a:ext cx="247" cy="305"/>
            </a:xfrm>
            <a:custGeom>
              <a:avLst/>
              <a:gdLst>
                <a:gd name="T0" fmla="*/ 76 w 143"/>
                <a:gd name="T1" fmla="*/ 161 h 176"/>
                <a:gd name="T2" fmla="*/ 86 w 143"/>
                <a:gd name="T3" fmla="*/ 132 h 176"/>
                <a:gd name="T4" fmla="*/ 112 w 143"/>
                <a:gd name="T5" fmla="*/ 102 h 176"/>
                <a:gd name="T6" fmla="*/ 112 w 143"/>
                <a:gd name="T7" fmla="*/ 102 h 176"/>
                <a:gd name="T8" fmla="*/ 128 w 143"/>
                <a:gd name="T9" fmla="*/ 85 h 176"/>
                <a:gd name="T10" fmla="*/ 129 w 143"/>
                <a:gd name="T11" fmla="*/ 73 h 176"/>
                <a:gd name="T12" fmla="*/ 129 w 143"/>
                <a:gd name="T13" fmla="*/ 63 h 176"/>
                <a:gd name="T14" fmla="*/ 134 w 143"/>
                <a:gd name="T15" fmla="*/ 31 h 176"/>
                <a:gd name="T16" fmla="*/ 33 w 143"/>
                <a:gd name="T17" fmla="*/ 57 h 176"/>
                <a:gd name="T18" fmla="*/ 33 w 143"/>
                <a:gd name="T19" fmla="*/ 56 h 176"/>
                <a:gd name="T20" fmla="*/ 32 w 143"/>
                <a:gd name="T21" fmla="*/ 56 h 176"/>
                <a:gd name="T22" fmla="*/ 8 w 143"/>
                <a:gd name="T23" fmla="*/ 110 h 176"/>
                <a:gd name="T24" fmla="*/ 3 w 143"/>
                <a:gd name="T25" fmla="*/ 155 h 176"/>
                <a:gd name="T26" fmla="*/ 18 w 143"/>
                <a:gd name="T27" fmla="*/ 175 h 176"/>
                <a:gd name="T28" fmla="*/ 43 w 143"/>
                <a:gd name="T29" fmla="*/ 155 h 176"/>
                <a:gd name="T30" fmla="*/ 76 w 143"/>
                <a:gd name="T31" fmla="*/ 161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3" h="176">
                  <a:moveTo>
                    <a:pt x="76" y="161"/>
                  </a:moveTo>
                  <a:cubicBezTo>
                    <a:pt x="86" y="154"/>
                    <a:pt x="90" y="143"/>
                    <a:pt x="86" y="132"/>
                  </a:cubicBezTo>
                  <a:cubicBezTo>
                    <a:pt x="100" y="135"/>
                    <a:pt x="115" y="115"/>
                    <a:pt x="112" y="102"/>
                  </a:cubicBezTo>
                  <a:cubicBezTo>
                    <a:pt x="112" y="102"/>
                    <a:pt x="112" y="102"/>
                    <a:pt x="112" y="102"/>
                  </a:cubicBezTo>
                  <a:cubicBezTo>
                    <a:pt x="120" y="100"/>
                    <a:pt x="126" y="93"/>
                    <a:pt x="128" y="85"/>
                  </a:cubicBezTo>
                  <a:cubicBezTo>
                    <a:pt x="129" y="81"/>
                    <a:pt x="130" y="76"/>
                    <a:pt x="129" y="73"/>
                  </a:cubicBezTo>
                  <a:cubicBezTo>
                    <a:pt x="127" y="68"/>
                    <a:pt x="125" y="67"/>
                    <a:pt x="129" y="63"/>
                  </a:cubicBezTo>
                  <a:cubicBezTo>
                    <a:pt x="138" y="54"/>
                    <a:pt x="143" y="41"/>
                    <a:pt x="134" y="31"/>
                  </a:cubicBezTo>
                  <a:cubicBezTo>
                    <a:pt x="106" y="0"/>
                    <a:pt x="52" y="32"/>
                    <a:pt x="33" y="57"/>
                  </a:cubicBezTo>
                  <a:cubicBezTo>
                    <a:pt x="33" y="57"/>
                    <a:pt x="33" y="57"/>
                    <a:pt x="33" y="56"/>
                  </a:cubicBezTo>
                  <a:cubicBezTo>
                    <a:pt x="33" y="56"/>
                    <a:pt x="33" y="55"/>
                    <a:pt x="32" y="56"/>
                  </a:cubicBezTo>
                  <a:cubicBezTo>
                    <a:pt x="29" y="76"/>
                    <a:pt x="16" y="92"/>
                    <a:pt x="8" y="110"/>
                  </a:cubicBezTo>
                  <a:cubicBezTo>
                    <a:pt x="3" y="124"/>
                    <a:pt x="0" y="140"/>
                    <a:pt x="3" y="155"/>
                  </a:cubicBezTo>
                  <a:cubicBezTo>
                    <a:pt x="4" y="163"/>
                    <a:pt x="8" y="175"/>
                    <a:pt x="18" y="175"/>
                  </a:cubicBezTo>
                  <a:cubicBezTo>
                    <a:pt x="29" y="176"/>
                    <a:pt x="37" y="164"/>
                    <a:pt x="43" y="155"/>
                  </a:cubicBezTo>
                  <a:cubicBezTo>
                    <a:pt x="51" y="165"/>
                    <a:pt x="64" y="169"/>
                    <a:pt x="76" y="161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3" name="Freeform 81"/>
            <p:cNvSpPr/>
            <p:nvPr/>
          </p:nvSpPr>
          <p:spPr bwMode="auto">
            <a:xfrm>
              <a:off x="3192" y="2914"/>
              <a:ext cx="501" cy="340"/>
            </a:xfrm>
            <a:custGeom>
              <a:avLst/>
              <a:gdLst>
                <a:gd name="T0" fmla="*/ 288 w 290"/>
                <a:gd name="T1" fmla="*/ 54 h 196"/>
                <a:gd name="T2" fmla="*/ 248 w 290"/>
                <a:gd name="T3" fmla="*/ 12 h 196"/>
                <a:gd name="T4" fmla="*/ 170 w 290"/>
                <a:gd name="T5" fmla="*/ 1 h 196"/>
                <a:gd name="T6" fmla="*/ 104 w 290"/>
                <a:gd name="T7" fmla="*/ 9 h 196"/>
                <a:gd name="T8" fmla="*/ 103 w 290"/>
                <a:gd name="T9" fmla="*/ 10 h 196"/>
                <a:gd name="T10" fmla="*/ 41 w 290"/>
                <a:gd name="T11" fmla="*/ 41 h 196"/>
                <a:gd name="T12" fmla="*/ 4 w 290"/>
                <a:gd name="T13" fmla="*/ 99 h 196"/>
                <a:gd name="T14" fmla="*/ 19 w 290"/>
                <a:gd name="T15" fmla="*/ 159 h 196"/>
                <a:gd name="T16" fmla="*/ 49 w 290"/>
                <a:gd name="T17" fmla="*/ 158 h 196"/>
                <a:gd name="T18" fmla="*/ 105 w 290"/>
                <a:gd name="T19" fmla="*/ 159 h 196"/>
                <a:gd name="T20" fmla="*/ 152 w 290"/>
                <a:gd name="T21" fmla="*/ 186 h 196"/>
                <a:gd name="T22" fmla="*/ 162 w 290"/>
                <a:gd name="T23" fmla="*/ 154 h 196"/>
                <a:gd name="T24" fmla="*/ 196 w 290"/>
                <a:gd name="T25" fmla="*/ 161 h 196"/>
                <a:gd name="T26" fmla="*/ 214 w 290"/>
                <a:gd name="T27" fmla="*/ 125 h 196"/>
                <a:gd name="T28" fmla="*/ 237 w 290"/>
                <a:gd name="T29" fmla="*/ 122 h 196"/>
                <a:gd name="T30" fmla="*/ 246 w 290"/>
                <a:gd name="T31" fmla="*/ 91 h 196"/>
                <a:gd name="T32" fmla="*/ 280 w 290"/>
                <a:gd name="T33" fmla="*/ 87 h 196"/>
                <a:gd name="T34" fmla="*/ 288 w 290"/>
                <a:gd name="T35" fmla="*/ 54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90" h="196">
                  <a:moveTo>
                    <a:pt x="288" y="54"/>
                  </a:moveTo>
                  <a:cubicBezTo>
                    <a:pt x="285" y="33"/>
                    <a:pt x="267" y="19"/>
                    <a:pt x="248" y="12"/>
                  </a:cubicBezTo>
                  <a:cubicBezTo>
                    <a:pt x="223" y="3"/>
                    <a:pt x="196" y="0"/>
                    <a:pt x="170" y="1"/>
                  </a:cubicBezTo>
                  <a:cubicBezTo>
                    <a:pt x="149" y="1"/>
                    <a:pt x="124" y="1"/>
                    <a:pt x="104" y="9"/>
                  </a:cubicBezTo>
                  <a:cubicBezTo>
                    <a:pt x="104" y="9"/>
                    <a:pt x="103" y="9"/>
                    <a:pt x="103" y="10"/>
                  </a:cubicBezTo>
                  <a:cubicBezTo>
                    <a:pt x="81" y="15"/>
                    <a:pt x="58" y="25"/>
                    <a:pt x="41" y="41"/>
                  </a:cubicBezTo>
                  <a:cubicBezTo>
                    <a:pt x="25" y="55"/>
                    <a:pt x="8" y="77"/>
                    <a:pt x="4" y="99"/>
                  </a:cubicBezTo>
                  <a:cubicBezTo>
                    <a:pt x="0" y="118"/>
                    <a:pt x="2" y="145"/>
                    <a:pt x="19" y="159"/>
                  </a:cubicBezTo>
                  <a:cubicBezTo>
                    <a:pt x="29" y="168"/>
                    <a:pt x="42" y="169"/>
                    <a:pt x="49" y="158"/>
                  </a:cubicBezTo>
                  <a:cubicBezTo>
                    <a:pt x="57" y="186"/>
                    <a:pt x="91" y="181"/>
                    <a:pt x="105" y="159"/>
                  </a:cubicBezTo>
                  <a:cubicBezTo>
                    <a:pt x="115" y="174"/>
                    <a:pt x="132" y="196"/>
                    <a:pt x="152" y="186"/>
                  </a:cubicBezTo>
                  <a:cubicBezTo>
                    <a:pt x="164" y="180"/>
                    <a:pt x="165" y="166"/>
                    <a:pt x="162" y="154"/>
                  </a:cubicBezTo>
                  <a:cubicBezTo>
                    <a:pt x="170" y="164"/>
                    <a:pt x="184" y="169"/>
                    <a:pt x="196" y="161"/>
                  </a:cubicBezTo>
                  <a:cubicBezTo>
                    <a:pt x="208" y="153"/>
                    <a:pt x="213" y="139"/>
                    <a:pt x="214" y="125"/>
                  </a:cubicBezTo>
                  <a:cubicBezTo>
                    <a:pt x="221" y="130"/>
                    <a:pt x="230" y="130"/>
                    <a:pt x="237" y="122"/>
                  </a:cubicBezTo>
                  <a:cubicBezTo>
                    <a:pt x="243" y="115"/>
                    <a:pt x="250" y="101"/>
                    <a:pt x="246" y="91"/>
                  </a:cubicBezTo>
                  <a:cubicBezTo>
                    <a:pt x="258" y="95"/>
                    <a:pt x="270" y="95"/>
                    <a:pt x="280" y="87"/>
                  </a:cubicBezTo>
                  <a:cubicBezTo>
                    <a:pt x="288" y="79"/>
                    <a:pt x="290" y="65"/>
                    <a:pt x="288" y="54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4" name="Freeform 82"/>
            <p:cNvSpPr/>
            <p:nvPr/>
          </p:nvSpPr>
          <p:spPr bwMode="auto">
            <a:xfrm>
              <a:off x="1150" y="3084"/>
              <a:ext cx="148" cy="149"/>
            </a:xfrm>
            <a:custGeom>
              <a:avLst/>
              <a:gdLst>
                <a:gd name="T0" fmla="*/ 79 w 86"/>
                <a:gd name="T1" fmla="*/ 34 h 86"/>
                <a:gd name="T2" fmla="*/ 39 w 86"/>
                <a:gd name="T3" fmla="*/ 0 h 86"/>
                <a:gd name="T4" fmla="*/ 37 w 86"/>
                <a:gd name="T5" fmla="*/ 1 h 86"/>
                <a:gd name="T6" fmla="*/ 37 w 86"/>
                <a:gd name="T7" fmla="*/ 2 h 86"/>
                <a:gd name="T8" fmla="*/ 36 w 86"/>
                <a:gd name="T9" fmla="*/ 3 h 86"/>
                <a:gd name="T10" fmla="*/ 36 w 86"/>
                <a:gd name="T11" fmla="*/ 3 h 86"/>
                <a:gd name="T12" fmla="*/ 3 w 86"/>
                <a:gd name="T13" fmla="*/ 56 h 86"/>
                <a:gd name="T14" fmla="*/ 12 w 86"/>
                <a:gd name="T15" fmla="*/ 70 h 86"/>
                <a:gd name="T16" fmla="*/ 29 w 86"/>
                <a:gd name="T17" fmla="*/ 63 h 86"/>
                <a:gd name="T18" fmla="*/ 68 w 86"/>
                <a:gd name="T19" fmla="*/ 55 h 86"/>
                <a:gd name="T20" fmla="*/ 84 w 86"/>
                <a:gd name="T21" fmla="*/ 49 h 86"/>
                <a:gd name="T22" fmla="*/ 79 w 86"/>
                <a:gd name="T23" fmla="*/ 3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6" h="86">
                  <a:moveTo>
                    <a:pt x="79" y="34"/>
                  </a:moveTo>
                  <a:cubicBezTo>
                    <a:pt x="68" y="20"/>
                    <a:pt x="53" y="10"/>
                    <a:pt x="39" y="0"/>
                  </a:cubicBezTo>
                  <a:cubicBezTo>
                    <a:pt x="38" y="0"/>
                    <a:pt x="37" y="0"/>
                    <a:pt x="37" y="1"/>
                  </a:cubicBezTo>
                  <a:cubicBezTo>
                    <a:pt x="37" y="1"/>
                    <a:pt x="37" y="2"/>
                    <a:pt x="37" y="2"/>
                  </a:cubicBezTo>
                  <a:cubicBezTo>
                    <a:pt x="37" y="2"/>
                    <a:pt x="36" y="3"/>
                    <a:pt x="36" y="3"/>
                  </a:cubicBezTo>
                  <a:cubicBezTo>
                    <a:pt x="36" y="3"/>
                    <a:pt x="36" y="3"/>
                    <a:pt x="36" y="3"/>
                  </a:cubicBezTo>
                  <a:cubicBezTo>
                    <a:pt x="22" y="18"/>
                    <a:pt x="0" y="33"/>
                    <a:pt x="3" y="56"/>
                  </a:cubicBezTo>
                  <a:cubicBezTo>
                    <a:pt x="3" y="61"/>
                    <a:pt x="7" y="68"/>
                    <a:pt x="12" y="70"/>
                  </a:cubicBezTo>
                  <a:cubicBezTo>
                    <a:pt x="19" y="72"/>
                    <a:pt x="25" y="68"/>
                    <a:pt x="29" y="63"/>
                  </a:cubicBezTo>
                  <a:cubicBezTo>
                    <a:pt x="37" y="86"/>
                    <a:pt x="70" y="76"/>
                    <a:pt x="68" y="55"/>
                  </a:cubicBezTo>
                  <a:cubicBezTo>
                    <a:pt x="74" y="55"/>
                    <a:pt x="81" y="55"/>
                    <a:pt x="84" y="49"/>
                  </a:cubicBezTo>
                  <a:cubicBezTo>
                    <a:pt x="86" y="44"/>
                    <a:pt x="82" y="38"/>
                    <a:pt x="79" y="34"/>
                  </a:cubicBezTo>
                  <a:close/>
                </a:path>
              </a:pathLst>
            </a:custGeom>
            <a:solidFill>
              <a:srgbClr val="B287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5" name="Freeform 83"/>
            <p:cNvSpPr/>
            <p:nvPr/>
          </p:nvSpPr>
          <p:spPr bwMode="auto">
            <a:xfrm>
              <a:off x="1487" y="2424"/>
              <a:ext cx="227" cy="235"/>
            </a:xfrm>
            <a:custGeom>
              <a:avLst/>
              <a:gdLst>
                <a:gd name="T0" fmla="*/ 67 w 132"/>
                <a:gd name="T1" fmla="*/ 125 h 136"/>
                <a:gd name="T2" fmla="*/ 15 w 132"/>
                <a:gd name="T3" fmla="*/ 125 h 136"/>
                <a:gd name="T4" fmla="*/ 0 w 132"/>
                <a:gd name="T5" fmla="*/ 85 h 136"/>
                <a:gd name="T6" fmla="*/ 16 w 132"/>
                <a:gd name="T7" fmla="*/ 37 h 136"/>
                <a:gd name="T8" fmla="*/ 16 w 132"/>
                <a:gd name="T9" fmla="*/ 36 h 136"/>
                <a:gd name="T10" fmla="*/ 39 w 132"/>
                <a:gd name="T11" fmla="*/ 13 h 136"/>
                <a:gd name="T12" fmla="*/ 61 w 132"/>
                <a:gd name="T13" fmla="*/ 1 h 136"/>
                <a:gd name="T14" fmla="*/ 71 w 132"/>
                <a:gd name="T15" fmla="*/ 25 h 136"/>
                <a:gd name="T16" fmla="*/ 76 w 132"/>
                <a:gd name="T17" fmla="*/ 26 h 136"/>
                <a:gd name="T18" fmla="*/ 76 w 132"/>
                <a:gd name="T19" fmla="*/ 24 h 136"/>
                <a:gd name="T20" fmla="*/ 76 w 132"/>
                <a:gd name="T21" fmla="*/ 24 h 136"/>
                <a:gd name="T22" fmla="*/ 82 w 132"/>
                <a:gd name="T23" fmla="*/ 17 h 136"/>
                <a:gd name="T24" fmla="*/ 92 w 132"/>
                <a:gd name="T25" fmla="*/ 12 h 136"/>
                <a:gd name="T26" fmla="*/ 104 w 132"/>
                <a:gd name="T27" fmla="*/ 32 h 136"/>
                <a:gd name="T28" fmla="*/ 107 w 132"/>
                <a:gd name="T29" fmla="*/ 34 h 136"/>
                <a:gd name="T30" fmla="*/ 107 w 132"/>
                <a:gd name="T31" fmla="*/ 34 h 136"/>
                <a:gd name="T32" fmla="*/ 109 w 132"/>
                <a:gd name="T33" fmla="*/ 33 h 136"/>
                <a:gd name="T34" fmla="*/ 123 w 132"/>
                <a:gd name="T35" fmla="*/ 29 h 136"/>
                <a:gd name="T36" fmla="*/ 130 w 132"/>
                <a:gd name="T37" fmla="*/ 41 h 136"/>
                <a:gd name="T38" fmla="*/ 127 w 132"/>
                <a:gd name="T39" fmla="*/ 66 h 136"/>
                <a:gd name="T40" fmla="*/ 115 w 132"/>
                <a:gd name="T41" fmla="*/ 87 h 136"/>
                <a:gd name="T42" fmla="*/ 115 w 132"/>
                <a:gd name="T43" fmla="*/ 87 h 136"/>
                <a:gd name="T44" fmla="*/ 67 w 132"/>
                <a:gd name="T45" fmla="*/ 125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32" h="136">
                  <a:moveTo>
                    <a:pt x="67" y="125"/>
                  </a:moveTo>
                  <a:cubicBezTo>
                    <a:pt x="51" y="131"/>
                    <a:pt x="31" y="136"/>
                    <a:pt x="15" y="125"/>
                  </a:cubicBezTo>
                  <a:cubicBezTo>
                    <a:pt x="3" y="116"/>
                    <a:pt x="0" y="99"/>
                    <a:pt x="0" y="85"/>
                  </a:cubicBezTo>
                  <a:cubicBezTo>
                    <a:pt x="0" y="67"/>
                    <a:pt x="8" y="53"/>
                    <a:pt x="16" y="37"/>
                  </a:cubicBezTo>
                  <a:cubicBezTo>
                    <a:pt x="16" y="37"/>
                    <a:pt x="16" y="36"/>
                    <a:pt x="16" y="36"/>
                  </a:cubicBezTo>
                  <a:cubicBezTo>
                    <a:pt x="23" y="28"/>
                    <a:pt x="31" y="20"/>
                    <a:pt x="39" y="13"/>
                  </a:cubicBezTo>
                  <a:cubicBezTo>
                    <a:pt x="46" y="8"/>
                    <a:pt x="53" y="3"/>
                    <a:pt x="61" y="1"/>
                  </a:cubicBezTo>
                  <a:cubicBezTo>
                    <a:pt x="73" y="0"/>
                    <a:pt x="72" y="18"/>
                    <a:pt x="71" y="25"/>
                  </a:cubicBezTo>
                  <a:cubicBezTo>
                    <a:pt x="71" y="28"/>
                    <a:pt x="76" y="28"/>
                    <a:pt x="76" y="26"/>
                  </a:cubicBezTo>
                  <a:cubicBezTo>
                    <a:pt x="76" y="25"/>
                    <a:pt x="76" y="24"/>
                    <a:pt x="76" y="24"/>
                  </a:cubicBezTo>
                  <a:cubicBezTo>
                    <a:pt x="76" y="24"/>
                    <a:pt x="76" y="24"/>
                    <a:pt x="76" y="24"/>
                  </a:cubicBezTo>
                  <a:cubicBezTo>
                    <a:pt x="79" y="22"/>
                    <a:pt x="80" y="19"/>
                    <a:pt x="82" y="17"/>
                  </a:cubicBezTo>
                  <a:cubicBezTo>
                    <a:pt x="85" y="14"/>
                    <a:pt x="89" y="13"/>
                    <a:pt x="92" y="12"/>
                  </a:cubicBezTo>
                  <a:cubicBezTo>
                    <a:pt x="104" y="10"/>
                    <a:pt x="105" y="24"/>
                    <a:pt x="104" y="32"/>
                  </a:cubicBezTo>
                  <a:cubicBezTo>
                    <a:pt x="104" y="33"/>
                    <a:pt x="105" y="34"/>
                    <a:pt x="107" y="34"/>
                  </a:cubicBezTo>
                  <a:cubicBezTo>
                    <a:pt x="107" y="34"/>
                    <a:pt x="107" y="34"/>
                    <a:pt x="107" y="34"/>
                  </a:cubicBezTo>
                  <a:cubicBezTo>
                    <a:pt x="108" y="34"/>
                    <a:pt x="109" y="33"/>
                    <a:pt x="109" y="33"/>
                  </a:cubicBezTo>
                  <a:cubicBezTo>
                    <a:pt x="113" y="29"/>
                    <a:pt x="118" y="25"/>
                    <a:pt x="123" y="29"/>
                  </a:cubicBezTo>
                  <a:cubicBezTo>
                    <a:pt x="127" y="32"/>
                    <a:pt x="128" y="37"/>
                    <a:pt x="130" y="41"/>
                  </a:cubicBezTo>
                  <a:cubicBezTo>
                    <a:pt x="132" y="49"/>
                    <a:pt x="130" y="58"/>
                    <a:pt x="127" y="66"/>
                  </a:cubicBezTo>
                  <a:cubicBezTo>
                    <a:pt x="124" y="73"/>
                    <a:pt x="119" y="80"/>
                    <a:pt x="115" y="87"/>
                  </a:cubicBezTo>
                  <a:cubicBezTo>
                    <a:pt x="115" y="87"/>
                    <a:pt x="115" y="87"/>
                    <a:pt x="115" y="87"/>
                  </a:cubicBezTo>
                  <a:cubicBezTo>
                    <a:pt x="103" y="106"/>
                    <a:pt x="89" y="117"/>
                    <a:pt x="67" y="125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6" name="Freeform 84"/>
            <p:cNvSpPr/>
            <p:nvPr/>
          </p:nvSpPr>
          <p:spPr bwMode="auto">
            <a:xfrm>
              <a:off x="300" y="2020"/>
              <a:ext cx="473" cy="369"/>
            </a:xfrm>
            <a:custGeom>
              <a:avLst/>
              <a:gdLst>
                <a:gd name="T0" fmla="*/ 267 w 274"/>
                <a:gd name="T1" fmla="*/ 142 h 213"/>
                <a:gd name="T2" fmla="*/ 236 w 274"/>
                <a:gd name="T3" fmla="*/ 131 h 213"/>
                <a:gd name="T4" fmla="*/ 233 w 274"/>
                <a:gd name="T5" fmla="*/ 99 h 213"/>
                <a:gd name="T6" fmla="*/ 210 w 274"/>
                <a:gd name="T7" fmla="*/ 92 h 213"/>
                <a:gd name="T8" fmla="*/ 200 w 274"/>
                <a:gd name="T9" fmla="*/ 52 h 213"/>
                <a:gd name="T10" fmla="*/ 166 w 274"/>
                <a:gd name="T11" fmla="*/ 52 h 213"/>
                <a:gd name="T12" fmla="*/ 162 w 274"/>
                <a:gd name="T13" fmla="*/ 19 h 213"/>
                <a:gd name="T14" fmla="*/ 111 w 274"/>
                <a:gd name="T15" fmla="*/ 36 h 213"/>
                <a:gd name="T16" fmla="*/ 56 w 274"/>
                <a:gd name="T17" fmla="*/ 26 h 213"/>
                <a:gd name="T18" fmla="*/ 26 w 274"/>
                <a:gd name="T19" fmla="*/ 19 h 213"/>
                <a:gd name="T20" fmla="*/ 0 w 274"/>
                <a:gd name="T21" fmla="*/ 75 h 213"/>
                <a:gd name="T22" fmla="*/ 25 w 274"/>
                <a:gd name="T23" fmla="*/ 139 h 213"/>
                <a:gd name="T24" fmla="*/ 79 w 274"/>
                <a:gd name="T25" fmla="*/ 182 h 213"/>
                <a:gd name="T26" fmla="*/ 79 w 274"/>
                <a:gd name="T27" fmla="*/ 183 h 213"/>
                <a:gd name="T28" fmla="*/ 143 w 274"/>
                <a:gd name="T29" fmla="*/ 204 h 213"/>
                <a:gd name="T30" fmla="*/ 221 w 274"/>
                <a:gd name="T31" fmla="*/ 209 h 213"/>
                <a:gd name="T32" fmla="*/ 269 w 274"/>
                <a:gd name="T33" fmla="*/ 176 h 213"/>
                <a:gd name="T34" fmla="*/ 267 w 274"/>
                <a:gd name="T35" fmla="*/ 142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4" h="213">
                  <a:moveTo>
                    <a:pt x="267" y="142"/>
                  </a:moveTo>
                  <a:cubicBezTo>
                    <a:pt x="260" y="132"/>
                    <a:pt x="248" y="130"/>
                    <a:pt x="236" y="131"/>
                  </a:cubicBezTo>
                  <a:cubicBezTo>
                    <a:pt x="242" y="122"/>
                    <a:pt x="237" y="107"/>
                    <a:pt x="233" y="99"/>
                  </a:cubicBezTo>
                  <a:cubicBezTo>
                    <a:pt x="228" y="90"/>
                    <a:pt x="219" y="88"/>
                    <a:pt x="210" y="92"/>
                  </a:cubicBezTo>
                  <a:cubicBezTo>
                    <a:pt x="213" y="78"/>
                    <a:pt x="210" y="63"/>
                    <a:pt x="200" y="52"/>
                  </a:cubicBezTo>
                  <a:cubicBezTo>
                    <a:pt x="191" y="42"/>
                    <a:pt x="176" y="44"/>
                    <a:pt x="166" y="52"/>
                  </a:cubicBezTo>
                  <a:cubicBezTo>
                    <a:pt x="171" y="41"/>
                    <a:pt x="173" y="27"/>
                    <a:pt x="162" y="19"/>
                  </a:cubicBezTo>
                  <a:cubicBezTo>
                    <a:pt x="144" y="6"/>
                    <a:pt x="123" y="23"/>
                    <a:pt x="111" y="36"/>
                  </a:cubicBezTo>
                  <a:cubicBezTo>
                    <a:pt x="102" y="12"/>
                    <a:pt x="69" y="0"/>
                    <a:pt x="56" y="26"/>
                  </a:cubicBezTo>
                  <a:cubicBezTo>
                    <a:pt x="51" y="14"/>
                    <a:pt x="39" y="12"/>
                    <a:pt x="26" y="19"/>
                  </a:cubicBezTo>
                  <a:cubicBezTo>
                    <a:pt x="7" y="29"/>
                    <a:pt x="0" y="54"/>
                    <a:pt x="0" y="75"/>
                  </a:cubicBezTo>
                  <a:cubicBezTo>
                    <a:pt x="0" y="97"/>
                    <a:pt x="11" y="121"/>
                    <a:pt x="25" y="139"/>
                  </a:cubicBezTo>
                  <a:cubicBezTo>
                    <a:pt x="38" y="158"/>
                    <a:pt x="58" y="172"/>
                    <a:pt x="79" y="182"/>
                  </a:cubicBezTo>
                  <a:cubicBezTo>
                    <a:pt x="79" y="182"/>
                    <a:pt x="79" y="183"/>
                    <a:pt x="79" y="183"/>
                  </a:cubicBezTo>
                  <a:cubicBezTo>
                    <a:pt x="97" y="195"/>
                    <a:pt x="122" y="200"/>
                    <a:pt x="143" y="204"/>
                  </a:cubicBezTo>
                  <a:cubicBezTo>
                    <a:pt x="168" y="210"/>
                    <a:pt x="195" y="213"/>
                    <a:pt x="221" y="209"/>
                  </a:cubicBezTo>
                  <a:cubicBezTo>
                    <a:pt x="242" y="206"/>
                    <a:pt x="261" y="196"/>
                    <a:pt x="269" y="176"/>
                  </a:cubicBezTo>
                  <a:cubicBezTo>
                    <a:pt x="273" y="166"/>
                    <a:pt x="274" y="151"/>
                    <a:pt x="267" y="142"/>
                  </a:cubicBezTo>
                  <a:close/>
                </a:path>
              </a:pathLst>
            </a:custGeom>
            <a:solidFill>
              <a:srgbClr val="E540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7" name="Freeform 85"/>
            <p:cNvSpPr/>
            <p:nvPr/>
          </p:nvSpPr>
          <p:spPr bwMode="auto">
            <a:xfrm>
              <a:off x="309" y="2107"/>
              <a:ext cx="414" cy="280"/>
            </a:xfrm>
            <a:custGeom>
              <a:avLst/>
              <a:gdLst>
                <a:gd name="T0" fmla="*/ 214 w 240"/>
                <a:gd name="T1" fmla="*/ 117 h 162"/>
                <a:gd name="T2" fmla="*/ 214 w 240"/>
                <a:gd name="T3" fmla="*/ 93 h 162"/>
                <a:gd name="T4" fmla="*/ 187 w 240"/>
                <a:gd name="T5" fmla="*/ 91 h 162"/>
                <a:gd name="T6" fmla="*/ 164 w 240"/>
                <a:gd name="T7" fmla="*/ 52 h 162"/>
                <a:gd name="T8" fmla="*/ 156 w 240"/>
                <a:gd name="T9" fmla="*/ 27 h 162"/>
                <a:gd name="T10" fmla="*/ 127 w 240"/>
                <a:gd name="T11" fmla="*/ 33 h 162"/>
                <a:gd name="T12" fmla="*/ 86 w 240"/>
                <a:gd name="T13" fmla="*/ 19 h 162"/>
                <a:gd name="T14" fmla="*/ 65 w 240"/>
                <a:gd name="T15" fmla="*/ 2 h 162"/>
                <a:gd name="T16" fmla="*/ 46 w 240"/>
                <a:gd name="T17" fmla="*/ 15 h 162"/>
                <a:gd name="T18" fmla="*/ 46 w 240"/>
                <a:gd name="T19" fmla="*/ 15 h 162"/>
                <a:gd name="T20" fmla="*/ 10 w 240"/>
                <a:gd name="T21" fmla="*/ 9 h 162"/>
                <a:gd name="T22" fmla="*/ 2 w 240"/>
                <a:gd name="T23" fmla="*/ 47 h 162"/>
                <a:gd name="T24" fmla="*/ 24 w 240"/>
                <a:gd name="T25" fmla="*/ 96 h 162"/>
                <a:gd name="T26" fmla="*/ 68 w 240"/>
                <a:gd name="T27" fmla="*/ 134 h 162"/>
                <a:gd name="T28" fmla="*/ 69 w 240"/>
                <a:gd name="T29" fmla="*/ 133 h 162"/>
                <a:gd name="T30" fmla="*/ 92 w 240"/>
                <a:gd name="T31" fmla="*/ 143 h 162"/>
                <a:gd name="T32" fmla="*/ 132 w 240"/>
                <a:gd name="T33" fmla="*/ 155 h 162"/>
                <a:gd name="T34" fmla="*/ 197 w 240"/>
                <a:gd name="T35" fmla="*/ 160 h 162"/>
                <a:gd name="T36" fmla="*/ 238 w 240"/>
                <a:gd name="T37" fmla="*/ 134 h 162"/>
                <a:gd name="T38" fmla="*/ 214 w 240"/>
                <a:gd name="T39" fmla="*/ 117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40" h="162">
                  <a:moveTo>
                    <a:pt x="214" y="117"/>
                  </a:moveTo>
                  <a:cubicBezTo>
                    <a:pt x="219" y="109"/>
                    <a:pt x="221" y="100"/>
                    <a:pt x="214" y="93"/>
                  </a:cubicBezTo>
                  <a:cubicBezTo>
                    <a:pt x="207" y="87"/>
                    <a:pt x="196" y="88"/>
                    <a:pt x="187" y="91"/>
                  </a:cubicBezTo>
                  <a:cubicBezTo>
                    <a:pt x="195" y="71"/>
                    <a:pt x="185" y="39"/>
                    <a:pt x="164" y="52"/>
                  </a:cubicBezTo>
                  <a:cubicBezTo>
                    <a:pt x="167" y="43"/>
                    <a:pt x="167" y="32"/>
                    <a:pt x="156" y="27"/>
                  </a:cubicBezTo>
                  <a:cubicBezTo>
                    <a:pt x="147" y="22"/>
                    <a:pt x="135" y="26"/>
                    <a:pt x="127" y="33"/>
                  </a:cubicBezTo>
                  <a:cubicBezTo>
                    <a:pt x="127" y="9"/>
                    <a:pt x="101" y="5"/>
                    <a:pt x="86" y="19"/>
                  </a:cubicBezTo>
                  <a:cubicBezTo>
                    <a:pt x="82" y="10"/>
                    <a:pt x="75" y="3"/>
                    <a:pt x="65" y="2"/>
                  </a:cubicBezTo>
                  <a:cubicBezTo>
                    <a:pt x="56" y="0"/>
                    <a:pt x="47" y="5"/>
                    <a:pt x="46" y="15"/>
                  </a:cubicBezTo>
                  <a:cubicBezTo>
                    <a:pt x="46" y="15"/>
                    <a:pt x="46" y="15"/>
                    <a:pt x="46" y="15"/>
                  </a:cubicBezTo>
                  <a:cubicBezTo>
                    <a:pt x="36" y="7"/>
                    <a:pt x="22" y="0"/>
                    <a:pt x="10" y="9"/>
                  </a:cubicBezTo>
                  <a:cubicBezTo>
                    <a:pt x="0" y="17"/>
                    <a:pt x="0" y="35"/>
                    <a:pt x="2" y="47"/>
                  </a:cubicBezTo>
                  <a:cubicBezTo>
                    <a:pt x="4" y="65"/>
                    <a:pt x="13" y="82"/>
                    <a:pt x="24" y="96"/>
                  </a:cubicBezTo>
                  <a:cubicBezTo>
                    <a:pt x="35" y="111"/>
                    <a:pt x="50" y="128"/>
                    <a:pt x="68" y="134"/>
                  </a:cubicBezTo>
                  <a:cubicBezTo>
                    <a:pt x="69" y="134"/>
                    <a:pt x="69" y="134"/>
                    <a:pt x="69" y="133"/>
                  </a:cubicBezTo>
                  <a:cubicBezTo>
                    <a:pt x="75" y="138"/>
                    <a:pt x="86" y="141"/>
                    <a:pt x="92" y="143"/>
                  </a:cubicBezTo>
                  <a:cubicBezTo>
                    <a:pt x="105" y="148"/>
                    <a:pt x="119" y="152"/>
                    <a:pt x="132" y="155"/>
                  </a:cubicBezTo>
                  <a:cubicBezTo>
                    <a:pt x="153" y="159"/>
                    <a:pt x="175" y="162"/>
                    <a:pt x="197" y="160"/>
                  </a:cubicBezTo>
                  <a:cubicBezTo>
                    <a:pt x="213" y="158"/>
                    <a:pt x="235" y="152"/>
                    <a:pt x="238" y="134"/>
                  </a:cubicBezTo>
                  <a:cubicBezTo>
                    <a:pt x="240" y="120"/>
                    <a:pt x="225" y="115"/>
                    <a:pt x="214" y="117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8" name="Freeform 86"/>
            <p:cNvSpPr/>
            <p:nvPr/>
          </p:nvSpPr>
          <p:spPr bwMode="auto">
            <a:xfrm>
              <a:off x="349" y="2171"/>
              <a:ext cx="285" cy="206"/>
            </a:xfrm>
            <a:custGeom>
              <a:avLst/>
              <a:gdLst>
                <a:gd name="T0" fmla="*/ 160 w 165"/>
                <a:gd name="T1" fmla="*/ 91 h 119"/>
                <a:gd name="T2" fmla="*/ 140 w 165"/>
                <a:gd name="T3" fmla="*/ 86 h 119"/>
                <a:gd name="T4" fmla="*/ 124 w 165"/>
                <a:gd name="T5" fmla="*/ 66 h 119"/>
                <a:gd name="T6" fmla="*/ 102 w 165"/>
                <a:gd name="T7" fmla="*/ 44 h 119"/>
                <a:gd name="T8" fmla="*/ 66 w 165"/>
                <a:gd name="T9" fmla="*/ 29 h 119"/>
                <a:gd name="T10" fmla="*/ 38 w 165"/>
                <a:gd name="T11" fmla="*/ 16 h 119"/>
                <a:gd name="T12" fmla="*/ 14 w 165"/>
                <a:gd name="T13" fmla="*/ 2 h 119"/>
                <a:gd name="T14" fmla="*/ 1 w 165"/>
                <a:gd name="T15" fmla="*/ 23 h 119"/>
                <a:gd name="T16" fmla="*/ 47 w 165"/>
                <a:gd name="T17" fmla="*/ 96 h 119"/>
                <a:gd name="T18" fmla="*/ 48 w 165"/>
                <a:gd name="T19" fmla="*/ 98 h 119"/>
                <a:gd name="T20" fmla="*/ 147 w 165"/>
                <a:gd name="T21" fmla="*/ 110 h 119"/>
                <a:gd name="T22" fmla="*/ 160 w 165"/>
                <a:gd name="T23" fmla="*/ 91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5" h="119">
                  <a:moveTo>
                    <a:pt x="160" y="91"/>
                  </a:moveTo>
                  <a:cubicBezTo>
                    <a:pt x="155" y="85"/>
                    <a:pt x="147" y="84"/>
                    <a:pt x="140" y="86"/>
                  </a:cubicBezTo>
                  <a:cubicBezTo>
                    <a:pt x="147" y="75"/>
                    <a:pt x="136" y="63"/>
                    <a:pt x="124" y="66"/>
                  </a:cubicBezTo>
                  <a:cubicBezTo>
                    <a:pt x="131" y="55"/>
                    <a:pt x="117" y="38"/>
                    <a:pt x="102" y="44"/>
                  </a:cubicBezTo>
                  <a:cubicBezTo>
                    <a:pt x="107" y="23"/>
                    <a:pt x="82" y="16"/>
                    <a:pt x="66" y="29"/>
                  </a:cubicBezTo>
                  <a:cubicBezTo>
                    <a:pt x="61" y="16"/>
                    <a:pt x="47" y="1"/>
                    <a:pt x="38" y="16"/>
                  </a:cubicBezTo>
                  <a:cubicBezTo>
                    <a:pt x="32" y="9"/>
                    <a:pt x="23" y="0"/>
                    <a:pt x="14" y="2"/>
                  </a:cubicBezTo>
                  <a:cubicBezTo>
                    <a:pt x="3" y="4"/>
                    <a:pt x="0" y="13"/>
                    <a:pt x="1" y="23"/>
                  </a:cubicBezTo>
                  <a:cubicBezTo>
                    <a:pt x="2" y="53"/>
                    <a:pt x="25" y="77"/>
                    <a:pt x="47" y="96"/>
                  </a:cubicBezTo>
                  <a:cubicBezTo>
                    <a:pt x="46" y="97"/>
                    <a:pt x="46" y="98"/>
                    <a:pt x="48" y="98"/>
                  </a:cubicBezTo>
                  <a:cubicBezTo>
                    <a:pt x="79" y="107"/>
                    <a:pt x="114" y="119"/>
                    <a:pt x="147" y="110"/>
                  </a:cubicBezTo>
                  <a:cubicBezTo>
                    <a:pt x="153" y="108"/>
                    <a:pt x="165" y="99"/>
                    <a:pt x="160" y="91"/>
                  </a:cubicBezTo>
                  <a:close/>
                </a:path>
              </a:pathLst>
            </a:custGeom>
            <a:solidFill>
              <a:srgbClr val="FF9D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9" name="Freeform 87"/>
            <p:cNvSpPr/>
            <p:nvPr/>
          </p:nvSpPr>
          <p:spPr bwMode="auto">
            <a:xfrm>
              <a:off x="264" y="2228"/>
              <a:ext cx="278" cy="244"/>
            </a:xfrm>
            <a:custGeom>
              <a:avLst/>
              <a:gdLst>
                <a:gd name="T0" fmla="*/ 157 w 161"/>
                <a:gd name="T1" fmla="*/ 50 h 141"/>
                <a:gd name="T2" fmla="*/ 141 w 161"/>
                <a:gd name="T3" fmla="*/ 46 h 141"/>
                <a:gd name="T4" fmla="*/ 135 w 161"/>
                <a:gd name="T5" fmla="*/ 31 h 141"/>
                <a:gd name="T6" fmla="*/ 119 w 161"/>
                <a:gd name="T7" fmla="*/ 32 h 141"/>
                <a:gd name="T8" fmla="*/ 110 w 161"/>
                <a:gd name="T9" fmla="*/ 16 h 141"/>
                <a:gd name="T10" fmla="*/ 95 w 161"/>
                <a:gd name="T11" fmla="*/ 18 h 141"/>
                <a:gd name="T12" fmla="*/ 95 w 161"/>
                <a:gd name="T13" fmla="*/ 17 h 141"/>
                <a:gd name="T14" fmla="*/ 64 w 161"/>
                <a:gd name="T15" fmla="*/ 8 h 141"/>
                <a:gd name="T16" fmla="*/ 63 w 161"/>
                <a:gd name="T17" fmla="*/ 9 h 141"/>
                <a:gd name="T18" fmla="*/ 94 w 161"/>
                <a:gd name="T19" fmla="*/ 63 h 141"/>
                <a:gd name="T20" fmla="*/ 13 w 161"/>
                <a:gd name="T21" fmla="*/ 129 h 141"/>
                <a:gd name="T22" fmla="*/ 0 w 161"/>
                <a:gd name="T23" fmla="*/ 138 h 141"/>
                <a:gd name="T24" fmla="*/ 3 w 161"/>
                <a:gd name="T25" fmla="*/ 141 h 141"/>
                <a:gd name="T26" fmla="*/ 26 w 161"/>
                <a:gd name="T27" fmla="*/ 125 h 141"/>
                <a:gd name="T28" fmla="*/ 96 w 161"/>
                <a:gd name="T29" fmla="*/ 65 h 141"/>
                <a:gd name="T30" fmla="*/ 157 w 161"/>
                <a:gd name="T31" fmla="*/ 65 h 141"/>
                <a:gd name="T32" fmla="*/ 157 w 161"/>
                <a:gd name="T33" fmla="*/ 5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1" h="141">
                  <a:moveTo>
                    <a:pt x="157" y="50"/>
                  </a:moveTo>
                  <a:cubicBezTo>
                    <a:pt x="153" y="46"/>
                    <a:pt x="147" y="45"/>
                    <a:pt x="141" y="46"/>
                  </a:cubicBezTo>
                  <a:cubicBezTo>
                    <a:pt x="142" y="41"/>
                    <a:pt x="140" y="34"/>
                    <a:pt x="135" y="31"/>
                  </a:cubicBezTo>
                  <a:cubicBezTo>
                    <a:pt x="131" y="28"/>
                    <a:pt x="124" y="29"/>
                    <a:pt x="119" y="32"/>
                  </a:cubicBezTo>
                  <a:cubicBezTo>
                    <a:pt x="119" y="26"/>
                    <a:pt x="115" y="19"/>
                    <a:pt x="110" y="16"/>
                  </a:cubicBezTo>
                  <a:cubicBezTo>
                    <a:pt x="105" y="12"/>
                    <a:pt x="99" y="13"/>
                    <a:pt x="95" y="18"/>
                  </a:cubicBezTo>
                  <a:cubicBezTo>
                    <a:pt x="95" y="18"/>
                    <a:pt x="95" y="17"/>
                    <a:pt x="95" y="17"/>
                  </a:cubicBezTo>
                  <a:cubicBezTo>
                    <a:pt x="89" y="8"/>
                    <a:pt x="74" y="0"/>
                    <a:pt x="64" y="8"/>
                  </a:cubicBezTo>
                  <a:cubicBezTo>
                    <a:pt x="63" y="8"/>
                    <a:pt x="63" y="8"/>
                    <a:pt x="63" y="9"/>
                  </a:cubicBezTo>
                  <a:cubicBezTo>
                    <a:pt x="59" y="30"/>
                    <a:pt x="78" y="51"/>
                    <a:pt x="94" y="63"/>
                  </a:cubicBezTo>
                  <a:cubicBezTo>
                    <a:pt x="72" y="92"/>
                    <a:pt x="42" y="110"/>
                    <a:pt x="13" y="129"/>
                  </a:cubicBezTo>
                  <a:cubicBezTo>
                    <a:pt x="9" y="132"/>
                    <a:pt x="5" y="135"/>
                    <a:pt x="0" y="138"/>
                  </a:cubicBezTo>
                  <a:cubicBezTo>
                    <a:pt x="1" y="140"/>
                    <a:pt x="2" y="141"/>
                    <a:pt x="3" y="141"/>
                  </a:cubicBezTo>
                  <a:cubicBezTo>
                    <a:pt x="10" y="136"/>
                    <a:pt x="18" y="130"/>
                    <a:pt x="26" y="125"/>
                  </a:cubicBezTo>
                  <a:cubicBezTo>
                    <a:pt x="51" y="109"/>
                    <a:pt x="81" y="92"/>
                    <a:pt x="96" y="65"/>
                  </a:cubicBezTo>
                  <a:cubicBezTo>
                    <a:pt x="112" y="72"/>
                    <a:pt x="145" y="85"/>
                    <a:pt x="157" y="65"/>
                  </a:cubicBezTo>
                  <a:cubicBezTo>
                    <a:pt x="160" y="61"/>
                    <a:pt x="161" y="54"/>
                    <a:pt x="157" y="50"/>
                  </a:cubicBezTo>
                  <a:close/>
                </a:path>
              </a:pathLst>
            </a:custGeom>
            <a:solidFill>
              <a:srgbClr val="F6C1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0" name="Freeform 88"/>
            <p:cNvSpPr/>
            <p:nvPr/>
          </p:nvSpPr>
          <p:spPr bwMode="auto">
            <a:xfrm>
              <a:off x="178" y="2474"/>
              <a:ext cx="143" cy="333"/>
            </a:xfrm>
            <a:custGeom>
              <a:avLst/>
              <a:gdLst>
                <a:gd name="T0" fmla="*/ 49 w 83"/>
                <a:gd name="T1" fmla="*/ 152 h 192"/>
                <a:gd name="T2" fmla="*/ 50 w 83"/>
                <a:gd name="T3" fmla="*/ 113 h 192"/>
                <a:gd name="T4" fmla="*/ 45 w 83"/>
                <a:gd name="T5" fmla="*/ 65 h 192"/>
                <a:gd name="T6" fmla="*/ 1 w 83"/>
                <a:gd name="T7" fmla="*/ 0 h 192"/>
                <a:gd name="T8" fmla="*/ 0 w 83"/>
                <a:gd name="T9" fmla="*/ 1 h 192"/>
                <a:gd name="T10" fmla="*/ 42 w 83"/>
                <a:gd name="T11" fmla="*/ 71 h 192"/>
                <a:gd name="T12" fmla="*/ 46 w 83"/>
                <a:gd name="T13" fmla="*/ 116 h 192"/>
                <a:gd name="T14" fmla="*/ 45 w 83"/>
                <a:gd name="T15" fmla="*/ 153 h 192"/>
                <a:gd name="T16" fmla="*/ 18 w 83"/>
                <a:gd name="T17" fmla="*/ 181 h 192"/>
                <a:gd name="T18" fmla="*/ 21 w 83"/>
                <a:gd name="T19" fmla="*/ 184 h 192"/>
                <a:gd name="T20" fmla="*/ 34 w 83"/>
                <a:gd name="T21" fmla="*/ 177 h 192"/>
                <a:gd name="T22" fmla="*/ 41 w 83"/>
                <a:gd name="T23" fmla="*/ 187 h 192"/>
                <a:gd name="T24" fmla="*/ 45 w 83"/>
                <a:gd name="T25" fmla="*/ 187 h 192"/>
                <a:gd name="T26" fmla="*/ 49 w 83"/>
                <a:gd name="T27" fmla="*/ 181 h 192"/>
                <a:gd name="T28" fmla="*/ 54 w 83"/>
                <a:gd name="T29" fmla="*/ 187 h 192"/>
                <a:gd name="T30" fmla="*/ 58 w 83"/>
                <a:gd name="T31" fmla="*/ 187 h 192"/>
                <a:gd name="T32" fmla="*/ 61 w 83"/>
                <a:gd name="T33" fmla="*/ 180 h 192"/>
                <a:gd name="T34" fmla="*/ 78 w 83"/>
                <a:gd name="T35" fmla="*/ 182 h 192"/>
                <a:gd name="T36" fmla="*/ 49 w 83"/>
                <a:gd name="T37" fmla="*/ 15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3" h="192">
                  <a:moveTo>
                    <a:pt x="49" y="152"/>
                  </a:moveTo>
                  <a:cubicBezTo>
                    <a:pt x="52" y="140"/>
                    <a:pt x="51" y="126"/>
                    <a:pt x="50" y="113"/>
                  </a:cubicBezTo>
                  <a:cubicBezTo>
                    <a:pt x="50" y="97"/>
                    <a:pt x="48" y="81"/>
                    <a:pt x="45" y="65"/>
                  </a:cubicBezTo>
                  <a:cubicBezTo>
                    <a:pt x="40" y="40"/>
                    <a:pt x="28" y="8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27" y="16"/>
                    <a:pt x="37" y="43"/>
                    <a:pt x="42" y="71"/>
                  </a:cubicBezTo>
                  <a:cubicBezTo>
                    <a:pt x="45" y="86"/>
                    <a:pt x="46" y="101"/>
                    <a:pt x="46" y="116"/>
                  </a:cubicBezTo>
                  <a:cubicBezTo>
                    <a:pt x="46" y="128"/>
                    <a:pt x="44" y="141"/>
                    <a:pt x="45" y="153"/>
                  </a:cubicBezTo>
                  <a:cubicBezTo>
                    <a:pt x="31" y="157"/>
                    <a:pt x="21" y="168"/>
                    <a:pt x="18" y="181"/>
                  </a:cubicBezTo>
                  <a:cubicBezTo>
                    <a:pt x="17" y="183"/>
                    <a:pt x="19" y="185"/>
                    <a:pt x="21" y="184"/>
                  </a:cubicBezTo>
                  <a:cubicBezTo>
                    <a:pt x="25" y="181"/>
                    <a:pt x="30" y="180"/>
                    <a:pt x="34" y="177"/>
                  </a:cubicBezTo>
                  <a:cubicBezTo>
                    <a:pt x="36" y="181"/>
                    <a:pt x="40" y="183"/>
                    <a:pt x="41" y="187"/>
                  </a:cubicBezTo>
                  <a:cubicBezTo>
                    <a:pt x="42" y="189"/>
                    <a:pt x="44" y="188"/>
                    <a:pt x="45" y="187"/>
                  </a:cubicBezTo>
                  <a:cubicBezTo>
                    <a:pt x="46" y="185"/>
                    <a:pt x="48" y="183"/>
                    <a:pt x="49" y="181"/>
                  </a:cubicBezTo>
                  <a:cubicBezTo>
                    <a:pt x="51" y="183"/>
                    <a:pt x="52" y="185"/>
                    <a:pt x="54" y="187"/>
                  </a:cubicBezTo>
                  <a:cubicBezTo>
                    <a:pt x="55" y="189"/>
                    <a:pt x="57" y="189"/>
                    <a:pt x="58" y="187"/>
                  </a:cubicBezTo>
                  <a:cubicBezTo>
                    <a:pt x="59" y="185"/>
                    <a:pt x="60" y="182"/>
                    <a:pt x="61" y="180"/>
                  </a:cubicBezTo>
                  <a:cubicBezTo>
                    <a:pt x="65" y="186"/>
                    <a:pt x="75" y="192"/>
                    <a:pt x="78" y="182"/>
                  </a:cubicBezTo>
                  <a:cubicBezTo>
                    <a:pt x="83" y="166"/>
                    <a:pt x="60" y="155"/>
                    <a:pt x="49" y="152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1" name="Freeform 89"/>
            <p:cNvSpPr/>
            <p:nvPr/>
          </p:nvSpPr>
          <p:spPr bwMode="auto">
            <a:xfrm>
              <a:off x="364" y="2457"/>
              <a:ext cx="152" cy="306"/>
            </a:xfrm>
            <a:custGeom>
              <a:avLst/>
              <a:gdLst>
                <a:gd name="T0" fmla="*/ 60 w 88"/>
                <a:gd name="T1" fmla="*/ 136 h 177"/>
                <a:gd name="T2" fmla="*/ 59 w 88"/>
                <a:gd name="T3" fmla="*/ 136 h 177"/>
                <a:gd name="T4" fmla="*/ 56 w 88"/>
                <a:gd name="T5" fmla="*/ 102 h 177"/>
                <a:gd name="T6" fmla="*/ 48 w 88"/>
                <a:gd name="T7" fmla="*/ 57 h 177"/>
                <a:gd name="T8" fmla="*/ 1 w 88"/>
                <a:gd name="T9" fmla="*/ 0 h 177"/>
                <a:gd name="T10" fmla="*/ 1 w 88"/>
                <a:gd name="T11" fmla="*/ 2 h 177"/>
                <a:gd name="T12" fmla="*/ 47 w 88"/>
                <a:gd name="T13" fmla="*/ 65 h 177"/>
                <a:gd name="T14" fmla="*/ 53 w 88"/>
                <a:gd name="T15" fmla="*/ 107 h 177"/>
                <a:gd name="T16" fmla="*/ 55 w 88"/>
                <a:gd name="T17" fmla="*/ 136 h 177"/>
                <a:gd name="T18" fmla="*/ 53 w 88"/>
                <a:gd name="T19" fmla="*/ 168 h 177"/>
                <a:gd name="T20" fmla="*/ 59 w 88"/>
                <a:gd name="T21" fmla="*/ 177 h 177"/>
                <a:gd name="T22" fmla="*/ 72 w 88"/>
                <a:gd name="T23" fmla="*/ 174 h 177"/>
                <a:gd name="T24" fmla="*/ 60 w 88"/>
                <a:gd name="T25" fmla="*/ 136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8" h="177">
                  <a:moveTo>
                    <a:pt x="60" y="136"/>
                  </a:moveTo>
                  <a:cubicBezTo>
                    <a:pt x="59" y="136"/>
                    <a:pt x="59" y="136"/>
                    <a:pt x="59" y="136"/>
                  </a:cubicBezTo>
                  <a:cubicBezTo>
                    <a:pt x="59" y="125"/>
                    <a:pt x="57" y="113"/>
                    <a:pt x="56" y="102"/>
                  </a:cubicBezTo>
                  <a:cubicBezTo>
                    <a:pt x="55" y="87"/>
                    <a:pt x="52" y="72"/>
                    <a:pt x="48" y="57"/>
                  </a:cubicBezTo>
                  <a:cubicBezTo>
                    <a:pt x="42" y="32"/>
                    <a:pt x="28" y="7"/>
                    <a:pt x="1" y="0"/>
                  </a:cubicBezTo>
                  <a:cubicBezTo>
                    <a:pt x="0" y="0"/>
                    <a:pt x="0" y="2"/>
                    <a:pt x="1" y="2"/>
                  </a:cubicBezTo>
                  <a:cubicBezTo>
                    <a:pt x="28" y="13"/>
                    <a:pt x="40" y="38"/>
                    <a:pt x="47" y="65"/>
                  </a:cubicBezTo>
                  <a:cubicBezTo>
                    <a:pt x="50" y="79"/>
                    <a:pt x="52" y="93"/>
                    <a:pt x="53" y="107"/>
                  </a:cubicBezTo>
                  <a:cubicBezTo>
                    <a:pt x="54" y="116"/>
                    <a:pt x="53" y="127"/>
                    <a:pt x="55" y="136"/>
                  </a:cubicBezTo>
                  <a:cubicBezTo>
                    <a:pt x="52" y="147"/>
                    <a:pt x="50" y="158"/>
                    <a:pt x="53" y="168"/>
                  </a:cubicBezTo>
                  <a:cubicBezTo>
                    <a:pt x="54" y="170"/>
                    <a:pt x="56" y="176"/>
                    <a:pt x="59" y="177"/>
                  </a:cubicBezTo>
                  <a:cubicBezTo>
                    <a:pt x="64" y="177"/>
                    <a:pt x="68" y="176"/>
                    <a:pt x="72" y="174"/>
                  </a:cubicBezTo>
                  <a:cubicBezTo>
                    <a:pt x="88" y="167"/>
                    <a:pt x="66" y="142"/>
                    <a:pt x="60" y="136"/>
                  </a:cubicBezTo>
                  <a:close/>
                </a:path>
              </a:pathLst>
            </a:custGeom>
            <a:solidFill>
              <a:srgbClr val="1986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2" name="Freeform 90"/>
            <p:cNvSpPr/>
            <p:nvPr/>
          </p:nvSpPr>
          <p:spPr bwMode="auto">
            <a:xfrm>
              <a:off x="340" y="2505"/>
              <a:ext cx="105" cy="241"/>
            </a:xfrm>
            <a:custGeom>
              <a:avLst/>
              <a:gdLst>
                <a:gd name="T0" fmla="*/ 48 w 61"/>
                <a:gd name="T1" fmla="*/ 3 h 139"/>
                <a:gd name="T2" fmla="*/ 49 w 61"/>
                <a:gd name="T3" fmla="*/ 1 h 139"/>
                <a:gd name="T4" fmla="*/ 48 w 61"/>
                <a:gd name="T5" fmla="*/ 1 h 139"/>
                <a:gd name="T6" fmla="*/ 47 w 61"/>
                <a:gd name="T7" fmla="*/ 3 h 139"/>
                <a:gd name="T8" fmla="*/ 47 w 61"/>
                <a:gd name="T9" fmla="*/ 3 h 139"/>
                <a:gd name="T10" fmla="*/ 4 w 61"/>
                <a:gd name="T11" fmla="*/ 138 h 139"/>
                <a:gd name="T12" fmla="*/ 6 w 61"/>
                <a:gd name="T13" fmla="*/ 139 h 139"/>
                <a:gd name="T14" fmla="*/ 7 w 61"/>
                <a:gd name="T15" fmla="*/ 139 h 139"/>
                <a:gd name="T16" fmla="*/ 50 w 61"/>
                <a:gd name="T17" fmla="*/ 79 h 139"/>
                <a:gd name="T18" fmla="*/ 48 w 61"/>
                <a:gd name="T19" fmla="*/ 3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1" h="139">
                  <a:moveTo>
                    <a:pt x="48" y="3"/>
                  </a:moveTo>
                  <a:cubicBezTo>
                    <a:pt x="49" y="2"/>
                    <a:pt x="49" y="2"/>
                    <a:pt x="49" y="1"/>
                  </a:cubicBezTo>
                  <a:cubicBezTo>
                    <a:pt x="49" y="1"/>
                    <a:pt x="49" y="0"/>
                    <a:pt x="48" y="1"/>
                  </a:cubicBezTo>
                  <a:cubicBezTo>
                    <a:pt x="48" y="1"/>
                    <a:pt x="48" y="2"/>
                    <a:pt x="47" y="3"/>
                  </a:cubicBezTo>
                  <a:cubicBezTo>
                    <a:pt x="47" y="3"/>
                    <a:pt x="47" y="3"/>
                    <a:pt x="47" y="3"/>
                  </a:cubicBezTo>
                  <a:cubicBezTo>
                    <a:pt x="22" y="43"/>
                    <a:pt x="0" y="89"/>
                    <a:pt x="4" y="138"/>
                  </a:cubicBezTo>
                  <a:cubicBezTo>
                    <a:pt x="4" y="139"/>
                    <a:pt x="5" y="139"/>
                    <a:pt x="6" y="139"/>
                  </a:cubicBezTo>
                  <a:cubicBezTo>
                    <a:pt x="6" y="139"/>
                    <a:pt x="7" y="139"/>
                    <a:pt x="7" y="139"/>
                  </a:cubicBezTo>
                  <a:cubicBezTo>
                    <a:pt x="29" y="126"/>
                    <a:pt x="42" y="102"/>
                    <a:pt x="50" y="79"/>
                  </a:cubicBezTo>
                  <a:cubicBezTo>
                    <a:pt x="58" y="55"/>
                    <a:pt x="61" y="26"/>
                    <a:pt x="48" y="3"/>
                  </a:cubicBezTo>
                  <a:close/>
                </a:path>
              </a:pathLst>
            </a:custGeom>
            <a:solidFill>
              <a:srgbClr val="21B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3" name="Freeform 91"/>
            <p:cNvSpPr/>
            <p:nvPr/>
          </p:nvSpPr>
          <p:spPr bwMode="auto">
            <a:xfrm>
              <a:off x="570" y="2477"/>
              <a:ext cx="71" cy="252"/>
            </a:xfrm>
            <a:custGeom>
              <a:avLst/>
              <a:gdLst>
                <a:gd name="T0" fmla="*/ 36 w 41"/>
                <a:gd name="T1" fmla="*/ 61 h 145"/>
                <a:gd name="T2" fmla="*/ 1 w 41"/>
                <a:gd name="T3" fmla="*/ 0 h 145"/>
                <a:gd name="T4" fmla="*/ 0 w 41"/>
                <a:gd name="T5" fmla="*/ 0 h 145"/>
                <a:gd name="T6" fmla="*/ 34 w 41"/>
                <a:gd name="T7" fmla="*/ 68 h 145"/>
                <a:gd name="T8" fmla="*/ 37 w 41"/>
                <a:gd name="T9" fmla="*/ 143 h 145"/>
                <a:gd name="T10" fmla="*/ 40 w 41"/>
                <a:gd name="T11" fmla="*/ 143 h 145"/>
                <a:gd name="T12" fmla="*/ 36 w 41"/>
                <a:gd name="T13" fmla="*/ 61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45">
                  <a:moveTo>
                    <a:pt x="36" y="61"/>
                  </a:moveTo>
                  <a:cubicBezTo>
                    <a:pt x="32" y="39"/>
                    <a:pt x="24" y="9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2" y="16"/>
                    <a:pt x="30" y="42"/>
                    <a:pt x="34" y="68"/>
                  </a:cubicBezTo>
                  <a:cubicBezTo>
                    <a:pt x="38" y="92"/>
                    <a:pt x="38" y="118"/>
                    <a:pt x="37" y="143"/>
                  </a:cubicBezTo>
                  <a:cubicBezTo>
                    <a:pt x="37" y="145"/>
                    <a:pt x="40" y="145"/>
                    <a:pt x="40" y="143"/>
                  </a:cubicBezTo>
                  <a:cubicBezTo>
                    <a:pt x="41" y="116"/>
                    <a:pt x="41" y="88"/>
                    <a:pt x="36" y="61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4" name="Freeform 92"/>
            <p:cNvSpPr/>
            <p:nvPr/>
          </p:nvSpPr>
          <p:spPr bwMode="auto">
            <a:xfrm>
              <a:off x="565" y="2715"/>
              <a:ext cx="141" cy="138"/>
            </a:xfrm>
            <a:custGeom>
              <a:avLst/>
              <a:gdLst>
                <a:gd name="T0" fmla="*/ 44 w 82"/>
                <a:gd name="T1" fmla="*/ 2 h 80"/>
                <a:gd name="T2" fmla="*/ 43 w 82"/>
                <a:gd name="T3" fmla="*/ 1 h 80"/>
                <a:gd name="T4" fmla="*/ 40 w 82"/>
                <a:gd name="T5" fmla="*/ 3 h 80"/>
                <a:gd name="T6" fmla="*/ 0 w 82"/>
                <a:gd name="T7" fmla="*/ 55 h 80"/>
                <a:gd name="T8" fmla="*/ 7 w 82"/>
                <a:gd name="T9" fmla="*/ 68 h 80"/>
                <a:gd name="T10" fmla="*/ 22 w 82"/>
                <a:gd name="T11" fmla="*/ 59 h 80"/>
                <a:gd name="T12" fmla="*/ 29 w 82"/>
                <a:gd name="T13" fmla="*/ 79 h 80"/>
                <a:gd name="T14" fmla="*/ 31 w 82"/>
                <a:gd name="T15" fmla="*/ 79 h 80"/>
                <a:gd name="T16" fmla="*/ 45 w 82"/>
                <a:gd name="T17" fmla="*/ 63 h 80"/>
                <a:gd name="T18" fmla="*/ 56 w 82"/>
                <a:gd name="T19" fmla="*/ 76 h 80"/>
                <a:gd name="T20" fmla="*/ 70 w 82"/>
                <a:gd name="T21" fmla="*/ 66 h 80"/>
                <a:gd name="T22" fmla="*/ 44 w 82"/>
                <a:gd name="T23" fmla="*/ 2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2" h="80">
                  <a:moveTo>
                    <a:pt x="44" y="2"/>
                  </a:moveTo>
                  <a:cubicBezTo>
                    <a:pt x="44" y="1"/>
                    <a:pt x="43" y="0"/>
                    <a:pt x="43" y="1"/>
                  </a:cubicBezTo>
                  <a:cubicBezTo>
                    <a:pt x="41" y="0"/>
                    <a:pt x="40" y="1"/>
                    <a:pt x="40" y="3"/>
                  </a:cubicBezTo>
                  <a:cubicBezTo>
                    <a:pt x="22" y="15"/>
                    <a:pt x="2" y="32"/>
                    <a:pt x="0" y="55"/>
                  </a:cubicBezTo>
                  <a:cubicBezTo>
                    <a:pt x="0" y="60"/>
                    <a:pt x="2" y="66"/>
                    <a:pt x="7" y="68"/>
                  </a:cubicBezTo>
                  <a:cubicBezTo>
                    <a:pt x="13" y="70"/>
                    <a:pt x="18" y="64"/>
                    <a:pt x="22" y="59"/>
                  </a:cubicBezTo>
                  <a:cubicBezTo>
                    <a:pt x="22" y="67"/>
                    <a:pt x="24" y="73"/>
                    <a:pt x="29" y="79"/>
                  </a:cubicBezTo>
                  <a:cubicBezTo>
                    <a:pt x="29" y="80"/>
                    <a:pt x="31" y="80"/>
                    <a:pt x="31" y="79"/>
                  </a:cubicBezTo>
                  <a:cubicBezTo>
                    <a:pt x="37" y="75"/>
                    <a:pt x="42" y="69"/>
                    <a:pt x="45" y="63"/>
                  </a:cubicBezTo>
                  <a:cubicBezTo>
                    <a:pt x="47" y="69"/>
                    <a:pt x="50" y="74"/>
                    <a:pt x="56" y="76"/>
                  </a:cubicBezTo>
                  <a:cubicBezTo>
                    <a:pt x="62" y="77"/>
                    <a:pt x="68" y="71"/>
                    <a:pt x="70" y="66"/>
                  </a:cubicBezTo>
                  <a:cubicBezTo>
                    <a:pt x="82" y="42"/>
                    <a:pt x="60" y="16"/>
                    <a:pt x="44" y="2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5" name="Freeform 93"/>
            <p:cNvSpPr/>
            <p:nvPr/>
          </p:nvSpPr>
          <p:spPr bwMode="auto">
            <a:xfrm>
              <a:off x="737" y="2574"/>
              <a:ext cx="268" cy="654"/>
            </a:xfrm>
            <a:custGeom>
              <a:avLst/>
              <a:gdLst>
                <a:gd name="T0" fmla="*/ 155 w 155"/>
                <a:gd name="T1" fmla="*/ 245 h 377"/>
                <a:gd name="T2" fmla="*/ 154 w 155"/>
                <a:gd name="T3" fmla="*/ 245 h 377"/>
                <a:gd name="T4" fmla="*/ 143 w 155"/>
                <a:gd name="T5" fmla="*/ 217 h 377"/>
                <a:gd name="T6" fmla="*/ 118 w 155"/>
                <a:gd name="T7" fmla="*/ 202 h 377"/>
                <a:gd name="T8" fmla="*/ 138 w 155"/>
                <a:gd name="T9" fmla="*/ 200 h 377"/>
                <a:gd name="T10" fmla="*/ 138 w 155"/>
                <a:gd name="T11" fmla="*/ 199 h 377"/>
                <a:gd name="T12" fmla="*/ 139 w 155"/>
                <a:gd name="T13" fmla="*/ 198 h 377"/>
                <a:gd name="T14" fmla="*/ 119 w 155"/>
                <a:gd name="T15" fmla="*/ 163 h 377"/>
                <a:gd name="T16" fmla="*/ 119 w 155"/>
                <a:gd name="T17" fmla="*/ 161 h 377"/>
                <a:gd name="T18" fmla="*/ 81 w 155"/>
                <a:gd name="T19" fmla="*/ 153 h 377"/>
                <a:gd name="T20" fmla="*/ 107 w 155"/>
                <a:gd name="T21" fmla="*/ 148 h 377"/>
                <a:gd name="T22" fmla="*/ 107 w 155"/>
                <a:gd name="T23" fmla="*/ 148 h 377"/>
                <a:gd name="T24" fmla="*/ 109 w 155"/>
                <a:gd name="T25" fmla="*/ 147 h 377"/>
                <a:gd name="T26" fmla="*/ 80 w 155"/>
                <a:gd name="T27" fmla="*/ 113 h 377"/>
                <a:gd name="T28" fmla="*/ 47 w 155"/>
                <a:gd name="T29" fmla="*/ 77 h 377"/>
                <a:gd name="T30" fmla="*/ 20 w 155"/>
                <a:gd name="T31" fmla="*/ 1 h 377"/>
                <a:gd name="T32" fmla="*/ 20 w 155"/>
                <a:gd name="T33" fmla="*/ 1 h 377"/>
                <a:gd name="T34" fmla="*/ 44 w 155"/>
                <a:gd name="T35" fmla="*/ 78 h 377"/>
                <a:gd name="T36" fmla="*/ 17 w 155"/>
                <a:gd name="T37" fmla="*/ 156 h 377"/>
                <a:gd name="T38" fmla="*/ 19 w 155"/>
                <a:gd name="T39" fmla="*/ 159 h 377"/>
                <a:gd name="T40" fmla="*/ 29 w 155"/>
                <a:gd name="T41" fmla="*/ 163 h 377"/>
                <a:gd name="T42" fmla="*/ 8 w 155"/>
                <a:gd name="T43" fmla="*/ 225 h 377"/>
                <a:gd name="T44" fmla="*/ 10 w 155"/>
                <a:gd name="T45" fmla="*/ 227 h 377"/>
                <a:gd name="T46" fmla="*/ 17 w 155"/>
                <a:gd name="T47" fmla="*/ 227 h 377"/>
                <a:gd name="T48" fmla="*/ 9 w 155"/>
                <a:gd name="T49" fmla="*/ 284 h 377"/>
                <a:gd name="T50" fmla="*/ 12 w 155"/>
                <a:gd name="T51" fmla="*/ 284 h 377"/>
                <a:gd name="T52" fmla="*/ 24 w 155"/>
                <a:gd name="T53" fmla="*/ 274 h 377"/>
                <a:gd name="T54" fmla="*/ 45 w 155"/>
                <a:gd name="T55" fmla="*/ 347 h 377"/>
                <a:gd name="T56" fmla="*/ 48 w 155"/>
                <a:gd name="T57" fmla="*/ 346 h 377"/>
                <a:gd name="T58" fmla="*/ 48 w 155"/>
                <a:gd name="T59" fmla="*/ 346 h 377"/>
                <a:gd name="T60" fmla="*/ 59 w 155"/>
                <a:gd name="T61" fmla="*/ 339 h 377"/>
                <a:gd name="T62" fmla="*/ 104 w 155"/>
                <a:gd name="T63" fmla="*/ 377 h 377"/>
                <a:gd name="T64" fmla="*/ 105 w 155"/>
                <a:gd name="T65" fmla="*/ 374 h 377"/>
                <a:gd name="T66" fmla="*/ 135 w 155"/>
                <a:gd name="T67" fmla="*/ 338 h 377"/>
                <a:gd name="T68" fmla="*/ 135 w 155"/>
                <a:gd name="T69" fmla="*/ 338 h 377"/>
                <a:gd name="T70" fmla="*/ 135 w 155"/>
                <a:gd name="T71" fmla="*/ 338 h 377"/>
                <a:gd name="T72" fmla="*/ 135 w 155"/>
                <a:gd name="T73" fmla="*/ 338 h 377"/>
                <a:gd name="T74" fmla="*/ 134 w 155"/>
                <a:gd name="T75" fmla="*/ 337 h 377"/>
                <a:gd name="T76" fmla="*/ 110 w 155"/>
                <a:gd name="T77" fmla="*/ 315 h 377"/>
                <a:gd name="T78" fmla="*/ 137 w 155"/>
                <a:gd name="T79" fmla="*/ 326 h 377"/>
                <a:gd name="T80" fmla="*/ 139 w 155"/>
                <a:gd name="T81" fmla="*/ 325 h 377"/>
                <a:gd name="T82" fmla="*/ 150 w 155"/>
                <a:gd name="T83" fmla="*/ 264 h 377"/>
                <a:gd name="T84" fmla="*/ 150 w 155"/>
                <a:gd name="T85" fmla="*/ 264 h 377"/>
                <a:gd name="T86" fmla="*/ 135 w 155"/>
                <a:gd name="T87" fmla="*/ 242 h 377"/>
                <a:gd name="T88" fmla="*/ 153 w 155"/>
                <a:gd name="T89" fmla="*/ 248 h 377"/>
                <a:gd name="T90" fmla="*/ 155 w 155"/>
                <a:gd name="T91" fmla="*/ 248 h 377"/>
                <a:gd name="T92" fmla="*/ 155 w 155"/>
                <a:gd name="T93" fmla="*/ 248 h 377"/>
                <a:gd name="T94" fmla="*/ 155 w 155"/>
                <a:gd name="T95" fmla="*/ 245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55" h="377">
                  <a:moveTo>
                    <a:pt x="155" y="245"/>
                  </a:moveTo>
                  <a:cubicBezTo>
                    <a:pt x="154" y="245"/>
                    <a:pt x="154" y="245"/>
                    <a:pt x="154" y="245"/>
                  </a:cubicBezTo>
                  <a:cubicBezTo>
                    <a:pt x="151" y="235"/>
                    <a:pt x="149" y="225"/>
                    <a:pt x="143" y="217"/>
                  </a:cubicBezTo>
                  <a:cubicBezTo>
                    <a:pt x="137" y="209"/>
                    <a:pt x="128" y="205"/>
                    <a:pt x="118" y="202"/>
                  </a:cubicBezTo>
                  <a:cubicBezTo>
                    <a:pt x="125" y="200"/>
                    <a:pt x="131" y="200"/>
                    <a:pt x="138" y="200"/>
                  </a:cubicBezTo>
                  <a:cubicBezTo>
                    <a:pt x="138" y="200"/>
                    <a:pt x="138" y="200"/>
                    <a:pt x="138" y="199"/>
                  </a:cubicBezTo>
                  <a:cubicBezTo>
                    <a:pt x="139" y="199"/>
                    <a:pt x="139" y="199"/>
                    <a:pt x="139" y="198"/>
                  </a:cubicBezTo>
                  <a:cubicBezTo>
                    <a:pt x="135" y="185"/>
                    <a:pt x="129" y="172"/>
                    <a:pt x="119" y="163"/>
                  </a:cubicBezTo>
                  <a:cubicBezTo>
                    <a:pt x="120" y="163"/>
                    <a:pt x="120" y="162"/>
                    <a:pt x="119" y="161"/>
                  </a:cubicBezTo>
                  <a:cubicBezTo>
                    <a:pt x="108" y="156"/>
                    <a:pt x="94" y="154"/>
                    <a:pt x="81" y="153"/>
                  </a:cubicBezTo>
                  <a:cubicBezTo>
                    <a:pt x="89" y="150"/>
                    <a:pt x="98" y="150"/>
                    <a:pt x="107" y="148"/>
                  </a:cubicBezTo>
                  <a:cubicBezTo>
                    <a:pt x="107" y="148"/>
                    <a:pt x="107" y="148"/>
                    <a:pt x="107" y="148"/>
                  </a:cubicBezTo>
                  <a:cubicBezTo>
                    <a:pt x="108" y="149"/>
                    <a:pt x="110" y="148"/>
                    <a:pt x="109" y="147"/>
                  </a:cubicBezTo>
                  <a:cubicBezTo>
                    <a:pt x="100" y="135"/>
                    <a:pt x="90" y="124"/>
                    <a:pt x="80" y="113"/>
                  </a:cubicBezTo>
                  <a:cubicBezTo>
                    <a:pt x="70" y="100"/>
                    <a:pt x="60" y="87"/>
                    <a:pt x="47" y="77"/>
                  </a:cubicBezTo>
                  <a:cubicBezTo>
                    <a:pt x="46" y="53"/>
                    <a:pt x="44" y="13"/>
                    <a:pt x="20" y="1"/>
                  </a:cubicBezTo>
                  <a:cubicBezTo>
                    <a:pt x="20" y="0"/>
                    <a:pt x="20" y="1"/>
                    <a:pt x="20" y="1"/>
                  </a:cubicBezTo>
                  <a:cubicBezTo>
                    <a:pt x="41" y="21"/>
                    <a:pt x="40" y="51"/>
                    <a:pt x="44" y="78"/>
                  </a:cubicBezTo>
                  <a:cubicBezTo>
                    <a:pt x="46" y="106"/>
                    <a:pt x="31" y="132"/>
                    <a:pt x="17" y="156"/>
                  </a:cubicBezTo>
                  <a:cubicBezTo>
                    <a:pt x="17" y="157"/>
                    <a:pt x="17" y="158"/>
                    <a:pt x="19" y="159"/>
                  </a:cubicBezTo>
                  <a:cubicBezTo>
                    <a:pt x="22" y="160"/>
                    <a:pt x="25" y="162"/>
                    <a:pt x="29" y="163"/>
                  </a:cubicBezTo>
                  <a:cubicBezTo>
                    <a:pt x="11" y="179"/>
                    <a:pt x="8" y="202"/>
                    <a:pt x="8" y="225"/>
                  </a:cubicBezTo>
                  <a:cubicBezTo>
                    <a:pt x="8" y="226"/>
                    <a:pt x="8" y="226"/>
                    <a:pt x="10" y="227"/>
                  </a:cubicBezTo>
                  <a:cubicBezTo>
                    <a:pt x="12" y="227"/>
                    <a:pt x="15" y="227"/>
                    <a:pt x="17" y="227"/>
                  </a:cubicBezTo>
                  <a:cubicBezTo>
                    <a:pt x="0" y="238"/>
                    <a:pt x="2" y="266"/>
                    <a:pt x="9" y="284"/>
                  </a:cubicBezTo>
                  <a:cubicBezTo>
                    <a:pt x="10" y="284"/>
                    <a:pt x="11" y="284"/>
                    <a:pt x="12" y="284"/>
                  </a:cubicBezTo>
                  <a:cubicBezTo>
                    <a:pt x="15" y="280"/>
                    <a:pt x="20" y="277"/>
                    <a:pt x="24" y="274"/>
                  </a:cubicBezTo>
                  <a:cubicBezTo>
                    <a:pt x="15" y="302"/>
                    <a:pt x="25" y="325"/>
                    <a:pt x="45" y="347"/>
                  </a:cubicBezTo>
                  <a:cubicBezTo>
                    <a:pt x="46" y="347"/>
                    <a:pt x="47" y="347"/>
                    <a:pt x="48" y="346"/>
                  </a:cubicBezTo>
                  <a:cubicBezTo>
                    <a:pt x="48" y="346"/>
                    <a:pt x="48" y="346"/>
                    <a:pt x="48" y="346"/>
                  </a:cubicBezTo>
                  <a:cubicBezTo>
                    <a:pt x="52" y="344"/>
                    <a:pt x="56" y="342"/>
                    <a:pt x="59" y="339"/>
                  </a:cubicBezTo>
                  <a:cubicBezTo>
                    <a:pt x="58" y="363"/>
                    <a:pt x="83" y="375"/>
                    <a:pt x="104" y="377"/>
                  </a:cubicBezTo>
                  <a:cubicBezTo>
                    <a:pt x="105" y="377"/>
                    <a:pt x="106" y="375"/>
                    <a:pt x="105" y="374"/>
                  </a:cubicBezTo>
                  <a:cubicBezTo>
                    <a:pt x="119" y="367"/>
                    <a:pt x="130" y="353"/>
                    <a:pt x="135" y="338"/>
                  </a:cubicBezTo>
                  <a:cubicBezTo>
                    <a:pt x="135" y="338"/>
                    <a:pt x="135" y="338"/>
                    <a:pt x="135" y="338"/>
                  </a:cubicBezTo>
                  <a:cubicBezTo>
                    <a:pt x="135" y="338"/>
                    <a:pt x="135" y="338"/>
                    <a:pt x="135" y="338"/>
                  </a:cubicBezTo>
                  <a:cubicBezTo>
                    <a:pt x="135" y="338"/>
                    <a:pt x="135" y="338"/>
                    <a:pt x="135" y="338"/>
                  </a:cubicBezTo>
                  <a:cubicBezTo>
                    <a:pt x="135" y="337"/>
                    <a:pt x="135" y="337"/>
                    <a:pt x="134" y="337"/>
                  </a:cubicBezTo>
                  <a:cubicBezTo>
                    <a:pt x="129" y="328"/>
                    <a:pt x="120" y="321"/>
                    <a:pt x="110" y="315"/>
                  </a:cubicBezTo>
                  <a:cubicBezTo>
                    <a:pt x="120" y="317"/>
                    <a:pt x="128" y="320"/>
                    <a:pt x="137" y="326"/>
                  </a:cubicBezTo>
                  <a:cubicBezTo>
                    <a:pt x="138" y="326"/>
                    <a:pt x="139" y="326"/>
                    <a:pt x="139" y="325"/>
                  </a:cubicBezTo>
                  <a:cubicBezTo>
                    <a:pt x="148" y="307"/>
                    <a:pt x="154" y="284"/>
                    <a:pt x="150" y="264"/>
                  </a:cubicBezTo>
                  <a:cubicBezTo>
                    <a:pt x="150" y="264"/>
                    <a:pt x="150" y="264"/>
                    <a:pt x="150" y="264"/>
                  </a:cubicBezTo>
                  <a:cubicBezTo>
                    <a:pt x="149" y="255"/>
                    <a:pt x="142" y="247"/>
                    <a:pt x="135" y="242"/>
                  </a:cubicBezTo>
                  <a:cubicBezTo>
                    <a:pt x="141" y="243"/>
                    <a:pt x="147" y="245"/>
                    <a:pt x="153" y="248"/>
                  </a:cubicBezTo>
                  <a:cubicBezTo>
                    <a:pt x="153" y="249"/>
                    <a:pt x="154" y="249"/>
                    <a:pt x="155" y="248"/>
                  </a:cubicBezTo>
                  <a:cubicBezTo>
                    <a:pt x="155" y="248"/>
                    <a:pt x="155" y="248"/>
                    <a:pt x="155" y="248"/>
                  </a:cubicBezTo>
                  <a:cubicBezTo>
                    <a:pt x="155" y="247"/>
                    <a:pt x="155" y="246"/>
                    <a:pt x="155" y="245"/>
                  </a:cubicBezTo>
                  <a:close/>
                </a:path>
              </a:pathLst>
            </a:custGeom>
            <a:solidFill>
              <a:srgbClr val="0C67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6" name="Freeform 94"/>
            <p:cNvSpPr/>
            <p:nvPr/>
          </p:nvSpPr>
          <p:spPr bwMode="auto">
            <a:xfrm>
              <a:off x="62" y="2474"/>
              <a:ext cx="109" cy="241"/>
            </a:xfrm>
            <a:custGeom>
              <a:avLst/>
              <a:gdLst>
                <a:gd name="T0" fmla="*/ 61 w 63"/>
                <a:gd name="T1" fmla="*/ 135 h 139"/>
                <a:gd name="T2" fmla="*/ 3 w 63"/>
                <a:gd name="T3" fmla="*/ 6 h 139"/>
                <a:gd name="T4" fmla="*/ 3 w 63"/>
                <a:gd name="T5" fmla="*/ 7 h 139"/>
                <a:gd name="T6" fmla="*/ 2 w 63"/>
                <a:gd name="T7" fmla="*/ 8 h 139"/>
                <a:gd name="T8" fmla="*/ 58 w 63"/>
                <a:gd name="T9" fmla="*/ 137 h 139"/>
                <a:gd name="T10" fmla="*/ 58 w 63"/>
                <a:gd name="T11" fmla="*/ 137 h 139"/>
                <a:gd name="T12" fmla="*/ 61 w 63"/>
                <a:gd name="T13" fmla="*/ 137 h 139"/>
                <a:gd name="T14" fmla="*/ 61 w 63"/>
                <a:gd name="T15" fmla="*/ 136 h 139"/>
                <a:gd name="T16" fmla="*/ 61 w 63"/>
                <a:gd name="T17" fmla="*/ 135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3" h="139">
                  <a:moveTo>
                    <a:pt x="61" y="135"/>
                  </a:moveTo>
                  <a:cubicBezTo>
                    <a:pt x="63" y="96"/>
                    <a:pt x="62" y="0"/>
                    <a:pt x="3" y="6"/>
                  </a:cubicBezTo>
                  <a:cubicBezTo>
                    <a:pt x="3" y="6"/>
                    <a:pt x="3" y="7"/>
                    <a:pt x="3" y="7"/>
                  </a:cubicBezTo>
                  <a:cubicBezTo>
                    <a:pt x="2" y="7"/>
                    <a:pt x="2" y="7"/>
                    <a:pt x="2" y="8"/>
                  </a:cubicBezTo>
                  <a:cubicBezTo>
                    <a:pt x="0" y="56"/>
                    <a:pt x="22" y="104"/>
                    <a:pt x="58" y="137"/>
                  </a:cubicBezTo>
                  <a:cubicBezTo>
                    <a:pt x="58" y="137"/>
                    <a:pt x="58" y="137"/>
                    <a:pt x="58" y="137"/>
                  </a:cubicBezTo>
                  <a:cubicBezTo>
                    <a:pt x="58" y="139"/>
                    <a:pt x="61" y="139"/>
                    <a:pt x="61" y="137"/>
                  </a:cubicBezTo>
                  <a:cubicBezTo>
                    <a:pt x="61" y="137"/>
                    <a:pt x="61" y="136"/>
                    <a:pt x="61" y="136"/>
                  </a:cubicBezTo>
                  <a:cubicBezTo>
                    <a:pt x="61" y="136"/>
                    <a:pt x="61" y="136"/>
                    <a:pt x="61" y="135"/>
                  </a:cubicBezTo>
                  <a:close/>
                </a:path>
              </a:pathLst>
            </a:custGeom>
            <a:solidFill>
              <a:srgbClr val="21B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7" name="Freeform 95"/>
            <p:cNvSpPr/>
            <p:nvPr/>
          </p:nvSpPr>
          <p:spPr bwMode="auto">
            <a:xfrm>
              <a:off x="663" y="2204"/>
              <a:ext cx="601" cy="341"/>
            </a:xfrm>
            <a:custGeom>
              <a:avLst/>
              <a:gdLst>
                <a:gd name="T0" fmla="*/ 323 w 348"/>
                <a:gd name="T1" fmla="*/ 51 h 197"/>
                <a:gd name="T2" fmla="*/ 323 w 348"/>
                <a:gd name="T3" fmla="*/ 52 h 197"/>
                <a:gd name="T4" fmla="*/ 289 w 348"/>
                <a:gd name="T5" fmla="*/ 55 h 197"/>
                <a:gd name="T6" fmla="*/ 327 w 348"/>
                <a:gd name="T7" fmla="*/ 27 h 197"/>
                <a:gd name="T8" fmla="*/ 318 w 348"/>
                <a:gd name="T9" fmla="*/ 5 h 197"/>
                <a:gd name="T10" fmla="*/ 314 w 348"/>
                <a:gd name="T11" fmla="*/ 15 h 197"/>
                <a:gd name="T12" fmla="*/ 257 w 348"/>
                <a:gd name="T13" fmla="*/ 71 h 197"/>
                <a:gd name="T14" fmla="*/ 276 w 348"/>
                <a:gd name="T15" fmla="*/ 25 h 197"/>
                <a:gd name="T16" fmla="*/ 249 w 348"/>
                <a:gd name="T17" fmla="*/ 25 h 197"/>
                <a:gd name="T18" fmla="*/ 261 w 348"/>
                <a:gd name="T19" fmla="*/ 36 h 197"/>
                <a:gd name="T20" fmla="*/ 255 w 348"/>
                <a:gd name="T21" fmla="*/ 73 h 197"/>
                <a:gd name="T22" fmla="*/ 178 w 348"/>
                <a:gd name="T23" fmla="*/ 117 h 197"/>
                <a:gd name="T24" fmla="*/ 218 w 348"/>
                <a:gd name="T25" fmla="*/ 64 h 197"/>
                <a:gd name="T26" fmla="*/ 200 w 348"/>
                <a:gd name="T27" fmla="*/ 44 h 197"/>
                <a:gd name="T28" fmla="*/ 200 w 348"/>
                <a:gd name="T29" fmla="*/ 61 h 197"/>
                <a:gd name="T30" fmla="*/ 175 w 348"/>
                <a:gd name="T31" fmla="*/ 118 h 197"/>
                <a:gd name="T32" fmla="*/ 95 w 348"/>
                <a:gd name="T33" fmla="*/ 152 h 197"/>
                <a:gd name="T34" fmla="*/ 156 w 348"/>
                <a:gd name="T35" fmla="*/ 103 h 197"/>
                <a:gd name="T36" fmla="*/ 136 w 348"/>
                <a:gd name="T37" fmla="*/ 87 h 197"/>
                <a:gd name="T38" fmla="*/ 134 w 348"/>
                <a:gd name="T39" fmla="*/ 102 h 197"/>
                <a:gd name="T40" fmla="*/ 50 w 348"/>
                <a:gd name="T41" fmla="*/ 168 h 197"/>
                <a:gd name="T42" fmla="*/ 38 w 348"/>
                <a:gd name="T43" fmla="*/ 154 h 197"/>
                <a:gd name="T44" fmla="*/ 61 w 348"/>
                <a:gd name="T45" fmla="*/ 134 h 197"/>
                <a:gd name="T46" fmla="*/ 43 w 348"/>
                <a:gd name="T47" fmla="*/ 115 h 197"/>
                <a:gd name="T48" fmla="*/ 46 w 348"/>
                <a:gd name="T49" fmla="*/ 134 h 197"/>
                <a:gd name="T50" fmla="*/ 0 w 348"/>
                <a:gd name="T51" fmla="*/ 181 h 197"/>
                <a:gd name="T52" fmla="*/ 44 w 348"/>
                <a:gd name="T53" fmla="*/ 174 h 197"/>
                <a:gd name="T54" fmla="*/ 104 w 348"/>
                <a:gd name="T55" fmla="*/ 181 h 197"/>
                <a:gd name="T56" fmla="*/ 121 w 348"/>
                <a:gd name="T57" fmla="*/ 196 h 197"/>
                <a:gd name="T58" fmla="*/ 112 w 348"/>
                <a:gd name="T59" fmla="*/ 169 h 197"/>
                <a:gd name="T60" fmla="*/ 106 w 348"/>
                <a:gd name="T61" fmla="*/ 177 h 197"/>
                <a:gd name="T62" fmla="*/ 58 w 348"/>
                <a:gd name="T63" fmla="*/ 170 h 197"/>
                <a:gd name="T64" fmla="*/ 143 w 348"/>
                <a:gd name="T65" fmla="*/ 138 h 197"/>
                <a:gd name="T66" fmla="*/ 188 w 348"/>
                <a:gd name="T67" fmla="*/ 170 h 197"/>
                <a:gd name="T68" fmla="*/ 203 w 348"/>
                <a:gd name="T69" fmla="*/ 179 h 197"/>
                <a:gd name="T70" fmla="*/ 198 w 348"/>
                <a:gd name="T71" fmla="*/ 154 h 197"/>
                <a:gd name="T72" fmla="*/ 145 w 348"/>
                <a:gd name="T73" fmla="*/ 137 h 197"/>
                <a:gd name="T74" fmla="*/ 221 w 348"/>
                <a:gd name="T75" fmla="*/ 100 h 197"/>
                <a:gd name="T76" fmla="*/ 256 w 348"/>
                <a:gd name="T77" fmla="*/ 123 h 197"/>
                <a:gd name="T78" fmla="*/ 277 w 348"/>
                <a:gd name="T79" fmla="*/ 113 h 197"/>
                <a:gd name="T80" fmla="*/ 267 w 348"/>
                <a:gd name="T81" fmla="*/ 107 h 197"/>
                <a:gd name="T82" fmla="*/ 262 w 348"/>
                <a:gd name="T83" fmla="*/ 108 h 197"/>
                <a:gd name="T84" fmla="*/ 259 w 348"/>
                <a:gd name="T85" fmla="*/ 111 h 197"/>
                <a:gd name="T86" fmla="*/ 288 w 348"/>
                <a:gd name="T87" fmla="*/ 57 h 197"/>
                <a:gd name="T88" fmla="*/ 324 w 348"/>
                <a:gd name="T89" fmla="*/ 57 h 197"/>
                <a:gd name="T90" fmla="*/ 347 w 348"/>
                <a:gd name="T91" fmla="*/ 55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48" h="197">
                  <a:moveTo>
                    <a:pt x="336" y="40"/>
                  </a:moveTo>
                  <a:cubicBezTo>
                    <a:pt x="330" y="41"/>
                    <a:pt x="325" y="46"/>
                    <a:pt x="323" y="51"/>
                  </a:cubicBezTo>
                  <a:cubicBezTo>
                    <a:pt x="323" y="51"/>
                    <a:pt x="323" y="51"/>
                    <a:pt x="323" y="52"/>
                  </a:cubicBezTo>
                  <a:cubicBezTo>
                    <a:pt x="323" y="52"/>
                    <a:pt x="323" y="52"/>
                    <a:pt x="323" y="52"/>
                  </a:cubicBezTo>
                  <a:cubicBezTo>
                    <a:pt x="323" y="53"/>
                    <a:pt x="322" y="54"/>
                    <a:pt x="322" y="54"/>
                  </a:cubicBezTo>
                  <a:cubicBezTo>
                    <a:pt x="311" y="54"/>
                    <a:pt x="300" y="54"/>
                    <a:pt x="289" y="55"/>
                  </a:cubicBezTo>
                  <a:cubicBezTo>
                    <a:pt x="300" y="46"/>
                    <a:pt x="310" y="37"/>
                    <a:pt x="319" y="26"/>
                  </a:cubicBezTo>
                  <a:cubicBezTo>
                    <a:pt x="321" y="28"/>
                    <a:pt x="324" y="28"/>
                    <a:pt x="327" y="27"/>
                  </a:cubicBezTo>
                  <a:cubicBezTo>
                    <a:pt x="333" y="25"/>
                    <a:pt x="338" y="19"/>
                    <a:pt x="336" y="12"/>
                  </a:cubicBezTo>
                  <a:cubicBezTo>
                    <a:pt x="335" y="5"/>
                    <a:pt x="324" y="0"/>
                    <a:pt x="318" y="5"/>
                  </a:cubicBezTo>
                  <a:cubicBezTo>
                    <a:pt x="316" y="7"/>
                    <a:pt x="314" y="10"/>
                    <a:pt x="315" y="14"/>
                  </a:cubicBezTo>
                  <a:cubicBezTo>
                    <a:pt x="314" y="14"/>
                    <a:pt x="314" y="14"/>
                    <a:pt x="314" y="15"/>
                  </a:cubicBezTo>
                  <a:cubicBezTo>
                    <a:pt x="314" y="18"/>
                    <a:pt x="315" y="21"/>
                    <a:pt x="317" y="24"/>
                  </a:cubicBezTo>
                  <a:cubicBezTo>
                    <a:pt x="298" y="41"/>
                    <a:pt x="278" y="57"/>
                    <a:pt x="257" y="71"/>
                  </a:cubicBezTo>
                  <a:cubicBezTo>
                    <a:pt x="261" y="60"/>
                    <a:pt x="263" y="48"/>
                    <a:pt x="264" y="36"/>
                  </a:cubicBezTo>
                  <a:cubicBezTo>
                    <a:pt x="270" y="36"/>
                    <a:pt x="275" y="31"/>
                    <a:pt x="276" y="25"/>
                  </a:cubicBezTo>
                  <a:cubicBezTo>
                    <a:pt x="277" y="18"/>
                    <a:pt x="272" y="13"/>
                    <a:pt x="266" y="12"/>
                  </a:cubicBezTo>
                  <a:cubicBezTo>
                    <a:pt x="259" y="11"/>
                    <a:pt x="247" y="16"/>
                    <a:pt x="249" y="25"/>
                  </a:cubicBezTo>
                  <a:cubicBezTo>
                    <a:pt x="250" y="30"/>
                    <a:pt x="255" y="34"/>
                    <a:pt x="260" y="35"/>
                  </a:cubicBezTo>
                  <a:cubicBezTo>
                    <a:pt x="260" y="35"/>
                    <a:pt x="260" y="36"/>
                    <a:pt x="261" y="36"/>
                  </a:cubicBezTo>
                  <a:cubicBezTo>
                    <a:pt x="261" y="36"/>
                    <a:pt x="261" y="36"/>
                    <a:pt x="261" y="36"/>
                  </a:cubicBezTo>
                  <a:cubicBezTo>
                    <a:pt x="260" y="49"/>
                    <a:pt x="257" y="61"/>
                    <a:pt x="255" y="73"/>
                  </a:cubicBezTo>
                  <a:cubicBezTo>
                    <a:pt x="231" y="89"/>
                    <a:pt x="206" y="104"/>
                    <a:pt x="179" y="117"/>
                  </a:cubicBezTo>
                  <a:cubicBezTo>
                    <a:pt x="178" y="117"/>
                    <a:pt x="178" y="117"/>
                    <a:pt x="178" y="117"/>
                  </a:cubicBezTo>
                  <a:cubicBezTo>
                    <a:pt x="185" y="99"/>
                    <a:pt x="195" y="83"/>
                    <a:pt x="205" y="67"/>
                  </a:cubicBezTo>
                  <a:cubicBezTo>
                    <a:pt x="209" y="69"/>
                    <a:pt x="215" y="69"/>
                    <a:pt x="218" y="64"/>
                  </a:cubicBezTo>
                  <a:cubicBezTo>
                    <a:pt x="223" y="59"/>
                    <a:pt x="225" y="49"/>
                    <a:pt x="221" y="43"/>
                  </a:cubicBezTo>
                  <a:cubicBezTo>
                    <a:pt x="216" y="36"/>
                    <a:pt x="205" y="37"/>
                    <a:pt x="200" y="44"/>
                  </a:cubicBezTo>
                  <a:cubicBezTo>
                    <a:pt x="197" y="48"/>
                    <a:pt x="197" y="55"/>
                    <a:pt x="200" y="60"/>
                  </a:cubicBezTo>
                  <a:cubicBezTo>
                    <a:pt x="200" y="60"/>
                    <a:pt x="200" y="60"/>
                    <a:pt x="200" y="61"/>
                  </a:cubicBezTo>
                  <a:cubicBezTo>
                    <a:pt x="201" y="63"/>
                    <a:pt x="202" y="64"/>
                    <a:pt x="203" y="65"/>
                  </a:cubicBezTo>
                  <a:cubicBezTo>
                    <a:pt x="193" y="82"/>
                    <a:pt x="181" y="99"/>
                    <a:pt x="175" y="118"/>
                  </a:cubicBezTo>
                  <a:cubicBezTo>
                    <a:pt x="150" y="130"/>
                    <a:pt x="125" y="141"/>
                    <a:pt x="99" y="151"/>
                  </a:cubicBezTo>
                  <a:cubicBezTo>
                    <a:pt x="97" y="151"/>
                    <a:pt x="96" y="152"/>
                    <a:pt x="95" y="152"/>
                  </a:cubicBezTo>
                  <a:cubicBezTo>
                    <a:pt x="107" y="134"/>
                    <a:pt x="121" y="119"/>
                    <a:pt x="135" y="104"/>
                  </a:cubicBezTo>
                  <a:cubicBezTo>
                    <a:pt x="141" y="109"/>
                    <a:pt x="151" y="109"/>
                    <a:pt x="156" y="103"/>
                  </a:cubicBezTo>
                  <a:cubicBezTo>
                    <a:pt x="160" y="98"/>
                    <a:pt x="160" y="89"/>
                    <a:pt x="156" y="84"/>
                  </a:cubicBezTo>
                  <a:cubicBezTo>
                    <a:pt x="151" y="77"/>
                    <a:pt x="141" y="81"/>
                    <a:pt x="136" y="87"/>
                  </a:cubicBezTo>
                  <a:cubicBezTo>
                    <a:pt x="136" y="87"/>
                    <a:pt x="136" y="87"/>
                    <a:pt x="136" y="88"/>
                  </a:cubicBezTo>
                  <a:cubicBezTo>
                    <a:pt x="133" y="92"/>
                    <a:pt x="131" y="97"/>
                    <a:pt x="134" y="102"/>
                  </a:cubicBezTo>
                  <a:cubicBezTo>
                    <a:pt x="117" y="116"/>
                    <a:pt x="103" y="133"/>
                    <a:pt x="93" y="153"/>
                  </a:cubicBezTo>
                  <a:cubicBezTo>
                    <a:pt x="79" y="158"/>
                    <a:pt x="65" y="163"/>
                    <a:pt x="50" y="168"/>
                  </a:cubicBezTo>
                  <a:cubicBezTo>
                    <a:pt x="43" y="170"/>
                    <a:pt x="36" y="171"/>
                    <a:pt x="29" y="173"/>
                  </a:cubicBezTo>
                  <a:cubicBezTo>
                    <a:pt x="32" y="167"/>
                    <a:pt x="35" y="160"/>
                    <a:pt x="38" y="154"/>
                  </a:cubicBezTo>
                  <a:cubicBezTo>
                    <a:pt x="42" y="148"/>
                    <a:pt x="45" y="142"/>
                    <a:pt x="49" y="136"/>
                  </a:cubicBezTo>
                  <a:cubicBezTo>
                    <a:pt x="53" y="138"/>
                    <a:pt x="57" y="137"/>
                    <a:pt x="61" y="134"/>
                  </a:cubicBezTo>
                  <a:cubicBezTo>
                    <a:pt x="67" y="130"/>
                    <a:pt x="69" y="120"/>
                    <a:pt x="64" y="114"/>
                  </a:cubicBezTo>
                  <a:cubicBezTo>
                    <a:pt x="58" y="107"/>
                    <a:pt x="48" y="107"/>
                    <a:pt x="43" y="115"/>
                  </a:cubicBezTo>
                  <a:cubicBezTo>
                    <a:pt x="40" y="119"/>
                    <a:pt x="40" y="127"/>
                    <a:pt x="44" y="130"/>
                  </a:cubicBezTo>
                  <a:cubicBezTo>
                    <a:pt x="44" y="132"/>
                    <a:pt x="45" y="133"/>
                    <a:pt x="46" y="134"/>
                  </a:cubicBezTo>
                  <a:cubicBezTo>
                    <a:pt x="37" y="145"/>
                    <a:pt x="31" y="160"/>
                    <a:pt x="26" y="174"/>
                  </a:cubicBezTo>
                  <a:cubicBezTo>
                    <a:pt x="17" y="175"/>
                    <a:pt x="8" y="177"/>
                    <a:pt x="0" y="181"/>
                  </a:cubicBezTo>
                  <a:cubicBezTo>
                    <a:pt x="0" y="181"/>
                    <a:pt x="0" y="181"/>
                    <a:pt x="0" y="182"/>
                  </a:cubicBezTo>
                  <a:cubicBezTo>
                    <a:pt x="14" y="183"/>
                    <a:pt x="30" y="178"/>
                    <a:pt x="44" y="174"/>
                  </a:cubicBezTo>
                  <a:cubicBezTo>
                    <a:pt x="47" y="173"/>
                    <a:pt x="51" y="172"/>
                    <a:pt x="55" y="171"/>
                  </a:cubicBezTo>
                  <a:cubicBezTo>
                    <a:pt x="70" y="177"/>
                    <a:pt x="88" y="181"/>
                    <a:pt x="104" y="181"/>
                  </a:cubicBezTo>
                  <a:cubicBezTo>
                    <a:pt x="104" y="182"/>
                    <a:pt x="104" y="183"/>
                    <a:pt x="104" y="185"/>
                  </a:cubicBezTo>
                  <a:cubicBezTo>
                    <a:pt x="104" y="194"/>
                    <a:pt x="113" y="197"/>
                    <a:pt x="121" y="196"/>
                  </a:cubicBezTo>
                  <a:cubicBezTo>
                    <a:pt x="128" y="195"/>
                    <a:pt x="132" y="189"/>
                    <a:pt x="131" y="181"/>
                  </a:cubicBezTo>
                  <a:cubicBezTo>
                    <a:pt x="129" y="174"/>
                    <a:pt x="120" y="166"/>
                    <a:pt x="112" y="169"/>
                  </a:cubicBezTo>
                  <a:cubicBezTo>
                    <a:pt x="112" y="169"/>
                    <a:pt x="111" y="170"/>
                    <a:pt x="112" y="171"/>
                  </a:cubicBezTo>
                  <a:cubicBezTo>
                    <a:pt x="109" y="172"/>
                    <a:pt x="107" y="174"/>
                    <a:pt x="106" y="177"/>
                  </a:cubicBezTo>
                  <a:cubicBezTo>
                    <a:pt x="98" y="176"/>
                    <a:pt x="90" y="176"/>
                    <a:pt x="82" y="175"/>
                  </a:cubicBezTo>
                  <a:cubicBezTo>
                    <a:pt x="74" y="174"/>
                    <a:pt x="66" y="172"/>
                    <a:pt x="58" y="170"/>
                  </a:cubicBezTo>
                  <a:cubicBezTo>
                    <a:pt x="71" y="166"/>
                    <a:pt x="83" y="161"/>
                    <a:pt x="96" y="157"/>
                  </a:cubicBezTo>
                  <a:cubicBezTo>
                    <a:pt x="112" y="151"/>
                    <a:pt x="128" y="145"/>
                    <a:pt x="143" y="138"/>
                  </a:cubicBezTo>
                  <a:cubicBezTo>
                    <a:pt x="157" y="148"/>
                    <a:pt x="171" y="157"/>
                    <a:pt x="188" y="162"/>
                  </a:cubicBezTo>
                  <a:cubicBezTo>
                    <a:pt x="187" y="165"/>
                    <a:pt x="187" y="167"/>
                    <a:pt x="188" y="170"/>
                  </a:cubicBezTo>
                  <a:cubicBezTo>
                    <a:pt x="188" y="170"/>
                    <a:pt x="188" y="171"/>
                    <a:pt x="189" y="171"/>
                  </a:cubicBezTo>
                  <a:cubicBezTo>
                    <a:pt x="191" y="176"/>
                    <a:pt x="197" y="180"/>
                    <a:pt x="203" y="179"/>
                  </a:cubicBezTo>
                  <a:cubicBezTo>
                    <a:pt x="211" y="178"/>
                    <a:pt x="219" y="170"/>
                    <a:pt x="216" y="161"/>
                  </a:cubicBezTo>
                  <a:cubicBezTo>
                    <a:pt x="213" y="155"/>
                    <a:pt x="204" y="153"/>
                    <a:pt x="198" y="154"/>
                  </a:cubicBezTo>
                  <a:cubicBezTo>
                    <a:pt x="194" y="154"/>
                    <a:pt x="191" y="156"/>
                    <a:pt x="189" y="159"/>
                  </a:cubicBezTo>
                  <a:cubicBezTo>
                    <a:pt x="173" y="154"/>
                    <a:pt x="159" y="146"/>
                    <a:pt x="145" y="137"/>
                  </a:cubicBezTo>
                  <a:cubicBezTo>
                    <a:pt x="155" y="133"/>
                    <a:pt x="165" y="128"/>
                    <a:pt x="175" y="123"/>
                  </a:cubicBezTo>
                  <a:cubicBezTo>
                    <a:pt x="190" y="116"/>
                    <a:pt x="206" y="109"/>
                    <a:pt x="221" y="100"/>
                  </a:cubicBezTo>
                  <a:cubicBezTo>
                    <a:pt x="231" y="108"/>
                    <a:pt x="244" y="112"/>
                    <a:pt x="257" y="114"/>
                  </a:cubicBezTo>
                  <a:cubicBezTo>
                    <a:pt x="256" y="117"/>
                    <a:pt x="255" y="120"/>
                    <a:pt x="256" y="123"/>
                  </a:cubicBezTo>
                  <a:cubicBezTo>
                    <a:pt x="258" y="130"/>
                    <a:pt x="269" y="134"/>
                    <a:pt x="275" y="129"/>
                  </a:cubicBezTo>
                  <a:cubicBezTo>
                    <a:pt x="279" y="125"/>
                    <a:pt x="280" y="118"/>
                    <a:pt x="277" y="113"/>
                  </a:cubicBezTo>
                  <a:cubicBezTo>
                    <a:pt x="275" y="109"/>
                    <a:pt x="271" y="107"/>
                    <a:pt x="266" y="107"/>
                  </a:cubicBezTo>
                  <a:cubicBezTo>
                    <a:pt x="266" y="107"/>
                    <a:pt x="267" y="107"/>
                    <a:pt x="267" y="107"/>
                  </a:cubicBezTo>
                  <a:cubicBezTo>
                    <a:pt x="267" y="107"/>
                    <a:pt x="267" y="106"/>
                    <a:pt x="266" y="107"/>
                  </a:cubicBezTo>
                  <a:cubicBezTo>
                    <a:pt x="265" y="107"/>
                    <a:pt x="264" y="108"/>
                    <a:pt x="262" y="108"/>
                  </a:cubicBezTo>
                  <a:cubicBezTo>
                    <a:pt x="261" y="109"/>
                    <a:pt x="260" y="109"/>
                    <a:pt x="259" y="110"/>
                  </a:cubicBezTo>
                  <a:cubicBezTo>
                    <a:pt x="259" y="110"/>
                    <a:pt x="259" y="111"/>
                    <a:pt x="259" y="111"/>
                  </a:cubicBezTo>
                  <a:cubicBezTo>
                    <a:pt x="246" y="108"/>
                    <a:pt x="235" y="105"/>
                    <a:pt x="223" y="99"/>
                  </a:cubicBezTo>
                  <a:cubicBezTo>
                    <a:pt x="246" y="87"/>
                    <a:pt x="268" y="73"/>
                    <a:pt x="288" y="57"/>
                  </a:cubicBezTo>
                  <a:cubicBezTo>
                    <a:pt x="300" y="57"/>
                    <a:pt x="312" y="58"/>
                    <a:pt x="324" y="57"/>
                  </a:cubicBezTo>
                  <a:cubicBezTo>
                    <a:pt x="324" y="57"/>
                    <a:pt x="324" y="57"/>
                    <a:pt x="324" y="57"/>
                  </a:cubicBezTo>
                  <a:cubicBezTo>
                    <a:pt x="326" y="61"/>
                    <a:pt x="330" y="64"/>
                    <a:pt x="334" y="65"/>
                  </a:cubicBezTo>
                  <a:cubicBezTo>
                    <a:pt x="340" y="65"/>
                    <a:pt x="346" y="62"/>
                    <a:pt x="347" y="55"/>
                  </a:cubicBezTo>
                  <a:cubicBezTo>
                    <a:pt x="348" y="48"/>
                    <a:pt x="344" y="39"/>
                    <a:pt x="336" y="40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8" name="Freeform 96"/>
            <p:cNvSpPr/>
            <p:nvPr/>
          </p:nvSpPr>
          <p:spPr bwMode="auto">
            <a:xfrm>
              <a:off x="834" y="2358"/>
              <a:ext cx="647" cy="414"/>
            </a:xfrm>
            <a:custGeom>
              <a:avLst/>
              <a:gdLst>
                <a:gd name="T0" fmla="*/ 372 w 375"/>
                <a:gd name="T1" fmla="*/ 33 h 239"/>
                <a:gd name="T2" fmla="*/ 331 w 375"/>
                <a:gd name="T3" fmla="*/ 50 h 239"/>
                <a:gd name="T4" fmla="*/ 291 w 375"/>
                <a:gd name="T5" fmla="*/ 64 h 239"/>
                <a:gd name="T6" fmla="*/ 235 w 375"/>
                <a:gd name="T7" fmla="*/ 113 h 239"/>
                <a:gd name="T8" fmla="*/ 211 w 375"/>
                <a:gd name="T9" fmla="*/ 121 h 239"/>
                <a:gd name="T10" fmla="*/ 137 w 375"/>
                <a:gd name="T11" fmla="*/ 138 h 239"/>
                <a:gd name="T12" fmla="*/ 162 w 375"/>
                <a:gd name="T13" fmla="*/ 117 h 239"/>
                <a:gd name="T14" fmla="*/ 171 w 375"/>
                <a:gd name="T15" fmla="*/ 108 h 239"/>
                <a:gd name="T16" fmla="*/ 241 w 375"/>
                <a:gd name="T17" fmla="*/ 5 h 239"/>
                <a:gd name="T18" fmla="*/ 243 w 375"/>
                <a:gd name="T19" fmla="*/ 3 h 239"/>
                <a:gd name="T20" fmla="*/ 241 w 375"/>
                <a:gd name="T21" fmla="*/ 1 h 239"/>
                <a:gd name="T22" fmla="*/ 218 w 375"/>
                <a:gd name="T23" fmla="*/ 26 h 239"/>
                <a:gd name="T24" fmla="*/ 191 w 375"/>
                <a:gd name="T25" fmla="*/ 51 h 239"/>
                <a:gd name="T26" fmla="*/ 167 w 375"/>
                <a:gd name="T27" fmla="*/ 106 h 239"/>
                <a:gd name="T28" fmla="*/ 167 w 375"/>
                <a:gd name="T29" fmla="*/ 106 h 239"/>
                <a:gd name="T30" fmla="*/ 162 w 375"/>
                <a:gd name="T31" fmla="*/ 112 h 239"/>
                <a:gd name="T32" fmla="*/ 131 w 375"/>
                <a:gd name="T33" fmla="*/ 139 h 239"/>
                <a:gd name="T34" fmla="*/ 90 w 375"/>
                <a:gd name="T35" fmla="*/ 146 h 239"/>
                <a:gd name="T36" fmla="*/ 90 w 375"/>
                <a:gd name="T37" fmla="*/ 146 h 239"/>
                <a:gd name="T38" fmla="*/ 89 w 375"/>
                <a:gd name="T39" fmla="*/ 146 h 239"/>
                <a:gd name="T40" fmla="*/ 67 w 375"/>
                <a:gd name="T41" fmla="*/ 149 h 239"/>
                <a:gd name="T42" fmla="*/ 1 w 375"/>
                <a:gd name="T43" fmla="*/ 148 h 239"/>
                <a:gd name="T44" fmla="*/ 1 w 375"/>
                <a:gd name="T45" fmla="*/ 149 h 239"/>
                <a:gd name="T46" fmla="*/ 58 w 375"/>
                <a:gd name="T47" fmla="*/ 154 h 239"/>
                <a:gd name="T48" fmla="*/ 90 w 375"/>
                <a:gd name="T49" fmla="*/ 150 h 239"/>
                <a:gd name="T50" fmla="*/ 144 w 375"/>
                <a:gd name="T51" fmla="*/ 186 h 239"/>
                <a:gd name="T52" fmla="*/ 193 w 375"/>
                <a:gd name="T53" fmla="*/ 202 h 239"/>
                <a:gd name="T54" fmla="*/ 296 w 375"/>
                <a:gd name="T55" fmla="*/ 185 h 239"/>
                <a:gd name="T56" fmla="*/ 296 w 375"/>
                <a:gd name="T57" fmla="*/ 184 h 239"/>
                <a:gd name="T58" fmla="*/ 297 w 375"/>
                <a:gd name="T59" fmla="*/ 184 h 239"/>
                <a:gd name="T60" fmla="*/ 297 w 375"/>
                <a:gd name="T61" fmla="*/ 181 h 239"/>
                <a:gd name="T62" fmla="*/ 192 w 375"/>
                <a:gd name="T63" fmla="*/ 197 h 239"/>
                <a:gd name="T64" fmla="*/ 192 w 375"/>
                <a:gd name="T65" fmla="*/ 198 h 239"/>
                <a:gd name="T66" fmla="*/ 150 w 375"/>
                <a:gd name="T67" fmla="*/ 185 h 239"/>
                <a:gd name="T68" fmla="*/ 92 w 375"/>
                <a:gd name="T69" fmla="*/ 149 h 239"/>
                <a:gd name="T70" fmla="*/ 127 w 375"/>
                <a:gd name="T71" fmla="*/ 144 h 239"/>
                <a:gd name="T72" fmla="*/ 235 w 375"/>
                <a:gd name="T73" fmla="*/ 119 h 239"/>
                <a:gd name="T74" fmla="*/ 235 w 375"/>
                <a:gd name="T75" fmla="*/ 119 h 239"/>
                <a:gd name="T76" fmla="*/ 313 w 375"/>
                <a:gd name="T77" fmla="*/ 123 h 239"/>
                <a:gd name="T78" fmla="*/ 350 w 375"/>
                <a:gd name="T79" fmla="*/ 87 h 239"/>
                <a:gd name="T80" fmla="*/ 372 w 375"/>
                <a:gd name="T81" fmla="*/ 36 h 239"/>
                <a:gd name="T82" fmla="*/ 374 w 375"/>
                <a:gd name="T83" fmla="*/ 35 h 239"/>
                <a:gd name="T84" fmla="*/ 372 w 375"/>
                <a:gd name="T85" fmla="*/ 33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75" h="239">
                  <a:moveTo>
                    <a:pt x="372" y="33"/>
                  </a:moveTo>
                  <a:cubicBezTo>
                    <a:pt x="359" y="39"/>
                    <a:pt x="346" y="45"/>
                    <a:pt x="331" y="50"/>
                  </a:cubicBezTo>
                  <a:cubicBezTo>
                    <a:pt x="317" y="54"/>
                    <a:pt x="304" y="58"/>
                    <a:pt x="291" y="64"/>
                  </a:cubicBezTo>
                  <a:cubicBezTo>
                    <a:pt x="267" y="74"/>
                    <a:pt x="249" y="93"/>
                    <a:pt x="235" y="113"/>
                  </a:cubicBezTo>
                  <a:cubicBezTo>
                    <a:pt x="227" y="116"/>
                    <a:pt x="219" y="119"/>
                    <a:pt x="211" y="121"/>
                  </a:cubicBezTo>
                  <a:cubicBezTo>
                    <a:pt x="187" y="129"/>
                    <a:pt x="162" y="134"/>
                    <a:pt x="137" y="138"/>
                  </a:cubicBezTo>
                  <a:cubicBezTo>
                    <a:pt x="146" y="133"/>
                    <a:pt x="155" y="124"/>
                    <a:pt x="162" y="117"/>
                  </a:cubicBezTo>
                  <a:cubicBezTo>
                    <a:pt x="165" y="114"/>
                    <a:pt x="168" y="111"/>
                    <a:pt x="171" y="108"/>
                  </a:cubicBezTo>
                  <a:cubicBezTo>
                    <a:pt x="226" y="117"/>
                    <a:pt x="233" y="44"/>
                    <a:pt x="241" y="5"/>
                  </a:cubicBezTo>
                  <a:cubicBezTo>
                    <a:pt x="242" y="4"/>
                    <a:pt x="242" y="3"/>
                    <a:pt x="243" y="3"/>
                  </a:cubicBezTo>
                  <a:cubicBezTo>
                    <a:pt x="244" y="1"/>
                    <a:pt x="242" y="0"/>
                    <a:pt x="241" y="1"/>
                  </a:cubicBezTo>
                  <a:cubicBezTo>
                    <a:pt x="233" y="10"/>
                    <a:pt x="226" y="18"/>
                    <a:pt x="218" y="26"/>
                  </a:cubicBezTo>
                  <a:cubicBezTo>
                    <a:pt x="209" y="34"/>
                    <a:pt x="199" y="42"/>
                    <a:pt x="191" y="51"/>
                  </a:cubicBezTo>
                  <a:cubicBezTo>
                    <a:pt x="176" y="65"/>
                    <a:pt x="164" y="85"/>
                    <a:pt x="167" y="106"/>
                  </a:cubicBezTo>
                  <a:cubicBezTo>
                    <a:pt x="167" y="106"/>
                    <a:pt x="167" y="106"/>
                    <a:pt x="167" y="106"/>
                  </a:cubicBezTo>
                  <a:cubicBezTo>
                    <a:pt x="165" y="108"/>
                    <a:pt x="164" y="110"/>
                    <a:pt x="162" y="112"/>
                  </a:cubicBezTo>
                  <a:cubicBezTo>
                    <a:pt x="153" y="123"/>
                    <a:pt x="142" y="131"/>
                    <a:pt x="131" y="139"/>
                  </a:cubicBezTo>
                  <a:cubicBezTo>
                    <a:pt x="117" y="142"/>
                    <a:pt x="103" y="144"/>
                    <a:pt x="90" y="146"/>
                  </a:cubicBezTo>
                  <a:cubicBezTo>
                    <a:pt x="90" y="146"/>
                    <a:pt x="90" y="146"/>
                    <a:pt x="90" y="146"/>
                  </a:cubicBezTo>
                  <a:cubicBezTo>
                    <a:pt x="89" y="145"/>
                    <a:pt x="89" y="146"/>
                    <a:pt x="89" y="146"/>
                  </a:cubicBezTo>
                  <a:cubicBezTo>
                    <a:pt x="82" y="147"/>
                    <a:pt x="74" y="148"/>
                    <a:pt x="67" y="149"/>
                  </a:cubicBezTo>
                  <a:cubicBezTo>
                    <a:pt x="45" y="153"/>
                    <a:pt x="23" y="154"/>
                    <a:pt x="1" y="148"/>
                  </a:cubicBezTo>
                  <a:cubicBezTo>
                    <a:pt x="1" y="147"/>
                    <a:pt x="0" y="148"/>
                    <a:pt x="1" y="149"/>
                  </a:cubicBezTo>
                  <a:cubicBezTo>
                    <a:pt x="17" y="159"/>
                    <a:pt x="41" y="156"/>
                    <a:pt x="58" y="154"/>
                  </a:cubicBezTo>
                  <a:cubicBezTo>
                    <a:pt x="69" y="153"/>
                    <a:pt x="80" y="151"/>
                    <a:pt x="90" y="150"/>
                  </a:cubicBezTo>
                  <a:cubicBezTo>
                    <a:pt x="101" y="168"/>
                    <a:pt x="126" y="179"/>
                    <a:pt x="144" y="186"/>
                  </a:cubicBezTo>
                  <a:cubicBezTo>
                    <a:pt x="159" y="193"/>
                    <a:pt x="176" y="199"/>
                    <a:pt x="193" y="202"/>
                  </a:cubicBezTo>
                  <a:cubicBezTo>
                    <a:pt x="214" y="239"/>
                    <a:pt x="285" y="223"/>
                    <a:pt x="296" y="185"/>
                  </a:cubicBezTo>
                  <a:cubicBezTo>
                    <a:pt x="296" y="184"/>
                    <a:pt x="296" y="184"/>
                    <a:pt x="296" y="184"/>
                  </a:cubicBezTo>
                  <a:cubicBezTo>
                    <a:pt x="297" y="184"/>
                    <a:pt x="297" y="184"/>
                    <a:pt x="297" y="184"/>
                  </a:cubicBezTo>
                  <a:cubicBezTo>
                    <a:pt x="299" y="183"/>
                    <a:pt x="299" y="180"/>
                    <a:pt x="297" y="181"/>
                  </a:cubicBezTo>
                  <a:cubicBezTo>
                    <a:pt x="263" y="184"/>
                    <a:pt x="218" y="166"/>
                    <a:pt x="192" y="197"/>
                  </a:cubicBezTo>
                  <a:cubicBezTo>
                    <a:pt x="192" y="198"/>
                    <a:pt x="192" y="198"/>
                    <a:pt x="192" y="198"/>
                  </a:cubicBezTo>
                  <a:cubicBezTo>
                    <a:pt x="178" y="195"/>
                    <a:pt x="164" y="190"/>
                    <a:pt x="150" y="185"/>
                  </a:cubicBezTo>
                  <a:cubicBezTo>
                    <a:pt x="130" y="178"/>
                    <a:pt x="106" y="167"/>
                    <a:pt x="92" y="149"/>
                  </a:cubicBezTo>
                  <a:cubicBezTo>
                    <a:pt x="104" y="148"/>
                    <a:pt x="115" y="146"/>
                    <a:pt x="127" y="144"/>
                  </a:cubicBezTo>
                  <a:cubicBezTo>
                    <a:pt x="162" y="138"/>
                    <a:pt x="200" y="131"/>
                    <a:pt x="235" y="119"/>
                  </a:cubicBezTo>
                  <a:cubicBezTo>
                    <a:pt x="235" y="119"/>
                    <a:pt x="235" y="119"/>
                    <a:pt x="235" y="119"/>
                  </a:cubicBezTo>
                  <a:cubicBezTo>
                    <a:pt x="253" y="141"/>
                    <a:pt x="291" y="133"/>
                    <a:pt x="313" y="123"/>
                  </a:cubicBezTo>
                  <a:cubicBezTo>
                    <a:pt x="329" y="116"/>
                    <a:pt x="340" y="101"/>
                    <a:pt x="350" y="87"/>
                  </a:cubicBezTo>
                  <a:cubicBezTo>
                    <a:pt x="360" y="73"/>
                    <a:pt x="370" y="54"/>
                    <a:pt x="372" y="36"/>
                  </a:cubicBezTo>
                  <a:cubicBezTo>
                    <a:pt x="373" y="36"/>
                    <a:pt x="373" y="35"/>
                    <a:pt x="374" y="35"/>
                  </a:cubicBezTo>
                  <a:cubicBezTo>
                    <a:pt x="375" y="34"/>
                    <a:pt x="374" y="32"/>
                    <a:pt x="372" y="33"/>
                  </a:cubicBezTo>
                  <a:close/>
                </a:path>
              </a:pathLst>
            </a:custGeom>
            <a:solidFill>
              <a:srgbClr val="B287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9" name="Freeform 97"/>
            <p:cNvSpPr/>
            <p:nvPr/>
          </p:nvSpPr>
          <p:spPr bwMode="auto">
            <a:xfrm>
              <a:off x="1100" y="2784"/>
              <a:ext cx="152" cy="343"/>
            </a:xfrm>
            <a:custGeom>
              <a:avLst/>
              <a:gdLst>
                <a:gd name="T0" fmla="*/ 87 w 88"/>
                <a:gd name="T1" fmla="*/ 183 h 198"/>
                <a:gd name="T2" fmla="*/ 79 w 88"/>
                <a:gd name="T3" fmla="*/ 177 h 198"/>
                <a:gd name="T4" fmla="*/ 68 w 88"/>
                <a:gd name="T5" fmla="*/ 170 h 198"/>
                <a:gd name="T6" fmla="*/ 68 w 88"/>
                <a:gd name="T7" fmla="*/ 170 h 198"/>
                <a:gd name="T8" fmla="*/ 54 w 88"/>
                <a:gd name="T9" fmla="*/ 80 h 198"/>
                <a:gd name="T10" fmla="*/ 33 w 88"/>
                <a:gd name="T11" fmla="*/ 29 h 198"/>
                <a:gd name="T12" fmla="*/ 1 w 88"/>
                <a:gd name="T13" fmla="*/ 0 h 198"/>
                <a:gd name="T14" fmla="*/ 0 w 88"/>
                <a:gd name="T15" fmla="*/ 1 h 198"/>
                <a:gd name="T16" fmla="*/ 32 w 88"/>
                <a:gd name="T17" fmla="*/ 35 h 198"/>
                <a:gd name="T18" fmla="*/ 51 w 88"/>
                <a:gd name="T19" fmla="*/ 86 h 198"/>
                <a:gd name="T20" fmla="*/ 63 w 88"/>
                <a:gd name="T21" fmla="*/ 171 h 198"/>
                <a:gd name="T22" fmla="*/ 49 w 88"/>
                <a:gd name="T23" fmla="*/ 187 h 198"/>
                <a:gd name="T24" fmla="*/ 49 w 88"/>
                <a:gd name="T25" fmla="*/ 190 h 198"/>
                <a:gd name="T26" fmla="*/ 70 w 88"/>
                <a:gd name="T27" fmla="*/ 197 h 198"/>
                <a:gd name="T28" fmla="*/ 86 w 88"/>
                <a:gd name="T29" fmla="*/ 186 h 198"/>
                <a:gd name="T30" fmla="*/ 87 w 88"/>
                <a:gd name="T31" fmla="*/ 183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8" h="198">
                  <a:moveTo>
                    <a:pt x="87" y="183"/>
                  </a:moveTo>
                  <a:cubicBezTo>
                    <a:pt x="85" y="181"/>
                    <a:pt x="82" y="179"/>
                    <a:pt x="79" y="177"/>
                  </a:cubicBezTo>
                  <a:cubicBezTo>
                    <a:pt x="75" y="175"/>
                    <a:pt x="72" y="172"/>
                    <a:pt x="68" y="170"/>
                  </a:cubicBezTo>
                  <a:cubicBezTo>
                    <a:pt x="68" y="170"/>
                    <a:pt x="68" y="170"/>
                    <a:pt x="68" y="170"/>
                  </a:cubicBezTo>
                  <a:cubicBezTo>
                    <a:pt x="68" y="140"/>
                    <a:pt x="62" y="108"/>
                    <a:pt x="54" y="80"/>
                  </a:cubicBezTo>
                  <a:cubicBezTo>
                    <a:pt x="50" y="62"/>
                    <a:pt x="43" y="45"/>
                    <a:pt x="33" y="29"/>
                  </a:cubicBezTo>
                  <a:cubicBezTo>
                    <a:pt x="26" y="18"/>
                    <a:pt x="15" y="4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13" y="12"/>
                    <a:pt x="23" y="20"/>
                    <a:pt x="32" y="35"/>
                  </a:cubicBezTo>
                  <a:cubicBezTo>
                    <a:pt x="41" y="51"/>
                    <a:pt x="47" y="69"/>
                    <a:pt x="51" y="86"/>
                  </a:cubicBezTo>
                  <a:cubicBezTo>
                    <a:pt x="58" y="114"/>
                    <a:pt x="60" y="142"/>
                    <a:pt x="63" y="171"/>
                  </a:cubicBezTo>
                  <a:cubicBezTo>
                    <a:pt x="58" y="176"/>
                    <a:pt x="54" y="182"/>
                    <a:pt x="49" y="187"/>
                  </a:cubicBezTo>
                  <a:cubicBezTo>
                    <a:pt x="49" y="188"/>
                    <a:pt x="49" y="189"/>
                    <a:pt x="49" y="190"/>
                  </a:cubicBezTo>
                  <a:cubicBezTo>
                    <a:pt x="55" y="196"/>
                    <a:pt x="62" y="198"/>
                    <a:pt x="70" y="197"/>
                  </a:cubicBezTo>
                  <a:cubicBezTo>
                    <a:pt x="77" y="196"/>
                    <a:pt x="84" y="192"/>
                    <a:pt x="86" y="186"/>
                  </a:cubicBezTo>
                  <a:cubicBezTo>
                    <a:pt x="87" y="185"/>
                    <a:pt x="88" y="184"/>
                    <a:pt x="87" y="183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0" name="Freeform 98"/>
            <p:cNvSpPr/>
            <p:nvPr/>
          </p:nvSpPr>
          <p:spPr bwMode="auto">
            <a:xfrm>
              <a:off x="1274" y="2862"/>
              <a:ext cx="263" cy="281"/>
            </a:xfrm>
            <a:custGeom>
              <a:avLst/>
              <a:gdLst>
                <a:gd name="T0" fmla="*/ 142 w 152"/>
                <a:gd name="T1" fmla="*/ 103 h 162"/>
                <a:gd name="T2" fmla="*/ 129 w 152"/>
                <a:gd name="T3" fmla="*/ 105 h 162"/>
                <a:gd name="T4" fmla="*/ 88 w 152"/>
                <a:gd name="T5" fmla="*/ 89 h 162"/>
                <a:gd name="T6" fmla="*/ 88 w 152"/>
                <a:gd name="T7" fmla="*/ 89 h 162"/>
                <a:gd name="T8" fmla="*/ 60 w 152"/>
                <a:gd name="T9" fmla="*/ 45 h 162"/>
                <a:gd name="T10" fmla="*/ 102 w 152"/>
                <a:gd name="T11" fmla="*/ 55 h 162"/>
                <a:gd name="T12" fmla="*/ 101 w 152"/>
                <a:gd name="T13" fmla="*/ 63 h 162"/>
                <a:gd name="T14" fmla="*/ 120 w 152"/>
                <a:gd name="T15" fmla="*/ 69 h 162"/>
                <a:gd name="T16" fmla="*/ 125 w 152"/>
                <a:gd name="T17" fmla="*/ 49 h 162"/>
                <a:gd name="T18" fmla="*/ 106 w 152"/>
                <a:gd name="T19" fmla="*/ 45 h 162"/>
                <a:gd name="T20" fmla="*/ 106 w 152"/>
                <a:gd name="T21" fmla="*/ 46 h 162"/>
                <a:gd name="T22" fmla="*/ 103 w 152"/>
                <a:gd name="T23" fmla="*/ 51 h 162"/>
                <a:gd name="T24" fmla="*/ 82 w 152"/>
                <a:gd name="T25" fmla="*/ 49 h 162"/>
                <a:gd name="T26" fmla="*/ 56 w 152"/>
                <a:gd name="T27" fmla="*/ 39 h 162"/>
                <a:gd name="T28" fmla="*/ 20 w 152"/>
                <a:gd name="T29" fmla="*/ 1 h 162"/>
                <a:gd name="T30" fmla="*/ 19 w 152"/>
                <a:gd name="T31" fmla="*/ 2 h 162"/>
                <a:gd name="T32" fmla="*/ 36 w 152"/>
                <a:gd name="T33" fmla="*/ 22 h 162"/>
                <a:gd name="T34" fmla="*/ 19 w 152"/>
                <a:gd name="T35" fmla="*/ 77 h 162"/>
                <a:gd name="T36" fmla="*/ 5 w 152"/>
                <a:gd name="T37" fmla="*/ 78 h 162"/>
                <a:gd name="T38" fmla="*/ 6 w 152"/>
                <a:gd name="T39" fmla="*/ 96 h 162"/>
                <a:gd name="T40" fmla="*/ 20 w 152"/>
                <a:gd name="T41" fmla="*/ 96 h 162"/>
                <a:gd name="T42" fmla="*/ 22 w 152"/>
                <a:gd name="T43" fmla="*/ 80 h 162"/>
                <a:gd name="T44" fmla="*/ 38 w 152"/>
                <a:gd name="T45" fmla="*/ 24 h 162"/>
                <a:gd name="T46" fmla="*/ 70 w 152"/>
                <a:gd name="T47" fmla="*/ 66 h 162"/>
                <a:gd name="T48" fmla="*/ 54 w 152"/>
                <a:gd name="T49" fmla="*/ 115 h 162"/>
                <a:gd name="T50" fmla="*/ 52 w 152"/>
                <a:gd name="T51" fmla="*/ 114 h 162"/>
                <a:gd name="T52" fmla="*/ 50 w 152"/>
                <a:gd name="T53" fmla="*/ 115 h 162"/>
                <a:gd name="T54" fmla="*/ 37 w 152"/>
                <a:gd name="T55" fmla="*/ 118 h 162"/>
                <a:gd name="T56" fmla="*/ 41 w 152"/>
                <a:gd name="T57" fmla="*/ 135 h 162"/>
                <a:gd name="T58" fmla="*/ 57 w 152"/>
                <a:gd name="T59" fmla="*/ 132 h 162"/>
                <a:gd name="T60" fmla="*/ 56 w 152"/>
                <a:gd name="T61" fmla="*/ 118 h 162"/>
                <a:gd name="T62" fmla="*/ 72 w 152"/>
                <a:gd name="T63" fmla="*/ 69 h 162"/>
                <a:gd name="T64" fmla="*/ 94 w 152"/>
                <a:gd name="T65" fmla="*/ 115 h 162"/>
                <a:gd name="T66" fmla="*/ 85 w 152"/>
                <a:gd name="T67" fmla="*/ 136 h 162"/>
                <a:gd name="T68" fmla="*/ 84 w 152"/>
                <a:gd name="T69" fmla="*/ 135 h 162"/>
                <a:gd name="T70" fmla="*/ 72 w 152"/>
                <a:gd name="T71" fmla="*/ 144 h 162"/>
                <a:gd name="T72" fmla="*/ 79 w 152"/>
                <a:gd name="T73" fmla="*/ 157 h 162"/>
                <a:gd name="T74" fmla="*/ 89 w 152"/>
                <a:gd name="T75" fmla="*/ 150 h 162"/>
                <a:gd name="T76" fmla="*/ 87 w 152"/>
                <a:gd name="T77" fmla="*/ 138 h 162"/>
                <a:gd name="T78" fmla="*/ 96 w 152"/>
                <a:gd name="T79" fmla="*/ 118 h 162"/>
                <a:gd name="T80" fmla="*/ 105 w 152"/>
                <a:gd name="T81" fmla="*/ 144 h 162"/>
                <a:gd name="T82" fmla="*/ 104 w 152"/>
                <a:gd name="T83" fmla="*/ 155 h 162"/>
                <a:gd name="T84" fmla="*/ 118 w 152"/>
                <a:gd name="T85" fmla="*/ 158 h 162"/>
                <a:gd name="T86" fmla="*/ 122 w 152"/>
                <a:gd name="T87" fmla="*/ 146 h 162"/>
                <a:gd name="T88" fmla="*/ 108 w 152"/>
                <a:gd name="T89" fmla="*/ 141 h 162"/>
                <a:gd name="T90" fmla="*/ 90 w 152"/>
                <a:gd name="T91" fmla="*/ 94 h 162"/>
                <a:gd name="T92" fmla="*/ 126 w 152"/>
                <a:gd name="T93" fmla="*/ 110 h 162"/>
                <a:gd name="T94" fmla="*/ 125 w 152"/>
                <a:gd name="T95" fmla="*/ 111 h 162"/>
                <a:gd name="T96" fmla="*/ 125 w 152"/>
                <a:gd name="T97" fmla="*/ 112 h 162"/>
                <a:gd name="T98" fmla="*/ 132 w 152"/>
                <a:gd name="T99" fmla="*/ 126 h 162"/>
                <a:gd name="T100" fmla="*/ 151 w 152"/>
                <a:gd name="T101" fmla="*/ 117 h 162"/>
                <a:gd name="T102" fmla="*/ 142 w 152"/>
                <a:gd name="T103" fmla="*/ 103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52" h="162">
                  <a:moveTo>
                    <a:pt x="142" y="103"/>
                  </a:moveTo>
                  <a:cubicBezTo>
                    <a:pt x="137" y="101"/>
                    <a:pt x="132" y="102"/>
                    <a:pt x="129" y="105"/>
                  </a:cubicBezTo>
                  <a:cubicBezTo>
                    <a:pt x="114" y="102"/>
                    <a:pt x="101" y="99"/>
                    <a:pt x="88" y="89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0" y="74"/>
                    <a:pt x="71" y="59"/>
                    <a:pt x="60" y="45"/>
                  </a:cubicBezTo>
                  <a:cubicBezTo>
                    <a:pt x="72" y="52"/>
                    <a:pt x="88" y="55"/>
                    <a:pt x="102" y="55"/>
                  </a:cubicBezTo>
                  <a:cubicBezTo>
                    <a:pt x="101" y="58"/>
                    <a:pt x="101" y="61"/>
                    <a:pt x="101" y="63"/>
                  </a:cubicBezTo>
                  <a:cubicBezTo>
                    <a:pt x="103" y="72"/>
                    <a:pt x="114" y="74"/>
                    <a:pt x="120" y="69"/>
                  </a:cubicBezTo>
                  <a:cubicBezTo>
                    <a:pt x="126" y="65"/>
                    <a:pt x="127" y="55"/>
                    <a:pt x="125" y="49"/>
                  </a:cubicBezTo>
                  <a:cubicBezTo>
                    <a:pt x="122" y="41"/>
                    <a:pt x="113" y="39"/>
                    <a:pt x="106" y="45"/>
                  </a:cubicBezTo>
                  <a:cubicBezTo>
                    <a:pt x="106" y="45"/>
                    <a:pt x="106" y="46"/>
                    <a:pt x="106" y="46"/>
                  </a:cubicBezTo>
                  <a:cubicBezTo>
                    <a:pt x="105" y="48"/>
                    <a:pt x="104" y="49"/>
                    <a:pt x="103" y="51"/>
                  </a:cubicBezTo>
                  <a:cubicBezTo>
                    <a:pt x="96" y="50"/>
                    <a:pt x="89" y="50"/>
                    <a:pt x="82" y="49"/>
                  </a:cubicBezTo>
                  <a:cubicBezTo>
                    <a:pt x="72" y="47"/>
                    <a:pt x="64" y="44"/>
                    <a:pt x="56" y="39"/>
                  </a:cubicBezTo>
                  <a:cubicBezTo>
                    <a:pt x="45" y="25"/>
                    <a:pt x="33" y="12"/>
                    <a:pt x="20" y="1"/>
                  </a:cubicBezTo>
                  <a:cubicBezTo>
                    <a:pt x="19" y="0"/>
                    <a:pt x="19" y="1"/>
                    <a:pt x="19" y="2"/>
                  </a:cubicBezTo>
                  <a:cubicBezTo>
                    <a:pt x="25" y="9"/>
                    <a:pt x="30" y="15"/>
                    <a:pt x="36" y="22"/>
                  </a:cubicBezTo>
                  <a:cubicBezTo>
                    <a:pt x="36" y="42"/>
                    <a:pt x="26" y="59"/>
                    <a:pt x="19" y="77"/>
                  </a:cubicBezTo>
                  <a:cubicBezTo>
                    <a:pt x="15" y="74"/>
                    <a:pt x="9" y="74"/>
                    <a:pt x="5" y="78"/>
                  </a:cubicBezTo>
                  <a:cubicBezTo>
                    <a:pt x="1" y="83"/>
                    <a:pt x="0" y="92"/>
                    <a:pt x="6" y="96"/>
                  </a:cubicBezTo>
                  <a:cubicBezTo>
                    <a:pt x="10" y="99"/>
                    <a:pt x="16" y="99"/>
                    <a:pt x="20" y="96"/>
                  </a:cubicBezTo>
                  <a:cubicBezTo>
                    <a:pt x="24" y="92"/>
                    <a:pt x="25" y="84"/>
                    <a:pt x="22" y="80"/>
                  </a:cubicBezTo>
                  <a:cubicBezTo>
                    <a:pt x="31" y="64"/>
                    <a:pt x="39" y="42"/>
                    <a:pt x="38" y="24"/>
                  </a:cubicBezTo>
                  <a:cubicBezTo>
                    <a:pt x="49" y="37"/>
                    <a:pt x="60" y="51"/>
                    <a:pt x="70" y="66"/>
                  </a:cubicBezTo>
                  <a:cubicBezTo>
                    <a:pt x="71" y="85"/>
                    <a:pt x="62" y="100"/>
                    <a:pt x="54" y="115"/>
                  </a:cubicBezTo>
                  <a:cubicBezTo>
                    <a:pt x="53" y="115"/>
                    <a:pt x="53" y="115"/>
                    <a:pt x="52" y="114"/>
                  </a:cubicBezTo>
                  <a:cubicBezTo>
                    <a:pt x="51" y="114"/>
                    <a:pt x="51" y="114"/>
                    <a:pt x="50" y="115"/>
                  </a:cubicBezTo>
                  <a:cubicBezTo>
                    <a:pt x="46" y="114"/>
                    <a:pt x="40" y="115"/>
                    <a:pt x="37" y="118"/>
                  </a:cubicBezTo>
                  <a:cubicBezTo>
                    <a:pt x="32" y="123"/>
                    <a:pt x="37" y="131"/>
                    <a:pt x="41" y="135"/>
                  </a:cubicBezTo>
                  <a:cubicBezTo>
                    <a:pt x="46" y="138"/>
                    <a:pt x="53" y="136"/>
                    <a:pt x="57" y="132"/>
                  </a:cubicBezTo>
                  <a:cubicBezTo>
                    <a:pt x="60" y="127"/>
                    <a:pt x="59" y="122"/>
                    <a:pt x="56" y="118"/>
                  </a:cubicBezTo>
                  <a:cubicBezTo>
                    <a:pt x="66" y="104"/>
                    <a:pt x="74" y="86"/>
                    <a:pt x="72" y="69"/>
                  </a:cubicBezTo>
                  <a:cubicBezTo>
                    <a:pt x="81" y="84"/>
                    <a:pt x="88" y="99"/>
                    <a:pt x="94" y="115"/>
                  </a:cubicBezTo>
                  <a:cubicBezTo>
                    <a:pt x="92" y="122"/>
                    <a:pt x="88" y="129"/>
                    <a:pt x="85" y="136"/>
                  </a:cubicBezTo>
                  <a:cubicBezTo>
                    <a:pt x="85" y="136"/>
                    <a:pt x="85" y="135"/>
                    <a:pt x="84" y="135"/>
                  </a:cubicBezTo>
                  <a:cubicBezTo>
                    <a:pt x="79" y="135"/>
                    <a:pt x="73" y="139"/>
                    <a:pt x="72" y="144"/>
                  </a:cubicBezTo>
                  <a:cubicBezTo>
                    <a:pt x="72" y="149"/>
                    <a:pt x="74" y="156"/>
                    <a:pt x="79" y="157"/>
                  </a:cubicBezTo>
                  <a:cubicBezTo>
                    <a:pt x="83" y="157"/>
                    <a:pt x="87" y="154"/>
                    <a:pt x="89" y="150"/>
                  </a:cubicBezTo>
                  <a:cubicBezTo>
                    <a:pt x="91" y="146"/>
                    <a:pt x="90" y="141"/>
                    <a:pt x="87" y="138"/>
                  </a:cubicBezTo>
                  <a:cubicBezTo>
                    <a:pt x="91" y="132"/>
                    <a:pt x="94" y="125"/>
                    <a:pt x="96" y="118"/>
                  </a:cubicBezTo>
                  <a:cubicBezTo>
                    <a:pt x="99" y="126"/>
                    <a:pt x="102" y="135"/>
                    <a:pt x="105" y="144"/>
                  </a:cubicBezTo>
                  <a:cubicBezTo>
                    <a:pt x="102" y="147"/>
                    <a:pt x="101" y="151"/>
                    <a:pt x="104" y="155"/>
                  </a:cubicBezTo>
                  <a:cubicBezTo>
                    <a:pt x="108" y="160"/>
                    <a:pt x="113" y="162"/>
                    <a:pt x="118" y="158"/>
                  </a:cubicBezTo>
                  <a:cubicBezTo>
                    <a:pt x="121" y="155"/>
                    <a:pt x="123" y="150"/>
                    <a:pt x="122" y="146"/>
                  </a:cubicBezTo>
                  <a:cubicBezTo>
                    <a:pt x="120" y="140"/>
                    <a:pt x="113" y="140"/>
                    <a:pt x="108" y="141"/>
                  </a:cubicBezTo>
                  <a:cubicBezTo>
                    <a:pt x="103" y="125"/>
                    <a:pt x="97" y="109"/>
                    <a:pt x="90" y="94"/>
                  </a:cubicBezTo>
                  <a:cubicBezTo>
                    <a:pt x="100" y="102"/>
                    <a:pt x="113" y="108"/>
                    <a:pt x="126" y="110"/>
                  </a:cubicBezTo>
                  <a:cubicBezTo>
                    <a:pt x="126" y="110"/>
                    <a:pt x="125" y="111"/>
                    <a:pt x="125" y="111"/>
                  </a:cubicBezTo>
                  <a:cubicBezTo>
                    <a:pt x="125" y="111"/>
                    <a:pt x="125" y="112"/>
                    <a:pt x="125" y="112"/>
                  </a:cubicBezTo>
                  <a:cubicBezTo>
                    <a:pt x="124" y="118"/>
                    <a:pt x="126" y="124"/>
                    <a:pt x="132" y="126"/>
                  </a:cubicBezTo>
                  <a:cubicBezTo>
                    <a:pt x="139" y="128"/>
                    <a:pt x="150" y="125"/>
                    <a:pt x="151" y="117"/>
                  </a:cubicBezTo>
                  <a:cubicBezTo>
                    <a:pt x="152" y="111"/>
                    <a:pt x="147" y="105"/>
                    <a:pt x="142" y="103"/>
                  </a:cubicBezTo>
                  <a:close/>
                </a:path>
              </a:pathLst>
            </a:custGeom>
            <a:solidFill>
              <a:srgbClr val="7F7E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1" name="Freeform 99"/>
            <p:cNvSpPr/>
            <p:nvPr/>
          </p:nvSpPr>
          <p:spPr bwMode="auto">
            <a:xfrm>
              <a:off x="1260" y="2517"/>
              <a:ext cx="413" cy="336"/>
            </a:xfrm>
            <a:custGeom>
              <a:avLst/>
              <a:gdLst>
                <a:gd name="T0" fmla="*/ 237 w 239"/>
                <a:gd name="T1" fmla="*/ 42 h 194"/>
                <a:gd name="T2" fmla="*/ 188 w 239"/>
                <a:gd name="T3" fmla="*/ 43 h 194"/>
                <a:gd name="T4" fmla="*/ 153 w 239"/>
                <a:gd name="T5" fmla="*/ 64 h 194"/>
                <a:gd name="T6" fmla="*/ 140 w 239"/>
                <a:gd name="T7" fmla="*/ 1 h 194"/>
                <a:gd name="T8" fmla="*/ 137 w 239"/>
                <a:gd name="T9" fmla="*/ 1 h 194"/>
                <a:gd name="T10" fmla="*/ 143 w 239"/>
                <a:gd name="T11" fmla="*/ 79 h 194"/>
                <a:gd name="T12" fmla="*/ 143 w 239"/>
                <a:gd name="T13" fmla="*/ 81 h 194"/>
                <a:gd name="T14" fmla="*/ 142 w 239"/>
                <a:gd name="T15" fmla="*/ 82 h 194"/>
                <a:gd name="T16" fmla="*/ 115 w 239"/>
                <a:gd name="T17" fmla="*/ 115 h 194"/>
                <a:gd name="T18" fmla="*/ 83 w 239"/>
                <a:gd name="T19" fmla="*/ 147 h 194"/>
                <a:gd name="T20" fmla="*/ 1 w 239"/>
                <a:gd name="T21" fmla="*/ 192 h 194"/>
                <a:gd name="T22" fmla="*/ 1 w 239"/>
                <a:gd name="T23" fmla="*/ 194 h 194"/>
                <a:gd name="T24" fmla="*/ 81 w 239"/>
                <a:gd name="T25" fmla="*/ 155 h 194"/>
                <a:gd name="T26" fmla="*/ 116 w 239"/>
                <a:gd name="T27" fmla="*/ 120 h 194"/>
                <a:gd name="T28" fmla="*/ 145 w 239"/>
                <a:gd name="T29" fmla="*/ 83 h 194"/>
                <a:gd name="T30" fmla="*/ 146 w 239"/>
                <a:gd name="T31" fmla="*/ 83 h 194"/>
                <a:gd name="T32" fmla="*/ 146 w 239"/>
                <a:gd name="T33" fmla="*/ 83 h 194"/>
                <a:gd name="T34" fmla="*/ 147 w 239"/>
                <a:gd name="T35" fmla="*/ 81 h 194"/>
                <a:gd name="T36" fmla="*/ 200 w 239"/>
                <a:gd name="T37" fmla="*/ 79 h 194"/>
                <a:gd name="T38" fmla="*/ 239 w 239"/>
                <a:gd name="T39" fmla="*/ 44 h 194"/>
                <a:gd name="T40" fmla="*/ 237 w 239"/>
                <a:gd name="T41" fmla="*/ 42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9" h="194">
                  <a:moveTo>
                    <a:pt x="237" y="42"/>
                  </a:moveTo>
                  <a:cubicBezTo>
                    <a:pt x="223" y="34"/>
                    <a:pt x="202" y="38"/>
                    <a:pt x="188" y="43"/>
                  </a:cubicBezTo>
                  <a:cubicBezTo>
                    <a:pt x="175" y="47"/>
                    <a:pt x="163" y="55"/>
                    <a:pt x="153" y="64"/>
                  </a:cubicBezTo>
                  <a:cubicBezTo>
                    <a:pt x="158" y="42"/>
                    <a:pt x="154" y="15"/>
                    <a:pt x="140" y="1"/>
                  </a:cubicBezTo>
                  <a:cubicBezTo>
                    <a:pt x="139" y="0"/>
                    <a:pt x="138" y="0"/>
                    <a:pt x="137" y="1"/>
                  </a:cubicBezTo>
                  <a:cubicBezTo>
                    <a:pt x="123" y="22"/>
                    <a:pt x="123" y="62"/>
                    <a:pt x="143" y="79"/>
                  </a:cubicBezTo>
                  <a:cubicBezTo>
                    <a:pt x="143" y="80"/>
                    <a:pt x="143" y="80"/>
                    <a:pt x="143" y="81"/>
                  </a:cubicBezTo>
                  <a:cubicBezTo>
                    <a:pt x="142" y="81"/>
                    <a:pt x="142" y="82"/>
                    <a:pt x="142" y="82"/>
                  </a:cubicBezTo>
                  <a:cubicBezTo>
                    <a:pt x="133" y="93"/>
                    <a:pt x="125" y="104"/>
                    <a:pt x="115" y="115"/>
                  </a:cubicBezTo>
                  <a:cubicBezTo>
                    <a:pt x="105" y="126"/>
                    <a:pt x="94" y="137"/>
                    <a:pt x="83" y="147"/>
                  </a:cubicBezTo>
                  <a:cubicBezTo>
                    <a:pt x="58" y="169"/>
                    <a:pt x="32" y="183"/>
                    <a:pt x="1" y="192"/>
                  </a:cubicBezTo>
                  <a:cubicBezTo>
                    <a:pt x="0" y="192"/>
                    <a:pt x="0" y="194"/>
                    <a:pt x="1" y="194"/>
                  </a:cubicBezTo>
                  <a:cubicBezTo>
                    <a:pt x="31" y="192"/>
                    <a:pt x="59" y="173"/>
                    <a:pt x="81" y="155"/>
                  </a:cubicBezTo>
                  <a:cubicBezTo>
                    <a:pt x="93" y="144"/>
                    <a:pt x="105" y="132"/>
                    <a:pt x="116" y="120"/>
                  </a:cubicBezTo>
                  <a:cubicBezTo>
                    <a:pt x="126" y="109"/>
                    <a:pt x="137" y="97"/>
                    <a:pt x="145" y="83"/>
                  </a:cubicBezTo>
                  <a:cubicBezTo>
                    <a:pt x="146" y="83"/>
                    <a:pt x="146" y="83"/>
                    <a:pt x="146" y="83"/>
                  </a:cubicBezTo>
                  <a:cubicBezTo>
                    <a:pt x="146" y="83"/>
                    <a:pt x="146" y="83"/>
                    <a:pt x="146" y="83"/>
                  </a:cubicBezTo>
                  <a:cubicBezTo>
                    <a:pt x="146" y="82"/>
                    <a:pt x="146" y="81"/>
                    <a:pt x="147" y="81"/>
                  </a:cubicBezTo>
                  <a:cubicBezTo>
                    <a:pt x="164" y="87"/>
                    <a:pt x="183" y="86"/>
                    <a:pt x="200" y="79"/>
                  </a:cubicBezTo>
                  <a:cubicBezTo>
                    <a:pt x="215" y="73"/>
                    <a:pt x="233" y="60"/>
                    <a:pt x="239" y="44"/>
                  </a:cubicBezTo>
                  <a:cubicBezTo>
                    <a:pt x="239" y="43"/>
                    <a:pt x="238" y="42"/>
                    <a:pt x="237" y="42"/>
                  </a:cubicBezTo>
                  <a:close/>
                </a:path>
              </a:pathLst>
            </a:custGeom>
            <a:solidFill>
              <a:srgbClr val="7F7E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2" name="Freeform 100"/>
            <p:cNvSpPr/>
            <p:nvPr/>
          </p:nvSpPr>
          <p:spPr bwMode="auto">
            <a:xfrm>
              <a:off x="1626" y="2230"/>
              <a:ext cx="437" cy="608"/>
            </a:xfrm>
            <a:custGeom>
              <a:avLst/>
              <a:gdLst>
                <a:gd name="T0" fmla="*/ 236 w 253"/>
                <a:gd name="T1" fmla="*/ 151 h 351"/>
                <a:gd name="T2" fmla="*/ 169 w 253"/>
                <a:gd name="T3" fmla="*/ 159 h 351"/>
                <a:gd name="T4" fmla="*/ 128 w 253"/>
                <a:gd name="T5" fmla="*/ 189 h 351"/>
                <a:gd name="T6" fmla="*/ 116 w 253"/>
                <a:gd name="T7" fmla="*/ 202 h 351"/>
                <a:gd name="T8" fmla="*/ 128 w 253"/>
                <a:gd name="T9" fmla="*/ 165 h 351"/>
                <a:gd name="T10" fmla="*/ 128 w 253"/>
                <a:gd name="T11" fmla="*/ 165 h 351"/>
                <a:gd name="T12" fmla="*/ 129 w 253"/>
                <a:gd name="T13" fmla="*/ 165 h 351"/>
                <a:gd name="T14" fmla="*/ 130 w 253"/>
                <a:gd name="T15" fmla="*/ 165 h 351"/>
                <a:gd name="T16" fmla="*/ 213 w 253"/>
                <a:gd name="T17" fmla="*/ 62 h 351"/>
                <a:gd name="T18" fmla="*/ 208 w 253"/>
                <a:gd name="T19" fmla="*/ 16 h 351"/>
                <a:gd name="T20" fmla="*/ 167 w 253"/>
                <a:gd name="T21" fmla="*/ 3 h 351"/>
                <a:gd name="T22" fmla="*/ 112 w 253"/>
                <a:gd name="T23" fmla="*/ 72 h 351"/>
                <a:gd name="T24" fmla="*/ 127 w 253"/>
                <a:gd name="T25" fmla="*/ 164 h 351"/>
                <a:gd name="T26" fmla="*/ 126 w 253"/>
                <a:gd name="T27" fmla="*/ 164 h 351"/>
                <a:gd name="T28" fmla="*/ 105 w 253"/>
                <a:gd name="T29" fmla="*/ 213 h 351"/>
                <a:gd name="T30" fmla="*/ 80 w 253"/>
                <a:gd name="T31" fmla="*/ 266 h 351"/>
                <a:gd name="T32" fmla="*/ 1 w 253"/>
                <a:gd name="T33" fmla="*/ 350 h 351"/>
                <a:gd name="T34" fmla="*/ 1 w 253"/>
                <a:gd name="T35" fmla="*/ 351 h 351"/>
                <a:gd name="T36" fmla="*/ 81 w 253"/>
                <a:gd name="T37" fmla="*/ 273 h 351"/>
                <a:gd name="T38" fmla="*/ 107 w 253"/>
                <a:gd name="T39" fmla="*/ 221 h 351"/>
                <a:gd name="T40" fmla="*/ 110 w 253"/>
                <a:gd name="T41" fmla="*/ 214 h 351"/>
                <a:gd name="T42" fmla="*/ 204 w 253"/>
                <a:gd name="T43" fmla="*/ 221 h 351"/>
                <a:gd name="T44" fmla="*/ 236 w 253"/>
                <a:gd name="T45" fmla="*/ 151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53" h="351">
                  <a:moveTo>
                    <a:pt x="236" y="151"/>
                  </a:moveTo>
                  <a:cubicBezTo>
                    <a:pt x="222" y="129"/>
                    <a:pt x="184" y="150"/>
                    <a:pt x="169" y="159"/>
                  </a:cubicBezTo>
                  <a:cubicBezTo>
                    <a:pt x="154" y="167"/>
                    <a:pt x="140" y="177"/>
                    <a:pt x="128" y="189"/>
                  </a:cubicBezTo>
                  <a:cubicBezTo>
                    <a:pt x="124" y="193"/>
                    <a:pt x="119" y="197"/>
                    <a:pt x="116" y="202"/>
                  </a:cubicBezTo>
                  <a:cubicBezTo>
                    <a:pt x="121" y="190"/>
                    <a:pt x="125" y="178"/>
                    <a:pt x="128" y="165"/>
                  </a:cubicBezTo>
                  <a:cubicBezTo>
                    <a:pt x="128" y="165"/>
                    <a:pt x="128" y="165"/>
                    <a:pt x="128" y="165"/>
                  </a:cubicBezTo>
                  <a:cubicBezTo>
                    <a:pt x="128" y="165"/>
                    <a:pt x="129" y="165"/>
                    <a:pt x="129" y="165"/>
                  </a:cubicBezTo>
                  <a:cubicBezTo>
                    <a:pt x="129" y="165"/>
                    <a:pt x="130" y="165"/>
                    <a:pt x="130" y="165"/>
                  </a:cubicBezTo>
                  <a:cubicBezTo>
                    <a:pt x="168" y="139"/>
                    <a:pt x="203" y="108"/>
                    <a:pt x="213" y="62"/>
                  </a:cubicBezTo>
                  <a:cubicBezTo>
                    <a:pt x="216" y="47"/>
                    <a:pt x="216" y="30"/>
                    <a:pt x="208" y="16"/>
                  </a:cubicBezTo>
                  <a:cubicBezTo>
                    <a:pt x="199" y="2"/>
                    <a:pt x="182" y="0"/>
                    <a:pt x="167" y="3"/>
                  </a:cubicBezTo>
                  <a:cubicBezTo>
                    <a:pt x="133" y="8"/>
                    <a:pt x="117" y="42"/>
                    <a:pt x="112" y="72"/>
                  </a:cubicBezTo>
                  <a:cubicBezTo>
                    <a:pt x="107" y="101"/>
                    <a:pt x="108" y="139"/>
                    <a:pt x="127" y="164"/>
                  </a:cubicBezTo>
                  <a:cubicBezTo>
                    <a:pt x="126" y="164"/>
                    <a:pt x="126" y="164"/>
                    <a:pt x="126" y="164"/>
                  </a:cubicBezTo>
                  <a:cubicBezTo>
                    <a:pt x="118" y="180"/>
                    <a:pt x="112" y="197"/>
                    <a:pt x="105" y="213"/>
                  </a:cubicBezTo>
                  <a:cubicBezTo>
                    <a:pt x="98" y="231"/>
                    <a:pt x="90" y="249"/>
                    <a:pt x="80" y="266"/>
                  </a:cubicBezTo>
                  <a:cubicBezTo>
                    <a:pt x="61" y="301"/>
                    <a:pt x="34" y="328"/>
                    <a:pt x="1" y="350"/>
                  </a:cubicBezTo>
                  <a:cubicBezTo>
                    <a:pt x="0" y="350"/>
                    <a:pt x="1" y="351"/>
                    <a:pt x="1" y="351"/>
                  </a:cubicBezTo>
                  <a:cubicBezTo>
                    <a:pt x="36" y="335"/>
                    <a:pt x="62" y="305"/>
                    <a:pt x="81" y="273"/>
                  </a:cubicBezTo>
                  <a:cubicBezTo>
                    <a:pt x="91" y="257"/>
                    <a:pt x="100" y="239"/>
                    <a:pt x="107" y="221"/>
                  </a:cubicBezTo>
                  <a:cubicBezTo>
                    <a:pt x="108" y="219"/>
                    <a:pt x="109" y="216"/>
                    <a:pt x="110" y="214"/>
                  </a:cubicBezTo>
                  <a:cubicBezTo>
                    <a:pt x="136" y="233"/>
                    <a:pt x="176" y="233"/>
                    <a:pt x="204" y="221"/>
                  </a:cubicBezTo>
                  <a:cubicBezTo>
                    <a:pt x="229" y="211"/>
                    <a:pt x="253" y="178"/>
                    <a:pt x="236" y="151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3" name="Freeform 101"/>
            <p:cNvSpPr/>
            <p:nvPr/>
          </p:nvSpPr>
          <p:spPr bwMode="auto">
            <a:xfrm>
              <a:off x="1675" y="2897"/>
              <a:ext cx="0" cy="2"/>
            </a:xfrm>
            <a:custGeom>
              <a:avLst/>
              <a:gdLst>
                <a:gd name="T0" fmla="*/ 0 h 2"/>
                <a:gd name="T1" fmla="*/ 2 h 2"/>
                <a:gd name="T2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4" name="Freeform 102"/>
            <p:cNvSpPr/>
            <p:nvPr/>
          </p:nvSpPr>
          <p:spPr bwMode="auto">
            <a:xfrm>
              <a:off x="1768" y="2911"/>
              <a:ext cx="256" cy="294"/>
            </a:xfrm>
            <a:custGeom>
              <a:avLst/>
              <a:gdLst>
                <a:gd name="T0" fmla="*/ 129 w 148"/>
                <a:gd name="T1" fmla="*/ 39 h 170"/>
                <a:gd name="T2" fmla="*/ 140 w 148"/>
                <a:gd name="T3" fmla="*/ 9 h 170"/>
                <a:gd name="T4" fmla="*/ 116 w 148"/>
                <a:gd name="T5" fmla="*/ 1 h 170"/>
                <a:gd name="T6" fmla="*/ 75 w 148"/>
                <a:gd name="T7" fmla="*/ 20 h 170"/>
                <a:gd name="T8" fmla="*/ 31 w 148"/>
                <a:gd name="T9" fmla="*/ 60 h 170"/>
                <a:gd name="T10" fmla="*/ 31 w 148"/>
                <a:gd name="T11" fmla="*/ 60 h 170"/>
                <a:gd name="T12" fmla="*/ 32 w 148"/>
                <a:gd name="T13" fmla="*/ 60 h 170"/>
                <a:gd name="T14" fmla="*/ 38 w 148"/>
                <a:gd name="T15" fmla="*/ 164 h 170"/>
                <a:gd name="T16" fmla="*/ 67 w 148"/>
                <a:gd name="T17" fmla="*/ 149 h 170"/>
                <a:gd name="T18" fmla="*/ 76 w 148"/>
                <a:gd name="T19" fmla="*/ 146 h 170"/>
                <a:gd name="T20" fmla="*/ 88 w 148"/>
                <a:gd name="T21" fmla="*/ 142 h 170"/>
                <a:gd name="T22" fmla="*/ 99 w 148"/>
                <a:gd name="T23" fmla="*/ 121 h 170"/>
                <a:gd name="T24" fmla="*/ 99 w 148"/>
                <a:gd name="T25" fmla="*/ 121 h 170"/>
                <a:gd name="T26" fmla="*/ 120 w 148"/>
                <a:gd name="T27" fmla="*/ 88 h 170"/>
                <a:gd name="T28" fmla="*/ 144 w 148"/>
                <a:gd name="T29" fmla="*/ 69 h 170"/>
                <a:gd name="T30" fmla="*/ 129 w 148"/>
                <a:gd name="T31" fmla="*/ 39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8" h="170">
                  <a:moveTo>
                    <a:pt x="129" y="39"/>
                  </a:moveTo>
                  <a:cubicBezTo>
                    <a:pt x="135" y="31"/>
                    <a:pt x="144" y="20"/>
                    <a:pt x="140" y="9"/>
                  </a:cubicBezTo>
                  <a:cubicBezTo>
                    <a:pt x="137" y="0"/>
                    <a:pt x="124" y="0"/>
                    <a:pt x="116" y="1"/>
                  </a:cubicBezTo>
                  <a:cubicBezTo>
                    <a:pt x="101" y="3"/>
                    <a:pt x="87" y="11"/>
                    <a:pt x="75" y="20"/>
                  </a:cubicBezTo>
                  <a:cubicBezTo>
                    <a:pt x="60" y="33"/>
                    <a:pt x="48" y="50"/>
                    <a:pt x="31" y="60"/>
                  </a:cubicBezTo>
                  <a:cubicBezTo>
                    <a:pt x="30" y="60"/>
                    <a:pt x="31" y="61"/>
                    <a:pt x="31" y="60"/>
                  </a:cubicBezTo>
                  <a:cubicBezTo>
                    <a:pt x="32" y="60"/>
                    <a:pt x="32" y="60"/>
                    <a:pt x="32" y="60"/>
                  </a:cubicBezTo>
                  <a:cubicBezTo>
                    <a:pt x="14" y="86"/>
                    <a:pt x="0" y="147"/>
                    <a:pt x="38" y="164"/>
                  </a:cubicBezTo>
                  <a:cubicBezTo>
                    <a:pt x="51" y="170"/>
                    <a:pt x="61" y="161"/>
                    <a:pt x="67" y="149"/>
                  </a:cubicBezTo>
                  <a:cubicBezTo>
                    <a:pt x="69" y="144"/>
                    <a:pt x="71" y="146"/>
                    <a:pt x="76" y="146"/>
                  </a:cubicBezTo>
                  <a:cubicBezTo>
                    <a:pt x="80" y="146"/>
                    <a:pt x="84" y="144"/>
                    <a:pt x="88" y="142"/>
                  </a:cubicBezTo>
                  <a:cubicBezTo>
                    <a:pt x="94" y="138"/>
                    <a:pt x="100" y="129"/>
                    <a:pt x="99" y="121"/>
                  </a:cubicBezTo>
                  <a:cubicBezTo>
                    <a:pt x="99" y="121"/>
                    <a:pt x="99" y="121"/>
                    <a:pt x="99" y="121"/>
                  </a:cubicBezTo>
                  <a:cubicBezTo>
                    <a:pt x="112" y="120"/>
                    <a:pt x="127" y="100"/>
                    <a:pt x="120" y="88"/>
                  </a:cubicBezTo>
                  <a:cubicBezTo>
                    <a:pt x="131" y="88"/>
                    <a:pt x="141" y="80"/>
                    <a:pt x="144" y="69"/>
                  </a:cubicBezTo>
                  <a:cubicBezTo>
                    <a:pt x="148" y="56"/>
                    <a:pt x="140" y="44"/>
                    <a:pt x="129" y="39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5" name="Freeform 103"/>
            <p:cNvSpPr/>
            <p:nvPr/>
          </p:nvSpPr>
          <p:spPr bwMode="auto">
            <a:xfrm>
              <a:off x="1571" y="2853"/>
              <a:ext cx="361" cy="279"/>
            </a:xfrm>
            <a:custGeom>
              <a:avLst/>
              <a:gdLst>
                <a:gd name="T0" fmla="*/ 186 w 209"/>
                <a:gd name="T1" fmla="*/ 57 h 161"/>
                <a:gd name="T2" fmla="*/ 162 w 209"/>
                <a:gd name="T3" fmla="*/ 69 h 161"/>
                <a:gd name="T4" fmla="*/ 144 w 209"/>
                <a:gd name="T5" fmla="*/ 86 h 161"/>
                <a:gd name="T6" fmla="*/ 82 w 209"/>
                <a:gd name="T7" fmla="*/ 35 h 161"/>
                <a:gd name="T8" fmla="*/ 2 w 209"/>
                <a:gd name="T9" fmla="*/ 0 h 161"/>
                <a:gd name="T10" fmla="*/ 1 w 209"/>
                <a:gd name="T11" fmla="*/ 2 h 161"/>
                <a:gd name="T12" fmla="*/ 29 w 209"/>
                <a:gd name="T13" fmla="*/ 17 h 161"/>
                <a:gd name="T14" fmla="*/ 71 w 209"/>
                <a:gd name="T15" fmla="*/ 34 h 161"/>
                <a:gd name="T16" fmla="*/ 110 w 209"/>
                <a:gd name="T17" fmla="*/ 59 h 161"/>
                <a:gd name="T18" fmla="*/ 142 w 209"/>
                <a:gd name="T19" fmla="*/ 89 h 161"/>
                <a:gd name="T20" fmla="*/ 142 w 209"/>
                <a:gd name="T21" fmla="*/ 89 h 161"/>
                <a:gd name="T22" fmla="*/ 141 w 209"/>
                <a:gd name="T23" fmla="*/ 91 h 161"/>
                <a:gd name="T24" fmla="*/ 140 w 209"/>
                <a:gd name="T25" fmla="*/ 148 h 161"/>
                <a:gd name="T26" fmla="*/ 166 w 209"/>
                <a:gd name="T27" fmla="*/ 131 h 161"/>
                <a:gd name="T28" fmla="*/ 187 w 209"/>
                <a:gd name="T29" fmla="*/ 118 h 161"/>
                <a:gd name="T30" fmla="*/ 187 w 209"/>
                <a:gd name="T31" fmla="*/ 92 h 161"/>
                <a:gd name="T32" fmla="*/ 186 w 209"/>
                <a:gd name="T33" fmla="*/ 57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9" h="161">
                  <a:moveTo>
                    <a:pt x="186" y="57"/>
                  </a:moveTo>
                  <a:cubicBezTo>
                    <a:pt x="177" y="57"/>
                    <a:pt x="168" y="64"/>
                    <a:pt x="162" y="69"/>
                  </a:cubicBezTo>
                  <a:cubicBezTo>
                    <a:pt x="156" y="74"/>
                    <a:pt x="149" y="80"/>
                    <a:pt x="144" y="86"/>
                  </a:cubicBezTo>
                  <a:cubicBezTo>
                    <a:pt x="129" y="65"/>
                    <a:pt x="105" y="48"/>
                    <a:pt x="82" y="35"/>
                  </a:cubicBezTo>
                  <a:cubicBezTo>
                    <a:pt x="57" y="21"/>
                    <a:pt x="28" y="14"/>
                    <a:pt x="2" y="0"/>
                  </a:cubicBezTo>
                  <a:cubicBezTo>
                    <a:pt x="1" y="0"/>
                    <a:pt x="0" y="1"/>
                    <a:pt x="1" y="2"/>
                  </a:cubicBezTo>
                  <a:cubicBezTo>
                    <a:pt x="9" y="9"/>
                    <a:pt x="19" y="13"/>
                    <a:pt x="29" y="17"/>
                  </a:cubicBezTo>
                  <a:cubicBezTo>
                    <a:pt x="43" y="22"/>
                    <a:pt x="58" y="27"/>
                    <a:pt x="71" y="34"/>
                  </a:cubicBezTo>
                  <a:cubicBezTo>
                    <a:pt x="85" y="41"/>
                    <a:pt x="98" y="49"/>
                    <a:pt x="110" y="59"/>
                  </a:cubicBezTo>
                  <a:cubicBezTo>
                    <a:pt x="122" y="68"/>
                    <a:pt x="131" y="79"/>
                    <a:pt x="142" y="89"/>
                  </a:cubicBezTo>
                  <a:cubicBezTo>
                    <a:pt x="142" y="89"/>
                    <a:pt x="142" y="89"/>
                    <a:pt x="142" y="89"/>
                  </a:cubicBezTo>
                  <a:cubicBezTo>
                    <a:pt x="141" y="90"/>
                    <a:pt x="141" y="90"/>
                    <a:pt x="141" y="91"/>
                  </a:cubicBezTo>
                  <a:cubicBezTo>
                    <a:pt x="133" y="109"/>
                    <a:pt x="125" y="132"/>
                    <a:pt x="140" y="148"/>
                  </a:cubicBezTo>
                  <a:cubicBezTo>
                    <a:pt x="152" y="161"/>
                    <a:pt x="166" y="144"/>
                    <a:pt x="166" y="131"/>
                  </a:cubicBezTo>
                  <a:cubicBezTo>
                    <a:pt x="175" y="131"/>
                    <a:pt x="182" y="125"/>
                    <a:pt x="187" y="118"/>
                  </a:cubicBezTo>
                  <a:cubicBezTo>
                    <a:pt x="192" y="111"/>
                    <a:pt x="194" y="99"/>
                    <a:pt x="187" y="92"/>
                  </a:cubicBezTo>
                  <a:cubicBezTo>
                    <a:pt x="197" y="83"/>
                    <a:pt x="209" y="57"/>
                    <a:pt x="186" y="57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6" name="Freeform 104"/>
            <p:cNvSpPr/>
            <p:nvPr/>
          </p:nvSpPr>
          <p:spPr bwMode="auto">
            <a:xfrm>
              <a:off x="1620" y="2897"/>
              <a:ext cx="88" cy="215"/>
            </a:xfrm>
            <a:custGeom>
              <a:avLst/>
              <a:gdLst>
                <a:gd name="T0" fmla="*/ 35 w 51"/>
                <a:gd name="T1" fmla="*/ 2 h 124"/>
                <a:gd name="T2" fmla="*/ 34 w 51"/>
                <a:gd name="T3" fmla="*/ 0 h 124"/>
                <a:gd name="T4" fmla="*/ 32 w 51"/>
                <a:gd name="T5" fmla="*/ 2 h 124"/>
                <a:gd name="T6" fmla="*/ 2 w 51"/>
                <a:gd name="T7" fmla="*/ 58 h 124"/>
                <a:gd name="T8" fmla="*/ 13 w 51"/>
                <a:gd name="T9" fmla="*/ 122 h 124"/>
                <a:gd name="T10" fmla="*/ 16 w 51"/>
                <a:gd name="T11" fmla="*/ 121 h 124"/>
                <a:gd name="T12" fmla="*/ 48 w 51"/>
                <a:gd name="T13" fmla="*/ 65 h 124"/>
                <a:gd name="T14" fmla="*/ 35 w 51"/>
                <a:gd name="T15" fmla="*/ 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124">
                  <a:moveTo>
                    <a:pt x="35" y="2"/>
                  </a:moveTo>
                  <a:cubicBezTo>
                    <a:pt x="35" y="1"/>
                    <a:pt x="35" y="0"/>
                    <a:pt x="34" y="0"/>
                  </a:cubicBezTo>
                  <a:cubicBezTo>
                    <a:pt x="32" y="0"/>
                    <a:pt x="32" y="1"/>
                    <a:pt x="32" y="2"/>
                  </a:cubicBezTo>
                  <a:cubicBezTo>
                    <a:pt x="13" y="14"/>
                    <a:pt x="5" y="37"/>
                    <a:pt x="2" y="58"/>
                  </a:cubicBezTo>
                  <a:cubicBezTo>
                    <a:pt x="0" y="79"/>
                    <a:pt x="1" y="105"/>
                    <a:pt x="13" y="122"/>
                  </a:cubicBezTo>
                  <a:cubicBezTo>
                    <a:pt x="14" y="124"/>
                    <a:pt x="17" y="122"/>
                    <a:pt x="16" y="121"/>
                  </a:cubicBezTo>
                  <a:cubicBezTo>
                    <a:pt x="34" y="109"/>
                    <a:pt x="44" y="85"/>
                    <a:pt x="48" y="65"/>
                  </a:cubicBezTo>
                  <a:cubicBezTo>
                    <a:pt x="51" y="46"/>
                    <a:pt x="50" y="17"/>
                    <a:pt x="35" y="2"/>
                  </a:cubicBezTo>
                  <a:close/>
                </a:path>
              </a:pathLst>
            </a:custGeom>
            <a:solidFill>
              <a:srgbClr val="7F7E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7" name="Freeform 105"/>
            <p:cNvSpPr/>
            <p:nvPr/>
          </p:nvSpPr>
          <p:spPr bwMode="auto">
            <a:xfrm>
              <a:off x="1720" y="2819"/>
              <a:ext cx="195" cy="123"/>
            </a:xfrm>
            <a:custGeom>
              <a:avLst/>
              <a:gdLst>
                <a:gd name="T0" fmla="*/ 110 w 113"/>
                <a:gd name="T1" fmla="*/ 3 h 71"/>
                <a:gd name="T2" fmla="*/ 108 w 113"/>
                <a:gd name="T3" fmla="*/ 1 h 71"/>
                <a:gd name="T4" fmla="*/ 1 w 113"/>
                <a:gd name="T5" fmla="*/ 58 h 71"/>
                <a:gd name="T6" fmla="*/ 1 w 113"/>
                <a:gd name="T7" fmla="*/ 58 h 71"/>
                <a:gd name="T8" fmla="*/ 0 w 113"/>
                <a:gd name="T9" fmla="*/ 59 h 71"/>
                <a:gd name="T10" fmla="*/ 2 w 113"/>
                <a:gd name="T11" fmla="*/ 60 h 71"/>
                <a:gd name="T12" fmla="*/ 2 w 113"/>
                <a:gd name="T13" fmla="*/ 59 h 71"/>
                <a:gd name="T14" fmla="*/ 61 w 113"/>
                <a:gd name="T15" fmla="*/ 52 h 71"/>
                <a:gd name="T16" fmla="*/ 112 w 113"/>
                <a:gd name="T17" fmla="*/ 6 h 71"/>
                <a:gd name="T18" fmla="*/ 110 w 113"/>
                <a:gd name="T19" fmla="*/ 3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3" h="71">
                  <a:moveTo>
                    <a:pt x="110" y="3"/>
                  </a:moveTo>
                  <a:cubicBezTo>
                    <a:pt x="110" y="2"/>
                    <a:pt x="109" y="1"/>
                    <a:pt x="108" y="1"/>
                  </a:cubicBezTo>
                  <a:cubicBezTo>
                    <a:pt x="66" y="0"/>
                    <a:pt x="18" y="16"/>
                    <a:pt x="1" y="58"/>
                  </a:cubicBezTo>
                  <a:cubicBezTo>
                    <a:pt x="1" y="58"/>
                    <a:pt x="1" y="58"/>
                    <a:pt x="1" y="58"/>
                  </a:cubicBezTo>
                  <a:cubicBezTo>
                    <a:pt x="1" y="58"/>
                    <a:pt x="1" y="59"/>
                    <a:pt x="0" y="59"/>
                  </a:cubicBezTo>
                  <a:cubicBezTo>
                    <a:pt x="0" y="60"/>
                    <a:pt x="1" y="60"/>
                    <a:pt x="2" y="60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19" y="71"/>
                    <a:pt x="45" y="60"/>
                    <a:pt x="61" y="52"/>
                  </a:cubicBezTo>
                  <a:cubicBezTo>
                    <a:pt x="81" y="42"/>
                    <a:pt x="101" y="26"/>
                    <a:pt x="112" y="6"/>
                  </a:cubicBezTo>
                  <a:cubicBezTo>
                    <a:pt x="113" y="4"/>
                    <a:pt x="111" y="3"/>
                    <a:pt x="110" y="3"/>
                  </a:cubicBezTo>
                  <a:close/>
                </a:path>
              </a:pathLst>
            </a:custGeom>
            <a:solidFill>
              <a:srgbClr val="7F7E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8" name="Freeform 106"/>
            <p:cNvSpPr/>
            <p:nvPr/>
          </p:nvSpPr>
          <p:spPr bwMode="auto">
            <a:xfrm>
              <a:off x="2119" y="2313"/>
              <a:ext cx="151" cy="229"/>
            </a:xfrm>
            <a:custGeom>
              <a:avLst/>
              <a:gdLst>
                <a:gd name="T0" fmla="*/ 83 w 88"/>
                <a:gd name="T1" fmla="*/ 29 h 132"/>
                <a:gd name="T2" fmla="*/ 68 w 88"/>
                <a:gd name="T3" fmla="*/ 29 h 132"/>
                <a:gd name="T4" fmla="*/ 70 w 88"/>
                <a:gd name="T5" fmla="*/ 14 h 132"/>
                <a:gd name="T6" fmla="*/ 68 w 88"/>
                <a:gd name="T7" fmla="*/ 12 h 132"/>
                <a:gd name="T8" fmla="*/ 47 w 88"/>
                <a:gd name="T9" fmla="*/ 20 h 132"/>
                <a:gd name="T10" fmla="*/ 28 w 88"/>
                <a:gd name="T11" fmla="*/ 9 h 132"/>
                <a:gd name="T12" fmla="*/ 32 w 88"/>
                <a:gd name="T13" fmla="*/ 46 h 132"/>
                <a:gd name="T14" fmla="*/ 32 w 88"/>
                <a:gd name="T15" fmla="*/ 48 h 132"/>
                <a:gd name="T16" fmla="*/ 15 w 88"/>
                <a:gd name="T17" fmla="*/ 84 h 132"/>
                <a:gd name="T18" fmla="*/ 0 w 88"/>
                <a:gd name="T19" fmla="*/ 131 h 132"/>
                <a:gd name="T20" fmla="*/ 2 w 88"/>
                <a:gd name="T21" fmla="*/ 131 h 132"/>
                <a:gd name="T22" fmla="*/ 17 w 88"/>
                <a:gd name="T23" fmla="*/ 89 h 132"/>
                <a:gd name="T24" fmla="*/ 34 w 88"/>
                <a:gd name="T25" fmla="*/ 51 h 132"/>
                <a:gd name="T26" fmla="*/ 85 w 88"/>
                <a:gd name="T27" fmla="*/ 44 h 132"/>
                <a:gd name="T28" fmla="*/ 83 w 88"/>
                <a:gd name="T29" fmla="*/ 29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8" h="132">
                  <a:moveTo>
                    <a:pt x="83" y="29"/>
                  </a:moveTo>
                  <a:cubicBezTo>
                    <a:pt x="78" y="26"/>
                    <a:pt x="73" y="27"/>
                    <a:pt x="68" y="29"/>
                  </a:cubicBezTo>
                  <a:cubicBezTo>
                    <a:pt x="70" y="24"/>
                    <a:pt x="70" y="20"/>
                    <a:pt x="70" y="14"/>
                  </a:cubicBezTo>
                  <a:cubicBezTo>
                    <a:pt x="71" y="13"/>
                    <a:pt x="69" y="12"/>
                    <a:pt x="68" y="12"/>
                  </a:cubicBezTo>
                  <a:cubicBezTo>
                    <a:pt x="59" y="11"/>
                    <a:pt x="52" y="14"/>
                    <a:pt x="47" y="20"/>
                  </a:cubicBezTo>
                  <a:cubicBezTo>
                    <a:pt x="45" y="11"/>
                    <a:pt x="38" y="0"/>
                    <a:pt x="28" y="9"/>
                  </a:cubicBezTo>
                  <a:cubicBezTo>
                    <a:pt x="17" y="19"/>
                    <a:pt x="21" y="37"/>
                    <a:pt x="32" y="46"/>
                  </a:cubicBezTo>
                  <a:cubicBezTo>
                    <a:pt x="31" y="47"/>
                    <a:pt x="31" y="48"/>
                    <a:pt x="32" y="48"/>
                  </a:cubicBezTo>
                  <a:cubicBezTo>
                    <a:pt x="25" y="60"/>
                    <a:pt x="20" y="72"/>
                    <a:pt x="15" y="84"/>
                  </a:cubicBezTo>
                  <a:cubicBezTo>
                    <a:pt x="9" y="99"/>
                    <a:pt x="3" y="115"/>
                    <a:pt x="0" y="131"/>
                  </a:cubicBezTo>
                  <a:cubicBezTo>
                    <a:pt x="0" y="132"/>
                    <a:pt x="2" y="132"/>
                    <a:pt x="2" y="131"/>
                  </a:cubicBezTo>
                  <a:cubicBezTo>
                    <a:pt x="7" y="117"/>
                    <a:pt x="11" y="103"/>
                    <a:pt x="17" y="89"/>
                  </a:cubicBezTo>
                  <a:cubicBezTo>
                    <a:pt x="22" y="76"/>
                    <a:pt x="29" y="64"/>
                    <a:pt x="34" y="51"/>
                  </a:cubicBezTo>
                  <a:cubicBezTo>
                    <a:pt x="48" y="65"/>
                    <a:pt x="74" y="62"/>
                    <a:pt x="85" y="44"/>
                  </a:cubicBezTo>
                  <a:cubicBezTo>
                    <a:pt x="88" y="40"/>
                    <a:pt x="88" y="32"/>
                    <a:pt x="83" y="29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9" name="Freeform 107"/>
            <p:cNvSpPr/>
            <p:nvPr/>
          </p:nvSpPr>
          <p:spPr bwMode="auto">
            <a:xfrm>
              <a:off x="2542" y="2481"/>
              <a:ext cx="435" cy="608"/>
            </a:xfrm>
            <a:custGeom>
              <a:avLst/>
              <a:gdLst>
                <a:gd name="T0" fmla="*/ 204 w 252"/>
                <a:gd name="T1" fmla="*/ 131 h 351"/>
                <a:gd name="T2" fmla="*/ 110 w 252"/>
                <a:gd name="T3" fmla="*/ 138 h 351"/>
                <a:gd name="T4" fmla="*/ 107 w 252"/>
                <a:gd name="T5" fmla="*/ 131 h 351"/>
                <a:gd name="T6" fmla="*/ 81 w 252"/>
                <a:gd name="T7" fmla="*/ 78 h 351"/>
                <a:gd name="T8" fmla="*/ 1 w 252"/>
                <a:gd name="T9" fmla="*/ 1 h 351"/>
                <a:gd name="T10" fmla="*/ 1 w 252"/>
                <a:gd name="T11" fmla="*/ 2 h 351"/>
                <a:gd name="T12" fmla="*/ 80 w 252"/>
                <a:gd name="T13" fmla="*/ 86 h 351"/>
                <a:gd name="T14" fmla="*/ 105 w 252"/>
                <a:gd name="T15" fmla="*/ 138 h 351"/>
                <a:gd name="T16" fmla="*/ 126 w 252"/>
                <a:gd name="T17" fmla="*/ 187 h 351"/>
                <a:gd name="T18" fmla="*/ 127 w 252"/>
                <a:gd name="T19" fmla="*/ 188 h 351"/>
                <a:gd name="T20" fmla="*/ 112 w 252"/>
                <a:gd name="T21" fmla="*/ 279 h 351"/>
                <a:gd name="T22" fmla="*/ 167 w 252"/>
                <a:gd name="T23" fmla="*/ 349 h 351"/>
                <a:gd name="T24" fmla="*/ 208 w 252"/>
                <a:gd name="T25" fmla="*/ 336 h 351"/>
                <a:gd name="T26" fmla="*/ 213 w 252"/>
                <a:gd name="T27" fmla="*/ 290 h 351"/>
                <a:gd name="T28" fmla="*/ 130 w 252"/>
                <a:gd name="T29" fmla="*/ 187 h 351"/>
                <a:gd name="T30" fmla="*/ 129 w 252"/>
                <a:gd name="T31" fmla="*/ 187 h 351"/>
                <a:gd name="T32" fmla="*/ 128 w 252"/>
                <a:gd name="T33" fmla="*/ 187 h 351"/>
                <a:gd name="T34" fmla="*/ 128 w 252"/>
                <a:gd name="T35" fmla="*/ 186 h 351"/>
                <a:gd name="T36" fmla="*/ 115 w 252"/>
                <a:gd name="T37" fmla="*/ 150 h 351"/>
                <a:gd name="T38" fmla="*/ 128 w 252"/>
                <a:gd name="T39" fmla="*/ 163 h 351"/>
                <a:gd name="T40" fmla="*/ 168 w 252"/>
                <a:gd name="T41" fmla="*/ 193 h 351"/>
                <a:gd name="T42" fmla="*/ 236 w 252"/>
                <a:gd name="T43" fmla="*/ 200 h 351"/>
                <a:gd name="T44" fmla="*/ 204 w 252"/>
                <a:gd name="T45" fmla="*/ 131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52" h="351">
                  <a:moveTo>
                    <a:pt x="204" y="131"/>
                  </a:moveTo>
                  <a:cubicBezTo>
                    <a:pt x="175" y="119"/>
                    <a:pt x="136" y="119"/>
                    <a:pt x="110" y="138"/>
                  </a:cubicBezTo>
                  <a:cubicBezTo>
                    <a:pt x="109" y="135"/>
                    <a:pt x="108" y="133"/>
                    <a:pt x="107" y="131"/>
                  </a:cubicBezTo>
                  <a:cubicBezTo>
                    <a:pt x="100" y="113"/>
                    <a:pt x="91" y="95"/>
                    <a:pt x="81" y="78"/>
                  </a:cubicBezTo>
                  <a:cubicBezTo>
                    <a:pt x="62" y="46"/>
                    <a:pt x="36" y="17"/>
                    <a:pt x="1" y="1"/>
                  </a:cubicBezTo>
                  <a:cubicBezTo>
                    <a:pt x="0" y="0"/>
                    <a:pt x="0" y="1"/>
                    <a:pt x="1" y="2"/>
                  </a:cubicBezTo>
                  <a:cubicBezTo>
                    <a:pt x="34" y="24"/>
                    <a:pt x="60" y="51"/>
                    <a:pt x="80" y="86"/>
                  </a:cubicBezTo>
                  <a:cubicBezTo>
                    <a:pt x="90" y="103"/>
                    <a:pt x="98" y="120"/>
                    <a:pt x="105" y="138"/>
                  </a:cubicBezTo>
                  <a:cubicBezTo>
                    <a:pt x="112" y="155"/>
                    <a:pt x="118" y="172"/>
                    <a:pt x="126" y="187"/>
                  </a:cubicBezTo>
                  <a:cubicBezTo>
                    <a:pt x="126" y="188"/>
                    <a:pt x="126" y="188"/>
                    <a:pt x="127" y="188"/>
                  </a:cubicBezTo>
                  <a:cubicBezTo>
                    <a:pt x="108" y="212"/>
                    <a:pt x="107" y="251"/>
                    <a:pt x="112" y="279"/>
                  </a:cubicBezTo>
                  <a:cubicBezTo>
                    <a:pt x="117" y="309"/>
                    <a:pt x="133" y="343"/>
                    <a:pt x="167" y="349"/>
                  </a:cubicBezTo>
                  <a:cubicBezTo>
                    <a:pt x="181" y="351"/>
                    <a:pt x="199" y="350"/>
                    <a:pt x="208" y="336"/>
                  </a:cubicBezTo>
                  <a:cubicBezTo>
                    <a:pt x="216" y="322"/>
                    <a:pt x="216" y="305"/>
                    <a:pt x="213" y="290"/>
                  </a:cubicBezTo>
                  <a:cubicBezTo>
                    <a:pt x="203" y="244"/>
                    <a:pt x="168" y="212"/>
                    <a:pt x="130" y="187"/>
                  </a:cubicBezTo>
                  <a:cubicBezTo>
                    <a:pt x="130" y="187"/>
                    <a:pt x="129" y="187"/>
                    <a:pt x="129" y="187"/>
                  </a:cubicBezTo>
                  <a:cubicBezTo>
                    <a:pt x="128" y="187"/>
                    <a:pt x="128" y="187"/>
                    <a:pt x="128" y="187"/>
                  </a:cubicBezTo>
                  <a:cubicBezTo>
                    <a:pt x="128" y="187"/>
                    <a:pt x="128" y="186"/>
                    <a:pt x="128" y="186"/>
                  </a:cubicBezTo>
                  <a:cubicBezTo>
                    <a:pt x="125" y="174"/>
                    <a:pt x="120" y="162"/>
                    <a:pt x="115" y="150"/>
                  </a:cubicBezTo>
                  <a:cubicBezTo>
                    <a:pt x="119" y="155"/>
                    <a:pt x="124" y="159"/>
                    <a:pt x="128" y="163"/>
                  </a:cubicBezTo>
                  <a:cubicBezTo>
                    <a:pt x="140" y="174"/>
                    <a:pt x="154" y="185"/>
                    <a:pt x="168" y="193"/>
                  </a:cubicBezTo>
                  <a:cubicBezTo>
                    <a:pt x="184" y="202"/>
                    <a:pt x="222" y="223"/>
                    <a:pt x="236" y="200"/>
                  </a:cubicBezTo>
                  <a:cubicBezTo>
                    <a:pt x="252" y="173"/>
                    <a:pt x="229" y="141"/>
                    <a:pt x="204" y="131"/>
                  </a:cubicBezTo>
                  <a:close/>
                </a:path>
              </a:pathLst>
            </a:custGeom>
            <a:solidFill>
              <a:srgbClr val="21B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0" name="Freeform 108"/>
            <p:cNvSpPr/>
            <p:nvPr/>
          </p:nvSpPr>
          <p:spPr bwMode="auto">
            <a:xfrm>
              <a:off x="3016" y="2805"/>
              <a:ext cx="220" cy="213"/>
            </a:xfrm>
            <a:custGeom>
              <a:avLst/>
              <a:gdLst>
                <a:gd name="T0" fmla="*/ 109 w 127"/>
                <a:gd name="T1" fmla="*/ 24 h 123"/>
                <a:gd name="T2" fmla="*/ 57 w 127"/>
                <a:gd name="T3" fmla="*/ 2 h 123"/>
                <a:gd name="T4" fmla="*/ 18 w 127"/>
                <a:gd name="T5" fmla="*/ 18 h 123"/>
                <a:gd name="T6" fmla="*/ 3 w 127"/>
                <a:gd name="T7" fmla="*/ 54 h 123"/>
                <a:gd name="T8" fmla="*/ 11 w 127"/>
                <a:gd name="T9" fmla="*/ 97 h 123"/>
                <a:gd name="T10" fmla="*/ 43 w 127"/>
                <a:gd name="T11" fmla="*/ 121 h 123"/>
                <a:gd name="T12" fmla="*/ 64 w 127"/>
                <a:gd name="T13" fmla="*/ 101 h 123"/>
                <a:gd name="T14" fmla="*/ 95 w 127"/>
                <a:gd name="T15" fmla="*/ 75 h 123"/>
                <a:gd name="T16" fmla="*/ 124 w 127"/>
                <a:gd name="T17" fmla="*/ 69 h 123"/>
                <a:gd name="T18" fmla="*/ 109 w 127"/>
                <a:gd name="T19" fmla="*/ 24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7" h="123">
                  <a:moveTo>
                    <a:pt x="109" y="24"/>
                  </a:moveTo>
                  <a:cubicBezTo>
                    <a:pt x="96" y="11"/>
                    <a:pt x="75" y="4"/>
                    <a:pt x="57" y="2"/>
                  </a:cubicBezTo>
                  <a:cubicBezTo>
                    <a:pt x="44" y="0"/>
                    <a:pt x="23" y="2"/>
                    <a:pt x="18" y="18"/>
                  </a:cubicBezTo>
                  <a:cubicBezTo>
                    <a:pt x="9" y="25"/>
                    <a:pt x="4" y="46"/>
                    <a:pt x="3" y="54"/>
                  </a:cubicBezTo>
                  <a:cubicBezTo>
                    <a:pt x="0" y="70"/>
                    <a:pt x="2" y="84"/>
                    <a:pt x="11" y="97"/>
                  </a:cubicBezTo>
                  <a:cubicBezTo>
                    <a:pt x="19" y="108"/>
                    <a:pt x="30" y="119"/>
                    <a:pt x="43" y="121"/>
                  </a:cubicBezTo>
                  <a:cubicBezTo>
                    <a:pt x="56" y="123"/>
                    <a:pt x="62" y="112"/>
                    <a:pt x="64" y="101"/>
                  </a:cubicBezTo>
                  <a:cubicBezTo>
                    <a:pt x="81" y="111"/>
                    <a:pt x="97" y="94"/>
                    <a:pt x="95" y="75"/>
                  </a:cubicBezTo>
                  <a:cubicBezTo>
                    <a:pt x="105" y="83"/>
                    <a:pt x="121" y="85"/>
                    <a:pt x="124" y="69"/>
                  </a:cubicBezTo>
                  <a:cubicBezTo>
                    <a:pt x="127" y="54"/>
                    <a:pt x="119" y="35"/>
                    <a:pt x="109" y="24"/>
                  </a:cubicBezTo>
                  <a:close/>
                </a:path>
              </a:pathLst>
            </a:custGeom>
            <a:solidFill>
              <a:srgbClr val="B287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1" name="Freeform 109"/>
            <p:cNvSpPr/>
            <p:nvPr/>
          </p:nvSpPr>
          <p:spPr bwMode="auto">
            <a:xfrm>
              <a:off x="3346" y="2410"/>
              <a:ext cx="541" cy="426"/>
            </a:xfrm>
            <a:custGeom>
              <a:avLst/>
              <a:gdLst>
                <a:gd name="T0" fmla="*/ 289 w 313"/>
                <a:gd name="T1" fmla="*/ 50 h 246"/>
                <a:gd name="T2" fmla="*/ 289 w 313"/>
                <a:gd name="T3" fmla="*/ 51 h 246"/>
                <a:gd name="T4" fmla="*/ 257 w 313"/>
                <a:gd name="T5" fmla="*/ 61 h 246"/>
                <a:gd name="T6" fmla="*/ 288 w 313"/>
                <a:gd name="T7" fmla="*/ 26 h 246"/>
                <a:gd name="T8" fmla="*/ 274 w 313"/>
                <a:gd name="T9" fmla="*/ 6 h 246"/>
                <a:gd name="T10" fmla="*/ 272 w 313"/>
                <a:gd name="T11" fmla="*/ 17 h 246"/>
                <a:gd name="T12" fmla="*/ 229 w 313"/>
                <a:gd name="T13" fmla="*/ 84 h 246"/>
                <a:gd name="T14" fmla="*/ 237 w 313"/>
                <a:gd name="T15" fmla="*/ 35 h 246"/>
                <a:gd name="T16" fmla="*/ 210 w 313"/>
                <a:gd name="T17" fmla="*/ 40 h 246"/>
                <a:gd name="T18" fmla="*/ 225 w 313"/>
                <a:gd name="T19" fmla="*/ 49 h 246"/>
                <a:gd name="T20" fmla="*/ 227 w 313"/>
                <a:gd name="T21" fmla="*/ 86 h 246"/>
                <a:gd name="T22" fmla="*/ 160 w 313"/>
                <a:gd name="T23" fmla="*/ 145 h 246"/>
                <a:gd name="T24" fmla="*/ 189 w 313"/>
                <a:gd name="T25" fmla="*/ 85 h 246"/>
                <a:gd name="T26" fmla="*/ 167 w 313"/>
                <a:gd name="T27" fmla="*/ 69 h 246"/>
                <a:gd name="T28" fmla="*/ 170 w 313"/>
                <a:gd name="T29" fmla="*/ 86 h 246"/>
                <a:gd name="T30" fmla="*/ 158 w 313"/>
                <a:gd name="T31" fmla="*/ 147 h 246"/>
                <a:gd name="T32" fmla="*/ 87 w 313"/>
                <a:gd name="T33" fmla="*/ 197 h 246"/>
                <a:gd name="T34" fmla="*/ 136 w 313"/>
                <a:gd name="T35" fmla="*/ 137 h 246"/>
                <a:gd name="T36" fmla="*/ 113 w 313"/>
                <a:gd name="T37" fmla="*/ 124 h 246"/>
                <a:gd name="T38" fmla="*/ 114 w 313"/>
                <a:gd name="T39" fmla="*/ 139 h 246"/>
                <a:gd name="T40" fmla="*/ 46 w 313"/>
                <a:gd name="T41" fmla="*/ 222 h 246"/>
                <a:gd name="T42" fmla="*/ 32 w 313"/>
                <a:gd name="T43" fmla="*/ 211 h 246"/>
                <a:gd name="T44" fmla="*/ 50 w 313"/>
                <a:gd name="T45" fmla="*/ 187 h 246"/>
                <a:gd name="T46" fmla="*/ 28 w 313"/>
                <a:gd name="T47" fmla="*/ 171 h 246"/>
                <a:gd name="T48" fmla="*/ 35 w 313"/>
                <a:gd name="T49" fmla="*/ 189 h 246"/>
                <a:gd name="T50" fmla="*/ 0 w 313"/>
                <a:gd name="T51" fmla="*/ 245 h 246"/>
                <a:gd name="T52" fmla="*/ 41 w 313"/>
                <a:gd name="T53" fmla="*/ 230 h 246"/>
                <a:gd name="T54" fmla="*/ 102 w 313"/>
                <a:gd name="T55" fmla="*/ 224 h 246"/>
                <a:gd name="T56" fmla="*/ 121 w 313"/>
                <a:gd name="T57" fmla="*/ 235 h 246"/>
                <a:gd name="T58" fmla="*/ 107 w 313"/>
                <a:gd name="T59" fmla="*/ 210 h 246"/>
                <a:gd name="T60" fmla="*/ 103 w 313"/>
                <a:gd name="T61" fmla="*/ 219 h 246"/>
                <a:gd name="T62" fmla="*/ 54 w 313"/>
                <a:gd name="T63" fmla="*/ 223 h 246"/>
                <a:gd name="T64" fmla="*/ 131 w 313"/>
                <a:gd name="T65" fmla="*/ 173 h 246"/>
                <a:gd name="T66" fmla="*/ 182 w 313"/>
                <a:gd name="T67" fmla="*/ 195 h 246"/>
                <a:gd name="T68" fmla="*/ 199 w 313"/>
                <a:gd name="T69" fmla="*/ 201 h 246"/>
                <a:gd name="T70" fmla="*/ 188 w 313"/>
                <a:gd name="T71" fmla="*/ 177 h 246"/>
                <a:gd name="T72" fmla="*/ 133 w 313"/>
                <a:gd name="T73" fmla="*/ 172 h 246"/>
                <a:gd name="T74" fmla="*/ 199 w 313"/>
                <a:gd name="T75" fmla="*/ 120 h 246"/>
                <a:gd name="T76" fmla="*/ 238 w 313"/>
                <a:gd name="T77" fmla="*/ 135 h 246"/>
                <a:gd name="T78" fmla="*/ 257 w 313"/>
                <a:gd name="T79" fmla="*/ 121 h 246"/>
                <a:gd name="T80" fmla="*/ 245 w 313"/>
                <a:gd name="T81" fmla="*/ 117 h 246"/>
                <a:gd name="T82" fmla="*/ 241 w 313"/>
                <a:gd name="T83" fmla="*/ 119 h 246"/>
                <a:gd name="T84" fmla="*/ 238 w 313"/>
                <a:gd name="T85" fmla="*/ 122 h 246"/>
                <a:gd name="T86" fmla="*/ 255 w 313"/>
                <a:gd name="T87" fmla="*/ 63 h 246"/>
                <a:gd name="T88" fmla="*/ 291 w 313"/>
                <a:gd name="T89" fmla="*/ 56 h 246"/>
                <a:gd name="T90" fmla="*/ 313 w 313"/>
                <a:gd name="T91" fmla="*/ 49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13" h="246">
                  <a:moveTo>
                    <a:pt x="299" y="37"/>
                  </a:moveTo>
                  <a:cubicBezTo>
                    <a:pt x="294" y="39"/>
                    <a:pt x="290" y="45"/>
                    <a:pt x="289" y="50"/>
                  </a:cubicBezTo>
                  <a:cubicBezTo>
                    <a:pt x="289" y="50"/>
                    <a:pt x="288" y="51"/>
                    <a:pt x="288" y="51"/>
                  </a:cubicBezTo>
                  <a:cubicBezTo>
                    <a:pt x="288" y="51"/>
                    <a:pt x="289" y="51"/>
                    <a:pt x="289" y="51"/>
                  </a:cubicBezTo>
                  <a:cubicBezTo>
                    <a:pt x="288" y="52"/>
                    <a:pt x="288" y="53"/>
                    <a:pt x="288" y="54"/>
                  </a:cubicBezTo>
                  <a:cubicBezTo>
                    <a:pt x="278" y="55"/>
                    <a:pt x="267" y="58"/>
                    <a:pt x="257" y="61"/>
                  </a:cubicBezTo>
                  <a:cubicBezTo>
                    <a:pt x="265" y="50"/>
                    <a:pt x="273" y="39"/>
                    <a:pt x="279" y="27"/>
                  </a:cubicBezTo>
                  <a:cubicBezTo>
                    <a:pt x="282" y="28"/>
                    <a:pt x="285" y="28"/>
                    <a:pt x="288" y="26"/>
                  </a:cubicBezTo>
                  <a:cubicBezTo>
                    <a:pt x="293" y="23"/>
                    <a:pt x="296" y="16"/>
                    <a:pt x="293" y="10"/>
                  </a:cubicBezTo>
                  <a:cubicBezTo>
                    <a:pt x="290" y="3"/>
                    <a:pt x="279" y="0"/>
                    <a:pt x="274" y="6"/>
                  </a:cubicBezTo>
                  <a:cubicBezTo>
                    <a:pt x="272" y="9"/>
                    <a:pt x="272" y="12"/>
                    <a:pt x="273" y="16"/>
                  </a:cubicBezTo>
                  <a:cubicBezTo>
                    <a:pt x="272" y="16"/>
                    <a:pt x="272" y="16"/>
                    <a:pt x="272" y="17"/>
                  </a:cubicBezTo>
                  <a:cubicBezTo>
                    <a:pt x="273" y="20"/>
                    <a:pt x="274" y="23"/>
                    <a:pt x="277" y="25"/>
                  </a:cubicBezTo>
                  <a:cubicBezTo>
                    <a:pt x="262" y="46"/>
                    <a:pt x="246" y="66"/>
                    <a:pt x="229" y="84"/>
                  </a:cubicBezTo>
                  <a:cubicBezTo>
                    <a:pt x="229" y="72"/>
                    <a:pt x="229" y="60"/>
                    <a:pt x="228" y="48"/>
                  </a:cubicBezTo>
                  <a:cubicBezTo>
                    <a:pt x="234" y="46"/>
                    <a:pt x="238" y="41"/>
                    <a:pt x="237" y="35"/>
                  </a:cubicBezTo>
                  <a:cubicBezTo>
                    <a:pt x="237" y="28"/>
                    <a:pt x="231" y="24"/>
                    <a:pt x="224" y="24"/>
                  </a:cubicBezTo>
                  <a:cubicBezTo>
                    <a:pt x="217" y="25"/>
                    <a:pt x="207" y="32"/>
                    <a:pt x="210" y="40"/>
                  </a:cubicBezTo>
                  <a:cubicBezTo>
                    <a:pt x="212" y="45"/>
                    <a:pt x="218" y="48"/>
                    <a:pt x="223" y="48"/>
                  </a:cubicBezTo>
                  <a:cubicBezTo>
                    <a:pt x="223" y="48"/>
                    <a:pt x="224" y="49"/>
                    <a:pt x="225" y="49"/>
                  </a:cubicBezTo>
                  <a:cubicBezTo>
                    <a:pt x="225" y="49"/>
                    <a:pt x="225" y="49"/>
                    <a:pt x="225" y="49"/>
                  </a:cubicBezTo>
                  <a:cubicBezTo>
                    <a:pt x="226" y="61"/>
                    <a:pt x="226" y="73"/>
                    <a:pt x="227" y="86"/>
                  </a:cubicBezTo>
                  <a:cubicBezTo>
                    <a:pt x="207" y="107"/>
                    <a:pt x="185" y="126"/>
                    <a:pt x="161" y="145"/>
                  </a:cubicBezTo>
                  <a:cubicBezTo>
                    <a:pt x="161" y="145"/>
                    <a:pt x="161" y="145"/>
                    <a:pt x="160" y="145"/>
                  </a:cubicBezTo>
                  <a:cubicBezTo>
                    <a:pt x="164" y="126"/>
                    <a:pt x="170" y="109"/>
                    <a:pt x="176" y="90"/>
                  </a:cubicBezTo>
                  <a:cubicBezTo>
                    <a:pt x="181" y="92"/>
                    <a:pt x="186" y="90"/>
                    <a:pt x="189" y="85"/>
                  </a:cubicBezTo>
                  <a:cubicBezTo>
                    <a:pt x="193" y="79"/>
                    <a:pt x="192" y="69"/>
                    <a:pt x="187" y="64"/>
                  </a:cubicBezTo>
                  <a:cubicBezTo>
                    <a:pt x="181" y="58"/>
                    <a:pt x="170" y="62"/>
                    <a:pt x="167" y="69"/>
                  </a:cubicBezTo>
                  <a:cubicBezTo>
                    <a:pt x="165" y="74"/>
                    <a:pt x="166" y="80"/>
                    <a:pt x="170" y="85"/>
                  </a:cubicBezTo>
                  <a:cubicBezTo>
                    <a:pt x="170" y="85"/>
                    <a:pt x="170" y="85"/>
                    <a:pt x="170" y="86"/>
                  </a:cubicBezTo>
                  <a:cubicBezTo>
                    <a:pt x="171" y="87"/>
                    <a:pt x="173" y="89"/>
                    <a:pt x="174" y="89"/>
                  </a:cubicBezTo>
                  <a:cubicBezTo>
                    <a:pt x="168" y="108"/>
                    <a:pt x="160" y="127"/>
                    <a:pt x="158" y="147"/>
                  </a:cubicBezTo>
                  <a:cubicBezTo>
                    <a:pt x="136" y="164"/>
                    <a:pt x="113" y="180"/>
                    <a:pt x="90" y="195"/>
                  </a:cubicBezTo>
                  <a:cubicBezTo>
                    <a:pt x="89" y="196"/>
                    <a:pt x="88" y="196"/>
                    <a:pt x="87" y="197"/>
                  </a:cubicBezTo>
                  <a:cubicBezTo>
                    <a:pt x="95" y="177"/>
                    <a:pt x="105" y="159"/>
                    <a:pt x="116" y="142"/>
                  </a:cubicBezTo>
                  <a:cubicBezTo>
                    <a:pt x="123" y="146"/>
                    <a:pt x="133" y="143"/>
                    <a:pt x="136" y="137"/>
                  </a:cubicBezTo>
                  <a:cubicBezTo>
                    <a:pt x="139" y="131"/>
                    <a:pt x="138" y="122"/>
                    <a:pt x="133" y="118"/>
                  </a:cubicBezTo>
                  <a:cubicBezTo>
                    <a:pt x="126" y="111"/>
                    <a:pt x="117" y="118"/>
                    <a:pt x="113" y="124"/>
                  </a:cubicBezTo>
                  <a:cubicBezTo>
                    <a:pt x="113" y="125"/>
                    <a:pt x="113" y="125"/>
                    <a:pt x="113" y="125"/>
                  </a:cubicBezTo>
                  <a:cubicBezTo>
                    <a:pt x="111" y="130"/>
                    <a:pt x="111" y="135"/>
                    <a:pt x="114" y="139"/>
                  </a:cubicBezTo>
                  <a:cubicBezTo>
                    <a:pt x="101" y="157"/>
                    <a:pt x="90" y="177"/>
                    <a:pt x="85" y="198"/>
                  </a:cubicBezTo>
                  <a:cubicBezTo>
                    <a:pt x="72" y="206"/>
                    <a:pt x="59" y="214"/>
                    <a:pt x="46" y="222"/>
                  </a:cubicBezTo>
                  <a:cubicBezTo>
                    <a:pt x="40" y="225"/>
                    <a:pt x="33" y="228"/>
                    <a:pt x="27" y="231"/>
                  </a:cubicBezTo>
                  <a:cubicBezTo>
                    <a:pt x="29" y="225"/>
                    <a:pt x="30" y="218"/>
                    <a:pt x="32" y="211"/>
                  </a:cubicBezTo>
                  <a:cubicBezTo>
                    <a:pt x="34" y="204"/>
                    <a:pt x="36" y="197"/>
                    <a:pt x="38" y="191"/>
                  </a:cubicBezTo>
                  <a:cubicBezTo>
                    <a:pt x="42" y="192"/>
                    <a:pt x="47" y="191"/>
                    <a:pt x="50" y="187"/>
                  </a:cubicBezTo>
                  <a:cubicBezTo>
                    <a:pt x="55" y="181"/>
                    <a:pt x="55" y="171"/>
                    <a:pt x="49" y="166"/>
                  </a:cubicBezTo>
                  <a:cubicBezTo>
                    <a:pt x="41" y="160"/>
                    <a:pt x="31" y="163"/>
                    <a:pt x="28" y="171"/>
                  </a:cubicBezTo>
                  <a:cubicBezTo>
                    <a:pt x="26" y="176"/>
                    <a:pt x="28" y="184"/>
                    <a:pt x="32" y="186"/>
                  </a:cubicBezTo>
                  <a:cubicBezTo>
                    <a:pt x="33" y="188"/>
                    <a:pt x="34" y="189"/>
                    <a:pt x="35" y="189"/>
                  </a:cubicBezTo>
                  <a:cubicBezTo>
                    <a:pt x="28" y="202"/>
                    <a:pt x="26" y="219"/>
                    <a:pt x="23" y="233"/>
                  </a:cubicBezTo>
                  <a:cubicBezTo>
                    <a:pt x="15" y="236"/>
                    <a:pt x="7" y="240"/>
                    <a:pt x="0" y="245"/>
                  </a:cubicBezTo>
                  <a:cubicBezTo>
                    <a:pt x="0" y="245"/>
                    <a:pt x="0" y="246"/>
                    <a:pt x="0" y="246"/>
                  </a:cubicBezTo>
                  <a:cubicBezTo>
                    <a:pt x="14" y="245"/>
                    <a:pt x="29" y="236"/>
                    <a:pt x="41" y="230"/>
                  </a:cubicBezTo>
                  <a:cubicBezTo>
                    <a:pt x="45" y="228"/>
                    <a:pt x="48" y="226"/>
                    <a:pt x="51" y="224"/>
                  </a:cubicBezTo>
                  <a:cubicBezTo>
                    <a:pt x="67" y="226"/>
                    <a:pt x="86" y="227"/>
                    <a:pt x="102" y="224"/>
                  </a:cubicBezTo>
                  <a:cubicBezTo>
                    <a:pt x="102" y="225"/>
                    <a:pt x="102" y="226"/>
                    <a:pt x="102" y="227"/>
                  </a:cubicBezTo>
                  <a:cubicBezTo>
                    <a:pt x="104" y="236"/>
                    <a:pt x="114" y="237"/>
                    <a:pt x="121" y="235"/>
                  </a:cubicBezTo>
                  <a:cubicBezTo>
                    <a:pt x="128" y="232"/>
                    <a:pt x="131" y="225"/>
                    <a:pt x="128" y="218"/>
                  </a:cubicBezTo>
                  <a:cubicBezTo>
                    <a:pt x="125" y="211"/>
                    <a:pt x="114" y="206"/>
                    <a:pt x="107" y="210"/>
                  </a:cubicBezTo>
                  <a:cubicBezTo>
                    <a:pt x="107" y="210"/>
                    <a:pt x="106" y="211"/>
                    <a:pt x="107" y="212"/>
                  </a:cubicBezTo>
                  <a:cubicBezTo>
                    <a:pt x="105" y="214"/>
                    <a:pt x="103" y="216"/>
                    <a:pt x="103" y="219"/>
                  </a:cubicBezTo>
                  <a:cubicBezTo>
                    <a:pt x="95" y="220"/>
                    <a:pt x="87" y="222"/>
                    <a:pt x="79" y="222"/>
                  </a:cubicBezTo>
                  <a:cubicBezTo>
                    <a:pt x="71" y="223"/>
                    <a:pt x="62" y="223"/>
                    <a:pt x="54" y="223"/>
                  </a:cubicBezTo>
                  <a:cubicBezTo>
                    <a:pt x="66" y="216"/>
                    <a:pt x="77" y="209"/>
                    <a:pt x="89" y="201"/>
                  </a:cubicBezTo>
                  <a:cubicBezTo>
                    <a:pt x="103" y="192"/>
                    <a:pt x="117" y="183"/>
                    <a:pt x="131" y="173"/>
                  </a:cubicBezTo>
                  <a:cubicBezTo>
                    <a:pt x="146" y="180"/>
                    <a:pt x="163" y="186"/>
                    <a:pt x="180" y="188"/>
                  </a:cubicBezTo>
                  <a:cubicBezTo>
                    <a:pt x="179" y="190"/>
                    <a:pt x="180" y="193"/>
                    <a:pt x="182" y="195"/>
                  </a:cubicBezTo>
                  <a:cubicBezTo>
                    <a:pt x="182" y="195"/>
                    <a:pt x="182" y="195"/>
                    <a:pt x="182" y="195"/>
                  </a:cubicBezTo>
                  <a:cubicBezTo>
                    <a:pt x="185" y="200"/>
                    <a:pt x="192" y="203"/>
                    <a:pt x="199" y="201"/>
                  </a:cubicBezTo>
                  <a:cubicBezTo>
                    <a:pt x="206" y="198"/>
                    <a:pt x="212" y="188"/>
                    <a:pt x="207" y="181"/>
                  </a:cubicBezTo>
                  <a:cubicBezTo>
                    <a:pt x="203" y="175"/>
                    <a:pt x="194" y="175"/>
                    <a:pt x="188" y="177"/>
                  </a:cubicBezTo>
                  <a:cubicBezTo>
                    <a:pt x="184" y="178"/>
                    <a:pt x="182" y="181"/>
                    <a:pt x="180" y="184"/>
                  </a:cubicBezTo>
                  <a:cubicBezTo>
                    <a:pt x="164" y="182"/>
                    <a:pt x="148" y="178"/>
                    <a:pt x="133" y="172"/>
                  </a:cubicBezTo>
                  <a:cubicBezTo>
                    <a:pt x="142" y="165"/>
                    <a:pt x="150" y="159"/>
                    <a:pt x="159" y="152"/>
                  </a:cubicBezTo>
                  <a:cubicBezTo>
                    <a:pt x="172" y="142"/>
                    <a:pt x="186" y="131"/>
                    <a:pt x="199" y="120"/>
                  </a:cubicBezTo>
                  <a:cubicBezTo>
                    <a:pt x="211" y="125"/>
                    <a:pt x="224" y="126"/>
                    <a:pt x="237" y="126"/>
                  </a:cubicBezTo>
                  <a:cubicBezTo>
                    <a:pt x="236" y="129"/>
                    <a:pt x="237" y="132"/>
                    <a:pt x="238" y="135"/>
                  </a:cubicBezTo>
                  <a:cubicBezTo>
                    <a:pt x="242" y="141"/>
                    <a:pt x="253" y="142"/>
                    <a:pt x="258" y="137"/>
                  </a:cubicBezTo>
                  <a:cubicBezTo>
                    <a:pt x="262" y="132"/>
                    <a:pt x="261" y="125"/>
                    <a:pt x="257" y="121"/>
                  </a:cubicBezTo>
                  <a:cubicBezTo>
                    <a:pt x="254" y="117"/>
                    <a:pt x="249" y="116"/>
                    <a:pt x="245" y="117"/>
                  </a:cubicBezTo>
                  <a:cubicBezTo>
                    <a:pt x="245" y="117"/>
                    <a:pt x="245" y="117"/>
                    <a:pt x="245" y="117"/>
                  </a:cubicBezTo>
                  <a:cubicBezTo>
                    <a:pt x="246" y="117"/>
                    <a:pt x="245" y="116"/>
                    <a:pt x="245" y="117"/>
                  </a:cubicBezTo>
                  <a:cubicBezTo>
                    <a:pt x="243" y="117"/>
                    <a:pt x="242" y="118"/>
                    <a:pt x="241" y="119"/>
                  </a:cubicBezTo>
                  <a:cubicBezTo>
                    <a:pt x="240" y="120"/>
                    <a:pt x="239" y="121"/>
                    <a:pt x="238" y="121"/>
                  </a:cubicBezTo>
                  <a:cubicBezTo>
                    <a:pt x="238" y="122"/>
                    <a:pt x="238" y="122"/>
                    <a:pt x="238" y="122"/>
                  </a:cubicBezTo>
                  <a:cubicBezTo>
                    <a:pt x="226" y="122"/>
                    <a:pt x="213" y="122"/>
                    <a:pt x="201" y="119"/>
                  </a:cubicBezTo>
                  <a:cubicBezTo>
                    <a:pt x="220" y="102"/>
                    <a:pt x="239" y="83"/>
                    <a:pt x="255" y="63"/>
                  </a:cubicBezTo>
                  <a:cubicBezTo>
                    <a:pt x="267" y="62"/>
                    <a:pt x="279" y="60"/>
                    <a:pt x="291" y="57"/>
                  </a:cubicBezTo>
                  <a:cubicBezTo>
                    <a:pt x="291" y="57"/>
                    <a:pt x="291" y="56"/>
                    <a:pt x="291" y="56"/>
                  </a:cubicBezTo>
                  <a:cubicBezTo>
                    <a:pt x="293" y="60"/>
                    <a:pt x="298" y="62"/>
                    <a:pt x="302" y="61"/>
                  </a:cubicBezTo>
                  <a:cubicBezTo>
                    <a:pt x="308" y="61"/>
                    <a:pt x="313" y="56"/>
                    <a:pt x="313" y="49"/>
                  </a:cubicBezTo>
                  <a:cubicBezTo>
                    <a:pt x="313" y="42"/>
                    <a:pt x="306" y="34"/>
                    <a:pt x="299" y="37"/>
                  </a:cubicBezTo>
                  <a:close/>
                </a:path>
              </a:pathLst>
            </a:custGeom>
            <a:solidFill>
              <a:srgbClr val="B287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2" name="Freeform 110"/>
            <p:cNvSpPr/>
            <p:nvPr/>
          </p:nvSpPr>
          <p:spPr bwMode="auto">
            <a:xfrm>
              <a:off x="2856" y="2342"/>
              <a:ext cx="647" cy="414"/>
            </a:xfrm>
            <a:custGeom>
              <a:avLst/>
              <a:gdLst>
                <a:gd name="T0" fmla="*/ 372 w 375"/>
                <a:gd name="T1" fmla="*/ 32 h 239"/>
                <a:gd name="T2" fmla="*/ 331 w 375"/>
                <a:gd name="T3" fmla="*/ 50 h 239"/>
                <a:gd name="T4" fmla="*/ 290 w 375"/>
                <a:gd name="T5" fmla="*/ 64 h 239"/>
                <a:gd name="T6" fmla="*/ 235 w 375"/>
                <a:gd name="T7" fmla="*/ 113 h 239"/>
                <a:gd name="T8" fmla="*/ 211 w 375"/>
                <a:gd name="T9" fmla="*/ 121 h 239"/>
                <a:gd name="T10" fmla="*/ 136 w 375"/>
                <a:gd name="T11" fmla="*/ 138 h 239"/>
                <a:gd name="T12" fmla="*/ 162 w 375"/>
                <a:gd name="T13" fmla="*/ 117 h 239"/>
                <a:gd name="T14" fmla="*/ 171 w 375"/>
                <a:gd name="T15" fmla="*/ 107 h 239"/>
                <a:gd name="T16" fmla="*/ 241 w 375"/>
                <a:gd name="T17" fmla="*/ 5 h 239"/>
                <a:gd name="T18" fmla="*/ 243 w 375"/>
                <a:gd name="T19" fmla="*/ 2 h 239"/>
                <a:gd name="T20" fmla="*/ 241 w 375"/>
                <a:gd name="T21" fmla="*/ 1 h 239"/>
                <a:gd name="T22" fmla="*/ 218 w 375"/>
                <a:gd name="T23" fmla="*/ 26 h 239"/>
                <a:gd name="T24" fmla="*/ 191 w 375"/>
                <a:gd name="T25" fmla="*/ 50 h 239"/>
                <a:gd name="T26" fmla="*/ 167 w 375"/>
                <a:gd name="T27" fmla="*/ 106 h 239"/>
                <a:gd name="T28" fmla="*/ 167 w 375"/>
                <a:gd name="T29" fmla="*/ 106 h 239"/>
                <a:gd name="T30" fmla="*/ 162 w 375"/>
                <a:gd name="T31" fmla="*/ 112 h 239"/>
                <a:gd name="T32" fmla="*/ 131 w 375"/>
                <a:gd name="T33" fmla="*/ 139 h 239"/>
                <a:gd name="T34" fmla="*/ 89 w 375"/>
                <a:gd name="T35" fmla="*/ 146 h 239"/>
                <a:gd name="T36" fmla="*/ 89 w 375"/>
                <a:gd name="T37" fmla="*/ 146 h 239"/>
                <a:gd name="T38" fmla="*/ 89 w 375"/>
                <a:gd name="T39" fmla="*/ 146 h 239"/>
                <a:gd name="T40" fmla="*/ 67 w 375"/>
                <a:gd name="T41" fmla="*/ 149 h 239"/>
                <a:gd name="T42" fmla="*/ 1 w 375"/>
                <a:gd name="T43" fmla="*/ 147 h 239"/>
                <a:gd name="T44" fmla="*/ 1 w 375"/>
                <a:gd name="T45" fmla="*/ 149 h 239"/>
                <a:gd name="T46" fmla="*/ 58 w 375"/>
                <a:gd name="T47" fmla="*/ 154 h 239"/>
                <a:gd name="T48" fmla="*/ 90 w 375"/>
                <a:gd name="T49" fmla="*/ 150 h 239"/>
                <a:gd name="T50" fmla="*/ 144 w 375"/>
                <a:gd name="T51" fmla="*/ 186 h 239"/>
                <a:gd name="T52" fmla="*/ 193 w 375"/>
                <a:gd name="T53" fmla="*/ 202 h 239"/>
                <a:gd name="T54" fmla="*/ 296 w 375"/>
                <a:gd name="T55" fmla="*/ 184 h 239"/>
                <a:gd name="T56" fmla="*/ 296 w 375"/>
                <a:gd name="T57" fmla="*/ 184 h 239"/>
                <a:gd name="T58" fmla="*/ 297 w 375"/>
                <a:gd name="T59" fmla="*/ 183 h 239"/>
                <a:gd name="T60" fmla="*/ 297 w 375"/>
                <a:gd name="T61" fmla="*/ 180 h 239"/>
                <a:gd name="T62" fmla="*/ 192 w 375"/>
                <a:gd name="T63" fmla="*/ 197 h 239"/>
                <a:gd name="T64" fmla="*/ 192 w 375"/>
                <a:gd name="T65" fmla="*/ 198 h 239"/>
                <a:gd name="T66" fmla="*/ 150 w 375"/>
                <a:gd name="T67" fmla="*/ 185 h 239"/>
                <a:gd name="T68" fmla="*/ 92 w 375"/>
                <a:gd name="T69" fmla="*/ 149 h 239"/>
                <a:gd name="T70" fmla="*/ 127 w 375"/>
                <a:gd name="T71" fmla="*/ 144 h 239"/>
                <a:gd name="T72" fmla="*/ 235 w 375"/>
                <a:gd name="T73" fmla="*/ 118 h 239"/>
                <a:gd name="T74" fmla="*/ 235 w 375"/>
                <a:gd name="T75" fmla="*/ 119 h 239"/>
                <a:gd name="T76" fmla="*/ 313 w 375"/>
                <a:gd name="T77" fmla="*/ 123 h 239"/>
                <a:gd name="T78" fmla="*/ 350 w 375"/>
                <a:gd name="T79" fmla="*/ 87 h 239"/>
                <a:gd name="T80" fmla="*/ 372 w 375"/>
                <a:gd name="T81" fmla="*/ 36 h 239"/>
                <a:gd name="T82" fmla="*/ 374 w 375"/>
                <a:gd name="T83" fmla="*/ 35 h 239"/>
                <a:gd name="T84" fmla="*/ 372 w 375"/>
                <a:gd name="T85" fmla="*/ 32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75" h="239">
                  <a:moveTo>
                    <a:pt x="372" y="32"/>
                  </a:moveTo>
                  <a:cubicBezTo>
                    <a:pt x="359" y="39"/>
                    <a:pt x="345" y="45"/>
                    <a:pt x="331" y="50"/>
                  </a:cubicBezTo>
                  <a:cubicBezTo>
                    <a:pt x="317" y="54"/>
                    <a:pt x="304" y="58"/>
                    <a:pt x="290" y="64"/>
                  </a:cubicBezTo>
                  <a:cubicBezTo>
                    <a:pt x="267" y="74"/>
                    <a:pt x="249" y="92"/>
                    <a:pt x="235" y="113"/>
                  </a:cubicBezTo>
                  <a:cubicBezTo>
                    <a:pt x="227" y="116"/>
                    <a:pt x="219" y="119"/>
                    <a:pt x="211" y="121"/>
                  </a:cubicBezTo>
                  <a:cubicBezTo>
                    <a:pt x="187" y="128"/>
                    <a:pt x="162" y="134"/>
                    <a:pt x="136" y="138"/>
                  </a:cubicBezTo>
                  <a:cubicBezTo>
                    <a:pt x="146" y="133"/>
                    <a:pt x="155" y="124"/>
                    <a:pt x="162" y="117"/>
                  </a:cubicBezTo>
                  <a:cubicBezTo>
                    <a:pt x="165" y="114"/>
                    <a:pt x="168" y="111"/>
                    <a:pt x="171" y="107"/>
                  </a:cubicBezTo>
                  <a:cubicBezTo>
                    <a:pt x="226" y="117"/>
                    <a:pt x="233" y="44"/>
                    <a:pt x="241" y="5"/>
                  </a:cubicBezTo>
                  <a:cubicBezTo>
                    <a:pt x="242" y="4"/>
                    <a:pt x="242" y="3"/>
                    <a:pt x="243" y="2"/>
                  </a:cubicBezTo>
                  <a:cubicBezTo>
                    <a:pt x="243" y="1"/>
                    <a:pt x="242" y="0"/>
                    <a:pt x="241" y="1"/>
                  </a:cubicBezTo>
                  <a:cubicBezTo>
                    <a:pt x="233" y="9"/>
                    <a:pt x="226" y="18"/>
                    <a:pt x="218" y="26"/>
                  </a:cubicBezTo>
                  <a:cubicBezTo>
                    <a:pt x="209" y="34"/>
                    <a:pt x="199" y="42"/>
                    <a:pt x="191" y="50"/>
                  </a:cubicBezTo>
                  <a:cubicBezTo>
                    <a:pt x="176" y="65"/>
                    <a:pt x="163" y="84"/>
                    <a:pt x="167" y="106"/>
                  </a:cubicBezTo>
                  <a:cubicBezTo>
                    <a:pt x="167" y="106"/>
                    <a:pt x="167" y="106"/>
                    <a:pt x="167" y="106"/>
                  </a:cubicBezTo>
                  <a:cubicBezTo>
                    <a:pt x="165" y="108"/>
                    <a:pt x="163" y="110"/>
                    <a:pt x="162" y="112"/>
                  </a:cubicBezTo>
                  <a:cubicBezTo>
                    <a:pt x="153" y="123"/>
                    <a:pt x="142" y="131"/>
                    <a:pt x="131" y="139"/>
                  </a:cubicBezTo>
                  <a:cubicBezTo>
                    <a:pt x="117" y="141"/>
                    <a:pt x="103" y="144"/>
                    <a:pt x="89" y="146"/>
                  </a:cubicBezTo>
                  <a:cubicBezTo>
                    <a:pt x="89" y="146"/>
                    <a:pt x="89" y="146"/>
                    <a:pt x="89" y="146"/>
                  </a:cubicBezTo>
                  <a:cubicBezTo>
                    <a:pt x="89" y="145"/>
                    <a:pt x="88" y="145"/>
                    <a:pt x="89" y="146"/>
                  </a:cubicBezTo>
                  <a:cubicBezTo>
                    <a:pt x="81" y="147"/>
                    <a:pt x="74" y="148"/>
                    <a:pt x="67" y="149"/>
                  </a:cubicBezTo>
                  <a:cubicBezTo>
                    <a:pt x="45" y="153"/>
                    <a:pt x="23" y="154"/>
                    <a:pt x="1" y="147"/>
                  </a:cubicBezTo>
                  <a:cubicBezTo>
                    <a:pt x="0" y="147"/>
                    <a:pt x="0" y="148"/>
                    <a:pt x="1" y="149"/>
                  </a:cubicBezTo>
                  <a:cubicBezTo>
                    <a:pt x="17" y="159"/>
                    <a:pt x="40" y="156"/>
                    <a:pt x="58" y="154"/>
                  </a:cubicBezTo>
                  <a:cubicBezTo>
                    <a:pt x="69" y="153"/>
                    <a:pt x="80" y="151"/>
                    <a:pt x="90" y="150"/>
                  </a:cubicBezTo>
                  <a:cubicBezTo>
                    <a:pt x="101" y="168"/>
                    <a:pt x="126" y="179"/>
                    <a:pt x="144" y="186"/>
                  </a:cubicBezTo>
                  <a:cubicBezTo>
                    <a:pt x="159" y="193"/>
                    <a:pt x="176" y="199"/>
                    <a:pt x="193" y="202"/>
                  </a:cubicBezTo>
                  <a:cubicBezTo>
                    <a:pt x="214" y="239"/>
                    <a:pt x="285" y="222"/>
                    <a:pt x="296" y="184"/>
                  </a:cubicBezTo>
                  <a:cubicBezTo>
                    <a:pt x="296" y="184"/>
                    <a:pt x="296" y="184"/>
                    <a:pt x="296" y="184"/>
                  </a:cubicBezTo>
                  <a:cubicBezTo>
                    <a:pt x="296" y="184"/>
                    <a:pt x="297" y="184"/>
                    <a:pt x="297" y="183"/>
                  </a:cubicBezTo>
                  <a:cubicBezTo>
                    <a:pt x="299" y="183"/>
                    <a:pt x="298" y="180"/>
                    <a:pt x="297" y="180"/>
                  </a:cubicBezTo>
                  <a:cubicBezTo>
                    <a:pt x="262" y="183"/>
                    <a:pt x="218" y="166"/>
                    <a:pt x="192" y="197"/>
                  </a:cubicBezTo>
                  <a:cubicBezTo>
                    <a:pt x="192" y="198"/>
                    <a:pt x="192" y="198"/>
                    <a:pt x="192" y="198"/>
                  </a:cubicBezTo>
                  <a:cubicBezTo>
                    <a:pt x="178" y="195"/>
                    <a:pt x="164" y="190"/>
                    <a:pt x="150" y="185"/>
                  </a:cubicBezTo>
                  <a:cubicBezTo>
                    <a:pt x="130" y="177"/>
                    <a:pt x="106" y="167"/>
                    <a:pt x="92" y="149"/>
                  </a:cubicBezTo>
                  <a:cubicBezTo>
                    <a:pt x="104" y="147"/>
                    <a:pt x="115" y="145"/>
                    <a:pt x="127" y="144"/>
                  </a:cubicBezTo>
                  <a:cubicBezTo>
                    <a:pt x="162" y="138"/>
                    <a:pt x="200" y="131"/>
                    <a:pt x="235" y="118"/>
                  </a:cubicBezTo>
                  <a:cubicBezTo>
                    <a:pt x="235" y="118"/>
                    <a:pt x="235" y="118"/>
                    <a:pt x="235" y="119"/>
                  </a:cubicBezTo>
                  <a:cubicBezTo>
                    <a:pt x="252" y="141"/>
                    <a:pt x="291" y="133"/>
                    <a:pt x="313" y="123"/>
                  </a:cubicBezTo>
                  <a:cubicBezTo>
                    <a:pt x="328" y="116"/>
                    <a:pt x="340" y="101"/>
                    <a:pt x="350" y="87"/>
                  </a:cubicBezTo>
                  <a:cubicBezTo>
                    <a:pt x="360" y="73"/>
                    <a:pt x="370" y="54"/>
                    <a:pt x="372" y="36"/>
                  </a:cubicBezTo>
                  <a:cubicBezTo>
                    <a:pt x="372" y="35"/>
                    <a:pt x="373" y="35"/>
                    <a:pt x="374" y="35"/>
                  </a:cubicBezTo>
                  <a:cubicBezTo>
                    <a:pt x="375" y="34"/>
                    <a:pt x="374" y="32"/>
                    <a:pt x="372" y="32"/>
                  </a:cubicBezTo>
                  <a:close/>
                </a:path>
              </a:pathLst>
            </a:custGeom>
            <a:solidFill>
              <a:srgbClr val="31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3" name="Freeform 111"/>
            <p:cNvSpPr/>
            <p:nvPr/>
          </p:nvSpPr>
          <p:spPr bwMode="auto">
            <a:xfrm>
              <a:off x="3904" y="2226"/>
              <a:ext cx="438" cy="250"/>
            </a:xfrm>
            <a:custGeom>
              <a:avLst/>
              <a:gdLst>
                <a:gd name="T0" fmla="*/ 228 w 254"/>
                <a:gd name="T1" fmla="*/ 93 h 144"/>
                <a:gd name="T2" fmla="*/ 224 w 254"/>
                <a:gd name="T3" fmla="*/ 69 h 144"/>
                <a:gd name="T4" fmla="*/ 197 w 254"/>
                <a:gd name="T5" fmla="*/ 71 h 144"/>
                <a:gd name="T6" fmla="*/ 167 w 254"/>
                <a:gd name="T7" fmla="*/ 37 h 144"/>
                <a:gd name="T8" fmla="*/ 156 w 254"/>
                <a:gd name="T9" fmla="*/ 13 h 144"/>
                <a:gd name="T10" fmla="*/ 128 w 254"/>
                <a:gd name="T11" fmla="*/ 23 h 144"/>
                <a:gd name="T12" fmla="*/ 85 w 254"/>
                <a:gd name="T13" fmla="*/ 16 h 144"/>
                <a:gd name="T14" fmla="*/ 62 w 254"/>
                <a:gd name="T15" fmla="*/ 3 h 144"/>
                <a:gd name="T16" fmla="*/ 45 w 254"/>
                <a:gd name="T17" fmla="*/ 19 h 144"/>
                <a:gd name="T18" fmla="*/ 45 w 254"/>
                <a:gd name="T19" fmla="*/ 19 h 144"/>
                <a:gd name="T20" fmla="*/ 9 w 254"/>
                <a:gd name="T21" fmla="*/ 19 h 144"/>
                <a:gd name="T22" fmla="*/ 7 w 254"/>
                <a:gd name="T23" fmla="*/ 58 h 144"/>
                <a:gd name="T24" fmla="*/ 36 w 254"/>
                <a:gd name="T25" fmla="*/ 103 h 144"/>
                <a:gd name="T26" fmla="*/ 86 w 254"/>
                <a:gd name="T27" fmla="*/ 133 h 144"/>
                <a:gd name="T28" fmla="*/ 88 w 254"/>
                <a:gd name="T29" fmla="*/ 132 h 144"/>
                <a:gd name="T30" fmla="*/ 112 w 254"/>
                <a:gd name="T31" fmla="*/ 138 h 144"/>
                <a:gd name="T32" fmla="*/ 153 w 254"/>
                <a:gd name="T33" fmla="*/ 143 h 144"/>
                <a:gd name="T34" fmla="*/ 218 w 254"/>
                <a:gd name="T35" fmla="*/ 138 h 144"/>
                <a:gd name="T36" fmla="*/ 254 w 254"/>
                <a:gd name="T37" fmla="*/ 105 h 144"/>
                <a:gd name="T38" fmla="*/ 228 w 254"/>
                <a:gd name="T39" fmla="*/ 93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54" h="144">
                  <a:moveTo>
                    <a:pt x="228" y="93"/>
                  </a:moveTo>
                  <a:cubicBezTo>
                    <a:pt x="231" y="84"/>
                    <a:pt x="232" y="75"/>
                    <a:pt x="224" y="69"/>
                  </a:cubicBezTo>
                  <a:cubicBezTo>
                    <a:pt x="216" y="64"/>
                    <a:pt x="205" y="67"/>
                    <a:pt x="197" y="71"/>
                  </a:cubicBezTo>
                  <a:cubicBezTo>
                    <a:pt x="201" y="51"/>
                    <a:pt x="187" y="20"/>
                    <a:pt x="167" y="37"/>
                  </a:cubicBezTo>
                  <a:cubicBezTo>
                    <a:pt x="169" y="27"/>
                    <a:pt x="167" y="16"/>
                    <a:pt x="156" y="13"/>
                  </a:cubicBezTo>
                  <a:cubicBezTo>
                    <a:pt x="146" y="10"/>
                    <a:pt x="135" y="16"/>
                    <a:pt x="128" y="23"/>
                  </a:cubicBezTo>
                  <a:cubicBezTo>
                    <a:pt x="124" y="0"/>
                    <a:pt x="98" y="0"/>
                    <a:pt x="85" y="16"/>
                  </a:cubicBezTo>
                  <a:cubicBezTo>
                    <a:pt x="80" y="9"/>
                    <a:pt x="72" y="2"/>
                    <a:pt x="62" y="3"/>
                  </a:cubicBezTo>
                  <a:cubicBezTo>
                    <a:pt x="53" y="3"/>
                    <a:pt x="45" y="9"/>
                    <a:pt x="45" y="19"/>
                  </a:cubicBezTo>
                  <a:cubicBezTo>
                    <a:pt x="45" y="19"/>
                    <a:pt x="45" y="19"/>
                    <a:pt x="45" y="19"/>
                  </a:cubicBezTo>
                  <a:cubicBezTo>
                    <a:pt x="34" y="13"/>
                    <a:pt x="19" y="8"/>
                    <a:pt x="9" y="19"/>
                  </a:cubicBezTo>
                  <a:cubicBezTo>
                    <a:pt x="0" y="29"/>
                    <a:pt x="4" y="47"/>
                    <a:pt x="7" y="58"/>
                  </a:cubicBezTo>
                  <a:cubicBezTo>
                    <a:pt x="12" y="75"/>
                    <a:pt x="24" y="90"/>
                    <a:pt x="36" y="103"/>
                  </a:cubicBezTo>
                  <a:cubicBezTo>
                    <a:pt x="50" y="115"/>
                    <a:pt x="67" y="130"/>
                    <a:pt x="86" y="133"/>
                  </a:cubicBezTo>
                  <a:cubicBezTo>
                    <a:pt x="87" y="133"/>
                    <a:pt x="88" y="132"/>
                    <a:pt x="88" y="132"/>
                  </a:cubicBezTo>
                  <a:cubicBezTo>
                    <a:pt x="94" y="136"/>
                    <a:pt x="105" y="137"/>
                    <a:pt x="112" y="138"/>
                  </a:cubicBezTo>
                  <a:cubicBezTo>
                    <a:pt x="125" y="141"/>
                    <a:pt x="139" y="142"/>
                    <a:pt x="153" y="143"/>
                  </a:cubicBezTo>
                  <a:cubicBezTo>
                    <a:pt x="174" y="144"/>
                    <a:pt x="197" y="144"/>
                    <a:pt x="218" y="138"/>
                  </a:cubicBezTo>
                  <a:cubicBezTo>
                    <a:pt x="233" y="134"/>
                    <a:pt x="254" y="124"/>
                    <a:pt x="254" y="105"/>
                  </a:cubicBezTo>
                  <a:cubicBezTo>
                    <a:pt x="254" y="92"/>
                    <a:pt x="238" y="89"/>
                    <a:pt x="228" y="93"/>
                  </a:cubicBezTo>
                  <a:close/>
                </a:path>
              </a:pathLst>
            </a:custGeom>
            <a:solidFill>
              <a:srgbClr val="B3AE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4" name="Freeform 112"/>
            <p:cNvSpPr/>
            <p:nvPr/>
          </p:nvSpPr>
          <p:spPr bwMode="auto">
            <a:xfrm>
              <a:off x="3945" y="2299"/>
              <a:ext cx="306" cy="184"/>
            </a:xfrm>
            <a:custGeom>
              <a:avLst/>
              <a:gdLst>
                <a:gd name="T0" fmla="*/ 170 w 177"/>
                <a:gd name="T1" fmla="*/ 71 h 106"/>
                <a:gd name="T2" fmla="*/ 150 w 177"/>
                <a:gd name="T3" fmla="*/ 68 h 106"/>
                <a:gd name="T4" fmla="*/ 131 w 177"/>
                <a:gd name="T5" fmla="*/ 52 h 106"/>
                <a:gd name="T6" fmla="*/ 106 w 177"/>
                <a:gd name="T7" fmla="*/ 34 h 106"/>
                <a:gd name="T8" fmla="*/ 68 w 177"/>
                <a:gd name="T9" fmla="*/ 24 h 106"/>
                <a:gd name="T10" fmla="*/ 38 w 177"/>
                <a:gd name="T11" fmla="*/ 17 h 106"/>
                <a:gd name="T12" fmla="*/ 12 w 177"/>
                <a:gd name="T13" fmla="*/ 6 h 106"/>
                <a:gd name="T14" fmla="*/ 3 w 177"/>
                <a:gd name="T15" fmla="*/ 29 h 106"/>
                <a:gd name="T16" fmla="*/ 60 w 177"/>
                <a:gd name="T17" fmla="*/ 94 h 106"/>
                <a:gd name="T18" fmla="*/ 61 w 177"/>
                <a:gd name="T19" fmla="*/ 96 h 106"/>
                <a:gd name="T20" fmla="*/ 161 w 177"/>
                <a:gd name="T21" fmla="*/ 91 h 106"/>
                <a:gd name="T22" fmla="*/ 170 w 177"/>
                <a:gd name="T23" fmla="*/ 71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7" h="106">
                  <a:moveTo>
                    <a:pt x="170" y="71"/>
                  </a:moveTo>
                  <a:cubicBezTo>
                    <a:pt x="165" y="66"/>
                    <a:pt x="157" y="66"/>
                    <a:pt x="150" y="68"/>
                  </a:cubicBezTo>
                  <a:cubicBezTo>
                    <a:pt x="155" y="57"/>
                    <a:pt x="142" y="47"/>
                    <a:pt x="131" y="52"/>
                  </a:cubicBezTo>
                  <a:cubicBezTo>
                    <a:pt x="136" y="39"/>
                    <a:pt x="119" y="25"/>
                    <a:pt x="106" y="34"/>
                  </a:cubicBezTo>
                  <a:cubicBezTo>
                    <a:pt x="108" y="12"/>
                    <a:pt x="82" y="9"/>
                    <a:pt x="68" y="24"/>
                  </a:cubicBezTo>
                  <a:cubicBezTo>
                    <a:pt x="61" y="12"/>
                    <a:pt x="45" y="0"/>
                    <a:pt x="38" y="17"/>
                  </a:cubicBezTo>
                  <a:cubicBezTo>
                    <a:pt x="31" y="10"/>
                    <a:pt x="21" y="3"/>
                    <a:pt x="12" y="6"/>
                  </a:cubicBezTo>
                  <a:cubicBezTo>
                    <a:pt x="2" y="10"/>
                    <a:pt x="0" y="20"/>
                    <a:pt x="3" y="29"/>
                  </a:cubicBezTo>
                  <a:cubicBezTo>
                    <a:pt x="9" y="59"/>
                    <a:pt x="35" y="79"/>
                    <a:pt x="60" y="94"/>
                  </a:cubicBezTo>
                  <a:cubicBezTo>
                    <a:pt x="59" y="95"/>
                    <a:pt x="60" y="96"/>
                    <a:pt x="61" y="96"/>
                  </a:cubicBezTo>
                  <a:cubicBezTo>
                    <a:pt x="94" y="99"/>
                    <a:pt x="130" y="106"/>
                    <a:pt x="161" y="91"/>
                  </a:cubicBezTo>
                  <a:cubicBezTo>
                    <a:pt x="167" y="88"/>
                    <a:pt x="177" y="78"/>
                    <a:pt x="170" y="71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5" name="Freeform 113"/>
            <p:cNvSpPr/>
            <p:nvPr/>
          </p:nvSpPr>
          <p:spPr bwMode="auto">
            <a:xfrm>
              <a:off x="2904" y="2139"/>
              <a:ext cx="247" cy="305"/>
            </a:xfrm>
            <a:custGeom>
              <a:avLst/>
              <a:gdLst>
                <a:gd name="T0" fmla="*/ 43 w 143"/>
                <a:gd name="T1" fmla="*/ 20 h 176"/>
                <a:gd name="T2" fmla="*/ 18 w 143"/>
                <a:gd name="T3" fmla="*/ 1 h 176"/>
                <a:gd name="T4" fmla="*/ 3 w 143"/>
                <a:gd name="T5" fmla="*/ 21 h 176"/>
                <a:gd name="T6" fmla="*/ 8 w 143"/>
                <a:gd name="T7" fmla="*/ 66 h 176"/>
                <a:gd name="T8" fmla="*/ 32 w 143"/>
                <a:gd name="T9" fmla="*/ 120 h 176"/>
                <a:gd name="T10" fmla="*/ 33 w 143"/>
                <a:gd name="T11" fmla="*/ 120 h 176"/>
                <a:gd name="T12" fmla="*/ 33 w 143"/>
                <a:gd name="T13" fmla="*/ 118 h 176"/>
                <a:gd name="T14" fmla="*/ 134 w 143"/>
                <a:gd name="T15" fmla="*/ 145 h 176"/>
                <a:gd name="T16" fmla="*/ 129 w 143"/>
                <a:gd name="T17" fmla="*/ 113 h 176"/>
                <a:gd name="T18" fmla="*/ 129 w 143"/>
                <a:gd name="T19" fmla="*/ 103 h 176"/>
                <a:gd name="T20" fmla="*/ 128 w 143"/>
                <a:gd name="T21" fmla="*/ 91 h 176"/>
                <a:gd name="T22" fmla="*/ 112 w 143"/>
                <a:gd name="T23" fmla="*/ 73 h 176"/>
                <a:gd name="T24" fmla="*/ 112 w 143"/>
                <a:gd name="T25" fmla="*/ 73 h 176"/>
                <a:gd name="T26" fmla="*/ 86 w 143"/>
                <a:gd name="T27" fmla="*/ 44 h 176"/>
                <a:gd name="T28" fmla="*/ 76 w 143"/>
                <a:gd name="T29" fmla="*/ 15 h 176"/>
                <a:gd name="T30" fmla="*/ 43 w 143"/>
                <a:gd name="T31" fmla="*/ 2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3" h="176">
                  <a:moveTo>
                    <a:pt x="43" y="20"/>
                  </a:moveTo>
                  <a:cubicBezTo>
                    <a:pt x="37" y="12"/>
                    <a:pt x="29" y="0"/>
                    <a:pt x="18" y="1"/>
                  </a:cubicBezTo>
                  <a:cubicBezTo>
                    <a:pt x="8" y="1"/>
                    <a:pt x="4" y="13"/>
                    <a:pt x="3" y="21"/>
                  </a:cubicBezTo>
                  <a:cubicBezTo>
                    <a:pt x="0" y="36"/>
                    <a:pt x="3" y="52"/>
                    <a:pt x="8" y="66"/>
                  </a:cubicBezTo>
                  <a:cubicBezTo>
                    <a:pt x="16" y="84"/>
                    <a:pt x="29" y="100"/>
                    <a:pt x="32" y="120"/>
                  </a:cubicBezTo>
                  <a:cubicBezTo>
                    <a:pt x="33" y="120"/>
                    <a:pt x="33" y="120"/>
                    <a:pt x="33" y="120"/>
                  </a:cubicBezTo>
                  <a:cubicBezTo>
                    <a:pt x="33" y="119"/>
                    <a:pt x="33" y="119"/>
                    <a:pt x="33" y="118"/>
                  </a:cubicBezTo>
                  <a:cubicBezTo>
                    <a:pt x="52" y="144"/>
                    <a:pt x="106" y="176"/>
                    <a:pt x="134" y="145"/>
                  </a:cubicBezTo>
                  <a:cubicBezTo>
                    <a:pt x="143" y="134"/>
                    <a:pt x="138" y="122"/>
                    <a:pt x="129" y="113"/>
                  </a:cubicBezTo>
                  <a:cubicBezTo>
                    <a:pt x="125" y="109"/>
                    <a:pt x="127" y="108"/>
                    <a:pt x="129" y="103"/>
                  </a:cubicBezTo>
                  <a:cubicBezTo>
                    <a:pt x="130" y="99"/>
                    <a:pt x="129" y="95"/>
                    <a:pt x="128" y="91"/>
                  </a:cubicBezTo>
                  <a:cubicBezTo>
                    <a:pt x="126" y="83"/>
                    <a:pt x="120" y="76"/>
                    <a:pt x="112" y="73"/>
                  </a:cubicBezTo>
                  <a:cubicBezTo>
                    <a:pt x="112" y="73"/>
                    <a:pt x="112" y="73"/>
                    <a:pt x="112" y="73"/>
                  </a:cubicBezTo>
                  <a:cubicBezTo>
                    <a:pt x="115" y="60"/>
                    <a:pt x="100" y="41"/>
                    <a:pt x="86" y="44"/>
                  </a:cubicBezTo>
                  <a:cubicBezTo>
                    <a:pt x="90" y="33"/>
                    <a:pt x="86" y="21"/>
                    <a:pt x="76" y="15"/>
                  </a:cubicBezTo>
                  <a:cubicBezTo>
                    <a:pt x="64" y="7"/>
                    <a:pt x="51" y="11"/>
                    <a:pt x="43" y="20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6" name="Freeform 114"/>
            <p:cNvSpPr/>
            <p:nvPr/>
          </p:nvSpPr>
          <p:spPr bwMode="auto">
            <a:xfrm>
              <a:off x="2733" y="2226"/>
              <a:ext cx="344" cy="314"/>
            </a:xfrm>
            <a:custGeom>
              <a:avLst/>
              <a:gdLst>
                <a:gd name="T0" fmla="*/ 111 w 199"/>
                <a:gd name="T1" fmla="*/ 21 h 181"/>
                <a:gd name="T2" fmla="*/ 115 w 199"/>
                <a:gd name="T3" fmla="*/ 48 h 181"/>
                <a:gd name="T4" fmla="*/ 126 w 199"/>
                <a:gd name="T5" fmla="*/ 70 h 181"/>
                <a:gd name="T6" fmla="*/ 59 w 199"/>
                <a:gd name="T7" fmla="*/ 113 h 181"/>
                <a:gd name="T8" fmla="*/ 1 w 199"/>
                <a:gd name="T9" fmla="*/ 180 h 181"/>
                <a:gd name="T10" fmla="*/ 2 w 199"/>
                <a:gd name="T11" fmla="*/ 181 h 181"/>
                <a:gd name="T12" fmla="*/ 25 w 199"/>
                <a:gd name="T13" fmla="*/ 158 h 181"/>
                <a:gd name="T14" fmla="*/ 54 w 199"/>
                <a:gd name="T15" fmla="*/ 123 h 181"/>
                <a:gd name="T16" fmla="*/ 90 w 199"/>
                <a:gd name="T17" fmla="*/ 94 h 181"/>
                <a:gd name="T18" fmla="*/ 128 w 199"/>
                <a:gd name="T19" fmla="*/ 73 h 181"/>
                <a:gd name="T20" fmla="*/ 128 w 199"/>
                <a:gd name="T21" fmla="*/ 73 h 181"/>
                <a:gd name="T22" fmla="*/ 130 w 199"/>
                <a:gd name="T23" fmla="*/ 74 h 181"/>
                <a:gd name="T24" fmla="*/ 184 w 199"/>
                <a:gd name="T25" fmla="*/ 93 h 181"/>
                <a:gd name="T26" fmla="*/ 176 w 199"/>
                <a:gd name="T27" fmla="*/ 63 h 181"/>
                <a:gd name="T28" fmla="*/ 169 w 199"/>
                <a:gd name="T29" fmla="*/ 38 h 181"/>
                <a:gd name="T30" fmla="*/ 145 w 199"/>
                <a:gd name="T31" fmla="*/ 31 h 181"/>
                <a:gd name="T32" fmla="*/ 111 w 199"/>
                <a:gd name="T33" fmla="*/ 2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9" h="181">
                  <a:moveTo>
                    <a:pt x="111" y="21"/>
                  </a:moveTo>
                  <a:cubicBezTo>
                    <a:pt x="109" y="30"/>
                    <a:pt x="112" y="40"/>
                    <a:pt x="115" y="48"/>
                  </a:cubicBezTo>
                  <a:cubicBezTo>
                    <a:pt x="118" y="55"/>
                    <a:pt x="121" y="63"/>
                    <a:pt x="126" y="70"/>
                  </a:cubicBezTo>
                  <a:cubicBezTo>
                    <a:pt x="101" y="78"/>
                    <a:pt x="78" y="95"/>
                    <a:pt x="59" y="113"/>
                  </a:cubicBezTo>
                  <a:cubicBezTo>
                    <a:pt x="37" y="133"/>
                    <a:pt x="22" y="159"/>
                    <a:pt x="1" y="180"/>
                  </a:cubicBezTo>
                  <a:cubicBezTo>
                    <a:pt x="0" y="180"/>
                    <a:pt x="1" y="181"/>
                    <a:pt x="2" y="181"/>
                  </a:cubicBezTo>
                  <a:cubicBezTo>
                    <a:pt x="11" y="175"/>
                    <a:pt x="18" y="166"/>
                    <a:pt x="25" y="158"/>
                  </a:cubicBezTo>
                  <a:cubicBezTo>
                    <a:pt x="34" y="146"/>
                    <a:pt x="44" y="134"/>
                    <a:pt x="54" y="123"/>
                  </a:cubicBezTo>
                  <a:cubicBezTo>
                    <a:pt x="65" y="112"/>
                    <a:pt x="77" y="102"/>
                    <a:pt x="90" y="94"/>
                  </a:cubicBezTo>
                  <a:cubicBezTo>
                    <a:pt x="102" y="86"/>
                    <a:pt x="115" y="80"/>
                    <a:pt x="128" y="73"/>
                  </a:cubicBezTo>
                  <a:cubicBezTo>
                    <a:pt x="128" y="73"/>
                    <a:pt x="128" y="73"/>
                    <a:pt x="128" y="73"/>
                  </a:cubicBezTo>
                  <a:cubicBezTo>
                    <a:pt x="129" y="74"/>
                    <a:pt x="129" y="74"/>
                    <a:pt x="130" y="74"/>
                  </a:cubicBezTo>
                  <a:cubicBezTo>
                    <a:pt x="144" y="87"/>
                    <a:pt x="164" y="102"/>
                    <a:pt x="184" y="93"/>
                  </a:cubicBezTo>
                  <a:cubicBezTo>
                    <a:pt x="199" y="85"/>
                    <a:pt x="188" y="67"/>
                    <a:pt x="176" y="63"/>
                  </a:cubicBezTo>
                  <a:cubicBezTo>
                    <a:pt x="178" y="54"/>
                    <a:pt x="175" y="45"/>
                    <a:pt x="169" y="38"/>
                  </a:cubicBezTo>
                  <a:cubicBezTo>
                    <a:pt x="164" y="31"/>
                    <a:pt x="153" y="26"/>
                    <a:pt x="145" y="31"/>
                  </a:cubicBezTo>
                  <a:cubicBezTo>
                    <a:pt x="140" y="18"/>
                    <a:pt x="118" y="0"/>
                    <a:pt x="111" y="21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7" name="Freeform 115"/>
            <p:cNvSpPr/>
            <p:nvPr/>
          </p:nvSpPr>
          <p:spPr bwMode="auto">
            <a:xfrm>
              <a:off x="2782" y="2204"/>
              <a:ext cx="89" cy="214"/>
            </a:xfrm>
            <a:custGeom>
              <a:avLst/>
              <a:gdLst>
                <a:gd name="T0" fmla="*/ 16 w 52"/>
                <a:gd name="T1" fmla="*/ 2 h 124"/>
                <a:gd name="T2" fmla="*/ 13 w 52"/>
                <a:gd name="T3" fmla="*/ 3 h 124"/>
                <a:gd name="T4" fmla="*/ 35 w 52"/>
                <a:gd name="T5" fmla="*/ 123 h 124"/>
                <a:gd name="T6" fmla="*/ 35 w 52"/>
                <a:gd name="T7" fmla="*/ 123 h 124"/>
                <a:gd name="T8" fmla="*/ 36 w 52"/>
                <a:gd name="T9" fmla="*/ 123 h 124"/>
                <a:gd name="T10" fmla="*/ 36 w 52"/>
                <a:gd name="T11" fmla="*/ 122 h 124"/>
                <a:gd name="T12" fmla="*/ 36 w 52"/>
                <a:gd name="T13" fmla="*/ 122 h 124"/>
                <a:gd name="T14" fmla="*/ 47 w 52"/>
                <a:gd name="T15" fmla="*/ 64 h 124"/>
                <a:gd name="T16" fmla="*/ 19 w 52"/>
                <a:gd name="T17" fmla="*/ 1 h 124"/>
                <a:gd name="T18" fmla="*/ 16 w 52"/>
                <a:gd name="T19" fmla="*/ 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124">
                  <a:moveTo>
                    <a:pt x="16" y="2"/>
                  </a:moveTo>
                  <a:cubicBezTo>
                    <a:pt x="15" y="2"/>
                    <a:pt x="14" y="2"/>
                    <a:pt x="13" y="3"/>
                  </a:cubicBezTo>
                  <a:cubicBezTo>
                    <a:pt x="0" y="43"/>
                    <a:pt x="0" y="94"/>
                    <a:pt x="35" y="123"/>
                  </a:cubicBezTo>
                  <a:cubicBezTo>
                    <a:pt x="35" y="123"/>
                    <a:pt x="35" y="123"/>
                    <a:pt x="35" y="123"/>
                  </a:cubicBezTo>
                  <a:cubicBezTo>
                    <a:pt x="35" y="123"/>
                    <a:pt x="35" y="123"/>
                    <a:pt x="36" y="123"/>
                  </a:cubicBezTo>
                  <a:cubicBezTo>
                    <a:pt x="36" y="124"/>
                    <a:pt x="37" y="123"/>
                    <a:pt x="36" y="122"/>
                  </a:cubicBezTo>
                  <a:cubicBezTo>
                    <a:pt x="36" y="122"/>
                    <a:pt x="36" y="122"/>
                    <a:pt x="36" y="122"/>
                  </a:cubicBezTo>
                  <a:cubicBezTo>
                    <a:pt x="52" y="109"/>
                    <a:pt x="50" y="81"/>
                    <a:pt x="47" y="64"/>
                  </a:cubicBezTo>
                  <a:cubicBezTo>
                    <a:pt x="44" y="42"/>
                    <a:pt x="35" y="18"/>
                    <a:pt x="19" y="1"/>
                  </a:cubicBezTo>
                  <a:cubicBezTo>
                    <a:pt x="18" y="0"/>
                    <a:pt x="16" y="1"/>
                    <a:pt x="16" y="2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8" name="Freeform 116"/>
            <p:cNvSpPr/>
            <p:nvPr/>
          </p:nvSpPr>
          <p:spPr bwMode="auto">
            <a:xfrm>
              <a:off x="2792" y="2431"/>
              <a:ext cx="216" cy="95"/>
            </a:xfrm>
            <a:custGeom>
              <a:avLst/>
              <a:gdLst>
                <a:gd name="T0" fmla="*/ 123 w 125"/>
                <a:gd name="T1" fmla="*/ 38 h 55"/>
                <a:gd name="T2" fmla="*/ 122 w 125"/>
                <a:gd name="T3" fmla="*/ 36 h 55"/>
                <a:gd name="T4" fmla="*/ 1 w 125"/>
                <a:gd name="T5" fmla="*/ 27 h 55"/>
                <a:gd name="T6" fmla="*/ 1 w 125"/>
                <a:gd name="T7" fmla="*/ 27 h 55"/>
                <a:gd name="T8" fmla="*/ 0 w 125"/>
                <a:gd name="T9" fmla="*/ 27 h 55"/>
                <a:gd name="T10" fmla="*/ 1 w 125"/>
                <a:gd name="T11" fmla="*/ 28 h 55"/>
                <a:gd name="T12" fmla="*/ 2 w 125"/>
                <a:gd name="T13" fmla="*/ 28 h 55"/>
                <a:gd name="T14" fmla="*/ 55 w 125"/>
                <a:gd name="T15" fmla="*/ 53 h 55"/>
                <a:gd name="T16" fmla="*/ 123 w 125"/>
                <a:gd name="T17" fmla="*/ 42 h 55"/>
                <a:gd name="T18" fmla="*/ 123 w 125"/>
                <a:gd name="T19" fmla="*/ 38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5" h="55">
                  <a:moveTo>
                    <a:pt x="123" y="38"/>
                  </a:moveTo>
                  <a:cubicBezTo>
                    <a:pt x="123" y="37"/>
                    <a:pt x="123" y="36"/>
                    <a:pt x="122" y="36"/>
                  </a:cubicBezTo>
                  <a:cubicBezTo>
                    <a:pt x="88" y="12"/>
                    <a:pt x="38" y="0"/>
                    <a:pt x="1" y="27"/>
                  </a:cubicBezTo>
                  <a:cubicBezTo>
                    <a:pt x="1" y="27"/>
                    <a:pt x="1" y="27"/>
                    <a:pt x="1" y="27"/>
                  </a:cubicBezTo>
                  <a:cubicBezTo>
                    <a:pt x="1" y="27"/>
                    <a:pt x="1" y="27"/>
                    <a:pt x="0" y="27"/>
                  </a:cubicBezTo>
                  <a:cubicBezTo>
                    <a:pt x="0" y="28"/>
                    <a:pt x="0" y="29"/>
                    <a:pt x="1" y="28"/>
                  </a:cubicBezTo>
                  <a:cubicBezTo>
                    <a:pt x="1" y="28"/>
                    <a:pt x="1" y="28"/>
                    <a:pt x="2" y="28"/>
                  </a:cubicBezTo>
                  <a:cubicBezTo>
                    <a:pt x="10" y="47"/>
                    <a:pt x="38" y="52"/>
                    <a:pt x="55" y="53"/>
                  </a:cubicBezTo>
                  <a:cubicBezTo>
                    <a:pt x="78" y="55"/>
                    <a:pt x="103" y="52"/>
                    <a:pt x="123" y="42"/>
                  </a:cubicBezTo>
                  <a:cubicBezTo>
                    <a:pt x="125" y="41"/>
                    <a:pt x="124" y="39"/>
                    <a:pt x="123" y="38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9" name="Freeform 117"/>
            <p:cNvSpPr/>
            <p:nvPr/>
          </p:nvSpPr>
          <p:spPr bwMode="auto">
            <a:xfrm>
              <a:off x="2415" y="2152"/>
              <a:ext cx="263" cy="324"/>
            </a:xfrm>
            <a:custGeom>
              <a:avLst/>
              <a:gdLst>
                <a:gd name="T0" fmla="*/ 70 w 152"/>
                <a:gd name="T1" fmla="*/ 16 h 187"/>
                <a:gd name="T2" fmla="*/ 77 w 152"/>
                <a:gd name="T3" fmla="*/ 30 h 187"/>
                <a:gd name="T4" fmla="*/ 74 w 152"/>
                <a:gd name="T5" fmla="*/ 80 h 187"/>
                <a:gd name="T6" fmla="*/ 74 w 152"/>
                <a:gd name="T7" fmla="*/ 80 h 187"/>
                <a:gd name="T8" fmla="*/ 34 w 152"/>
                <a:gd name="T9" fmla="*/ 126 h 187"/>
                <a:gd name="T10" fmla="*/ 31 w 152"/>
                <a:gd name="T11" fmla="*/ 77 h 187"/>
                <a:gd name="T12" fmla="*/ 40 w 152"/>
                <a:gd name="T13" fmla="*/ 74 h 187"/>
                <a:gd name="T14" fmla="*/ 40 w 152"/>
                <a:gd name="T15" fmla="*/ 52 h 187"/>
                <a:gd name="T16" fmla="*/ 16 w 152"/>
                <a:gd name="T17" fmla="*/ 54 h 187"/>
                <a:gd name="T18" fmla="*/ 18 w 152"/>
                <a:gd name="T19" fmla="*/ 75 h 187"/>
                <a:gd name="T20" fmla="*/ 20 w 152"/>
                <a:gd name="T21" fmla="*/ 75 h 187"/>
                <a:gd name="T22" fmla="*/ 26 w 152"/>
                <a:gd name="T23" fmla="*/ 77 h 187"/>
                <a:gd name="T24" fmla="*/ 31 w 152"/>
                <a:gd name="T25" fmla="*/ 101 h 187"/>
                <a:gd name="T26" fmla="*/ 30 w 152"/>
                <a:gd name="T27" fmla="*/ 133 h 187"/>
                <a:gd name="T28" fmla="*/ 0 w 152"/>
                <a:gd name="T29" fmla="*/ 185 h 187"/>
                <a:gd name="T30" fmla="*/ 2 w 152"/>
                <a:gd name="T31" fmla="*/ 186 h 187"/>
                <a:gd name="T32" fmla="*/ 18 w 152"/>
                <a:gd name="T33" fmla="*/ 161 h 187"/>
                <a:gd name="T34" fmla="*/ 84 w 152"/>
                <a:gd name="T35" fmla="*/ 160 h 187"/>
                <a:gd name="T36" fmla="*/ 91 w 152"/>
                <a:gd name="T37" fmla="*/ 175 h 187"/>
                <a:gd name="T38" fmla="*/ 109 w 152"/>
                <a:gd name="T39" fmla="*/ 168 h 187"/>
                <a:gd name="T40" fmla="*/ 104 w 152"/>
                <a:gd name="T41" fmla="*/ 152 h 187"/>
                <a:gd name="T42" fmla="*/ 86 w 152"/>
                <a:gd name="T43" fmla="*/ 156 h 187"/>
                <a:gd name="T44" fmla="*/ 19 w 152"/>
                <a:gd name="T45" fmla="*/ 158 h 187"/>
                <a:gd name="T46" fmla="*/ 54 w 152"/>
                <a:gd name="T47" fmla="*/ 108 h 187"/>
                <a:gd name="T48" fmla="*/ 114 w 152"/>
                <a:gd name="T49" fmla="*/ 109 h 187"/>
                <a:gd name="T50" fmla="*/ 113 w 152"/>
                <a:gd name="T51" fmla="*/ 110 h 187"/>
                <a:gd name="T52" fmla="*/ 115 w 152"/>
                <a:gd name="T53" fmla="*/ 113 h 187"/>
                <a:gd name="T54" fmla="*/ 123 w 152"/>
                <a:gd name="T55" fmla="*/ 125 h 187"/>
                <a:gd name="T56" fmla="*/ 140 w 152"/>
                <a:gd name="T57" fmla="*/ 115 h 187"/>
                <a:gd name="T58" fmla="*/ 131 w 152"/>
                <a:gd name="T59" fmla="*/ 99 h 187"/>
                <a:gd name="T60" fmla="*/ 117 w 152"/>
                <a:gd name="T61" fmla="*/ 104 h 187"/>
                <a:gd name="T62" fmla="*/ 57 w 152"/>
                <a:gd name="T63" fmla="*/ 104 h 187"/>
                <a:gd name="T64" fmla="*/ 99 w 152"/>
                <a:gd name="T65" fmla="*/ 64 h 187"/>
                <a:gd name="T66" fmla="*/ 126 w 152"/>
                <a:gd name="T67" fmla="*/ 67 h 187"/>
                <a:gd name="T68" fmla="*/ 125 w 152"/>
                <a:gd name="T69" fmla="*/ 68 h 187"/>
                <a:gd name="T70" fmla="*/ 139 w 152"/>
                <a:gd name="T71" fmla="*/ 78 h 187"/>
                <a:gd name="T72" fmla="*/ 151 w 152"/>
                <a:gd name="T73" fmla="*/ 66 h 187"/>
                <a:gd name="T74" fmla="*/ 140 w 152"/>
                <a:gd name="T75" fmla="*/ 57 h 187"/>
                <a:gd name="T76" fmla="*/ 127 w 152"/>
                <a:gd name="T77" fmla="*/ 63 h 187"/>
                <a:gd name="T78" fmla="*/ 102 w 152"/>
                <a:gd name="T79" fmla="*/ 62 h 187"/>
                <a:gd name="T80" fmla="*/ 127 w 152"/>
                <a:gd name="T81" fmla="*/ 42 h 187"/>
                <a:gd name="T82" fmla="*/ 140 w 152"/>
                <a:gd name="T83" fmla="*/ 39 h 187"/>
                <a:gd name="T84" fmla="*/ 138 w 152"/>
                <a:gd name="T85" fmla="*/ 23 h 187"/>
                <a:gd name="T86" fmla="*/ 124 w 152"/>
                <a:gd name="T87" fmla="*/ 23 h 187"/>
                <a:gd name="T88" fmla="*/ 123 w 152"/>
                <a:gd name="T89" fmla="*/ 40 h 187"/>
                <a:gd name="T90" fmla="*/ 78 w 152"/>
                <a:gd name="T91" fmla="*/ 76 h 187"/>
                <a:gd name="T92" fmla="*/ 82 w 152"/>
                <a:gd name="T93" fmla="*/ 31 h 187"/>
                <a:gd name="T94" fmla="*/ 84 w 152"/>
                <a:gd name="T95" fmla="*/ 31 h 187"/>
                <a:gd name="T96" fmla="*/ 85 w 152"/>
                <a:gd name="T97" fmla="*/ 31 h 187"/>
                <a:gd name="T98" fmla="*/ 98 w 152"/>
                <a:gd name="T99" fmla="*/ 18 h 187"/>
                <a:gd name="T100" fmla="*/ 82 w 152"/>
                <a:gd name="T101" fmla="*/ 1 h 187"/>
                <a:gd name="T102" fmla="*/ 70 w 152"/>
                <a:gd name="T103" fmla="*/ 1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52" h="187">
                  <a:moveTo>
                    <a:pt x="70" y="16"/>
                  </a:moveTo>
                  <a:cubicBezTo>
                    <a:pt x="69" y="22"/>
                    <a:pt x="72" y="27"/>
                    <a:pt x="77" y="30"/>
                  </a:cubicBezTo>
                  <a:cubicBezTo>
                    <a:pt x="78" y="47"/>
                    <a:pt x="79" y="63"/>
                    <a:pt x="74" y="80"/>
                  </a:cubicBezTo>
                  <a:cubicBezTo>
                    <a:pt x="74" y="80"/>
                    <a:pt x="74" y="80"/>
                    <a:pt x="74" y="80"/>
                  </a:cubicBezTo>
                  <a:cubicBezTo>
                    <a:pt x="59" y="94"/>
                    <a:pt x="46" y="110"/>
                    <a:pt x="34" y="126"/>
                  </a:cubicBezTo>
                  <a:cubicBezTo>
                    <a:pt x="38" y="111"/>
                    <a:pt x="36" y="92"/>
                    <a:pt x="31" y="77"/>
                  </a:cubicBezTo>
                  <a:cubicBezTo>
                    <a:pt x="35" y="77"/>
                    <a:pt x="38" y="76"/>
                    <a:pt x="40" y="74"/>
                  </a:cubicBezTo>
                  <a:cubicBezTo>
                    <a:pt x="49" y="70"/>
                    <a:pt x="48" y="57"/>
                    <a:pt x="40" y="52"/>
                  </a:cubicBezTo>
                  <a:cubicBezTo>
                    <a:pt x="33" y="47"/>
                    <a:pt x="22" y="49"/>
                    <a:pt x="16" y="54"/>
                  </a:cubicBezTo>
                  <a:cubicBezTo>
                    <a:pt x="8" y="60"/>
                    <a:pt x="10" y="70"/>
                    <a:pt x="18" y="75"/>
                  </a:cubicBezTo>
                  <a:cubicBezTo>
                    <a:pt x="19" y="76"/>
                    <a:pt x="20" y="75"/>
                    <a:pt x="20" y="75"/>
                  </a:cubicBezTo>
                  <a:cubicBezTo>
                    <a:pt x="22" y="76"/>
                    <a:pt x="24" y="77"/>
                    <a:pt x="26" y="77"/>
                  </a:cubicBezTo>
                  <a:cubicBezTo>
                    <a:pt x="28" y="85"/>
                    <a:pt x="30" y="93"/>
                    <a:pt x="31" y="101"/>
                  </a:cubicBezTo>
                  <a:cubicBezTo>
                    <a:pt x="33" y="112"/>
                    <a:pt x="32" y="122"/>
                    <a:pt x="30" y="133"/>
                  </a:cubicBezTo>
                  <a:cubicBezTo>
                    <a:pt x="18" y="149"/>
                    <a:pt x="8" y="167"/>
                    <a:pt x="0" y="185"/>
                  </a:cubicBezTo>
                  <a:cubicBezTo>
                    <a:pt x="0" y="186"/>
                    <a:pt x="1" y="187"/>
                    <a:pt x="2" y="186"/>
                  </a:cubicBezTo>
                  <a:cubicBezTo>
                    <a:pt x="7" y="178"/>
                    <a:pt x="12" y="169"/>
                    <a:pt x="18" y="161"/>
                  </a:cubicBezTo>
                  <a:cubicBezTo>
                    <a:pt x="40" y="153"/>
                    <a:pt x="62" y="158"/>
                    <a:pt x="84" y="160"/>
                  </a:cubicBezTo>
                  <a:cubicBezTo>
                    <a:pt x="83" y="166"/>
                    <a:pt x="85" y="172"/>
                    <a:pt x="91" y="175"/>
                  </a:cubicBezTo>
                  <a:cubicBezTo>
                    <a:pt x="97" y="178"/>
                    <a:pt x="107" y="176"/>
                    <a:pt x="109" y="168"/>
                  </a:cubicBezTo>
                  <a:cubicBezTo>
                    <a:pt x="111" y="162"/>
                    <a:pt x="109" y="156"/>
                    <a:pt x="104" y="152"/>
                  </a:cubicBezTo>
                  <a:cubicBezTo>
                    <a:pt x="99" y="148"/>
                    <a:pt x="90" y="151"/>
                    <a:pt x="86" y="156"/>
                  </a:cubicBezTo>
                  <a:cubicBezTo>
                    <a:pt x="65" y="151"/>
                    <a:pt x="39" y="150"/>
                    <a:pt x="19" y="158"/>
                  </a:cubicBezTo>
                  <a:cubicBezTo>
                    <a:pt x="30" y="141"/>
                    <a:pt x="41" y="124"/>
                    <a:pt x="54" y="108"/>
                  </a:cubicBezTo>
                  <a:cubicBezTo>
                    <a:pt x="75" y="100"/>
                    <a:pt x="94" y="104"/>
                    <a:pt x="114" y="109"/>
                  </a:cubicBezTo>
                  <a:cubicBezTo>
                    <a:pt x="114" y="109"/>
                    <a:pt x="114" y="110"/>
                    <a:pt x="113" y="110"/>
                  </a:cubicBezTo>
                  <a:cubicBezTo>
                    <a:pt x="113" y="111"/>
                    <a:pt x="114" y="112"/>
                    <a:pt x="115" y="113"/>
                  </a:cubicBezTo>
                  <a:cubicBezTo>
                    <a:pt x="115" y="118"/>
                    <a:pt x="119" y="123"/>
                    <a:pt x="123" y="125"/>
                  </a:cubicBezTo>
                  <a:cubicBezTo>
                    <a:pt x="130" y="129"/>
                    <a:pt x="138" y="121"/>
                    <a:pt x="140" y="115"/>
                  </a:cubicBezTo>
                  <a:cubicBezTo>
                    <a:pt x="142" y="108"/>
                    <a:pt x="137" y="101"/>
                    <a:pt x="131" y="99"/>
                  </a:cubicBezTo>
                  <a:cubicBezTo>
                    <a:pt x="125" y="97"/>
                    <a:pt x="120" y="100"/>
                    <a:pt x="117" y="104"/>
                  </a:cubicBezTo>
                  <a:cubicBezTo>
                    <a:pt x="97" y="99"/>
                    <a:pt x="75" y="97"/>
                    <a:pt x="57" y="104"/>
                  </a:cubicBezTo>
                  <a:cubicBezTo>
                    <a:pt x="70" y="89"/>
                    <a:pt x="84" y="76"/>
                    <a:pt x="99" y="64"/>
                  </a:cubicBezTo>
                  <a:cubicBezTo>
                    <a:pt x="108" y="64"/>
                    <a:pt x="117" y="66"/>
                    <a:pt x="126" y="67"/>
                  </a:cubicBezTo>
                  <a:cubicBezTo>
                    <a:pt x="126" y="67"/>
                    <a:pt x="125" y="67"/>
                    <a:pt x="125" y="68"/>
                  </a:cubicBezTo>
                  <a:cubicBezTo>
                    <a:pt x="127" y="74"/>
                    <a:pt x="133" y="79"/>
                    <a:pt x="139" y="78"/>
                  </a:cubicBezTo>
                  <a:cubicBezTo>
                    <a:pt x="144" y="77"/>
                    <a:pt x="152" y="72"/>
                    <a:pt x="151" y="66"/>
                  </a:cubicBezTo>
                  <a:cubicBezTo>
                    <a:pt x="150" y="61"/>
                    <a:pt x="144" y="58"/>
                    <a:pt x="140" y="57"/>
                  </a:cubicBezTo>
                  <a:cubicBezTo>
                    <a:pt x="135" y="57"/>
                    <a:pt x="130" y="59"/>
                    <a:pt x="127" y="63"/>
                  </a:cubicBezTo>
                  <a:cubicBezTo>
                    <a:pt x="119" y="61"/>
                    <a:pt x="110" y="61"/>
                    <a:pt x="102" y="62"/>
                  </a:cubicBezTo>
                  <a:cubicBezTo>
                    <a:pt x="110" y="55"/>
                    <a:pt x="119" y="49"/>
                    <a:pt x="127" y="42"/>
                  </a:cubicBezTo>
                  <a:cubicBezTo>
                    <a:pt x="131" y="44"/>
                    <a:pt x="137" y="43"/>
                    <a:pt x="140" y="39"/>
                  </a:cubicBezTo>
                  <a:cubicBezTo>
                    <a:pt x="144" y="33"/>
                    <a:pt x="145" y="27"/>
                    <a:pt x="138" y="23"/>
                  </a:cubicBezTo>
                  <a:cubicBezTo>
                    <a:pt x="134" y="20"/>
                    <a:pt x="128" y="20"/>
                    <a:pt x="124" y="23"/>
                  </a:cubicBezTo>
                  <a:cubicBezTo>
                    <a:pt x="118" y="27"/>
                    <a:pt x="120" y="35"/>
                    <a:pt x="123" y="40"/>
                  </a:cubicBezTo>
                  <a:cubicBezTo>
                    <a:pt x="107" y="51"/>
                    <a:pt x="92" y="63"/>
                    <a:pt x="78" y="76"/>
                  </a:cubicBezTo>
                  <a:cubicBezTo>
                    <a:pt x="84" y="63"/>
                    <a:pt x="85" y="46"/>
                    <a:pt x="82" y="31"/>
                  </a:cubicBezTo>
                  <a:cubicBezTo>
                    <a:pt x="83" y="31"/>
                    <a:pt x="84" y="31"/>
                    <a:pt x="84" y="31"/>
                  </a:cubicBezTo>
                  <a:cubicBezTo>
                    <a:pt x="85" y="31"/>
                    <a:pt x="85" y="31"/>
                    <a:pt x="85" y="31"/>
                  </a:cubicBezTo>
                  <a:cubicBezTo>
                    <a:pt x="92" y="31"/>
                    <a:pt x="98" y="26"/>
                    <a:pt x="98" y="18"/>
                  </a:cubicBezTo>
                  <a:cubicBezTo>
                    <a:pt x="98" y="11"/>
                    <a:pt x="91" y="0"/>
                    <a:pt x="82" y="1"/>
                  </a:cubicBezTo>
                  <a:cubicBezTo>
                    <a:pt x="75" y="2"/>
                    <a:pt x="70" y="9"/>
                    <a:pt x="70" y="16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0" name="Freeform 118"/>
            <p:cNvSpPr/>
            <p:nvPr/>
          </p:nvSpPr>
          <p:spPr bwMode="auto">
            <a:xfrm>
              <a:off x="1842" y="2574"/>
              <a:ext cx="648" cy="415"/>
            </a:xfrm>
            <a:custGeom>
              <a:avLst/>
              <a:gdLst>
                <a:gd name="T0" fmla="*/ 373 w 375"/>
                <a:gd name="T1" fmla="*/ 204 h 239"/>
                <a:gd name="T2" fmla="*/ 372 w 375"/>
                <a:gd name="T3" fmla="*/ 203 h 239"/>
                <a:gd name="T4" fmla="*/ 349 w 375"/>
                <a:gd name="T5" fmla="*/ 152 h 239"/>
                <a:gd name="T6" fmla="*/ 313 w 375"/>
                <a:gd name="T7" fmla="*/ 116 h 239"/>
                <a:gd name="T8" fmla="*/ 235 w 375"/>
                <a:gd name="T9" fmla="*/ 120 h 239"/>
                <a:gd name="T10" fmla="*/ 235 w 375"/>
                <a:gd name="T11" fmla="*/ 121 h 239"/>
                <a:gd name="T12" fmla="*/ 126 w 375"/>
                <a:gd name="T13" fmla="*/ 95 h 239"/>
                <a:gd name="T14" fmla="*/ 92 w 375"/>
                <a:gd name="T15" fmla="*/ 90 h 239"/>
                <a:gd name="T16" fmla="*/ 150 w 375"/>
                <a:gd name="T17" fmla="*/ 54 h 239"/>
                <a:gd name="T18" fmla="*/ 192 w 375"/>
                <a:gd name="T19" fmla="*/ 41 h 239"/>
                <a:gd name="T20" fmla="*/ 192 w 375"/>
                <a:gd name="T21" fmla="*/ 42 h 239"/>
                <a:gd name="T22" fmla="*/ 296 w 375"/>
                <a:gd name="T23" fmla="*/ 59 h 239"/>
                <a:gd name="T24" fmla="*/ 297 w 375"/>
                <a:gd name="T25" fmla="*/ 56 h 239"/>
                <a:gd name="T26" fmla="*/ 296 w 375"/>
                <a:gd name="T27" fmla="*/ 55 h 239"/>
                <a:gd name="T28" fmla="*/ 296 w 375"/>
                <a:gd name="T29" fmla="*/ 55 h 239"/>
                <a:gd name="T30" fmla="*/ 193 w 375"/>
                <a:gd name="T31" fmla="*/ 37 h 239"/>
                <a:gd name="T32" fmla="*/ 144 w 375"/>
                <a:gd name="T33" fmla="*/ 53 h 239"/>
                <a:gd name="T34" fmla="*/ 90 w 375"/>
                <a:gd name="T35" fmla="*/ 90 h 239"/>
                <a:gd name="T36" fmla="*/ 58 w 375"/>
                <a:gd name="T37" fmla="*/ 85 h 239"/>
                <a:gd name="T38" fmla="*/ 0 w 375"/>
                <a:gd name="T39" fmla="*/ 90 h 239"/>
                <a:gd name="T40" fmla="*/ 1 w 375"/>
                <a:gd name="T41" fmla="*/ 92 h 239"/>
                <a:gd name="T42" fmla="*/ 67 w 375"/>
                <a:gd name="T43" fmla="*/ 90 h 239"/>
                <a:gd name="T44" fmla="*/ 88 w 375"/>
                <a:gd name="T45" fmla="*/ 93 h 239"/>
                <a:gd name="T46" fmla="*/ 89 w 375"/>
                <a:gd name="T47" fmla="*/ 93 h 239"/>
                <a:gd name="T48" fmla="*/ 89 w 375"/>
                <a:gd name="T49" fmla="*/ 93 h 239"/>
                <a:gd name="T50" fmla="*/ 131 w 375"/>
                <a:gd name="T51" fmla="*/ 100 h 239"/>
                <a:gd name="T52" fmla="*/ 161 w 375"/>
                <a:gd name="T53" fmla="*/ 127 h 239"/>
                <a:gd name="T54" fmla="*/ 166 w 375"/>
                <a:gd name="T55" fmla="*/ 133 h 239"/>
                <a:gd name="T56" fmla="*/ 166 w 375"/>
                <a:gd name="T57" fmla="*/ 133 h 239"/>
                <a:gd name="T58" fmla="*/ 190 w 375"/>
                <a:gd name="T59" fmla="*/ 189 h 239"/>
                <a:gd name="T60" fmla="*/ 217 w 375"/>
                <a:gd name="T61" fmla="*/ 213 h 239"/>
                <a:gd name="T62" fmla="*/ 240 w 375"/>
                <a:gd name="T63" fmla="*/ 238 h 239"/>
                <a:gd name="T64" fmla="*/ 242 w 375"/>
                <a:gd name="T65" fmla="*/ 237 h 239"/>
                <a:gd name="T66" fmla="*/ 241 w 375"/>
                <a:gd name="T67" fmla="*/ 234 h 239"/>
                <a:gd name="T68" fmla="*/ 170 w 375"/>
                <a:gd name="T69" fmla="*/ 132 h 239"/>
                <a:gd name="T70" fmla="*/ 162 w 375"/>
                <a:gd name="T71" fmla="*/ 122 h 239"/>
                <a:gd name="T72" fmla="*/ 136 w 375"/>
                <a:gd name="T73" fmla="*/ 101 h 239"/>
                <a:gd name="T74" fmla="*/ 211 w 375"/>
                <a:gd name="T75" fmla="*/ 118 h 239"/>
                <a:gd name="T76" fmla="*/ 235 w 375"/>
                <a:gd name="T77" fmla="*/ 126 h 239"/>
                <a:gd name="T78" fmla="*/ 290 w 375"/>
                <a:gd name="T79" fmla="*/ 175 h 239"/>
                <a:gd name="T80" fmla="*/ 330 w 375"/>
                <a:gd name="T81" fmla="*/ 189 h 239"/>
                <a:gd name="T82" fmla="*/ 372 w 375"/>
                <a:gd name="T83" fmla="*/ 207 h 239"/>
                <a:gd name="T84" fmla="*/ 373 w 375"/>
                <a:gd name="T85" fmla="*/ 204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75" h="239">
                  <a:moveTo>
                    <a:pt x="373" y="204"/>
                  </a:moveTo>
                  <a:cubicBezTo>
                    <a:pt x="373" y="204"/>
                    <a:pt x="372" y="204"/>
                    <a:pt x="372" y="203"/>
                  </a:cubicBezTo>
                  <a:cubicBezTo>
                    <a:pt x="369" y="185"/>
                    <a:pt x="359" y="167"/>
                    <a:pt x="349" y="152"/>
                  </a:cubicBezTo>
                  <a:cubicBezTo>
                    <a:pt x="340" y="138"/>
                    <a:pt x="328" y="124"/>
                    <a:pt x="313" y="116"/>
                  </a:cubicBezTo>
                  <a:cubicBezTo>
                    <a:pt x="291" y="106"/>
                    <a:pt x="252" y="98"/>
                    <a:pt x="235" y="120"/>
                  </a:cubicBezTo>
                  <a:cubicBezTo>
                    <a:pt x="235" y="121"/>
                    <a:pt x="235" y="121"/>
                    <a:pt x="235" y="121"/>
                  </a:cubicBezTo>
                  <a:cubicBezTo>
                    <a:pt x="199" y="109"/>
                    <a:pt x="162" y="101"/>
                    <a:pt x="126" y="95"/>
                  </a:cubicBezTo>
                  <a:cubicBezTo>
                    <a:pt x="115" y="94"/>
                    <a:pt x="103" y="92"/>
                    <a:pt x="92" y="90"/>
                  </a:cubicBezTo>
                  <a:cubicBezTo>
                    <a:pt x="106" y="72"/>
                    <a:pt x="129" y="62"/>
                    <a:pt x="150" y="54"/>
                  </a:cubicBezTo>
                  <a:cubicBezTo>
                    <a:pt x="163" y="49"/>
                    <a:pt x="177" y="44"/>
                    <a:pt x="192" y="41"/>
                  </a:cubicBezTo>
                  <a:cubicBezTo>
                    <a:pt x="192" y="41"/>
                    <a:pt x="192" y="42"/>
                    <a:pt x="192" y="42"/>
                  </a:cubicBezTo>
                  <a:cubicBezTo>
                    <a:pt x="217" y="73"/>
                    <a:pt x="262" y="56"/>
                    <a:pt x="296" y="59"/>
                  </a:cubicBezTo>
                  <a:cubicBezTo>
                    <a:pt x="298" y="59"/>
                    <a:pt x="298" y="56"/>
                    <a:pt x="297" y="56"/>
                  </a:cubicBezTo>
                  <a:cubicBezTo>
                    <a:pt x="296" y="56"/>
                    <a:pt x="296" y="55"/>
                    <a:pt x="296" y="55"/>
                  </a:cubicBezTo>
                  <a:cubicBezTo>
                    <a:pt x="296" y="55"/>
                    <a:pt x="296" y="55"/>
                    <a:pt x="296" y="55"/>
                  </a:cubicBezTo>
                  <a:cubicBezTo>
                    <a:pt x="285" y="17"/>
                    <a:pt x="214" y="0"/>
                    <a:pt x="193" y="37"/>
                  </a:cubicBezTo>
                  <a:cubicBezTo>
                    <a:pt x="176" y="40"/>
                    <a:pt x="159" y="46"/>
                    <a:pt x="144" y="53"/>
                  </a:cubicBezTo>
                  <a:cubicBezTo>
                    <a:pt x="125" y="60"/>
                    <a:pt x="100" y="71"/>
                    <a:pt x="90" y="90"/>
                  </a:cubicBezTo>
                  <a:cubicBezTo>
                    <a:pt x="79" y="88"/>
                    <a:pt x="69" y="86"/>
                    <a:pt x="58" y="85"/>
                  </a:cubicBezTo>
                  <a:cubicBezTo>
                    <a:pt x="40" y="83"/>
                    <a:pt x="16" y="80"/>
                    <a:pt x="0" y="90"/>
                  </a:cubicBezTo>
                  <a:cubicBezTo>
                    <a:pt x="0" y="91"/>
                    <a:pt x="0" y="92"/>
                    <a:pt x="1" y="92"/>
                  </a:cubicBezTo>
                  <a:cubicBezTo>
                    <a:pt x="23" y="85"/>
                    <a:pt x="44" y="86"/>
                    <a:pt x="67" y="90"/>
                  </a:cubicBezTo>
                  <a:cubicBezTo>
                    <a:pt x="74" y="91"/>
                    <a:pt x="81" y="92"/>
                    <a:pt x="88" y="93"/>
                  </a:cubicBezTo>
                  <a:cubicBezTo>
                    <a:pt x="88" y="94"/>
                    <a:pt x="89" y="94"/>
                    <a:pt x="89" y="93"/>
                  </a:cubicBezTo>
                  <a:cubicBezTo>
                    <a:pt x="89" y="93"/>
                    <a:pt x="89" y="93"/>
                    <a:pt x="89" y="93"/>
                  </a:cubicBezTo>
                  <a:cubicBezTo>
                    <a:pt x="103" y="95"/>
                    <a:pt x="117" y="98"/>
                    <a:pt x="131" y="100"/>
                  </a:cubicBezTo>
                  <a:cubicBezTo>
                    <a:pt x="142" y="108"/>
                    <a:pt x="152" y="117"/>
                    <a:pt x="161" y="127"/>
                  </a:cubicBezTo>
                  <a:cubicBezTo>
                    <a:pt x="163" y="129"/>
                    <a:pt x="165" y="131"/>
                    <a:pt x="166" y="133"/>
                  </a:cubicBezTo>
                  <a:cubicBezTo>
                    <a:pt x="166" y="133"/>
                    <a:pt x="166" y="133"/>
                    <a:pt x="166" y="133"/>
                  </a:cubicBezTo>
                  <a:cubicBezTo>
                    <a:pt x="163" y="155"/>
                    <a:pt x="175" y="174"/>
                    <a:pt x="190" y="189"/>
                  </a:cubicBezTo>
                  <a:cubicBezTo>
                    <a:pt x="199" y="197"/>
                    <a:pt x="208" y="205"/>
                    <a:pt x="217" y="213"/>
                  </a:cubicBezTo>
                  <a:cubicBezTo>
                    <a:pt x="226" y="221"/>
                    <a:pt x="233" y="230"/>
                    <a:pt x="240" y="238"/>
                  </a:cubicBezTo>
                  <a:cubicBezTo>
                    <a:pt x="241" y="239"/>
                    <a:pt x="243" y="238"/>
                    <a:pt x="242" y="237"/>
                  </a:cubicBezTo>
                  <a:cubicBezTo>
                    <a:pt x="242" y="236"/>
                    <a:pt x="241" y="235"/>
                    <a:pt x="241" y="234"/>
                  </a:cubicBezTo>
                  <a:cubicBezTo>
                    <a:pt x="232" y="195"/>
                    <a:pt x="226" y="122"/>
                    <a:pt x="170" y="132"/>
                  </a:cubicBezTo>
                  <a:cubicBezTo>
                    <a:pt x="167" y="128"/>
                    <a:pt x="165" y="125"/>
                    <a:pt x="162" y="122"/>
                  </a:cubicBezTo>
                  <a:cubicBezTo>
                    <a:pt x="155" y="115"/>
                    <a:pt x="146" y="106"/>
                    <a:pt x="136" y="101"/>
                  </a:cubicBezTo>
                  <a:cubicBezTo>
                    <a:pt x="161" y="105"/>
                    <a:pt x="186" y="111"/>
                    <a:pt x="211" y="118"/>
                  </a:cubicBezTo>
                  <a:cubicBezTo>
                    <a:pt x="219" y="120"/>
                    <a:pt x="227" y="123"/>
                    <a:pt x="235" y="126"/>
                  </a:cubicBezTo>
                  <a:cubicBezTo>
                    <a:pt x="249" y="147"/>
                    <a:pt x="267" y="165"/>
                    <a:pt x="290" y="175"/>
                  </a:cubicBezTo>
                  <a:cubicBezTo>
                    <a:pt x="303" y="181"/>
                    <a:pt x="317" y="185"/>
                    <a:pt x="330" y="189"/>
                  </a:cubicBezTo>
                  <a:cubicBezTo>
                    <a:pt x="345" y="194"/>
                    <a:pt x="358" y="200"/>
                    <a:pt x="372" y="207"/>
                  </a:cubicBezTo>
                  <a:cubicBezTo>
                    <a:pt x="374" y="207"/>
                    <a:pt x="375" y="205"/>
                    <a:pt x="373" y="204"/>
                  </a:cubicBezTo>
                  <a:close/>
                </a:path>
              </a:pathLst>
            </a:custGeom>
            <a:solidFill>
              <a:srgbClr val="21B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1" name="Freeform 119"/>
            <p:cNvSpPr/>
            <p:nvPr/>
          </p:nvSpPr>
          <p:spPr bwMode="auto">
            <a:xfrm>
              <a:off x="2322" y="2474"/>
              <a:ext cx="190" cy="189"/>
            </a:xfrm>
            <a:custGeom>
              <a:avLst/>
              <a:gdLst>
                <a:gd name="T0" fmla="*/ 63 w 110"/>
                <a:gd name="T1" fmla="*/ 38 h 109"/>
                <a:gd name="T2" fmla="*/ 0 w 110"/>
                <a:gd name="T3" fmla="*/ 5 h 109"/>
                <a:gd name="T4" fmla="*/ 0 w 110"/>
                <a:gd name="T5" fmla="*/ 5 h 109"/>
                <a:gd name="T6" fmla="*/ 64 w 110"/>
                <a:gd name="T7" fmla="*/ 45 h 109"/>
                <a:gd name="T8" fmla="*/ 106 w 110"/>
                <a:gd name="T9" fmla="*/ 107 h 109"/>
                <a:gd name="T10" fmla="*/ 109 w 110"/>
                <a:gd name="T11" fmla="*/ 105 h 109"/>
                <a:gd name="T12" fmla="*/ 63 w 110"/>
                <a:gd name="T13" fmla="*/ 3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0" h="109">
                  <a:moveTo>
                    <a:pt x="63" y="38"/>
                  </a:moveTo>
                  <a:cubicBezTo>
                    <a:pt x="47" y="21"/>
                    <a:pt x="25" y="0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27" y="7"/>
                    <a:pt x="47" y="25"/>
                    <a:pt x="64" y="45"/>
                  </a:cubicBezTo>
                  <a:cubicBezTo>
                    <a:pt x="80" y="64"/>
                    <a:pt x="93" y="85"/>
                    <a:pt x="106" y="107"/>
                  </a:cubicBezTo>
                  <a:cubicBezTo>
                    <a:pt x="107" y="109"/>
                    <a:pt x="110" y="107"/>
                    <a:pt x="109" y="105"/>
                  </a:cubicBezTo>
                  <a:cubicBezTo>
                    <a:pt x="96" y="82"/>
                    <a:pt x="81" y="59"/>
                    <a:pt x="63" y="38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2" name="Freeform 120"/>
            <p:cNvSpPr/>
            <p:nvPr/>
          </p:nvSpPr>
          <p:spPr bwMode="auto">
            <a:xfrm>
              <a:off x="2474" y="2652"/>
              <a:ext cx="133" cy="134"/>
            </a:xfrm>
            <a:custGeom>
              <a:avLst/>
              <a:gdLst>
                <a:gd name="T0" fmla="*/ 20 w 77"/>
                <a:gd name="T1" fmla="*/ 0 h 77"/>
                <a:gd name="T2" fmla="*/ 18 w 77"/>
                <a:gd name="T3" fmla="*/ 0 h 77"/>
                <a:gd name="T4" fmla="*/ 17 w 77"/>
                <a:gd name="T5" fmla="*/ 3 h 77"/>
                <a:gd name="T6" fmla="*/ 11 w 77"/>
                <a:gd name="T7" fmla="*/ 69 h 77"/>
                <a:gd name="T8" fmla="*/ 24 w 77"/>
                <a:gd name="T9" fmla="*/ 76 h 77"/>
                <a:gd name="T10" fmla="*/ 31 w 77"/>
                <a:gd name="T11" fmla="*/ 61 h 77"/>
                <a:gd name="T12" fmla="*/ 48 w 77"/>
                <a:gd name="T13" fmla="*/ 74 h 77"/>
                <a:gd name="T14" fmla="*/ 50 w 77"/>
                <a:gd name="T15" fmla="*/ 73 h 77"/>
                <a:gd name="T16" fmla="*/ 53 w 77"/>
                <a:gd name="T17" fmla="*/ 52 h 77"/>
                <a:gd name="T18" fmla="*/ 69 w 77"/>
                <a:gd name="T19" fmla="*/ 57 h 77"/>
                <a:gd name="T20" fmla="*/ 76 w 77"/>
                <a:gd name="T21" fmla="*/ 41 h 77"/>
                <a:gd name="T22" fmla="*/ 20 w 77"/>
                <a:gd name="T2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7" h="77">
                  <a:moveTo>
                    <a:pt x="20" y="0"/>
                  </a:moveTo>
                  <a:cubicBezTo>
                    <a:pt x="19" y="0"/>
                    <a:pt x="19" y="0"/>
                    <a:pt x="18" y="0"/>
                  </a:cubicBezTo>
                  <a:cubicBezTo>
                    <a:pt x="17" y="1"/>
                    <a:pt x="16" y="2"/>
                    <a:pt x="17" y="3"/>
                  </a:cubicBezTo>
                  <a:cubicBezTo>
                    <a:pt x="8" y="23"/>
                    <a:pt x="0" y="49"/>
                    <a:pt x="11" y="69"/>
                  </a:cubicBezTo>
                  <a:cubicBezTo>
                    <a:pt x="14" y="74"/>
                    <a:pt x="19" y="77"/>
                    <a:pt x="24" y="76"/>
                  </a:cubicBezTo>
                  <a:cubicBezTo>
                    <a:pt x="30" y="74"/>
                    <a:pt x="31" y="67"/>
                    <a:pt x="31" y="61"/>
                  </a:cubicBezTo>
                  <a:cubicBezTo>
                    <a:pt x="35" y="67"/>
                    <a:pt x="41" y="72"/>
                    <a:pt x="48" y="74"/>
                  </a:cubicBezTo>
                  <a:cubicBezTo>
                    <a:pt x="49" y="75"/>
                    <a:pt x="50" y="74"/>
                    <a:pt x="50" y="73"/>
                  </a:cubicBezTo>
                  <a:cubicBezTo>
                    <a:pt x="53" y="66"/>
                    <a:pt x="54" y="59"/>
                    <a:pt x="53" y="52"/>
                  </a:cubicBezTo>
                  <a:cubicBezTo>
                    <a:pt x="58" y="56"/>
                    <a:pt x="63" y="59"/>
                    <a:pt x="69" y="57"/>
                  </a:cubicBezTo>
                  <a:cubicBezTo>
                    <a:pt x="76" y="55"/>
                    <a:pt x="77" y="46"/>
                    <a:pt x="76" y="41"/>
                  </a:cubicBezTo>
                  <a:cubicBezTo>
                    <a:pt x="74" y="14"/>
                    <a:pt x="41" y="4"/>
                    <a:pt x="20" y="0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3" name="Freeform 121"/>
            <p:cNvSpPr/>
            <p:nvPr/>
          </p:nvSpPr>
          <p:spPr bwMode="auto">
            <a:xfrm>
              <a:off x="4769" y="2479"/>
              <a:ext cx="437" cy="608"/>
            </a:xfrm>
            <a:custGeom>
              <a:avLst/>
              <a:gdLst>
                <a:gd name="T0" fmla="*/ 204 w 253"/>
                <a:gd name="T1" fmla="*/ 131 h 351"/>
                <a:gd name="T2" fmla="*/ 110 w 253"/>
                <a:gd name="T3" fmla="*/ 138 h 351"/>
                <a:gd name="T4" fmla="*/ 107 w 253"/>
                <a:gd name="T5" fmla="*/ 131 h 351"/>
                <a:gd name="T6" fmla="*/ 81 w 253"/>
                <a:gd name="T7" fmla="*/ 78 h 351"/>
                <a:gd name="T8" fmla="*/ 1 w 253"/>
                <a:gd name="T9" fmla="*/ 1 h 351"/>
                <a:gd name="T10" fmla="*/ 1 w 253"/>
                <a:gd name="T11" fmla="*/ 2 h 351"/>
                <a:gd name="T12" fmla="*/ 80 w 253"/>
                <a:gd name="T13" fmla="*/ 86 h 351"/>
                <a:gd name="T14" fmla="*/ 106 w 253"/>
                <a:gd name="T15" fmla="*/ 138 h 351"/>
                <a:gd name="T16" fmla="*/ 126 w 253"/>
                <a:gd name="T17" fmla="*/ 187 h 351"/>
                <a:gd name="T18" fmla="*/ 127 w 253"/>
                <a:gd name="T19" fmla="*/ 188 h 351"/>
                <a:gd name="T20" fmla="*/ 112 w 253"/>
                <a:gd name="T21" fmla="*/ 279 h 351"/>
                <a:gd name="T22" fmla="*/ 167 w 253"/>
                <a:gd name="T23" fmla="*/ 349 h 351"/>
                <a:gd name="T24" fmla="*/ 208 w 253"/>
                <a:gd name="T25" fmla="*/ 336 h 351"/>
                <a:gd name="T26" fmla="*/ 213 w 253"/>
                <a:gd name="T27" fmla="*/ 290 h 351"/>
                <a:gd name="T28" fmla="*/ 130 w 253"/>
                <a:gd name="T29" fmla="*/ 187 h 351"/>
                <a:gd name="T30" fmla="*/ 129 w 253"/>
                <a:gd name="T31" fmla="*/ 187 h 351"/>
                <a:gd name="T32" fmla="*/ 128 w 253"/>
                <a:gd name="T33" fmla="*/ 187 h 351"/>
                <a:gd name="T34" fmla="*/ 128 w 253"/>
                <a:gd name="T35" fmla="*/ 186 h 351"/>
                <a:gd name="T36" fmla="*/ 116 w 253"/>
                <a:gd name="T37" fmla="*/ 150 h 351"/>
                <a:gd name="T38" fmla="*/ 128 w 253"/>
                <a:gd name="T39" fmla="*/ 163 h 351"/>
                <a:gd name="T40" fmla="*/ 169 w 253"/>
                <a:gd name="T41" fmla="*/ 193 h 351"/>
                <a:gd name="T42" fmla="*/ 236 w 253"/>
                <a:gd name="T43" fmla="*/ 200 h 351"/>
                <a:gd name="T44" fmla="*/ 204 w 253"/>
                <a:gd name="T45" fmla="*/ 131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53" h="351">
                  <a:moveTo>
                    <a:pt x="204" y="131"/>
                  </a:moveTo>
                  <a:cubicBezTo>
                    <a:pt x="176" y="119"/>
                    <a:pt x="136" y="119"/>
                    <a:pt x="110" y="138"/>
                  </a:cubicBezTo>
                  <a:cubicBezTo>
                    <a:pt x="109" y="135"/>
                    <a:pt x="108" y="133"/>
                    <a:pt x="107" y="131"/>
                  </a:cubicBezTo>
                  <a:cubicBezTo>
                    <a:pt x="100" y="113"/>
                    <a:pt x="91" y="95"/>
                    <a:pt x="81" y="78"/>
                  </a:cubicBezTo>
                  <a:cubicBezTo>
                    <a:pt x="62" y="46"/>
                    <a:pt x="36" y="16"/>
                    <a:pt x="1" y="1"/>
                  </a:cubicBezTo>
                  <a:cubicBezTo>
                    <a:pt x="1" y="0"/>
                    <a:pt x="0" y="1"/>
                    <a:pt x="1" y="2"/>
                  </a:cubicBezTo>
                  <a:cubicBezTo>
                    <a:pt x="34" y="24"/>
                    <a:pt x="61" y="51"/>
                    <a:pt x="80" y="86"/>
                  </a:cubicBezTo>
                  <a:cubicBezTo>
                    <a:pt x="90" y="103"/>
                    <a:pt x="98" y="120"/>
                    <a:pt x="106" y="138"/>
                  </a:cubicBezTo>
                  <a:cubicBezTo>
                    <a:pt x="112" y="154"/>
                    <a:pt x="118" y="172"/>
                    <a:pt x="126" y="187"/>
                  </a:cubicBezTo>
                  <a:cubicBezTo>
                    <a:pt x="126" y="188"/>
                    <a:pt x="126" y="188"/>
                    <a:pt x="127" y="188"/>
                  </a:cubicBezTo>
                  <a:cubicBezTo>
                    <a:pt x="108" y="212"/>
                    <a:pt x="107" y="251"/>
                    <a:pt x="112" y="279"/>
                  </a:cubicBezTo>
                  <a:cubicBezTo>
                    <a:pt x="117" y="309"/>
                    <a:pt x="133" y="343"/>
                    <a:pt x="167" y="349"/>
                  </a:cubicBezTo>
                  <a:cubicBezTo>
                    <a:pt x="182" y="351"/>
                    <a:pt x="199" y="350"/>
                    <a:pt x="208" y="336"/>
                  </a:cubicBezTo>
                  <a:cubicBezTo>
                    <a:pt x="216" y="322"/>
                    <a:pt x="216" y="305"/>
                    <a:pt x="213" y="290"/>
                  </a:cubicBezTo>
                  <a:cubicBezTo>
                    <a:pt x="203" y="244"/>
                    <a:pt x="168" y="212"/>
                    <a:pt x="130" y="187"/>
                  </a:cubicBezTo>
                  <a:cubicBezTo>
                    <a:pt x="130" y="187"/>
                    <a:pt x="129" y="187"/>
                    <a:pt x="129" y="187"/>
                  </a:cubicBezTo>
                  <a:cubicBezTo>
                    <a:pt x="129" y="187"/>
                    <a:pt x="128" y="187"/>
                    <a:pt x="128" y="187"/>
                  </a:cubicBezTo>
                  <a:cubicBezTo>
                    <a:pt x="128" y="187"/>
                    <a:pt x="128" y="186"/>
                    <a:pt x="128" y="186"/>
                  </a:cubicBezTo>
                  <a:cubicBezTo>
                    <a:pt x="125" y="174"/>
                    <a:pt x="121" y="162"/>
                    <a:pt x="116" y="150"/>
                  </a:cubicBezTo>
                  <a:cubicBezTo>
                    <a:pt x="119" y="155"/>
                    <a:pt x="124" y="159"/>
                    <a:pt x="128" y="163"/>
                  </a:cubicBezTo>
                  <a:cubicBezTo>
                    <a:pt x="140" y="174"/>
                    <a:pt x="154" y="185"/>
                    <a:pt x="169" y="193"/>
                  </a:cubicBezTo>
                  <a:cubicBezTo>
                    <a:pt x="184" y="202"/>
                    <a:pt x="222" y="223"/>
                    <a:pt x="236" y="200"/>
                  </a:cubicBezTo>
                  <a:cubicBezTo>
                    <a:pt x="253" y="173"/>
                    <a:pt x="229" y="141"/>
                    <a:pt x="204" y="131"/>
                  </a:cubicBezTo>
                  <a:close/>
                </a:path>
              </a:pathLst>
            </a:custGeom>
            <a:solidFill>
              <a:srgbClr val="31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4" name="Freeform 122"/>
            <p:cNvSpPr/>
            <p:nvPr/>
          </p:nvSpPr>
          <p:spPr bwMode="auto">
            <a:xfrm>
              <a:off x="4667" y="2467"/>
              <a:ext cx="152" cy="229"/>
            </a:xfrm>
            <a:custGeom>
              <a:avLst/>
              <a:gdLst>
                <a:gd name="T0" fmla="*/ 85 w 88"/>
                <a:gd name="T1" fmla="*/ 88 h 132"/>
                <a:gd name="T2" fmla="*/ 34 w 88"/>
                <a:gd name="T3" fmla="*/ 81 h 132"/>
                <a:gd name="T4" fmla="*/ 17 w 88"/>
                <a:gd name="T5" fmla="*/ 44 h 132"/>
                <a:gd name="T6" fmla="*/ 2 w 88"/>
                <a:gd name="T7" fmla="*/ 1 h 132"/>
                <a:gd name="T8" fmla="*/ 0 w 88"/>
                <a:gd name="T9" fmla="*/ 2 h 132"/>
                <a:gd name="T10" fmla="*/ 15 w 88"/>
                <a:gd name="T11" fmla="*/ 48 h 132"/>
                <a:gd name="T12" fmla="*/ 32 w 88"/>
                <a:gd name="T13" fmla="*/ 84 h 132"/>
                <a:gd name="T14" fmla="*/ 32 w 88"/>
                <a:gd name="T15" fmla="*/ 86 h 132"/>
                <a:gd name="T16" fmla="*/ 28 w 88"/>
                <a:gd name="T17" fmla="*/ 123 h 132"/>
                <a:gd name="T18" fmla="*/ 47 w 88"/>
                <a:gd name="T19" fmla="*/ 112 h 132"/>
                <a:gd name="T20" fmla="*/ 68 w 88"/>
                <a:gd name="T21" fmla="*/ 121 h 132"/>
                <a:gd name="T22" fmla="*/ 70 w 88"/>
                <a:gd name="T23" fmla="*/ 118 h 132"/>
                <a:gd name="T24" fmla="*/ 68 w 88"/>
                <a:gd name="T25" fmla="*/ 103 h 132"/>
                <a:gd name="T26" fmla="*/ 83 w 88"/>
                <a:gd name="T27" fmla="*/ 103 h 132"/>
                <a:gd name="T28" fmla="*/ 85 w 88"/>
                <a:gd name="T29" fmla="*/ 88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8" h="132">
                  <a:moveTo>
                    <a:pt x="85" y="88"/>
                  </a:moveTo>
                  <a:cubicBezTo>
                    <a:pt x="74" y="71"/>
                    <a:pt x="48" y="68"/>
                    <a:pt x="34" y="81"/>
                  </a:cubicBezTo>
                  <a:cubicBezTo>
                    <a:pt x="29" y="69"/>
                    <a:pt x="22" y="56"/>
                    <a:pt x="17" y="44"/>
                  </a:cubicBezTo>
                  <a:cubicBezTo>
                    <a:pt x="11" y="30"/>
                    <a:pt x="7" y="15"/>
                    <a:pt x="2" y="1"/>
                  </a:cubicBezTo>
                  <a:cubicBezTo>
                    <a:pt x="2" y="0"/>
                    <a:pt x="0" y="0"/>
                    <a:pt x="0" y="2"/>
                  </a:cubicBezTo>
                  <a:cubicBezTo>
                    <a:pt x="3" y="18"/>
                    <a:pt x="9" y="33"/>
                    <a:pt x="15" y="48"/>
                  </a:cubicBezTo>
                  <a:cubicBezTo>
                    <a:pt x="20" y="60"/>
                    <a:pt x="25" y="73"/>
                    <a:pt x="32" y="84"/>
                  </a:cubicBezTo>
                  <a:cubicBezTo>
                    <a:pt x="31" y="85"/>
                    <a:pt x="31" y="86"/>
                    <a:pt x="32" y="86"/>
                  </a:cubicBezTo>
                  <a:cubicBezTo>
                    <a:pt x="21" y="95"/>
                    <a:pt x="17" y="113"/>
                    <a:pt x="28" y="123"/>
                  </a:cubicBezTo>
                  <a:cubicBezTo>
                    <a:pt x="38" y="132"/>
                    <a:pt x="45" y="121"/>
                    <a:pt x="47" y="112"/>
                  </a:cubicBezTo>
                  <a:cubicBezTo>
                    <a:pt x="52" y="118"/>
                    <a:pt x="59" y="121"/>
                    <a:pt x="68" y="121"/>
                  </a:cubicBezTo>
                  <a:cubicBezTo>
                    <a:pt x="69" y="121"/>
                    <a:pt x="71" y="119"/>
                    <a:pt x="70" y="118"/>
                  </a:cubicBezTo>
                  <a:cubicBezTo>
                    <a:pt x="70" y="113"/>
                    <a:pt x="70" y="108"/>
                    <a:pt x="68" y="103"/>
                  </a:cubicBezTo>
                  <a:cubicBezTo>
                    <a:pt x="73" y="105"/>
                    <a:pt x="78" y="106"/>
                    <a:pt x="83" y="103"/>
                  </a:cubicBezTo>
                  <a:cubicBezTo>
                    <a:pt x="88" y="100"/>
                    <a:pt x="88" y="92"/>
                    <a:pt x="85" y="88"/>
                  </a:cubicBezTo>
                  <a:close/>
                </a:path>
              </a:pathLst>
            </a:custGeom>
            <a:solidFill>
              <a:srgbClr val="7F7E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5" name="Freeform 123"/>
            <p:cNvSpPr/>
            <p:nvPr/>
          </p:nvSpPr>
          <p:spPr bwMode="auto">
            <a:xfrm>
              <a:off x="4235" y="2545"/>
              <a:ext cx="460" cy="574"/>
            </a:xfrm>
            <a:custGeom>
              <a:avLst/>
              <a:gdLst>
                <a:gd name="T0" fmla="*/ 213 w 266"/>
                <a:gd name="T1" fmla="*/ 328 h 331"/>
                <a:gd name="T2" fmla="*/ 212 w 266"/>
                <a:gd name="T3" fmla="*/ 326 h 331"/>
                <a:gd name="T4" fmla="*/ 228 w 266"/>
                <a:gd name="T5" fmla="*/ 273 h 331"/>
                <a:gd name="T6" fmla="*/ 223 w 266"/>
                <a:gd name="T7" fmla="*/ 222 h 331"/>
                <a:gd name="T8" fmla="*/ 161 w 266"/>
                <a:gd name="T9" fmla="*/ 175 h 331"/>
                <a:gd name="T10" fmla="*/ 161 w 266"/>
                <a:gd name="T11" fmla="*/ 175 h 331"/>
                <a:gd name="T12" fmla="*/ 94 w 266"/>
                <a:gd name="T13" fmla="*/ 86 h 331"/>
                <a:gd name="T14" fmla="*/ 72 w 266"/>
                <a:gd name="T15" fmla="*/ 59 h 331"/>
                <a:gd name="T16" fmla="*/ 139 w 266"/>
                <a:gd name="T17" fmla="*/ 69 h 331"/>
                <a:gd name="T18" fmla="*/ 179 w 266"/>
                <a:gd name="T19" fmla="*/ 86 h 331"/>
                <a:gd name="T20" fmla="*/ 179 w 266"/>
                <a:gd name="T21" fmla="*/ 87 h 331"/>
                <a:gd name="T22" fmla="*/ 248 w 266"/>
                <a:gd name="T23" fmla="*/ 167 h 331"/>
                <a:gd name="T24" fmla="*/ 250 w 266"/>
                <a:gd name="T25" fmla="*/ 165 h 331"/>
                <a:gd name="T26" fmla="*/ 250 w 266"/>
                <a:gd name="T27" fmla="*/ 164 h 331"/>
                <a:gd name="T28" fmla="*/ 250 w 266"/>
                <a:gd name="T29" fmla="*/ 164 h 331"/>
                <a:gd name="T30" fmla="*/ 183 w 266"/>
                <a:gd name="T31" fmla="*/ 84 h 331"/>
                <a:gd name="T32" fmla="*/ 135 w 266"/>
                <a:gd name="T33" fmla="*/ 64 h 331"/>
                <a:gd name="T34" fmla="*/ 70 w 266"/>
                <a:gd name="T35" fmla="*/ 58 h 331"/>
                <a:gd name="T36" fmla="*/ 49 w 266"/>
                <a:gd name="T37" fmla="*/ 33 h 331"/>
                <a:gd name="T38" fmla="*/ 1 w 266"/>
                <a:gd name="T39" fmla="*/ 0 h 331"/>
                <a:gd name="T40" fmla="*/ 1 w 266"/>
                <a:gd name="T41" fmla="*/ 2 h 331"/>
                <a:gd name="T42" fmla="*/ 52 w 266"/>
                <a:gd name="T43" fmla="*/ 43 h 331"/>
                <a:gd name="T44" fmla="*/ 67 w 266"/>
                <a:gd name="T45" fmla="*/ 59 h 331"/>
                <a:gd name="T46" fmla="*/ 67 w 266"/>
                <a:gd name="T47" fmla="*/ 60 h 331"/>
                <a:gd name="T48" fmla="*/ 67 w 266"/>
                <a:gd name="T49" fmla="*/ 60 h 331"/>
                <a:gd name="T50" fmla="*/ 95 w 266"/>
                <a:gd name="T51" fmla="*/ 92 h 331"/>
                <a:gd name="T52" fmla="*/ 101 w 266"/>
                <a:gd name="T53" fmla="*/ 132 h 331"/>
                <a:gd name="T54" fmla="*/ 101 w 266"/>
                <a:gd name="T55" fmla="*/ 140 h 331"/>
                <a:gd name="T56" fmla="*/ 100 w 266"/>
                <a:gd name="T57" fmla="*/ 140 h 331"/>
                <a:gd name="T58" fmla="*/ 83 w 266"/>
                <a:gd name="T59" fmla="*/ 198 h 331"/>
                <a:gd name="T60" fmla="*/ 88 w 266"/>
                <a:gd name="T61" fmla="*/ 234 h 331"/>
                <a:gd name="T62" fmla="*/ 89 w 266"/>
                <a:gd name="T63" fmla="*/ 268 h 331"/>
                <a:gd name="T64" fmla="*/ 92 w 266"/>
                <a:gd name="T65" fmla="*/ 268 h 331"/>
                <a:gd name="T66" fmla="*/ 92 w 266"/>
                <a:gd name="T67" fmla="*/ 266 h 331"/>
                <a:gd name="T68" fmla="*/ 105 w 266"/>
                <a:gd name="T69" fmla="*/ 142 h 331"/>
                <a:gd name="T70" fmla="*/ 104 w 266"/>
                <a:gd name="T71" fmla="*/ 129 h 331"/>
                <a:gd name="T72" fmla="*/ 98 w 266"/>
                <a:gd name="T73" fmla="*/ 96 h 331"/>
                <a:gd name="T74" fmla="*/ 144 w 266"/>
                <a:gd name="T75" fmla="*/ 157 h 331"/>
                <a:gd name="T76" fmla="*/ 158 w 266"/>
                <a:gd name="T77" fmla="*/ 179 h 331"/>
                <a:gd name="T78" fmla="*/ 168 w 266"/>
                <a:gd name="T79" fmla="*/ 252 h 331"/>
                <a:gd name="T80" fmla="*/ 190 w 266"/>
                <a:gd name="T81" fmla="*/ 289 h 331"/>
                <a:gd name="T82" fmla="*/ 210 w 266"/>
                <a:gd name="T83" fmla="*/ 329 h 331"/>
                <a:gd name="T84" fmla="*/ 213 w 266"/>
                <a:gd name="T85" fmla="*/ 328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66" h="331">
                  <a:moveTo>
                    <a:pt x="213" y="328"/>
                  </a:moveTo>
                  <a:cubicBezTo>
                    <a:pt x="213" y="327"/>
                    <a:pt x="212" y="327"/>
                    <a:pt x="212" y="326"/>
                  </a:cubicBezTo>
                  <a:cubicBezTo>
                    <a:pt x="222" y="311"/>
                    <a:pt x="226" y="290"/>
                    <a:pt x="228" y="273"/>
                  </a:cubicBezTo>
                  <a:cubicBezTo>
                    <a:pt x="230" y="256"/>
                    <a:pt x="230" y="237"/>
                    <a:pt x="223" y="222"/>
                  </a:cubicBezTo>
                  <a:cubicBezTo>
                    <a:pt x="213" y="199"/>
                    <a:pt x="189" y="169"/>
                    <a:pt x="161" y="175"/>
                  </a:cubicBezTo>
                  <a:cubicBezTo>
                    <a:pt x="161" y="175"/>
                    <a:pt x="161" y="175"/>
                    <a:pt x="161" y="175"/>
                  </a:cubicBezTo>
                  <a:cubicBezTo>
                    <a:pt x="142" y="143"/>
                    <a:pt x="118" y="113"/>
                    <a:pt x="94" y="86"/>
                  </a:cubicBezTo>
                  <a:cubicBezTo>
                    <a:pt x="87" y="77"/>
                    <a:pt x="79" y="68"/>
                    <a:pt x="72" y="59"/>
                  </a:cubicBezTo>
                  <a:cubicBezTo>
                    <a:pt x="94" y="54"/>
                    <a:pt x="118" y="62"/>
                    <a:pt x="139" y="69"/>
                  </a:cubicBezTo>
                  <a:cubicBezTo>
                    <a:pt x="153" y="74"/>
                    <a:pt x="166" y="79"/>
                    <a:pt x="179" y="86"/>
                  </a:cubicBezTo>
                  <a:cubicBezTo>
                    <a:pt x="179" y="86"/>
                    <a:pt x="179" y="87"/>
                    <a:pt x="179" y="87"/>
                  </a:cubicBezTo>
                  <a:cubicBezTo>
                    <a:pt x="178" y="127"/>
                    <a:pt x="224" y="143"/>
                    <a:pt x="248" y="167"/>
                  </a:cubicBezTo>
                  <a:cubicBezTo>
                    <a:pt x="249" y="168"/>
                    <a:pt x="251" y="166"/>
                    <a:pt x="250" y="165"/>
                  </a:cubicBezTo>
                  <a:cubicBezTo>
                    <a:pt x="250" y="165"/>
                    <a:pt x="250" y="164"/>
                    <a:pt x="250" y="164"/>
                  </a:cubicBezTo>
                  <a:cubicBezTo>
                    <a:pt x="250" y="164"/>
                    <a:pt x="250" y="164"/>
                    <a:pt x="250" y="164"/>
                  </a:cubicBezTo>
                  <a:cubicBezTo>
                    <a:pt x="266" y="128"/>
                    <a:pt x="223" y="69"/>
                    <a:pt x="183" y="84"/>
                  </a:cubicBezTo>
                  <a:cubicBezTo>
                    <a:pt x="168" y="75"/>
                    <a:pt x="151" y="69"/>
                    <a:pt x="135" y="64"/>
                  </a:cubicBezTo>
                  <a:cubicBezTo>
                    <a:pt x="116" y="58"/>
                    <a:pt x="90" y="50"/>
                    <a:pt x="70" y="58"/>
                  </a:cubicBezTo>
                  <a:cubicBezTo>
                    <a:pt x="63" y="49"/>
                    <a:pt x="56" y="41"/>
                    <a:pt x="49" y="33"/>
                  </a:cubicBezTo>
                  <a:cubicBezTo>
                    <a:pt x="36" y="20"/>
                    <a:pt x="20" y="3"/>
                    <a:pt x="1" y="0"/>
                  </a:cubicBezTo>
                  <a:cubicBezTo>
                    <a:pt x="1" y="0"/>
                    <a:pt x="0" y="1"/>
                    <a:pt x="1" y="2"/>
                  </a:cubicBezTo>
                  <a:cubicBezTo>
                    <a:pt x="22" y="11"/>
                    <a:pt x="38" y="26"/>
                    <a:pt x="52" y="43"/>
                  </a:cubicBezTo>
                  <a:cubicBezTo>
                    <a:pt x="57" y="48"/>
                    <a:pt x="62" y="54"/>
                    <a:pt x="67" y="59"/>
                  </a:cubicBezTo>
                  <a:cubicBezTo>
                    <a:pt x="66" y="59"/>
                    <a:pt x="67" y="60"/>
                    <a:pt x="67" y="60"/>
                  </a:cubicBezTo>
                  <a:cubicBezTo>
                    <a:pt x="67" y="60"/>
                    <a:pt x="67" y="60"/>
                    <a:pt x="67" y="60"/>
                  </a:cubicBezTo>
                  <a:cubicBezTo>
                    <a:pt x="77" y="70"/>
                    <a:pt x="86" y="81"/>
                    <a:pt x="95" y="92"/>
                  </a:cubicBezTo>
                  <a:cubicBezTo>
                    <a:pt x="98" y="105"/>
                    <a:pt x="101" y="118"/>
                    <a:pt x="101" y="132"/>
                  </a:cubicBezTo>
                  <a:cubicBezTo>
                    <a:pt x="101" y="135"/>
                    <a:pt x="101" y="137"/>
                    <a:pt x="101" y="140"/>
                  </a:cubicBezTo>
                  <a:cubicBezTo>
                    <a:pt x="101" y="140"/>
                    <a:pt x="101" y="140"/>
                    <a:pt x="100" y="140"/>
                  </a:cubicBezTo>
                  <a:cubicBezTo>
                    <a:pt x="84" y="155"/>
                    <a:pt x="81" y="177"/>
                    <a:pt x="83" y="198"/>
                  </a:cubicBezTo>
                  <a:cubicBezTo>
                    <a:pt x="84" y="210"/>
                    <a:pt x="86" y="222"/>
                    <a:pt x="88" y="234"/>
                  </a:cubicBezTo>
                  <a:cubicBezTo>
                    <a:pt x="89" y="246"/>
                    <a:pt x="89" y="257"/>
                    <a:pt x="89" y="268"/>
                  </a:cubicBezTo>
                  <a:cubicBezTo>
                    <a:pt x="89" y="270"/>
                    <a:pt x="92" y="270"/>
                    <a:pt x="92" y="268"/>
                  </a:cubicBezTo>
                  <a:cubicBezTo>
                    <a:pt x="92" y="267"/>
                    <a:pt x="92" y="266"/>
                    <a:pt x="92" y="266"/>
                  </a:cubicBezTo>
                  <a:cubicBezTo>
                    <a:pt x="111" y="230"/>
                    <a:pt x="153" y="170"/>
                    <a:pt x="105" y="142"/>
                  </a:cubicBezTo>
                  <a:cubicBezTo>
                    <a:pt x="104" y="137"/>
                    <a:pt x="104" y="133"/>
                    <a:pt x="104" y="129"/>
                  </a:cubicBezTo>
                  <a:cubicBezTo>
                    <a:pt x="103" y="118"/>
                    <a:pt x="103" y="106"/>
                    <a:pt x="98" y="96"/>
                  </a:cubicBezTo>
                  <a:cubicBezTo>
                    <a:pt x="115" y="116"/>
                    <a:pt x="130" y="136"/>
                    <a:pt x="144" y="157"/>
                  </a:cubicBezTo>
                  <a:cubicBezTo>
                    <a:pt x="149" y="164"/>
                    <a:pt x="153" y="171"/>
                    <a:pt x="158" y="179"/>
                  </a:cubicBezTo>
                  <a:cubicBezTo>
                    <a:pt x="155" y="204"/>
                    <a:pt x="157" y="229"/>
                    <a:pt x="168" y="252"/>
                  </a:cubicBezTo>
                  <a:cubicBezTo>
                    <a:pt x="174" y="265"/>
                    <a:pt x="182" y="277"/>
                    <a:pt x="190" y="289"/>
                  </a:cubicBezTo>
                  <a:cubicBezTo>
                    <a:pt x="198" y="302"/>
                    <a:pt x="204" y="315"/>
                    <a:pt x="210" y="329"/>
                  </a:cubicBezTo>
                  <a:cubicBezTo>
                    <a:pt x="211" y="331"/>
                    <a:pt x="213" y="330"/>
                    <a:pt x="213" y="328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6" name="Freeform 124"/>
            <p:cNvSpPr/>
            <p:nvPr/>
          </p:nvSpPr>
          <p:spPr bwMode="auto">
            <a:xfrm>
              <a:off x="3928" y="2682"/>
              <a:ext cx="344" cy="314"/>
            </a:xfrm>
            <a:custGeom>
              <a:avLst/>
              <a:gdLst>
                <a:gd name="T0" fmla="*/ 145 w 199"/>
                <a:gd name="T1" fmla="*/ 150 h 181"/>
                <a:gd name="T2" fmla="*/ 169 w 199"/>
                <a:gd name="T3" fmla="*/ 142 h 181"/>
                <a:gd name="T4" fmla="*/ 176 w 199"/>
                <a:gd name="T5" fmla="*/ 118 h 181"/>
                <a:gd name="T6" fmla="*/ 184 w 199"/>
                <a:gd name="T7" fmla="*/ 88 h 181"/>
                <a:gd name="T8" fmla="*/ 130 w 199"/>
                <a:gd name="T9" fmla="*/ 107 h 181"/>
                <a:gd name="T10" fmla="*/ 128 w 199"/>
                <a:gd name="T11" fmla="*/ 107 h 181"/>
                <a:gd name="T12" fmla="*/ 128 w 199"/>
                <a:gd name="T13" fmla="*/ 108 h 181"/>
                <a:gd name="T14" fmla="*/ 90 w 199"/>
                <a:gd name="T15" fmla="*/ 87 h 181"/>
                <a:gd name="T16" fmla="*/ 54 w 199"/>
                <a:gd name="T17" fmla="*/ 57 h 181"/>
                <a:gd name="T18" fmla="*/ 25 w 199"/>
                <a:gd name="T19" fmla="*/ 22 h 181"/>
                <a:gd name="T20" fmla="*/ 2 w 199"/>
                <a:gd name="T21" fmla="*/ 0 h 181"/>
                <a:gd name="T22" fmla="*/ 1 w 199"/>
                <a:gd name="T23" fmla="*/ 1 h 181"/>
                <a:gd name="T24" fmla="*/ 59 w 199"/>
                <a:gd name="T25" fmla="*/ 68 h 181"/>
                <a:gd name="T26" fmla="*/ 126 w 199"/>
                <a:gd name="T27" fmla="*/ 111 h 181"/>
                <a:gd name="T28" fmla="*/ 115 w 199"/>
                <a:gd name="T29" fmla="*/ 133 h 181"/>
                <a:gd name="T30" fmla="*/ 111 w 199"/>
                <a:gd name="T31" fmla="*/ 159 h 181"/>
                <a:gd name="T32" fmla="*/ 145 w 199"/>
                <a:gd name="T33" fmla="*/ 150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9" h="181">
                  <a:moveTo>
                    <a:pt x="145" y="150"/>
                  </a:moveTo>
                  <a:cubicBezTo>
                    <a:pt x="153" y="154"/>
                    <a:pt x="164" y="149"/>
                    <a:pt x="169" y="142"/>
                  </a:cubicBezTo>
                  <a:cubicBezTo>
                    <a:pt x="175" y="135"/>
                    <a:pt x="178" y="126"/>
                    <a:pt x="176" y="118"/>
                  </a:cubicBezTo>
                  <a:cubicBezTo>
                    <a:pt x="188" y="114"/>
                    <a:pt x="199" y="96"/>
                    <a:pt x="184" y="88"/>
                  </a:cubicBezTo>
                  <a:cubicBezTo>
                    <a:pt x="164" y="78"/>
                    <a:pt x="144" y="94"/>
                    <a:pt x="130" y="107"/>
                  </a:cubicBezTo>
                  <a:cubicBezTo>
                    <a:pt x="129" y="107"/>
                    <a:pt x="129" y="107"/>
                    <a:pt x="128" y="107"/>
                  </a:cubicBezTo>
                  <a:cubicBezTo>
                    <a:pt x="128" y="107"/>
                    <a:pt x="128" y="108"/>
                    <a:pt x="128" y="108"/>
                  </a:cubicBezTo>
                  <a:cubicBezTo>
                    <a:pt x="115" y="100"/>
                    <a:pt x="102" y="95"/>
                    <a:pt x="90" y="87"/>
                  </a:cubicBezTo>
                  <a:cubicBezTo>
                    <a:pt x="77" y="78"/>
                    <a:pt x="65" y="69"/>
                    <a:pt x="54" y="57"/>
                  </a:cubicBezTo>
                  <a:cubicBezTo>
                    <a:pt x="44" y="46"/>
                    <a:pt x="34" y="34"/>
                    <a:pt x="25" y="22"/>
                  </a:cubicBezTo>
                  <a:cubicBezTo>
                    <a:pt x="18" y="14"/>
                    <a:pt x="11" y="5"/>
                    <a:pt x="2" y="0"/>
                  </a:cubicBezTo>
                  <a:cubicBezTo>
                    <a:pt x="1" y="0"/>
                    <a:pt x="0" y="1"/>
                    <a:pt x="1" y="1"/>
                  </a:cubicBezTo>
                  <a:cubicBezTo>
                    <a:pt x="22" y="22"/>
                    <a:pt x="37" y="47"/>
                    <a:pt x="59" y="68"/>
                  </a:cubicBezTo>
                  <a:cubicBezTo>
                    <a:pt x="78" y="85"/>
                    <a:pt x="101" y="102"/>
                    <a:pt x="126" y="111"/>
                  </a:cubicBezTo>
                  <a:cubicBezTo>
                    <a:pt x="121" y="118"/>
                    <a:pt x="118" y="125"/>
                    <a:pt x="115" y="133"/>
                  </a:cubicBezTo>
                  <a:cubicBezTo>
                    <a:pt x="112" y="141"/>
                    <a:pt x="109" y="151"/>
                    <a:pt x="111" y="159"/>
                  </a:cubicBezTo>
                  <a:cubicBezTo>
                    <a:pt x="118" y="181"/>
                    <a:pt x="140" y="162"/>
                    <a:pt x="145" y="150"/>
                  </a:cubicBezTo>
                  <a:close/>
                </a:path>
              </a:pathLst>
            </a:custGeom>
            <a:solidFill>
              <a:srgbClr val="FF9D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7" name="Freeform 125"/>
            <p:cNvSpPr/>
            <p:nvPr/>
          </p:nvSpPr>
          <p:spPr bwMode="auto">
            <a:xfrm>
              <a:off x="4002" y="2661"/>
              <a:ext cx="194" cy="127"/>
            </a:xfrm>
            <a:custGeom>
              <a:avLst/>
              <a:gdLst>
                <a:gd name="T0" fmla="*/ 110 w 112"/>
                <a:gd name="T1" fmla="*/ 6 h 73"/>
                <a:gd name="T2" fmla="*/ 46 w 112"/>
                <a:gd name="T3" fmla="*/ 15 h 73"/>
                <a:gd name="T4" fmla="*/ 1 w 112"/>
                <a:gd name="T5" fmla="*/ 61 h 73"/>
                <a:gd name="T6" fmla="*/ 1 w 112"/>
                <a:gd name="T7" fmla="*/ 61 h 73"/>
                <a:gd name="T8" fmla="*/ 1 w 112"/>
                <a:gd name="T9" fmla="*/ 63 h 73"/>
                <a:gd name="T10" fmla="*/ 1 w 112"/>
                <a:gd name="T11" fmla="*/ 64 h 73"/>
                <a:gd name="T12" fmla="*/ 2 w 112"/>
                <a:gd name="T13" fmla="*/ 64 h 73"/>
                <a:gd name="T14" fmla="*/ 2 w 112"/>
                <a:gd name="T15" fmla="*/ 64 h 73"/>
                <a:gd name="T16" fmla="*/ 66 w 112"/>
                <a:gd name="T17" fmla="*/ 56 h 73"/>
                <a:gd name="T18" fmla="*/ 109 w 112"/>
                <a:gd name="T19" fmla="*/ 9 h 73"/>
                <a:gd name="T20" fmla="*/ 110 w 112"/>
                <a:gd name="T21" fmla="*/ 6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2" h="73">
                  <a:moveTo>
                    <a:pt x="110" y="6"/>
                  </a:moveTo>
                  <a:cubicBezTo>
                    <a:pt x="89" y="0"/>
                    <a:pt x="64" y="6"/>
                    <a:pt x="46" y="15"/>
                  </a:cubicBezTo>
                  <a:cubicBezTo>
                    <a:pt x="27" y="25"/>
                    <a:pt x="7" y="39"/>
                    <a:pt x="1" y="61"/>
                  </a:cubicBezTo>
                  <a:cubicBezTo>
                    <a:pt x="1" y="61"/>
                    <a:pt x="1" y="61"/>
                    <a:pt x="1" y="61"/>
                  </a:cubicBezTo>
                  <a:cubicBezTo>
                    <a:pt x="0" y="62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2" y="64"/>
                    <a:pt x="2" y="64"/>
                  </a:cubicBezTo>
                  <a:cubicBezTo>
                    <a:pt x="2" y="64"/>
                    <a:pt x="2" y="64"/>
                    <a:pt x="2" y="64"/>
                  </a:cubicBezTo>
                  <a:cubicBezTo>
                    <a:pt x="20" y="73"/>
                    <a:pt x="49" y="65"/>
                    <a:pt x="66" y="56"/>
                  </a:cubicBezTo>
                  <a:cubicBezTo>
                    <a:pt x="84" y="47"/>
                    <a:pt x="104" y="30"/>
                    <a:pt x="109" y="9"/>
                  </a:cubicBezTo>
                  <a:cubicBezTo>
                    <a:pt x="111" y="9"/>
                    <a:pt x="112" y="7"/>
                    <a:pt x="110" y="6"/>
                  </a:cubicBezTo>
                  <a:close/>
                </a:path>
              </a:pathLst>
            </a:custGeom>
            <a:solidFill>
              <a:srgbClr val="7F7E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8" name="Freeform 126"/>
            <p:cNvSpPr/>
            <p:nvPr/>
          </p:nvSpPr>
          <p:spPr bwMode="auto">
            <a:xfrm>
              <a:off x="3976" y="2803"/>
              <a:ext cx="90" cy="215"/>
            </a:xfrm>
            <a:custGeom>
              <a:avLst/>
              <a:gdLst>
                <a:gd name="T0" fmla="*/ 19 w 52"/>
                <a:gd name="T1" fmla="*/ 123 h 124"/>
                <a:gd name="T2" fmla="*/ 47 w 52"/>
                <a:gd name="T3" fmla="*/ 60 h 124"/>
                <a:gd name="T4" fmla="*/ 36 w 52"/>
                <a:gd name="T5" fmla="*/ 2 h 124"/>
                <a:gd name="T6" fmla="*/ 36 w 52"/>
                <a:gd name="T7" fmla="*/ 1 h 124"/>
                <a:gd name="T8" fmla="*/ 36 w 52"/>
                <a:gd name="T9" fmla="*/ 0 h 124"/>
                <a:gd name="T10" fmla="*/ 35 w 52"/>
                <a:gd name="T11" fmla="*/ 1 h 124"/>
                <a:gd name="T12" fmla="*/ 35 w 52"/>
                <a:gd name="T13" fmla="*/ 1 h 124"/>
                <a:gd name="T14" fmla="*/ 13 w 52"/>
                <a:gd name="T15" fmla="*/ 120 h 124"/>
                <a:gd name="T16" fmla="*/ 16 w 52"/>
                <a:gd name="T17" fmla="*/ 121 h 124"/>
                <a:gd name="T18" fmla="*/ 19 w 52"/>
                <a:gd name="T19" fmla="*/ 123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124">
                  <a:moveTo>
                    <a:pt x="19" y="123"/>
                  </a:moveTo>
                  <a:cubicBezTo>
                    <a:pt x="35" y="106"/>
                    <a:pt x="44" y="82"/>
                    <a:pt x="47" y="60"/>
                  </a:cubicBezTo>
                  <a:cubicBezTo>
                    <a:pt x="50" y="42"/>
                    <a:pt x="52" y="14"/>
                    <a:pt x="36" y="2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37" y="1"/>
                    <a:pt x="36" y="0"/>
                    <a:pt x="36" y="0"/>
                  </a:cubicBezTo>
                  <a:cubicBezTo>
                    <a:pt x="35" y="0"/>
                    <a:pt x="35" y="1"/>
                    <a:pt x="35" y="1"/>
                  </a:cubicBezTo>
                  <a:cubicBezTo>
                    <a:pt x="35" y="1"/>
                    <a:pt x="35" y="1"/>
                    <a:pt x="35" y="1"/>
                  </a:cubicBezTo>
                  <a:cubicBezTo>
                    <a:pt x="0" y="30"/>
                    <a:pt x="0" y="81"/>
                    <a:pt x="13" y="120"/>
                  </a:cubicBezTo>
                  <a:cubicBezTo>
                    <a:pt x="14" y="121"/>
                    <a:pt x="15" y="122"/>
                    <a:pt x="16" y="121"/>
                  </a:cubicBezTo>
                  <a:cubicBezTo>
                    <a:pt x="16" y="123"/>
                    <a:pt x="18" y="124"/>
                    <a:pt x="19" y="123"/>
                  </a:cubicBezTo>
                  <a:close/>
                </a:path>
              </a:pathLst>
            </a:custGeom>
            <a:solidFill>
              <a:srgbClr val="7F7E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9" name="Freeform 127"/>
            <p:cNvSpPr/>
            <p:nvPr/>
          </p:nvSpPr>
          <p:spPr bwMode="auto">
            <a:xfrm>
              <a:off x="5209" y="2715"/>
              <a:ext cx="247" cy="359"/>
            </a:xfrm>
            <a:custGeom>
              <a:avLst/>
              <a:gdLst>
                <a:gd name="T0" fmla="*/ 47 w 143"/>
                <a:gd name="T1" fmla="*/ 202 h 207"/>
                <a:gd name="T2" fmla="*/ 68 w 143"/>
                <a:gd name="T3" fmla="*/ 192 h 207"/>
                <a:gd name="T4" fmla="*/ 61 w 143"/>
                <a:gd name="T5" fmla="*/ 176 h 207"/>
                <a:gd name="T6" fmla="*/ 60 w 143"/>
                <a:gd name="T7" fmla="*/ 175 h 207"/>
                <a:gd name="T8" fmla="*/ 58 w 143"/>
                <a:gd name="T9" fmla="*/ 174 h 207"/>
                <a:gd name="T10" fmla="*/ 71 w 143"/>
                <a:gd name="T11" fmla="*/ 131 h 207"/>
                <a:gd name="T12" fmla="*/ 99 w 143"/>
                <a:gd name="T13" fmla="*/ 181 h 207"/>
                <a:gd name="T14" fmla="*/ 94 w 143"/>
                <a:gd name="T15" fmla="*/ 198 h 207"/>
                <a:gd name="T16" fmla="*/ 107 w 143"/>
                <a:gd name="T17" fmla="*/ 203 h 207"/>
                <a:gd name="T18" fmla="*/ 114 w 143"/>
                <a:gd name="T19" fmla="*/ 189 h 207"/>
                <a:gd name="T20" fmla="*/ 104 w 143"/>
                <a:gd name="T21" fmla="*/ 181 h 207"/>
                <a:gd name="T22" fmla="*/ 88 w 143"/>
                <a:gd name="T23" fmla="*/ 153 h 207"/>
                <a:gd name="T24" fmla="*/ 112 w 143"/>
                <a:gd name="T25" fmla="*/ 162 h 207"/>
                <a:gd name="T26" fmla="*/ 121 w 143"/>
                <a:gd name="T27" fmla="*/ 172 h 207"/>
                <a:gd name="T28" fmla="*/ 135 w 143"/>
                <a:gd name="T29" fmla="*/ 168 h 207"/>
                <a:gd name="T30" fmla="*/ 128 w 143"/>
                <a:gd name="T31" fmla="*/ 152 h 207"/>
                <a:gd name="T32" fmla="*/ 112 w 143"/>
                <a:gd name="T33" fmla="*/ 157 h 207"/>
                <a:gd name="T34" fmla="*/ 112 w 143"/>
                <a:gd name="T35" fmla="*/ 157 h 207"/>
                <a:gd name="T36" fmla="*/ 86 w 143"/>
                <a:gd name="T37" fmla="*/ 150 h 207"/>
                <a:gd name="T38" fmla="*/ 62 w 143"/>
                <a:gd name="T39" fmla="*/ 97 h 207"/>
                <a:gd name="T40" fmla="*/ 117 w 143"/>
                <a:gd name="T41" fmla="*/ 119 h 207"/>
                <a:gd name="T42" fmla="*/ 129 w 143"/>
                <a:gd name="T43" fmla="*/ 130 h 207"/>
                <a:gd name="T44" fmla="*/ 143 w 143"/>
                <a:gd name="T45" fmla="*/ 118 h 207"/>
                <a:gd name="T46" fmla="*/ 131 w 143"/>
                <a:gd name="T47" fmla="*/ 102 h 207"/>
                <a:gd name="T48" fmla="*/ 119 w 143"/>
                <a:gd name="T49" fmla="*/ 111 h 207"/>
                <a:gd name="T50" fmla="*/ 117 w 143"/>
                <a:gd name="T51" fmla="*/ 113 h 207"/>
                <a:gd name="T52" fmla="*/ 117 w 143"/>
                <a:gd name="T53" fmla="*/ 115 h 207"/>
                <a:gd name="T54" fmla="*/ 61 w 143"/>
                <a:gd name="T55" fmla="*/ 93 h 207"/>
                <a:gd name="T56" fmla="*/ 47 w 143"/>
                <a:gd name="T57" fmla="*/ 33 h 207"/>
                <a:gd name="T58" fmla="*/ 109 w 143"/>
                <a:gd name="T59" fmla="*/ 60 h 207"/>
                <a:gd name="T60" fmla="*/ 124 w 143"/>
                <a:gd name="T61" fmla="*/ 70 h 207"/>
                <a:gd name="T62" fmla="*/ 135 w 143"/>
                <a:gd name="T63" fmla="*/ 58 h 207"/>
                <a:gd name="T64" fmla="*/ 120 w 143"/>
                <a:gd name="T65" fmla="*/ 44 h 207"/>
                <a:gd name="T66" fmla="*/ 109 w 143"/>
                <a:gd name="T67" fmla="*/ 55 h 207"/>
                <a:gd name="T68" fmla="*/ 47 w 143"/>
                <a:gd name="T69" fmla="*/ 30 h 207"/>
                <a:gd name="T70" fmla="*/ 41 w 143"/>
                <a:gd name="T71" fmla="*/ 1 h 207"/>
                <a:gd name="T72" fmla="*/ 40 w 143"/>
                <a:gd name="T73" fmla="*/ 1 h 207"/>
                <a:gd name="T74" fmla="*/ 47 w 143"/>
                <a:gd name="T75" fmla="*/ 61 h 207"/>
                <a:gd name="T76" fmla="*/ 37 w 143"/>
                <a:gd name="T77" fmla="*/ 91 h 207"/>
                <a:gd name="T78" fmla="*/ 23 w 143"/>
                <a:gd name="T79" fmla="*/ 111 h 207"/>
                <a:gd name="T80" fmla="*/ 17 w 143"/>
                <a:gd name="T81" fmla="*/ 110 h 207"/>
                <a:gd name="T82" fmla="*/ 15 w 143"/>
                <a:gd name="T83" fmla="*/ 110 h 207"/>
                <a:gd name="T84" fmla="*/ 5 w 143"/>
                <a:gd name="T85" fmla="*/ 128 h 207"/>
                <a:gd name="T86" fmla="*/ 27 w 143"/>
                <a:gd name="T87" fmla="*/ 140 h 207"/>
                <a:gd name="T88" fmla="*/ 35 w 143"/>
                <a:gd name="T89" fmla="*/ 119 h 207"/>
                <a:gd name="T90" fmla="*/ 28 w 143"/>
                <a:gd name="T91" fmla="*/ 113 h 207"/>
                <a:gd name="T92" fmla="*/ 49 w 143"/>
                <a:gd name="T93" fmla="*/ 68 h 207"/>
                <a:gd name="T94" fmla="*/ 69 w 143"/>
                <a:gd name="T95" fmla="*/ 126 h 207"/>
                <a:gd name="T96" fmla="*/ 68 w 143"/>
                <a:gd name="T97" fmla="*/ 126 h 207"/>
                <a:gd name="T98" fmla="*/ 53 w 143"/>
                <a:gd name="T99" fmla="*/ 174 h 207"/>
                <a:gd name="T100" fmla="*/ 41 w 143"/>
                <a:gd name="T101" fmla="*/ 184 h 207"/>
                <a:gd name="T102" fmla="*/ 47 w 143"/>
                <a:gd name="T103" fmla="*/ 202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3" h="207">
                  <a:moveTo>
                    <a:pt x="47" y="202"/>
                  </a:moveTo>
                  <a:cubicBezTo>
                    <a:pt x="54" y="207"/>
                    <a:pt x="65" y="199"/>
                    <a:pt x="68" y="192"/>
                  </a:cubicBezTo>
                  <a:cubicBezTo>
                    <a:pt x="70" y="185"/>
                    <a:pt x="67" y="178"/>
                    <a:pt x="61" y="176"/>
                  </a:cubicBezTo>
                  <a:cubicBezTo>
                    <a:pt x="61" y="175"/>
                    <a:pt x="60" y="175"/>
                    <a:pt x="60" y="175"/>
                  </a:cubicBezTo>
                  <a:cubicBezTo>
                    <a:pt x="60" y="175"/>
                    <a:pt x="59" y="175"/>
                    <a:pt x="58" y="174"/>
                  </a:cubicBezTo>
                  <a:cubicBezTo>
                    <a:pt x="66" y="162"/>
                    <a:pt x="71" y="146"/>
                    <a:pt x="71" y="131"/>
                  </a:cubicBezTo>
                  <a:cubicBezTo>
                    <a:pt x="79" y="149"/>
                    <a:pt x="89" y="165"/>
                    <a:pt x="99" y="181"/>
                  </a:cubicBezTo>
                  <a:cubicBezTo>
                    <a:pt x="95" y="185"/>
                    <a:pt x="90" y="192"/>
                    <a:pt x="94" y="198"/>
                  </a:cubicBezTo>
                  <a:cubicBezTo>
                    <a:pt x="96" y="202"/>
                    <a:pt x="102" y="204"/>
                    <a:pt x="107" y="203"/>
                  </a:cubicBezTo>
                  <a:cubicBezTo>
                    <a:pt x="114" y="202"/>
                    <a:pt x="116" y="195"/>
                    <a:pt x="114" y="189"/>
                  </a:cubicBezTo>
                  <a:cubicBezTo>
                    <a:pt x="113" y="183"/>
                    <a:pt x="109" y="180"/>
                    <a:pt x="104" y="181"/>
                  </a:cubicBezTo>
                  <a:cubicBezTo>
                    <a:pt x="98" y="172"/>
                    <a:pt x="93" y="163"/>
                    <a:pt x="88" y="153"/>
                  </a:cubicBezTo>
                  <a:cubicBezTo>
                    <a:pt x="95" y="157"/>
                    <a:pt x="104" y="160"/>
                    <a:pt x="112" y="162"/>
                  </a:cubicBezTo>
                  <a:cubicBezTo>
                    <a:pt x="113" y="166"/>
                    <a:pt x="116" y="170"/>
                    <a:pt x="121" y="172"/>
                  </a:cubicBezTo>
                  <a:cubicBezTo>
                    <a:pt x="126" y="173"/>
                    <a:pt x="132" y="172"/>
                    <a:pt x="135" y="168"/>
                  </a:cubicBezTo>
                  <a:cubicBezTo>
                    <a:pt x="138" y="163"/>
                    <a:pt x="133" y="155"/>
                    <a:pt x="128" y="152"/>
                  </a:cubicBezTo>
                  <a:cubicBezTo>
                    <a:pt x="123" y="149"/>
                    <a:pt x="115" y="151"/>
                    <a:pt x="112" y="157"/>
                  </a:cubicBezTo>
                  <a:cubicBezTo>
                    <a:pt x="112" y="157"/>
                    <a:pt x="112" y="157"/>
                    <a:pt x="112" y="157"/>
                  </a:cubicBezTo>
                  <a:cubicBezTo>
                    <a:pt x="103" y="156"/>
                    <a:pt x="95" y="153"/>
                    <a:pt x="86" y="150"/>
                  </a:cubicBezTo>
                  <a:cubicBezTo>
                    <a:pt x="77" y="133"/>
                    <a:pt x="68" y="116"/>
                    <a:pt x="62" y="97"/>
                  </a:cubicBezTo>
                  <a:cubicBezTo>
                    <a:pt x="76" y="111"/>
                    <a:pt x="98" y="117"/>
                    <a:pt x="117" y="119"/>
                  </a:cubicBezTo>
                  <a:cubicBezTo>
                    <a:pt x="119" y="125"/>
                    <a:pt x="122" y="129"/>
                    <a:pt x="129" y="130"/>
                  </a:cubicBezTo>
                  <a:cubicBezTo>
                    <a:pt x="135" y="130"/>
                    <a:pt x="142" y="125"/>
                    <a:pt x="143" y="118"/>
                  </a:cubicBezTo>
                  <a:cubicBezTo>
                    <a:pt x="143" y="111"/>
                    <a:pt x="139" y="101"/>
                    <a:pt x="131" y="102"/>
                  </a:cubicBezTo>
                  <a:cubicBezTo>
                    <a:pt x="126" y="103"/>
                    <a:pt x="121" y="106"/>
                    <a:pt x="119" y="111"/>
                  </a:cubicBezTo>
                  <a:cubicBezTo>
                    <a:pt x="118" y="111"/>
                    <a:pt x="117" y="112"/>
                    <a:pt x="117" y="113"/>
                  </a:cubicBezTo>
                  <a:cubicBezTo>
                    <a:pt x="117" y="113"/>
                    <a:pt x="117" y="114"/>
                    <a:pt x="117" y="115"/>
                  </a:cubicBezTo>
                  <a:cubicBezTo>
                    <a:pt x="96" y="111"/>
                    <a:pt x="77" y="108"/>
                    <a:pt x="61" y="93"/>
                  </a:cubicBezTo>
                  <a:cubicBezTo>
                    <a:pt x="55" y="73"/>
                    <a:pt x="51" y="53"/>
                    <a:pt x="47" y="33"/>
                  </a:cubicBezTo>
                  <a:cubicBezTo>
                    <a:pt x="62" y="48"/>
                    <a:pt x="87" y="57"/>
                    <a:pt x="109" y="60"/>
                  </a:cubicBezTo>
                  <a:cubicBezTo>
                    <a:pt x="110" y="67"/>
                    <a:pt x="118" y="72"/>
                    <a:pt x="124" y="70"/>
                  </a:cubicBezTo>
                  <a:cubicBezTo>
                    <a:pt x="130" y="69"/>
                    <a:pt x="134" y="64"/>
                    <a:pt x="135" y="58"/>
                  </a:cubicBezTo>
                  <a:cubicBezTo>
                    <a:pt x="135" y="50"/>
                    <a:pt x="127" y="44"/>
                    <a:pt x="120" y="44"/>
                  </a:cubicBezTo>
                  <a:cubicBezTo>
                    <a:pt x="113" y="45"/>
                    <a:pt x="109" y="50"/>
                    <a:pt x="109" y="55"/>
                  </a:cubicBezTo>
                  <a:cubicBezTo>
                    <a:pt x="87" y="49"/>
                    <a:pt x="65" y="45"/>
                    <a:pt x="47" y="30"/>
                  </a:cubicBezTo>
                  <a:cubicBezTo>
                    <a:pt x="45" y="20"/>
                    <a:pt x="43" y="10"/>
                    <a:pt x="41" y="1"/>
                  </a:cubicBezTo>
                  <a:cubicBezTo>
                    <a:pt x="41" y="0"/>
                    <a:pt x="40" y="0"/>
                    <a:pt x="40" y="1"/>
                  </a:cubicBezTo>
                  <a:cubicBezTo>
                    <a:pt x="41" y="21"/>
                    <a:pt x="43" y="41"/>
                    <a:pt x="47" y="61"/>
                  </a:cubicBezTo>
                  <a:cubicBezTo>
                    <a:pt x="45" y="71"/>
                    <a:pt x="43" y="81"/>
                    <a:pt x="37" y="91"/>
                  </a:cubicBezTo>
                  <a:cubicBezTo>
                    <a:pt x="33" y="98"/>
                    <a:pt x="28" y="104"/>
                    <a:pt x="23" y="111"/>
                  </a:cubicBezTo>
                  <a:cubicBezTo>
                    <a:pt x="21" y="110"/>
                    <a:pt x="19" y="110"/>
                    <a:pt x="17" y="110"/>
                  </a:cubicBezTo>
                  <a:cubicBezTo>
                    <a:pt x="17" y="110"/>
                    <a:pt x="16" y="109"/>
                    <a:pt x="15" y="110"/>
                  </a:cubicBezTo>
                  <a:cubicBezTo>
                    <a:pt x="6" y="111"/>
                    <a:pt x="0" y="120"/>
                    <a:pt x="5" y="128"/>
                  </a:cubicBezTo>
                  <a:cubicBezTo>
                    <a:pt x="9" y="135"/>
                    <a:pt x="19" y="142"/>
                    <a:pt x="27" y="140"/>
                  </a:cubicBezTo>
                  <a:cubicBezTo>
                    <a:pt x="36" y="138"/>
                    <a:pt x="42" y="126"/>
                    <a:pt x="35" y="119"/>
                  </a:cubicBezTo>
                  <a:cubicBezTo>
                    <a:pt x="34" y="116"/>
                    <a:pt x="31" y="114"/>
                    <a:pt x="28" y="113"/>
                  </a:cubicBezTo>
                  <a:cubicBezTo>
                    <a:pt x="38" y="101"/>
                    <a:pt x="47" y="84"/>
                    <a:pt x="49" y="68"/>
                  </a:cubicBezTo>
                  <a:cubicBezTo>
                    <a:pt x="54" y="88"/>
                    <a:pt x="60" y="107"/>
                    <a:pt x="69" y="126"/>
                  </a:cubicBezTo>
                  <a:cubicBezTo>
                    <a:pt x="69" y="126"/>
                    <a:pt x="68" y="126"/>
                    <a:pt x="68" y="126"/>
                  </a:cubicBezTo>
                  <a:cubicBezTo>
                    <a:pt x="67" y="144"/>
                    <a:pt x="60" y="158"/>
                    <a:pt x="53" y="174"/>
                  </a:cubicBezTo>
                  <a:cubicBezTo>
                    <a:pt x="47" y="174"/>
                    <a:pt x="43" y="178"/>
                    <a:pt x="41" y="184"/>
                  </a:cubicBezTo>
                  <a:cubicBezTo>
                    <a:pt x="39" y="190"/>
                    <a:pt x="41" y="199"/>
                    <a:pt x="47" y="202"/>
                  </a:cubicBezTo>
                  <a:close/>
                </a:path>
              </a:pathLst>
            </a:custGeom>
            <a:solidFill>
              <a:srgbClr val="7F7E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0" name="Freeform 128"/>
            <p:cNvSpPr/>
            <p:nvPr/>
          </p:nvSpPr>
          <p:spPr bwMode="auto">
            <a:xfrm>
              <a:off x="4992" y="2249"/>
              <a:ext cx="145" cy="149"/>
            </a:xfrm>
            <a:custGeom>
              <a:avLst/>
              <a:gdLst>
                <a:gd name="T0" fmla="*/ 73 w 84"/>
                <a:gd name="T1" fmla="*/ 69 h 86"/>
                <a:gd name="T2" fmla="*/ 63 w 84"/>
                <a:gd name="T3" fmla="*/ 53 h 86"/>
                <a:gd name="T4" fmla="*/ 50 w 84"/>
                <a:gd name="T5" fmla="*/ 16 h 86"/>
                <a:gd name="T6" fmla="*/ 41 w 84"/>
                <a:gd name="T7" fmla="*/ 1 h 86"/>
                <a:gd name="T8" fmla="*/ 27 w 84"/>
                <a:gd name="T9" fmla="*/ 9 h 86"/>
                <a:gd name="T10" fmla="*/ 0 w 84"/>
                <a:gd name="T11" fmla="*/ 52 h 86"/>
                <a:gd name="T12" fmla="*/ 0 w 84"/>
                <a:gd name="T13" fmla="*/ 53 h 86"/>
                <a:gd name="T14" fmla="*/ 0 w 84"/>
                <a:gd name="T15" fmla="*/ 53 h 86"/>
                <a:gd name="T16" fmla="*/ 0 w 84"/>
                <a:gd name="T17" fmla="*/ 55 h 86"/>
                <a:gd name="T18" fmla="*/ 1 w 84"/>
                <a:gd name="T19" fmla="*/ 55 h 86"/>
                <a:gd name="T20" fmla="*/ 2 w 84"/>
                <a:gd name="T21" fmla="*/ 55 h 86"/>
                <a:gd name="T22" fmla="*/ 3 w 84"/>
                <a:gd name="T23" fmla="*/ 56 h 86"/>
                <a:gd name="T24" fmla="*/ 3 w 84"/>
                <a:gd name="T25" fmla="*/ 56 h 86"/>
                <a:gd name="T26" fmla="*/ 61 w 84"/>
                <a:gd name="T27" fmla="*/ 80 h 86"/>
                <a:gd name="T28" fmla="*/ 73 w 84"/>
                <a:gd name="T29" fmla="*/ 6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4" h="86">
                  <a:moveTo>
                    <a:pt x="73" y="69"/>
                  </a:moveTo>
                  <a:cubicBezTo>
                    <a:pt x="74" y="61"/>
                    <a:pt x="69" y="57"/>
                    <a:pt x="63" y="53"/>
                  </a:cubicBezTo>
                  <a:cubicBezTo>
                    <a:pt x="84" y="42"/>
                    <a:pt x="69" y="11"/>
                    <a:pt x="50" y="16"/>
                  </a:cubicBezTo>
                  <a:cubicBezTo>
                    <a:pt x="49" y="10"/>
                    <a:pt x="47" y="3"/>
                    <a:pt x="41" y="1"/>
                  </a:cubicBezTo>
                  <a:cubicBezTo>
                    <a:pt x="35" y="0"/>
                    <a:pt x="30" y="5"/>
                    <a:pt x="27" y="9"/>
                  </a:cubicBezTo>
                  <a:cubicBezTo>
                    <a:pt x="15" y="22"/>
                    <a:pt x="8" y="37"/>
                    <a:pt x="0" y="52"/>
                  </a:cubicBezTo>
                  <a:cubicBezTo>
                    <a:pt x="0" y="52"/>
                    <a:pt x="0" y="53"/>
                    <a:pt x="0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54"/>
                    <a:pt x="0" y="54"/>
                    <a:pt x="0" y="55"/>
                  </a:cubicBezTo>
                  <a:cubicBezTo>
                    <a:pt x="1" y="55"/>
                    <a:pt x="1" y="55"/>
                    <a:pt x="1" y="55"/>
                  </a:cubicBezTo>
                  <a:cubicBezTo>
                    <a:pt x="2" y="56"/>
                    <a:pt x="2" y="55"/>
                    <a:pt x="2" y="55"/>
                  </a:cubicBezTo>
                  <a:cubicBezTo>
                    <a:pt x="2" y="55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20" y="68"/>
                    <a:pt x="39" y="86"/>
                    <a:pt x="61" y="80"/>
                  </a:cubicBezTo>
                  <a:cubicBezTo>
                    <a:pt x="66" y="79"/>
                    <a:pt x="72" y="74"/>
                    <a:pt x="73" y="69"/>
                  </a:cubicBezTo>
                  <a:close/>
                </a:path>
              </a:pathLst>
            </a:custGeom>
            <a:solidFill>
              <a:srgbClr val="7F7E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1" name="Freeform 129"/>
            <p:cNvSpPr/>
            <p:nvPr/>
          </p:nvSpPr>
          <p:spPr bwMode="auto">
            <a:xfrm>
              <a:off x="4710" y="2301"/>
              <a:ext cx="332" cy="176"/>
            </a:xfrm>
            <a:custGeom>
              <a:avLst/>
              <a:gdLst>
                <a:gd name="T0" fmla="*/ 175 w 192"/>
                <a:gd name="T1" fmla="*/ 1 h 102"/>
                <a:gd name="T2" fmla="*/ 170 w 192"/>
                <a:gd name="T3" fmla="*/ 9 h 102"/>
                <a:gd name="T4" fmla="*/ 164 w 192"/>
                <a:gd name="T5" fmla="*/ 21 h 102"/>
                <a:gd name="T6" fmla="*/ 164 w 192"/>
                <a:gd name="T7" fmla="*/ 21 h 102"/>
                <a:gd name="T8" fmla="*/ 75 w 192"/>
                <a:gd name="T9" fmla="*/ 42 h 102"/>
                <a:gd name="T10" fmla="*/ 26 w 192"/>
                <a:gd name="T11" fmla="*/ 67 h 102"/>
                <a:gd name="T12" fmla="*/ 0 w 192"/>
                <a:gd name="T13" fmla="*/ 101 h 102"/>
                <a:gd name="T14" fmla="*/ 1 w 192"/>
                <a:gd name="T15" fmla="*/ 102 h 102"/>
                <a:gd name="T16" fmla="*/ 32 w 192"/>
                <a:gd name="T17" fmla="*/ 68 h 102"/>
                <a:gd name="T18" fmla="*/ 82 w 192"/>
                <a:gd name="T19" fmla="*/ 44 h 102"/>
                <a:gd name="T20" fmla="*/ 165 w 192"/>
                <a:gd name="T21" fmla="*/ 26 h 102"/>
                <a:gd name="T22" fmla="*/ 182 w 192"/>
                <a:gd name="T23" fmla="*/ 38 h 102"/>
                <a:gd name="T24" fmla="*/ 185 w 192"/>
                <a:gd name="T25" fmla="*/ 38 h 102"/>
                <a:gd name="T26" fmla="*/ 191 w 192"/>
                <a:gd name="T27" fmla="*/ 16 h 102"/>
                <a:gd name="T28" fmla="*/ 178 w 192"/>
                <a:gd name="T29" fmla="*/ 2 h 102"/>
                <a:gd name="T30" fmla="*/ 175 w 192"/>
                <a:gd name="T31" fmla="*/ 1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2" h="102">
                  <a:moveTo>
                    <a:pt x="175" y="1"/>
                  </a:moveTo>
                  <a:cubicBezTo>
                    <a:pt x="173" y="4"/>
                    <a:pt x="171" y="7"/>
                    <a:pt x="170" y="9"/>
                  </a:cubicBezTo>
                  <a:cubicBezTo>
                    <a:pt x="168" y="13"/>
                    <a:pt x="166" y="17"/>
                    <a:pt x="164" y="21"/>
                  </a:cubicBezTo>
                  <a:cubicBezTo>
                    <a:pt x="164" y="21"/>
                    <a:pt x="164" y="21"/>
                    <a:pt x="164" y="21"/>
                  </a:cubicBezTo>
                  <a:cubicBezTo>
                    <a:pt x="134" y="23"/>
                    <a:pt x="103" y="32"/>
                    <a:pt x="75" y="42"/>
                  </a:cubicBezTo>
                  <a:cubicBezTo>
                    <a:pt x="58" y="48"/>
                    <a:pt x="41" y="56"/>
                    <a:pt x="26" y="67"/>
                  </a:cubicBezTo>
                  <a:cubicBezTo>
                    <a:pt x="15" y="75"/>
                    <a:pt x="2" y="87"/>
                    <a:pt x="0" y="101"/>
                  </a:cubicBezTo>
                  <a:cubicBezTo>
                    <a:pt x="0" y="102"/>
                    <a:pt x="0" y="102"/>
                    <a:pt x="1" y="102"/>
                  </a:cubicBezTo>
                  <a:cubicBezTo>
                    <a:pt x="10" y="88"/>
                    <a:pt x="18" y="77"/>
                    <a:pt x="32" y="68"/>
                  </a:cubicBezTo>
                  <a:cubicBezTo>
                    <a:pt x="47" y="57"/>
                    <a:pt x="64" y="50"/>
                    <a:pt x="82" y="44"/>
                  </a:cubicBezTo>
                  <a:cubicBezTo>
                    <a:pt x="109" y="35"/>
                    <a:pt x="137" y="31"/>
                    <a:pt x="165" y="26"/>
                  </a:cubicBezTo>
                  <a:cubicBezTo>
                    <a:pt x="170" y="31"/>
                    <a:pt x="176" y="34"/>
                    <a:pt x="182" y="38"/>
                  </a:cubicBezTo>
                  <a:cubicBezTo>
                    <a:pt x="183" y="39"/>
                    <a:pt x="184" y="39"/>
                    <a:pt x="185" y="38"/>
                  </a:cubicBezTo>
                  <a:cubicBezTo>
                    <a:pt x="190" y="32"/>
                    <a:pt x="192" y="24"/>
                    <a:pt x="191" y="16"/>
                  </a:cubicBezTo>
                  <a:cubicBezTo>
                    <a:pt x="189" y="10"/>
                    <a:pt x="184" y="3"/>
                    <a:pt x="178" y="2"/>
                  </a:cubicBezTo>
                  <a:cubicBezTo>
                    <a:pt x="178" y="1"/>
                    <a:pt x="176" y="0"/>
                    <a:pt x="175" y="1"/>
                  </a:cubicBezTo>
                  <a:close/>
                </a:path>
              </a:pathLst>
            </a:custGeom>
            <a:solidFill>
              <a:srgbClr val="7F7E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2" name="Freeform 130"/>
            <p:cNvSpPr/>
            <p:nvPr/>
          </p:nvSpPr>
          <p:spPr bwMode="auto">
            <a:xfrm>
              <a:off x="4418" y="2211"/>
              <a:ext cx="263" cy="280"/>
            </a:xfrm>
            <a:custGeom>
              <a:avLst/>
              <a:gdLst>
                <a:gd name="T0" fmla="*/ 151 w 152"/>
                <a:gd name="T1" fmla="*/ 45 h 162"/>
                <a:gd name="T2" fmla="*/ 133 w 152"/>
                <a:gd name="T3" fmla="*/ 37 h 162"/>
                <a:gd name="T4" fmla="*/ 126 w 152"/>
                <a:gd name="T5" fmla="*/ 51 h 162"/>
                <a:gd name="T6" fmla="*/ 126 w 152"/>
                <a:gd name="T7" fmla="*/ 51 h 162"/>
                <a:gd name="T8" fmla="*/ 126 w 152"/>
                <a:gd name="T9" fmla="*/ 53 h 162"/>
                <a:gd name="T10" fmla="*/ 90 w 152"/>
                <a:gd name="T11" fmla="*/ 69 h 162"/>
                <a:gd name="T12" fmla="*/ 108 w 152"/>
                <a:gd name="T13" fmla="*/ 22 h 162"/>
                <a:gd name="T14" fmla="*/ 122 w 152"/>
                <a:gd name="T15" fmla="*/ 17 h 162"/>
                <a:gd name="T16" fmla="*/ 119 w 152"/>
                <a:gd name="T17" fmla="*/ 5 h 162"/>
                <a:gd name="T18" fmla="*/ 105 w 152"/>
                <a:gd name="T19" fmla="*/ 8 h 162"/>
                <a:gd name="T20" fmla="*/ 105 w 152"/>
                <a:gd name="T21" fmla="*/ 19 h 162"/>
                <a:gd name="T22" fmla="*/ 96 w 152"/>
                <a:gd name="T23" fmla="*/ 45 h 162"/>
                <a:gd name="T24" fmla="*/ 88 w 152"/>
                <a:gd name="T25" fmla="*/ 24 h 162"/>
                <a:gd name="T26" fmla="*/ 90 w 152"/>
                <a:gd name="T27" fmla="*/ 13 h 162"/>
                <a:gd name="T28" fmla="*/ 79 w 152"/>
                <a:gd name="T29" fmla="*/ 6 h 162"/>
                <a:gd name="T30" fmla="*/ 73 w 152"/>
                <a:gd name="T31" fmla="*/ 18 h 162"/>
                <a:gd name="T32" fmla="*/ 85 w 152"/>
                <a:gd name="T33" fmla="*/ 27 h 162"/>
                <a:gd name="T34" fmla="*/ 85 w 152"/>
                <a:gd name="T35" fmla="*/ 27 h 162"/>
                <a:gd name="T36" fmla="*/ 95 w 152"/>
                <a:gd name="T37" fmla="*/ 48 h 162"/>
                <a:gd name="T38" fmla="*/ 73 w 152"/>
                <a:gd name="T39" fmla="*/ 93 h 162"/>
                <a:gd name="T40" fmla="*/ 57 w 152"/>
                <a:gd name="T41" fmla="*/ 44 h 162"/>
                <a:gd name="T42" fmla="*/ 57 w 152"/>
                <a:gd name="T43" fmla="*/ 31 h 162"/>
                <a:gd name="T44" fmla="*/ 42 w 152"/>
                <a:gd name="T45" fmla="*/ 28 h 162"/>
                <a:gd name="T46" fmla="*/ 38 w 152"/>
                <a:gd name="T47" fmla="*/ 45 h 162"/>
                <a:gd name="T48" fmla="*/ 50 w 152"/>
                <a:gd name="T49" fmla="*/ 48 h 162"/>
                <a:gd name="T50" fmla="*/ 53 w 152"/>
                <a:gd name="T51" fmla="*/ 48 h 162"/>
                <a:gd name="T52" fmla="*/ 54 w 152"/>
                <a:gd name="T53" fmla="*/ 47 h 162"/>
                <a:gd name="T54" fmla="*/ 71 w 152"/>
                <a:gd name="T55" fmla="*/ 97 h 162"/>
                <a:gd name="T56" fmla="*/ 38 w 152"/>
                <a:gd name="T57" fmla="*/ 139 h 162"/>
                <a:gd name="T58" fmla="*/ 22 w 152"/>
                <a:gd name="T59" fmla="*/ 83 h 162"/>
                <a:gd name="T60" fmla="*/ 20 w 152"/>
                <a:gd name="T61" fmla="*/ 67 h 162"/>
                <a:gd name="T62" fmla="*/ 6 w 152"/>
                <a:gd name="T63" fmla="*/ 67 h 162"/>
                <a:gd name="T64" fmla="*/ 6 w 152"/>
                <a:gd name="T65" fmla="*/ 84 h 162"/>
                <a:gd name="T66" fmla="*/ 19 w 152"/>
                <a:gd name="T67" fmla="*/ 86 h 162"/>
                <a:gd name="T68" fmla="*/ 36 w 152"/>
                <a:gd name="T69" fmla="*/ 141 h 162"/>
                <a:gd name="T70" fmla="*/ 20 w 152"/>
                <a:gd name="T71" fmla="*/ 161 h 162"/>
                <a:gd name="T72" fmla="*/ 20 w 152"/>
                <a:gd name="T73" fmla="*/ 162 h 162"/>
                <a:gd name="T74" fmla="*/ 56 w 152"/>
                <a:gd name="T75" fmla="*/ 124 h 162"/>
                <a:gd name="T76" fmla="*/ 82 w 152"/>
                <a:gd name="T77" fmla="*/ 114 h 162"/>
                <a:gd name="T78" fmla="*/ 103 w 152"/>
                <a:gd name="T79" fmla="*/ 112 h 162"/>
                <a:gd name="T80" fmla="*/ 107 w 152"/>
                <a:gd name="T81" fmla="*/ 116 h 162"/>
                <a:gd name="T82" fmla="*/ 107 w 152"/>
                <a:gd name="T83" fmla="*/ 118 h 162"/>
                <a:gd name="T84" fmla="*/ 125 w 152"/>
                <a:gd name="T85" fmla="*/ 114 h 162"/>
                <a:gd name="T86" fmla="*/ 121 w 152"/>
                <a:gd name="T87" fmla="*/ 93 h 162"/>
                <a:gd name="T88" fmla="*/ 102 w 152"/>
                <a:gd name="T89" fmla="*/ 99 h 162"/>
                <a:gd name="T90" fmla="*/ 102 w 152"/>
                <a:gd name="T91" fmla="*/ 108 h 162"/>
                <a:gd name="T92" fmla="*/ 61 w 152"/>
                <a:gd name="T93" fmla="*/ 118 h 162"/>
                <a:gd name="T94" fmla="*/ 88 w 152"/>
                <a:gd name="T95" fmla="*/ 73 h 162"/>
                <a:gd name="T96" fmla="*/ 88 w 152"/>
                <a:gd name="T97" fmla="*/ 73 h 162"/>
                <a:gd name="T98" fmla="*/ 129 w 152"/>
                <a:gd name="T99" fmla="*/ 57 h 162"/>
                <a:gd name="T100" fmla="*/ 142 w 152"/>
                <a:gd name="T101" fmla="*/ 60 h 162"/>
                <a:gd name="T102" fmla="*/ 151 w 152"/>
                <a:gd name="T103" fmla="*/ 45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52" h="162">
                  <a:moveTo>
                    <a:pt x="151" y="45"/>
                  </a:moveTo>
                  <a:cubicBezTo>
                    <a:pt x="150" y="38"/>
                    <a:pt x="139" y="35"/>
                    <a:pt x="133" y="37"/>
                  </a:cubicBezTo>
                  <a:cubicBezTo>
                    <a:pt x="127" y="39"/>
                    <a:pt x="124" y="45"/>
                    <a:pt x="126" y="51"/>
                  </a:cubicBezTo>
                  <a:cubicBezTo>
                    <a:pt x="126" y="51"/>
                    <a:pt x="126" y="51"/>
                    <a:pt x="126" y="51"/>
                  </a:cubicBezTo>
                  <a:cubicBezTo>
                    <a:pt x="126" y="52"/>
                    <a:pt x="126" y="53"/>
                    <a:pt x="126" y="53"/>
                  </a:cubicBezTo>
                  <a:cubicBezTo>
                    <a:pt x="114" y="55"/>
                    <a:pt x="100" y="60"/>
                    <a:pt x="90" y="69"/>
                  </a:cubicBezTo>
                  <a:cubicBezTo>
                    <a:pt x="98" y="53"/>
                    <a:pt x="104" y="38"/>
                    <a:pt x="108" y="22"/>
                  </a:cubicBezTo>
                  <a:cubicBezTo>
                    <a:pt x="113" y="23"/>
                    <a:pt x="120" y="22"/>
                    <a:pt x="122" y="17"/>
                  </a:cubicBezTo>
                  <a:cubicBezTo>
                    <a:pt x="123" y="12"/>
                    <a:pt x="122" y="7"/>
                    <a:pt x="119" y="5"/>
                  </a:cubicBezTo>
                  <a:cubicBezTo>
                    <a:pt x="114" y="0"/>
                    <a:pt x="108" y="3"/>
                    <a:pt x="105" y="8"/>
                  </a:cubicBezTo>
                  <a:cubicBezTo>
                    <a:pt x="102" y="12"/>
                    <a:pt x="102" y="16"/>
                    <a:pt x="105" y="19"/>
                  </a:cubicBezTo>
                  <a:cubicBezTo>
                    <a:pt x="102" y="28"/>
                    <a:pt x="99" y="36"/>
                    <a:pt x="96" y="45"/>
                  </a:cubicBezTo>
                  <a:cubicBezTo>
                    <a:pt x="94" y="38"/>
                    <a:pt x="92" y="31"/>
                    <a:pt x="88" y="24"/>
                  </a:cubicBezTo>
                  <a:cubicBezTo>
                    <a:pt x="91" y="21"/>
                    <a:pt x="91" y="16"/>
                    <a:pt x="90" y="13"/>
                  </a:cubicBezTo>
                  <a:cubicBezTo>
                    <a:pt x="88" y="9"/>
                    <a:pt x="84" y="5"/>
                    <a:pt x="79" y="6"/>
                  </a:cubicBezTo>
                  <a:cubicBezTo>
                    <a:pt x="74" y="6"/>
                    <a:pt x="72" y="14"/>
                    <a:pt x="73" y="18"/>
                  </a:cubicBezTo>
                  <a:cubicBezTo>
                    <a:pt x="73" y="24"/>
                    <a:pt x="79" y="28"/>
                    <a:pt x="85" y="27"/>
                  </a:cubicBezTo>
                  <a:cubicBezTo>
                    <a:pt x="85" y="27"/>
                    <a:pt x="85" y="27"/>
                    <a:pt x="85" y="27"/>
                  </a:cubicBezTo>
                  <a:cubicBezTo>
                    <a:pt x="89" y="34"/>
                    <a:pt x="92" y="40"/>
                    <a:pt x="95" y="48"/>
                  </a:cubicBezTo>
                  <a:cubicBezTo>
                    <a:pt x="89" y="64"/>
                    <a:pt x="82" y="79"/>
                    <a:pt x="73" y="93"/>
                  </a:cubicBezTo>
                  <a:cubicBezTo>
                    <a:pt x="74" y="76"/>
                    <a:pt x="66" y="59"/>
                    <a:pt x="57" y="44"/>
                  </a:cubicBezTo>
                  <a:cubicBezTo>
                    <a:pt x="60" y="40"/>
                    <a:pt x="61" y="35"/>
                    <a:pt x="57" y="31"/>
                  </a:cubicBezTo>
                  <a:cubicBezTo>
                    <a:pt x="54" y="26"/>
                    <a:pt x="47" y="24"/>
                    <a:pt x="42" y="28"/>
                  </a:cubicBezTo>
                  <a:cubicBezTo>
                    <a:pt x="37" y="31"/>
                    <a:pt x="33" y="40"/>
                    <a:pt x="38" y="45"/>
                  </a:cubicBezTo>
                  <a:cubicBezTo>
                    <a:pt x="41" y="47"/>
                    <a:pt x="46" y="49"/>
                    <a:pt x="50" y="48"/>
                  </a:cubicBezTo>
                  <a:cubicBezTo>
                    <a:pt x="51" y="49"/>
                    <a:pt x="52" y="49"/>
                    <a:pt x="53" y="48"/>
                  </a:cubicBezTo>
                  <a:cubicBezTo>
                    <a:pt x="53" y="48"/>
                    <a:pt x="54" y="48"/>
                    <a:pt x="54" y="47"/>
                  </a:cubicBezTo>
                  <a:cubicBezTo>
                    <a:pt x="63" y="63"/>
                    <a:pt x="71" y="77"/>
                    <a:pt x="71" y="97"/>
                  </a:cubicBezTo>
                  <a:cubicBezTo>
                    <a:pt x="61" y="112"/>
                    <a:pt x="50" y="125"/>
                    <a:pt x="38" y="139"/>
                  </a:cubicBezTo>
                  <a:cubicBezTo>
                    <a:pt x="40" y="121"/>
                    <a:pt x="32" y="99"/>
                    <a:pt x="22" y="83"/>
                  </a:cubicBezTo>
                  <a:cubicBezTo>
                    <a:pt x="26" y="78"/>
                    <a:pt x="25" y="70"/>
                    <a:pt x="20" y="67"/>
                  </a:cubicBezTo>
                  <a:cubicBezTo>
                    <a:pt x="16" y="64"/>
                    <a:pt x="10" y="64"/>
                    <a:pt x="6" y="67"/>
                  </a:cubicBezTo>
                  <a:cubicBezTo>
                    <a:pt x="0" y="71"/>
                    <a:pt x="1" y="80"/>
                    <a:pt x="6" y="84"/>
                  </a:cubicBezTo>
                  <a:cubicBezTo>
                    <a:pt x="9" y="88"/>
                    <a:pt x="15" y="89"/>
                    <a:pt x="19" y="86"/>
                  </a:cubicBezTo>
                  <a:cubicBezTo>
                    <a:pt x="27" y="104"/>
                    <a:pt x="36" y="120"/>
                    <a:pt x="36" y="141"/>
                  </a:cubicBezTo>
                  <a:cubicBezTo>
                    <a:pt x="31" y="147"/>
                    <a:pt x="25" y="154"/>
                    <a:pt x="20" y="161"/>
                  </a:cubicBezTo>
                  <a:cubicBezTo>
                    <a:pt x="19" y="161"/>
                    <a:pt x="20" y="162"/>
                    <a:pt x="20" y="162"/>
                  </a:cubicBezTo>
                  <a:cubicBezTo>
                    <a:pt x="34" y="150"/>
                    <a:pt x="46" y="138"/>
                    <a:pt x="56" y="124"/>
                  </a:cubicBezTo>
                  <a:cubicBezTo>
                    <a:pt x="65" y="119"/>
                    <a:pt x="73" y="115"/>
                    <a:pt x="82" y="114"/>
                  </a:cubicBezTo>
                  <a:cubicBezTo>
                    <a:pt x="89" y="113"/>
                    <a:pt x="96" y="113"/>
                    <a:pt x="103" y="112"/>
                  </a:cubicBezTo>
                  <a:cubicBezTo>
                    <a:pt x="104" y="113"/>
                    <a:pt x="105" y="115"/>
                    <a:pt x="107" y="116"/>
                  </a:cubicBezTo>
                  <a:cubicBezTo>
                    <a:pt x="106" y="117"/>
                    <a:pt x="106" y="117"/>
                    <a:pt x="107" y="118"/>
                  </a:cubicBezTo>
                  <a:cubicBezTo>
                    <a:pt x="113" y="123"/>
                    <a:pt x="122" y="122"/>
                    <a:pt x="125" y="114"/>
                  </a:cubicBezTo>
                  <a:cubicBezTo>
                    <a:pt x="127" y="108"/>
                    <a:pt x="126" y="98"/>
                    <a:pt x="121" y="93"/>
                  </a:cubicBezTo>
                  <a:cubicBezTo>
                    <a:pt x="114" y="88"/>
                    <a:pt x="103" y="91"/>
                    <a:pt x="102" y="99"/>
                  </a:cubicBezTo>
                  <a:cubicBezTo>
                    <a:pt x="101" y="102"/>
                    <a:pt x="101" y="105"/>
                    <a:pt x="102" y="108"/>
                  </a:cubicBezTo>
                  <a:cubicBezTo>
                    <a:pt x="88" y="107"/>
                    <a:pt x="72" y="111"/>
                    <a:pt x="61" y="118"/>
                  </a:cubicBezTo>
                  <a:cubicBezTo>
                    <a:pt x="71" y="104"/>
                    <a:pt x="80" y="89"/>
                    <a:pt x="88" y="73"/>
                  </a:cubicBezTo>
                  <a:cubicBezTo>
                    <a:pt x="88" y="73"/>
                    <a:pt x="88" y="73"/>
                    <a:pt x="88" y="73"/>
                  </a:cubicBezTo>
                  <a:cubicBezTo>
                    <a:pt x="101" y="64"/>
                    <a:pt x="115" y="61"/>
                    <a:pt x="129" y="57"/>
                  </a:cubicBezTo>
                  <a:cubicBezTo>
                    <a:pt x="132" y="60"/>
                    <a:pt x="138" y="61"/>
                    <a:pt x="142" y="60"/>
                  </a:cubicBezTo>
                  <a:cubicBezTo>
                    <a:pt x="147" y="57"/>
                    <a:pt x="152" y="51"/>
                    <a:pt x="151" y="45"/>
                  </a:cubicBezTo>
                  <a:close/>
                </a:path>
              </a:pathLst>
            </a:custGeom>
            <a:solidFill>
              <a:srgbClr val="21B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3" name="Freeform 131"/>
            <p:cNvSpPr/>
            <p:nvPr/>
          </p:nvSpPr>
          <p:spPr bwMode="auto">
            <a:xfrm>
              <a:off x="3205" y="2914"/>
              <a:ext cx="443" cy="244"/>
            </a:xfrm>
            <a:custGeom>
              <a:avLst/>
              <a:gdLst>
                <a:gd name="T0" fmla="*/ 256 w 257"/>
                <a:gd name="T1" fmla="*/ 42 h 141"/>
                <a:gd name="T2" fmla="*/ 221 w 257"/>
                <a:gd name="T3" fmla="*/ 8 h 141"/>
                <a:gd name="T4" fmla="*/ 157 w 257"/>
                <a:gd name="T5" fmla="*/ 0 h 141"/>
                <a:gd name="T6" fmla="*/ 116 w 257"/>
                <a:gd name="T7" fmla="*/ 3 h 141"/>
                <a:gd name="T8" fmla="*/ 91 w 257"/>
                <a:gd name="T9" fmla="*/ 8 h 141"/>
                <a:gd name="T10" fmla="*/ 90 w 257"/>
                <a:gd name="T11" fmla="*/ 7 h 141"/>
                <a:gd name="T12" fmla="*/ 39 w 257"/>
                <a:gd name="T13" fmla="*/ 35 h 141"/>
                <a:gd name="T14" fmla="*/ 7 w 257"/>
                <a:gd name="T15" fmla="*/ 79 h 141"/>
                <a:gd name="T16" fmla="*/ 8 w 257"/>
                <a:gd name="T17" fmla="*/ 118 h 141"/>
                <a:gd name="T18" fmla="*/ 44 w 257"/>
                <a:gd name="T19" fmla="*/ 119 h 141"/>
                <a:gd name="T20" fmla="*/ 44 w 257"/>
                <a:gd name="T21" fmla="*/ 119 h 141"/>
                <a:gd name="T22" fmla="*/ 60 w 257"/>
                <a:gd name="T23" fmla="*/ 136 h 141"/>
                <a:gd name="T24" fmla="*/ 84 w 257"/>
                <a:gd name="T25" fmla="*/ 124 h 141"/>
                <a:gd name="T26" fmla="*/ 127 w 257"/>
                <a:gd name="T27" fmla="*/ 118 h 141"/>
                <a:gd name="T28" fmla="*/ 154 w 257"/>
                <a:gd name="T29" fmla="*/ 130 h 141"/>
                <a:gd name="T30" fmla="*/ 167 w 257"/>
                <a:gd name="T31" fmla="*/ 107 h 141"/>
                <a:gd name="T32" fmla="*/ 198 w 257"/>
                <a:gd name="T33" fmla="*/ 74 h 141"/>
                <a:gd name="T34" fmla="*/ 225 w 257"/>
                <a:gd name="T35" fmla="*/ 77 h 141"/>
                <a:gd name="T36" fmla="*/ 230 w 257"/>
                <a:gd name="T37" fmla="*/ 53 h 141"/>
                <a:gd name="T38" fmla="*/ 256 w 257"/>
                <a:gd name="T39" fmla="*/ 42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57" h="141">
                  <a:moveTo>
                    <a:pt x="256" y="42"/>
                  </a:moveTo>
                  <a:cubicBezTo>
                    <a:pt x="257" y="23"/>
                    <a:pt x="237" y="13"/>
                    <a:pt x="221" y="8"/>
                  </a:cubicBezTo>
                  <a:cubicBezTo>
                    <a:pt x="201" y="1"/>
                    <a:pt x="178" y="0"/>
                    <a:pt x="157" y="0"/>
                  </a:cubicBezTo>
                  <a:cubicBezTo>
                    <a:pt x="143" y="0"/>
                    <a:pt x="129" y="1"/>
                    <a:pt x="116" y="3"/>
                  </a:cubicBezTo>
                  <a:cubicBezTo>
                    <a:pt x="109" y="4"/>
                    <a:pt x="98" y="5"/>
                    <a:pt x="91" y="8"/>
                  </a:cubicBezTo>
                  <a:cubicBezTo>
                    <a:pt x="91" y="8"/>
                    <a:pt x="91" y="7"/>
                    <a:pt x="90" y="7"/>
                  </a:cubicBezTo>
                  <a:cubicBezTo>
                    <a:pt x="71" y="9"/>
                    <a:pt x="53" y="23"/>
                    <a:pt x="39" y="35"/>
                  </a:cubicBezTo>
                  <a:cubicBezTo>
                    <a:pt x="25" y="47"/>
                    <a:pt x="13" y="62"/>
                    <a:pt x="7" y="79"/>
                  </a:cubicBezTo>
                  <a:cubicBezTo>
                    <a:pt x="4" y="90"/>
                    <a:pt x="0" y="108"/>
                    <a:pt x="8" y="118"/>
                  </a:cubicBezTo>
                  <a:cubicBezTo>
                    <a:pt x="17" y="129"/>
                    <a:pt x="33" y="125"/>
                    <a:pt x="44" y="119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3" y="129"/>
                    <a:pt x="51" y="135"/>
                    <a:pt x="60" y="136"/>
                  </a:cubicBezTo>
                  <a:cubicBezTo>
                    <a:pt x="70" y="137"/>
                    <a:pt x="79" y="131"/>
                    <a:pt x="84" y="124"/>
                  </a:cubicBezTo>
                  <a:cubicBezTo>
                    <a:pt x="96" y="140"/>
                    <a:pt x="122" y="141"/>
                    <a:pt x="127" y="118"/>
                  </a:cubicBezTo>
                  <a:cubicBezTo>
                    <a:pt x="134" y="126"/>
                    <a:pt x="144" y="133"/>
                    <a:pt x="154" y="130"/>
                  </a:cubicBezTo>
                  <a:cubicBezTo>
                    <a:pt x="166" y="127"/>
                    <a:pt x="168" y="117"/>
                    <a:pt x="167" y="107"/>
                  </a:cubicBezTo>
                  <a:cubicBezTo>
                    <a:pt x="186" y="124"/>
                    <a:pt x="201" y="94"/>
                    <a:pt x="198" y="74"/>
                  </a:cubicBezTo>
                  <a:cubicBezTo>
                    <a:pt x="206" y="78"/>
                    <a:pt x="217" y="82"/>
                    <a:pt x="225" y="77"/>
                  </a:cubicBezTo>
                  <a:cubicBezTo>
                    <a:pt x="233" y="72"/>
                    <a:pt x="232" y="62"/>
                    <a:pt x="230" y="53"/>
                  </a:cubicBezTo>
                  <a:cubicBezTo>
                    <a:pt x="240" y="57"/>
                    <a:pt x="256" y="55"/>
                    <a:pt x="256" y="42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4" name="Freeform 132"/>
            <p:cNvSpPr/>
            <p:nvPr/>
          </p:nvSpPr>
          <p:spPr bwMode="auto">
            <a:xfrm>
              <a:off x="3248" y="2907"/>
              <a:ext cx="309" cy="175"/>
            </a:xfrm>
            <a:custGeom>
              <a:avLst/>
              <a:gdLst>
                <a:gd name="T0" fmla="*/ 163 w 179"/>
                <a:gd name="T1" fmla="*/ 15 h 101"/>
                <a:gd name="T2" fmla="*/ 64 w 179"/>
                <a:gd name="T3" fmla="*/ 6 h 101"/>
                <a:gd name="T4" fmla="*/ 62 w 179"/>
                <a:gd name="T5" fmla="*/ 9 h 101"/>
                <a:gd name="T6" fmla="*/ 2 w 179"/>
                <a:gd name="T7" fmla="*/ 71 h 101"/>
                <a:gd name="T8" fmla="*/ 11 w 179"/>
                <a:gd name="T9" fmla="*/ 94 h 101"/>
                <a:gd name="T10" fmla="*/ 37 w 179"/>
                <a:gd name="T11" fmla="*/ 85 h 101"/>
                <a:gd name="T12" fmla="*/ 68 w 179"/>
                <a:gd name="T13" fmla="*/ 78 h 101"/>
                <a:gd name="T14" fmla="*/ 106 w 179"/>
                <a:gd name="T15" fmla="*/ 70 h 101"/>
                <a:gd name="T16" fmla="*/ 132 w 179"/>
                <a:gd name="T17" fmla="*/ 53 h 101"/>
                <a:gd name="T18" fmla="*/ 152 w 179"/>
                <a:gd name="T19" fmla="*/ 38 h 101"/>
                <a:gd name="T20" fmla="*/ 172 w 179"/>
                <a:gd name="T21" fmla="*/ 36 h 101"/>
                <a:gd name="T22" fmla="*/ 163 w 179"/>
                <a:gd name="T23" fmla="*/ 15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9" h="101">
                  <a:moveTo>
                    <a:pt x="163" y="15"/>
                  </a:moveTo>
                  <a:cubicBezTo>
                    <a:pt x="133" y="0"/>
                    <a:pt x="97" y="4"/>
                    <a:pt x="64" y="6"/>
                  </a:cubicBezTo>
                  <a:cubicBezTo>
                    <a:pt x="63" y="6"/>
                    <a:pt x="62" y="8"/>
                    <a:pt x="62" y="9"/>
                  </a:cubicBezTo>
                  <a:cubicBezTo>
                    <a:pt x="37" y="22"/>
                    <a:pt x="10" y="41"/>
                    <a:pt x="2" y="71"/>
                  </a:cubicBezTo>
                  <a:cubicBezTo>
                    <a:pt x="0" y="80"/>
                    <a:pt x="1" y="90"/>
                    <a:pt x="11" y="94"/>
                  </a:cubicBezTo>
                  <a:cubicBezTo>
                    <a:pt x="20" y="98"/>
                    <a:pt x="31" y="91"/>
                    <a:pt x="37" y="85"/>
                  </a:cubicBezTo>
                  <a:cubicBezTo>
                    <a:pt x="43" y="101"/>
                    <a:pt x="60" y="90"/>
                    <a:pt x="68" y="78"/>
                  </a:cubicBezTo>
                  <a:cubicBezTo>
                    <a:pt x="81" y="94"/>
                    <a:pt x="107" y="92"/>
                    <a:pt x="106" y="70"/>
                  </a:cubicBezTo>
                  <a:cubicBezTo>
                    <a:pt x="119" y="80"/>
                    <a:pt x="137" y="66"/>
                    <a:pt x="132" y="53"/>
                  </a:cubicBezTo>
                  <a:cubicBezTo>
                    <a:pt x="143" y="58"/>
                    <a:pt x="156" y="49"/>
                    <a:pt x="152" y="38"/>
                  </a:cubicBezTo>
                  <a:cubicBezTo>
                    <a:pt x="159" y="40"/>
                    <a:pt x="167" y="41"/>
                    <a:pt x="172" y="36"/>
                  </a:cubicBezTo>
                  <a:cubicBezTo>
                    <a:pt x="179" y="29"/>
                    <a:pt x="169" y="18"/>
                    <a:pt x="163" y="15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5" name="Freeform 133"/>
            <p:cNvSpPr/>
            <p:nvPr/>
          </p:nvSpPr>
          <p:spPr bwMode="auto">
            <a:xfrm>
              <a:off x="3664" y="2753"/>
              <a:ext cx="295" cy="258"/>
            </a:xfrm>
            <a:custGeom>
              <a:avLst/>
              <a:gdLst>
                <a:gd name="T0" fmla="*/ 130 w 171"/>
                <a:gd name="T1" fmla="*/ 147 h 149"/>
                <a:gd name="T2" fmla="*/ 136 w 171"/>
                <a:gd name="T3" fmla="*/ 128 h 149"/>
                <a:gd name="T4" fmla="*/ 122 w 171"/>
                <a:gd name="T5" fmla="*/ 122 h 149"/>
                <a:gd name="T6" fmla="*/ 121 w 171"/>
                <a:gd name="T7" fmla="*/ 122 h 149"/>
                <a:gd name="T8" fmla="*/ 120 w 171"/>
                <a:gd name="T9" fmla="*/ 123 h 149"/>
                <a:gd name="T10" fmla="*/ 100 w 171"/>
                <a:gd name="T11" fmla="*/ 89 h 149"/>
                <a:gd name="T12" fmla="*/ 148 w 171"/>
                <a:gd name="T13" fmla="*/ 102 h 149"/>
                <a:gd name="T14" fmla="*/ 156 w 171"/>
                <a:gd name="T15" fmla="*/ 115 h 149"/>
                <a:gd name="T16" fmla="*/ 167 w 171"/>
                <a:gd name="T17" fmla="*/ 110 h 149"/>
                <a:gd name="T18" fmla="*/ 162 w 171"/>
                <a:gd name="T19" fmla="*/ 97 h 149"/>
                <a:gd name="T20" fmla="*/ 151 w 171"/>
                <a:gd name="T21" fmla="*/ 98 h 149"/>
                <a:gd name="T22" fmla="*/ 124 w 171"/>
                <a:gd name="T23" fmla="*/ 92 h 149"/>
                <a:gd name="T24" fmla="*/ 144 w 171"/>
                <a:gd name="T25" fmla="*/ 82 h 149"/>
                <a:gd name="T26" fmla="*/ 156 w 171"/>
                <a:gd name="T27" fmla="*/ 82 h 149"/>
                <a:gd name="T28" fmla="*/ 162 w 171"/>
                <a:gd name="T29" fmla="*/ 71 h 149"/>
                <a:gd name="T30" fmla="*/ 148 w 171"/>
                <a:gd name="T31" fmla="*/ 66 h 149"/>
                <a:gd name="T32" fmla="*/ 141 w 171"/>
                <a:gd name="T33" fmla="*/ 79 h 149"/>
                <a:gd name="T34" fmla="*/ 141 w 171"/>
                <a:gd name="T35" fmla="*/ 79 h 149"/>
                <a:gd name="T36" fmla="*/ 121 w 171"/>
                <a:gd name="T37" fmla="*/ 91 h 149"/>
                <a:gd name="T38" fmla="*/ 74 w 171"/>
                <a:gd name="T39" fmla="*/ 74 h 149"/>
                <a:gd name="T40" fmla="*/ 121 w 171"/>
                <a:gd name="T41" fmla="*/ 53 h 149"/>
                <a:gd name="T42" fmla="*/ 134 w 171"/>
                <a:gd name="T43" fmla="*/ 52 h 149"/>
                <a:gd name="T44" fmla="*/ 136 w 171"/>
                <a:gd name="T45" fmla="*/ 36 h 149"/>
                <a:gd name="T46" fmla="*/ 118 w 171"/>
                <a:gd name="T47" fmla="*/ 34 h 149"/>
                <a:gd name="T48" fmla="*/ 117 w 171"/>
                <a:gd name="T49" fmla="*/ 47 h 149"/>
                <a:gd name="T50" fmla="*/ 116 w 171"/>
                <a:gd name="T51" fmla="*/ 50 h 149"/>
                <a:gd name="T52" fmla="*/ 117 w 171"/>
                <a:gd name="T53" fmla="*/ 51 h 149"/>
                <a:gd name="T54" fmla="*/ 70 w 171"/>
                <a:gd name="T55" fmla="*/ 73 h 149"/>
                <a:gd name="T56" fmla="*/ 25 w 171"/>
                <a:gd name="T57" fmla="*/ 45 h 149"/>
                <a:gd name="T58" fmla="*/ 79 w 171"/>
                <a:gd name="T59" fmla="*/ 23 h 149"/>
                <a:gd name="T60" fmla="*/ 94 w 171"/>
                <a:gd name="T61" fmla="*/ 20 h 149"/>
                <a:gd name="T62" fmla="*/ 93 w 171"/>
                <a:gd name="T63" fmla="*/ 5 h 149"/>
                <a:gd name="T64" fmla="*/ 75 w 171"/>
                <a:gd name="T65" fmla="*/ 7 h 149"/>
                <a:gd name="T66" fmla="*/ 76 w 171"/>
                <a:gd name="T67" fmla="*/ 20 h 149"/>
                <a:gd name="T68" fmla="*/ 23 w 171"/>
                <a:gd name="T69" fmla="*/ 43 h 149"/>
                <a:gd name="T70" fmla="*/ 1 w 171"/>
                <a:gd name="T71" fmla="*/ 29 h 149"/>
                <a:gd name="T72" fmla="*/ 0 w 171"/>
                <a:gd name="T73" fmla="*/ 30 h 149"/>
                <a:gd name="T74" fmla="*/ 42 w 171"/>
                <a:gd name="T75" fmla="*/ 61 h 149"/>
                <a:gd name="T76" fmla="*/ 54 w 171"/>
                <a:gd name="T77" fmla="*/ 86 h 149"/>
                <a:gd name="T78" fmla="*/ 59 w 171"/>
                <a:gd name="T79" fmla="*/ 107 h 149"/>
                <a:gd name="T80" fmla="*/ 55 w 171"/>
                <a:gd name="T81" fmla="*/ 111 h 149"/>
                <a:gd name="T82" fmla="*/ 53 w 171"/>
                <a:gd name="T83" fmla="*/ 111 h 149"/>
                <a:gd name="T84" fmla="*/ 59 w 171"/>
                <a:gd name="T85" fmla="*/ 129 h 149"/>
                <a:gd name="T86" fmla="*/ 79 w 171"/>
                <a:gd name="T87" fmla="*/ 122 h 149"/>
                <a:gd name="T88" fmla="*/ 71 w 171"/>
                <a:gd name="T89" fmla="*/ 104 h 149"/>
                <a:gd name="T90" fmla="*/ 63 w 171"/>
                <a:gd name="T91" fmla="*/ 105 h 149"/>
                <a:gd name="T92" fmla="*/ 48 w 171"/>
                <a:gd name="T93" fmla="*/ 65 h 149"/>
                <a:gd name="T94" fmla="*/ 95 w 171"/>
                <a:gd name="T95" fmla="*/ 87 h 149"/>
                <a:gd name="T96" fmla="*/ 96 w 171"/>
                <a:gd name="T97" fmla="*/ 88 h 149"/>
                <a:gd name="T98" fmla="*/ 116 w 171"/>
                <a:gd name="T99" fmla="*/ 126 h 149"/>
                <a:gd name="T100" fmla="*/ 115 w 171"/>
                <a:gd name="T101" fmla="*/ 140 h 149"/>
                <a:gd name="T102" fmla="*/ 130 w 171"/>
                <a:gd name="T103" fmla="*/ 147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71" h="149">
                  <a:moveTo>
                    <a:pt x="130" y="147"/>
                  </a:moveTo>
                  <a:cubicBezTo>
                    <a:pt x="138" y="145"/>
                    <a:pt x="139" y="134"/>
                    <a:pt x="136" y="128"/>
                  </a:cubicBezTo>
                  <a:cubicBezTo>
                    <a:pt x="134" y="122"/>
                    <a:pt x="127" y="120"/>
                    <a:pt x="122" y="122"/>
                  </a:cubicBezTo>
                  <a:cubicBezTo>
                    <a:pt x="122" y="122"/>
                    <a:pt x="121" y="122"/>
                    <a:pt x="121" y="122"/>
                  </a:cubicBezTo>
                  <a:cubicBezTo>
                    <a:pt x="121" y="123"/>
                    <a:pt x="120" y="123"/>
                    <a:pt x="120" y="123"/>
                  </a:cubicBezTo>
                  <a:cubicBezTo>
                    <a:pt x="116" y="111"/>
                    <a:pt x="109" y="98"/>
                    <a:pt x="100" y="89"/>
                  </a:cubicBezTo>
                  <a:cubicBezTo>
                    <a:pt x="116" y="95"/>
                    <a:pt x="132" y="99"/>
                    <a:pt x="148" y="102"/>
                  </a:cubicBezTo>
                  <a:cubicBezTo>
                    <a:pt x="148" y="107"/>
                    <a:pt x="150" y="114"/>
                    <a:pt x="156" y="115"/>
                  </a:cubicBezTo>
                  <a:cubicBezTo>
                    <a:pt x="160" y="116"/>
                    <a:pt x="165" y="114"/>
                    <a:pt x="167" y="110"/>
                  </a:cubicBezTo>
                  <a:cubicBezTo>
                    <a:pt x="171" y="105"/>
                    <a:pt x="167" y="100"/>
                    <a:pt x="162" y="97"/>
                  </a:cubicBezTo>
                  <a:cubicBezTo>
                    <a:pt x="158" y="94"/>
                    <a:pt x="154" y="95"/>
                    <a:pt x="151" y="98"/>
                  </a:cubicBezTo>
                  <a:cubicBezTo>
                    <a:pt x="142" y="97"/>
                    <a:pt x="133" y="94"/>
                    <a:pt x="124" y="92"/>
                  </a:cubicBezTo>
                  <a:cubicBezTo>
                    <a:pt x="131" y="90"/>
                    <a:pt x="138" y="86"/>
                    <a:pt x="144" y="82"/>
                  </a:cubicBezTo>
                  <a:cubicBezTo>
                    <a:pt x="147" y="84"/>
                    <a:pt x="152" y="84"/>
                    <a:pt x="156" y="82"/>
                  </a:cubicBezTo>
                  <a:cubicBezTo>
                    <a:pt x="159" y="80"/>
                    <a:pt x="163" y="76"/>
                    <a:pt x="162" y="71"/>
                  </a:cubicBezTo>
                  <a:cubicBezTo>
                    <a:pt x="161" y="66"/>
                    <a:pt x="153" y="65"/>
                    <a:pt x="148" y="66"/>
                  </a:cubicBezTo>
                  <a:cubicBezTo>
                    <a:pt x="143" y="67"/>
                    <a:pt x="140" y="74"/>
                    <a:pt x="141" y="79"/>
                  </a:cubicBezTo>
                  <a:cubicBezTo>
                    <a:pt x="141" y="79"/>
                    <a:pt x="141" y="79"/>
                    <a:pt x="141" y="79"/>
                  </a:cubicBezTo>
                  <a:cubicBezTo>
                    <a:pt x="135" y="84"/>
                    <a:pt x="128" y="88"/>
                    <a:pt x="121" y="91"/>
                  </a:cubicBezTo>
                  <a:cubicBezTo>
                    <a:pt x="105" y="87"/>
                    <a:pt x="89" y="82"/>
                    <a:pt x="74" y="74"/>
                  </a:cubicBezTo>
                  <a:cubicBezTo>
                    <a:pt x="91" y="74"/>
                    <a:pt x="108" y="64"/>
                    <a:pt x="121" y="53"/>
                  </a:cubicBezTo>
                  <a:cubicBezTo>
                    <a:pt x="125" y="56"/>
                    <a:pt x="130" y="56"/>
                    <a:pt x="134" y="52"/>
                  </a:cubicBezTo>
                  <a:cubicBezTo>
                    <a:pt x="138" y="48"/>
                    <a:pt x="139" y="41"/>
                    <a:pt x="136" y="36"/>
                  </a:cubicBezTo>
                  <a:cubicBezTo>
                    <a:pt x="132" y="32"/>
                    <a:pt x="123" y="29"/>
                    <a:pt x="118" y="34"/>
                  </a:cubicBezTo>
                  <a:cubicBezTo>
                    <a:pt x="116" y="38"/>
                    <a:pt x="115" y="43"/>
                    <a:pt x="117" y="47"/>
                  </a:cubicBezTo>
                  <a:cubicBezTo>
                    <a:pt x="116" y="48"/>
                    <a:pt x="116" y="49"/>
                    <a:pt x="116" y="50"/>
                  </a:cubicBezTo>
                  <a:cubicBezTo>
                    <a:pt x="117" y="50"/>
                    <a:pt x="117" y="50"/>
                    <a:pt x="117" y="51"/>
                  </a:cubicBezTo>
                  <a:cubicBezTo>
                    <a:pt x="103" y="61"/>
                    <a:pt x="89" y="71"/>
                    <a:pt x="70" y="73"/>
                  </a:cubicBezTo>
                  <a:cubicBezTo>
                    <a:pt x="54" y="65"/>
                    <a:pt x="39" y="55"/>
                    <a:pt x="25" y="45"/>
                  </a:cubicBezTo>
                  <a:cubicBezTo>
                    <a:pt x="43" y="45"/>
                    <a:pt x="64" y="34"/>
                    <a:pt x="79" y="23"/>
                  </a:cubicBezTo>
                  <a:cubicBezTo>
                    <a:pt x="84" y="26"/>
                    <a:pt x="91" y="24"/>
                    <a:pt x="94" y="20"/>
                  </a:cubicBezTo>
                  <a:cubicBezTo>
                    <a:pt x="97" y="15"/>
                    <a:pt x="96" y="9"/>
                    <a:pt x="93" y="5"/>
                  </a:cubicBezTo>
                  <a:cubicBezTo>
                    <a:pt x="88" y="0"/>
                    <a:pt x="80" y="2"/>
                    <a:pt x="75" y="7"/>
                  </a:cubicBezTo>
                  <a:cubicBezTo>
                    <a:pt x="72" y="11"/>
                    <a:pt x="72" y="16"/>
                    <a:pt x="76" y="20"/>
                  </a:cubicBezTo>
                  <a:cubicBezTo>
                    <a:pt x="58" y="30"/>
                    <a:pt x="43" y="41"/>
                    <a:pt x="23" y="43"/>
                  </a:cubicBezTo>
                  <a:cubicBezTo>
                    <a:pt x="15" y="39"/>
                    <a:pt x="8" y="34"/>
                    <a:pt x="1" y="29"/>
                  </a:cubicBezTo>
                  <a:cubicBezTo>
                    <a:pt x="0" y="29"/>
                    <a:pt x="0" y="29"/>
                    <a:pt x="0" y="30"/>
                  </a:cubicBezTo>
                  <a:cubicBezTo>
                    <a:pt x="13" y="42"/>
                    <a:pt x="27" y="52"/>
                    <a:pt x="42" y="61"/>
                  </a:cubicBezTo>
                  <a:cubicBezTo>
                    <a:pt x="47" y="69"/>
                    <a:pt x="52" y="77"/>
                    <a:pt x="54" y="86"/>
                  </a:cubicBezTo>
                  <a:cubicBezTo>
                    <a:pt x="56" y="93"/>
                    <a:pt x="57" y="100"/>
                    <a:pt x="59" y="107"/>
                  </a:cubicBezTo>
                  <a:cubicBezTo>
                    <a:pt x="57" y="108"/>
                    <a:pt x="56" y="109"/>
                    <a:pt x="55" y="111"/>
                  </a:cubicBezTo>
                  <a:cubicBezTo>
                    <a:pt x="54" y="110"/>
                    <a:pt x="54" y="110"/>
                    <a:pt x="53" y="111"/>
                  </a:cubicBezTo>
                  <a:cubicBezTo>
                    <a:pt x="49" y="118"/>
                    <a:pt x="51" y="127"/>
                    <a:pt x="59" y="129"/>
                  </a:cubicBezTo>
                  <a:cubicBezTo>
                    <a:pt x="66" y="130"/>
                    <a:pt x="75" y="128"/>
                    <a:pt x="79" y="122"/>
                  </a:cubicBezTo>
                  <a:cubicBezTo>
                    <a:pt x="83" y="115"/>
                    <a:pt x="80" y="105"/>
                    <a:pt x="71" y="104"/>
                  </a:cubicBezTo>
                  <a:cubicBezTo>
                    <a:pt x="68" y="104"/>
                    <a:pt x="66" y="104"/>
                    <a:pt x="63" y="105"/>
                  </a:cubicBezTo>
                  <a:cubicBezTo>
                    <a:pt x="62" y="91"/>
                    <a:pt x="57" y="76"/>
                    <a:pt x="48" y="65"/>
                  </a:cubicBezTo>
                  <a:cubicBezTo>
                    <a:pt x="63" y="74"/>
                    <a:pt x="79" y="81"/>
                    <a:pt x="95" y="87"/>
                  </a:cubicBezTo>
                  <a:cubicBezTo>
                    <a:pt x="95" y="88"/>
                    <a:pt x="95" y="88"/>
                    <a:pt x="96" y="88"/>
                  </a:cubicBezTo>
                  <a:cubicBezTo>
                    <a:pt x="106" y="99"/>
                    <a:pt x="111" y="112"/>
                    <a:pt x="116" y="126"/>
                  </a:cubicBezTo>
                  <a:cubicBezTo>
                    <a:pt x="113" y="130"/>
                    <a:pt x="113" y="135"/>
                    <a:pt x="115" y="140"/>
                  </a:cubicBezTo>
                  <a:cubicBezTo>
                    <a:pt x="118" y="145"/>
                    <a:pt x="124" y="149"/>
                    <a:pt x="130" y="147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6" name="Freeform 134"/>
            <p:cNvSpPr/>
            <p:nvPr/>
          </p:nvSpPr>
          <p:spPr bwMode="auto">
            <a:xfrm>
              <a:off x="4834" y="2219"/>
              <a:ext cx="664" cy="371"/>
            </a:xfrm>
            <a:custGeom>
              <a:avLst/>
              <a:gdLst>
                <a:gd name="T0" fmla="*/ 309 w 384"/>
                <a:gd name="T1" fmla="*/ 175 h 214"/>
                <a:gd name="T2" fmla="*/ 254 w 384"/>
                <a:gd name="T3" fmla="*/ 134 h 214"/>
                <a:gd name="T4" fmla="*/ 204 w 384"/>
                <a:gd name="T5" fmla="*/ 129 h 214"/>
                <a:gd name="T6" fmla="*/ 186 w 384"/>
                <a:gd name="T7" fmla="*/ 130 h 214"/>
                <a:gd name="T8" fmla="*/ 220 w 384"/>
                <a:gd name="T9" fmla="*/ 112 h 214"/>
                <a:gd name="T10" fmla="*/ 220 w 384"/>
                <a:gd name="T11" fmla="*/ 111 h 214"/>
                <a:gd name="T12" fmla="*/ 221 w 384"/>
                <a:gd name="T13" fmla="*/ 112 h 214"/>
                <a:gd name="T14" fmla="*/ 222 w 384"/>
                <a:gd name="T15" fmla="*/ 112 h 214"/>
                <a:gd name="T16" fmla="*/ 353 w 384"/>
                <a:gd name="T17" fmla="*/ 93 h 214"/>
                <a:gd name="T18" fmla="*/ 380 w 384"/>
                <a:gd name="T19" fmla="*/ 57 h 214"/>
                <a:gd name="T20" fmla="*/ 359 w 384"/>
                <a:gd name="T21" fmla="*/ 19 h 214"/>
                <a:gd name="T22" fmla="*/ 271 w 384"/>
                <a:gd name="T23" fmla="*/ 32 h 214"/>
                <a:gd name="T24" fmla="*/ 220 w 384"/>
                <a:gd name="T25" fmla="*/ 109 h 214"/>
                <a:gd name="T26" fmla="*/ 219 w 384"/>
                <a:gd name="T27" fmla="*/ 109 h 214"/>
                <a:gd name="T28" fmla="*/ 171 w 384"/>
                <a:gd name="T29" fmla="*/ 131 h 214"/>
                <a:gd name="T30" fmla="*/ 117 w 384"/>
                <a:gd name="T31" fmla="*/ 153 h 214"/>
                <a:gd name="T32" fmla="*/ 1 w 384"/>
                <a:gd name="T33" fmla="*/ 160 h 214"/>
                <a:gd name="T34" fmla="*/ 1 w 384"/>
                <a:gd name="T35" fmla="*/ 161 h 214"/>
                <a:gd name="T36" fmla="*/ 112 w 384"/>
                <a:gd name="T37" fmla="*/ 159 h 214"/>
                <a:gd name="T38" fmla="*/ 167 w 384"/>
                <a:gd name="T39" fmla="*/ 138 h 214"/>
                <a:gd name="T40" fmla="*/ 174 w 384"/>
                <a:gd name="T41" fmla="*/ 135 h 214"/>
                <a:gd name="T42" fmla="*/ 238 w 384"/>
                <a:gd name="T43" fmla="*/ 204 h 214"/>
                <a:gd name="T44" fmla="*/ 309 w 384"/>
                <a:gd name="T45" fmla="*/ 175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84" h="214">
                  <a:moveTo>
                    <a:pt x="309" y="175"/>
                  </a:moveTo>
                  <a:cubicBezTo>
                    <a:pt x="314" y="149"/>
                    <a:pt x="272" y="138"/>
                    <a:pt x="254" y="134"/>
                  </a:cubicBezTo>
                  <a:cubicBezTo>
                    <a:pt x="238" y="130"/>
                    <a:pt x="221" y="129"/>
                    <a:pt x="204" y="129"/>
                  </a:cubicBezTo>
                  <a:cubicBezTo>
                    <a:pt x="198" y="129"/>
                    <a:pt x="192" y="129"/>
                    <a:pt x="186" y="130"/>
                  </a:cubicBezTo>
                  <a:cubicBezTo>
                    <a:pt x="198" y="124"/>
                    <a:pt x="209" y="118"/>
                    <a:pt x="220" y="112"/>
                  </a:cubicBezTo>
                  <a:cubicBezTo>
                    <a:pt x="220" y="112"/>
                    <a:pt x="220" y="111"/>
                    <a:pt x="220" y="111"/>
                  </a:cubicBezTo>
                  <a:cubicBezTo>
                    <a:pt x="220" y="111"/>
                    <a:pt x="221" y="112"/>
                    <a:pt x="221" y="112"/>
                  </a:cubicBezTo>
                  <a:cubicBezTo>
                    <a:pt x="221" y="112"/>
                    <a:pt x="221" y="112"/>
                    <a:pt x="222" y="112"/>
                  </a:cubicBezTo>
                  <a:cubicBezTo>
                    <a:pt x="267" y="120"/>
                    <a:pt x="314" y="120"/>
                    <a:pt x="353" y="93"/>
                  </a:cubicBezTo>
                  <a:cubicBezTo>
                    <a:pt x="365" y="84"/>
                    <a:pt x="377" y="72"/>
                    <a:pt x="380" y="57"/>
                  </a:cubicBezTo>
                  <a:cubicBezTo>
                    <a:pt x="384" y="40"/>
                    <a:pt x="372" y="27"/>
                    <a:pt x="359" y="19"/>
                  </a:cubicBezTo>
                  <a:cubicBezTo>
                    <a:pt x="331" y="0"/>
                    <a:pt x="296" y="14"/>
                    <a:pt x="271" y="32"/>
                  </a:cubicBezTo>
                  <a:cubicBezTo>
                    <a:pt x="248" y="50"/>
                    <a:pt x="223" y="79"/>
                    <a:pt x="220" y="109"/>
                  </a:cubicBezTo>
                  <a:cubicBezTo>
                    <a:pt x="220" y="109"/>
                    <a:pt x="220" y="109"/>
                    <a:pt x="219" y="109"/>
                  </a:cubicBezTo>
                  <a:cubicBezTo>
                    <a:pt x="202" y="115"/>
                    <a:pt x="187" y="124"/>
                    <a:pt x="171" y="131"/>
                  </a:cubicBezTo>
                  <a:cubicBezTo>
                    <a:pt x="153" y="139"/>
                    <a:pt x="135" y="147"/>
                    <a:pt x="117" y="153"/>
                  </a:cubicBezTo>
                  <a:cubicBezTo>
                    <a:pt x="78" y="165"/>
                    <a:pt x="41" y="166"/>
                    <a:pt x="1" y="160"/>
                  </a:cubicBezTo>
                  <a:cubicBezTo>
                    <a:pt x="0" y="160"/>
                    <a:pt x="0" y="161"/>
                    <a:pt x="1" y="161"/>
                  </a:cubicBezTo>
                  <a:cubicBezTo>
                    <a:pt x="37" y="173"/>
                    <a:pt x="76" y="169"/>
                    <a:pt x="112" y="159"/>
                  </a:cubicBezTo>
                  <a:cubicBezTo>
                    <a:pt x="131" y="153"/>
                    <a:pt x="149" y="146"/>
                    <a:pt x="167" y="138"/>
                  </a:cubicBezTo>
                  <a:cubicBezTo>
                    <a:pt x="169" y="137"/>
                    <a:pt x="172" y="136"/>
                    <a:pt x="174" y="135"/>
                  </a:cubicBezTo>
                  <a:cubicBezTo>
                    <a:pt x="180" y="167"/>
                    <a:pt x="209" y="193"/>
                    <a:pt x="238" y="204"/>
                  </a:cubicBezTo>
                  <a:cubicBezTo>
                    <a:pt x="263" y="214"/>
                    <a:pt x="302" y="206"/>
                    <a:pt x="309" y="175"/>
                  </a:cubicBezTo>
                  <a:close/>
                </a:path>
              </a:pathLst>
            </a:custGeom>
            <a:solidFill>
              <a:srgbClr val="21B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7" name="Freeform 135"/>
            <p:cNvSpPr/>
            <p:nvPr/>
          </p:nvSpPr>
          <p:spPr bwMode="auto">
            <a:xfrm>
              <a:off x="-7" y="2134"/>
              <a:ext cx="288" cy="354"/>
            </a:xfrm>
            <a:custGeom>
              <a:avLst/>
              <a:gdLst>
                <a:gd name="T0" fmla="*/ 164 w 167"/>
                <a:gd name="T1" fmla="*/ 42 h 204"/>
                <a:gd name="T2" fmla="*/ 141 w 167"/>
                <a:gd name="T3" fmla="*/ 36 h 204"/>
                <a:gd name="T4" fmla="*/ 136 w 167"/>
                <a:gd name="T5" fmla="*/ 54 h 204"/>
                <a:gd name="T6" fmla="*/ 137 w 167"/>
                <a:gd name="T7" fmla="*/ 55 h 204"/>
                <a:gd name="T8" fmla="*/ 138 w 167"/>
                <a:gd name="T9" fmla="*/ 56 h 204"/>
                <a:gd name="T10" fmla="*/ 101 w 167"/>
                <a:gd name="T11" fmla="*/ 82 h 204"/>
                <a:gd name="T12" fmla="*/ 110 w 167"/>
                <a:gd name="T13" fmla="*/ 26 h 204"/>
                <a:gd name="T14" fmla="*/ 124 w 167"/>
                <a:gd name="T15" fmla="*/ 16 h 204"/>
                <a:gd name="T16" fmla="*/ 118 w 167"/>
                <a:gd name="T17" fmla="*/ 3 h 204"/>
                <a:gd name="T18" fmla="*/ 103 w 167"/>
                <a:gd name="T19" fmla="*/ 10 h 204"/>
                <a:gd name="T20" fmla="*/ 106 w 167"/>
                <a:gd name="T21" fmla="*/ 23 h 204"/>
                <a:gd name="T22" fmla="*/ 102 w 167"/>
                <a:gd name="T23" fmla="*/ 54 h 204"/>
                <a:gd name="T24" fmla="*/ 88 w 167"/>
                <a:gd name="T25" fmla="*/ 33 h 204"/>
                <a:gd name="T26" fmla="*/ 87 w 167"/>
                <a:gd name="T27" fmla="*/ 19 h 204"/>
                <a:gd name="T28" fmla="*/ 74 w 167"/>
                <a:gd name="T29" fmla="*/ 14 h 204"/>
                <a:gd name="T30" fmla="*/ 69 w 167"/>
                <a:gd name="T31" fmla="*/ 30 h 204"/>
                <a:gd name="T32" fmla="*/ 85 w 167"/>
                <a:gd name="T33" fmla="*/ 37 h 204"/>
                <a:gd name="T34" fmla="*/ 85 w 167"/>
                <a:gd name="T35" fmla="*/ 36 h 204"/>
                <a:gd name="T36" fmla="*/ 101 w 167"/>
                <a:gd name="T37" fmla="*/ 58 h 204"/>
                <a:gd name="T38" fmla="*/ 87 w 167"/>
                <a:gd name="T39" fmla="*/ 114 h 204"/>
                <a:gd name="T40" fmla="*/ 57 w 167"/>
                <a:gd name="T41" fmla="*/ 63 h 204"/>
                <a:gd name="T42" fmla="*/ 55 w 167"/>
                <a:gd name="T43" fmla="*/ 47 h 204"/>
                <a:gd name="T44" fmla="*/ 37 w 167"/>
                <a:gd name="T45" fmla="*/ 48 h 204"/>
                <a:gd name="T46" fmla="*/ 36 w 167"/>
                <a:gd name="T47" fmla="*/ 67 h 204"/>
                <a:gd name="T48" fmla="*/ 51 w 167"/>
                <a:gd name="T49" fmla="*/ 68 h 204"/>
                <a:gd name="T50" fmla="*/ 54 w 167"/>
                <a:gd name="T51" fmla="*/ 68 h 204"/>
                <a:gd name="T52" fmla="*/ 55 w 167"/>
                <a:gd name="T53" fmla="*/ 67 h 204"/>
                <a:gd name="T54" fmla="*/ 85 w 167"/>
                <a:gd name="T55" fmla="*/ 118 h 204"/>
                <a:gd name="T56" fmla="*/ 58 w 167"/>
                <a:gd name="T57" fmla="*/ 174 h 204"/>
                <a:gd name="T58" fmla="*/ 27 w 167"/>
                <a:gd name="T59" fmla="*/ 114 h 204"/>
                <a:gd name="T60" fmla="*/ 22 w 167"/>
                <a:gd name="T61" fmla="*/ 97 h 204"/>
                <a:gd name="T62" fmla="*/ 5 w 167"/>
                <a:gd name="T63" fmla="*/ 100 h 204"/>
                <a:gd name="T64" fmla="*/ 9 w 167"/>
                <a:gd name="T65" fmla="*/ 120 h 204"/>
                <a:gd name="T66" fmla="*/ 24 w 167"/>
                <a:gd name="T67" fmla="*/ 118 h 204"/>
                <a:gd name="T68" fmla="*/ 57 w 167"/>
                <a:gd name="T69" fmla="*/ 176 h 204"/>
                <a:gd name="T70" fmla="*/ 43 w 167"/>
                <a:gd name="T71" fmla="*/ 203 h 204"/>
                <a:gd name="T72" fmla="*/ 44 w 167"/>
                <a:gd name="T73" fmla="*/ 204 h 204"/>
                <a:gd name="T74" fmla="*/ 75 w 167"/>
                <a:gd name="T75" fmla="*/ 152 h 204"/>
                <a:gd name="T76" fmla="*/ 102 w 167"/>
                <a:gd name="T77" fmla="*/ 135 h 204"/>
                <a:gd name="T78" fmla="*/ 126 w 167"/>
                <a:gd name="T79" fmla="*/ 128 h 204"/>
                <a:gd name="T80" fmla="*/ 130 w 167"/>
                <a:gd name="T81" fmla="*/ 132 h 204"/>
                <a:gd name="T82" fmla="*/ 131 w 167"/>
                <a:gd name="T83" fmla="*/ 134 h 204"/>
                <a:gd name="T84" fmla="*/ 151 w 167"/>
                <a:gd name="T85" fmla="*/ 125 h 204"/>
                <a:gd name="T86" fmla="*/ 141 w 167"/>
                <a:gd name="T87" fmla="*/ 103 h 204"/>
                <a:gd name="T88" fmla="*/ 121 w 167"/>
                <a:gd name="T89" fmla="*/ 114 h 204"/>
                <a:gd name="T90" fmla="*/ 123 w 167"/>
                <a:gd name="T91" fmla="*/ 123 h 204"/>
                <a:gd name="T92" fmla="*/ 79 w 167"/>
                <a:gd name="T93" fmla="*/ 145 h 204"/>
                <a:gd name="T94" fmla="*/ 99 w 167"/>
                <a:gd name="T95" fmla="*/ 88 h 204"/>
                <a:gd name="T96" fmla="*/ 100 w 167"/>
                <a:gd name="T97" fmla="*/ 88 h 204"/>
                <a:gd name="T98" fmla="*/ 142 w 167"/>
                <a:gd name="T99" fmla="*/ 60 h 204"/>
                <a:gd name="T100" fmla="*/ 157 w 167"/>
                <a:gd name="T101" fmla="*/ 60 h 204"/>
                <a:gd name="T102" fmla="*/ 164 w 167"/>
                <a:gd name="T103" fmla="*/ 42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67" h="204">
                  <a:moveTo>
                    <a:pt x="164" y="42"/>
                  </a:moveTo>
                  <a:cubicBezTo>
                    <a:pt x="161" y="33"/>
                    <a:pt x="148" y="33"/>
                    <a:pt x="141" y="36"/>
                  </a:cubicBezTo>
                  <a:cubicBezTo>
                    <a:pt x="135" y="40"/>
                    <a:pt x="133" y="48"/>
                    <a:pt x="136" y="54"/>
                  </a:cubicBezTo>
                  <a:cubicBezTo>
                    <a:pt x="136" y="54"/>
                    <a:pt x="136" y="54"/>
                    <a:pt x="137" y="55"/>
                  </a:cubicBezTo>
                  <a:cubicBezTo>
                    <a:pt x="137" y="55"/>
                    <a:pt x="137" y="56"/>
                    <a:pt x="138" y="56"/>
                  </a:cubicBezTo>
                  <a:cubicBezTo>
                    <a:pt x="124" y="61"/>
                    <a:pt x="110" y="71"/>
                    <a:pt x="101" y="82"/>
                  </a:cubicBezTo>
                  <a:cubicBezTo>
                    <a:pt x="105" y="63"/>
                    <a:pt x="108" y="45"/>
                    <a:pt x="110" y="26"/>
                  </a:cubicBezTo>
                  <a:cubicBezTo>
                    <a:pt x="116" y="25"/>
                    <a:pt x="124" y="23"/>
                    <a:pt x="124" y="16"/>
                  </a:cubicBezTo>
                  <a:cubicBezTo>
                    <a:pt x="125" y="11"/>
                    <a:pt x="122" y="6"/>
                    <a:pt x="118" y="3"/>
                  </a:cubicBezTo>
                  <a:cubicBezTo>
                    <a:pt x="111" y="0"/>
                    <a:pt x="106" y="4"/>
                    <a:pt x="103" y="10"/>
                  </a:cubicBezTo>
                  <a:cubicBezTo>
                    <a:pt x="100" y="15"/>
                    <a:pt x="102" y="20"/>
                    <a:pt x="106" y="23"/>
                  </a:cubicBezTo>
                  <a:cubicBezTo>
                    <a:pt x="105" y="33"/>
                    <a:pt x="103" y="44"/>
                    <a:pt x="102" y="54"/>
                  </a:cubicBezTo>
                  <a:cubicBezTo>
                    <a:pt x="98" y="47"/>
                    <a:pt x="93" y="39"/>
                    <a:pt x="88" y="33"/>
                  </a:cubicBezTo>
                  <a:cubicBezTo>
                    <a:pt x="90" y="29"/>
                    <a:pt x="90" y="23"/>
                    <a:pt x="87" y="19"/>
                  </a:cubicBezTo>
                  <a:cubicBezTo>
                    <a:pt x="84" y="15"/>
                    <a:pt x="79" y="12"/>
                    <a:pt x="74" y="14"/>
                  </a:cubicBezTo>
                  <a:cubicBezTo>
                    <a:pt x="68" y="16"/>
                    <a:pt x="67" y="25"/>
                    <a:pt x="69" y="30"/>
                  </a:cubicBezTo>
                  <a:cubicBezTo>
                    <a:pt x="71" y="36"/>
                    <a:pt x="79" y="39"/>
                    <a:pt x="85" y="37"/>
                  </a:cubicBezTo>
                  <a:cubicBezTo>
                    <a:pt x="85" y="37"/>
                    <a:pt x="85" y="37"/>
                    <a:pt x="85" y="36"/>
                  </a:cubicBezTo>
                  <a:cubicBezTo>
                    <a:pt x="91" y="43"/>
                    <a:pt x="96" y="50"/>
                    <a:pt x="101" y="58"/>
                  </a:cubicBezTo>
                  <a:cubicBezTo>
                    <a:pt x="98" y="77"/>
                    <a:pt x="93" y="96"/>
                    <a:pt x="87" y="114"/>
                  </a:cubicBezTo>
                  <a:cubicBezTo>
                    <a:pt x="84" y="95"/>
                    <a:pt x="71" y="77"/>
                    <a:pt x="57" y="63"/>
                  </a:cubicBezTo>
                  <a:cubicBezTo>
                    <a:pt x="60" y="57"/>
                    <a:pt x="59" y="52"/>
                    <a:pt x="55" y="47"/>
                  </a:cubicBezTo>
                  <a:cubicBezTo>
                    <a:pt x="50" y="43"/>
                    <a:pt x="41" y="43"/>
                    <a:pt x="37" y="48"/>
                  </a:cubicBezTo>
                  <a:cubicBezTo>
                    <a:pt x="32" y="53"/>
                    <a:pt x="29" y="63"/>
                    <a:pt x="36" y="67"/>
                  </a:cubicBezTo>
                  <a:cubicBezTo>
                    <a:pt x="40" y="70"/>
                    <a:pt x="46" y="70"/>
                    <a:pt x="51" y="68"/>
                  </a:cubicBezTo>
                  <a:cubicBezTo>
                    <a:pt x="52" y="69"/>
                    <a:pt x="53" y="69"/>
                    <a:pt x="54" y="68"/>
                  </a:cubicBezTo>
                  <a:cubicBezTo>
                    <a:pt x="54" y="68"/>
                    <a:pt x="54" y="67"/>
                    <a:pt x="55" y="67"/>
                  </a:cubicBezTo>
                  <a:cubicBezTo>
                    <a:pt x="68" y="82"/>
                    <a:pt x="81" y="97"/>
                    <a:pt x="85" y="118"/>
                  </a:cubicBezTo>
                  <a:cubicBezTo>
                    <a:pt x="78" y="138"/>
                    <a:pt x="68" y="156"/>
                    <a:pt x="58" y="174"/>
                  </a:cubicBezTo>
                  <a:cubicBezTo>
                    <a:pt x="56" y="153"/>
                    <a:pt x="42" y="130"/>
                    <a:pt x="27" y="114"/>
                  </a:cubicBezTo>
                  <a:cubicBezTo>
                    <a:pt x="30" y="108"/>
                    <a:pt x="27" y="100"/>
                    <a:pt x="22" y="97"/>
                  </a:cubicBezTo>
                  <a:cubicBezTo>
                    <a:pt x="16" y="94"/>
                    <a:pt x="9" y="96"/>
                    <a:pt x="5" y="100"/>
                  </a:cubicBezTo>
                  <a:cubicBezTo>
                    <a:pt x="0" y="106"/>
                    <a:pt x="3" y="115"/>
                    <a:pt x="9" y="120"/>
                  </a:cubicBezTo>
                  <a:cubicBezTo>
                    <a:pt x="14" y="124"/>
                    <a:pt x="21" y="123"/>
                    <a:pt x="24" y="118"/>
                  </a:cubicBezTo>
                  <a:cubicBezTo>
                    <a:pt x="37" y="137"/>
                    <a:pt x="52" y="153"/>
                    <a:pt x="57" y="176"/>
                  </a:cubicBezTo>
                  <a:cubicBezTo>
                    <a:pt x="52" y="185"/>
                    <a:pt x="47" y="194"/>
                    <a:pt x="43" y="203"/>
                  </a:cubicBezTo>
                  <a:cubicBezTo>
                    <a:pt x="42" y="204"/>
                    <a:pt x="43" y="204"/>
                    <a:pt x="44" y="204"/>
                  </a:cubicBezTo>
                  <a:cubicBezTo>
                    <a:pt x="56" y="188"/>
                    <a:pt x="66" y="170"/>
                    <a:pt x="75" y="152"/>
                  </a:cubicBezTo>
                  <a:cubicBezTo>
                    <a:pt x="84" y="145"/>
                    <a:pt x="92" y="139"/>
                    <a:pt x="102" y="135"/>
                  </a:cubicBezTo>
                  <a:cubicBezTo>
                    <a:pt x="110" y="132"/>
                    <a:pt x="118" y="131"/>
                    <a:pt x="126" y="128"/>
                  </a:cubicBezTo>
                  <a:cubicBezTo>
                    <a:pt x="127" y="130"/>
                    <a:pt x="129" y="131"/>
                    <a:pt x="130" y="132"/>
                  </a:cubicBezTo>
                  <a:cubicBezTo>
                    <a:pt x="130" y="133"/>
                    <a:pt x="130" y="133"/>
                    <a:pt x="131" y="134"/>
                  </a:cubicBezTo>
                  <a:cubicBezTo>
                    <a:pt x="139" y="138"/>
                    <a:pt x="149" y="135"/>
                    <a:pt x="151" y="125"/>
                  </a:cubicBezTo>
                  <a:cubicBezTo>
                    <a:pt x="152" y="117"/>
                    <a:pt x="148" y="107"/>
                    <a:pt x="141" y="103"/>
                  </a:cubicBezTo>
                  <a:cubicBezTo>
                    <a:pt x="133" y="99"/>
                    <a:pt x="121" y="104"/>
                    <a:pt x="121" y="114"/>
                  </a:cubicBezTo>
                  <a:cubicBezTo>
                    <a:pt x="121" y="117"/>
                    <a:pt x="122" y="120"/>
                    <a:pt x="123" y="123"/>
                  </a:cubicBezTo>
                  <a:cubicBezTo>
                    <a:pt x="108" y="126"/>
                    <a:pt x="90" y="134"/>
                    <a:pt x="79" y="145"/>
                  </a:cubicBezTo>
                  <a:cubicBezTo>
                    <a:pt x="87" y="127"/>
                    <a:pt x="94" y="107"/>
                    <a:pt x="99" y="88"/>
                  </a:cubicBezTo>
                  <a:cubicBezTo>
                    <a:pt x="99" y="88"/>
                    <a:pt x="100" y="88"/>
                    <a:pt x="100" y="88"/>
                  </a:cubicBezTo>
                  <a:cubicBezTo>
                    <a:pt x="112" y="74"/>
                    <a:pt x="126" y="68"/>
                    <a:pt x="142" y="60"/>
                  </a:cubicBezTo>
                  <a:cubicBezTo>
                    <a:pt x="146" y="63"/>
                    <a:pt x="152" y="63"/>
                    <a:pt x="157" y="60"/>
                  </a:cubicBezTo>
                  <a:cubicBezTo>
                    <a:pt x="163" y="56"/>
                    <a:pt x="167" y="48"/>
                    <a:pt x="164" y="42"/>
                  </a:cubicBezTo>
                  <a:close/>
                </a:path>
              </a:pathLst>
            </a:custGeom>
            <a:solidFill>
              <a:srgbClr val="21B3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8" name="Freeform 136"/>
            <p:cNvSpPr/>
            <p:nvPr/>
          </p:nvSpPr>
          <p:spPr bwMode="auto">
            <a:xfrm>
              <a:off x="2992" y="2677"/>
              <a:ext cx="154" cy="228"/>
            </a:xfrm>
            <a:custGeom>
              <a:avLst/>
              <a:gdLst>
                <a:gd name="T0" fmla="*/ 86 w 89"/>
                <a:gd name="T1" fmla="*/ 88 h 132"/>
                <a:gd name="T2" fmla="*/ 34 w 89"/>
                <a:gd name="T3" fmla="*/ 82 h 132"/>
                <a:gd name="T4" fmla="*/ 17 w 89"/>
                <a:gd name="T5" fmla="*/ 44 h 132"/>
                <a:gd name="T6" fmla="*/ 3 w 89"/>
                <a:gd name="T7" fmla="*/ 2 h 132"/>
                <a:gd name="T8" fmla="*/ 1 w 89"/>
                <a:gd name="T9" fmla="*/ 2 h 132"/>
                <a:gd name="T10" fmla="*/ 15 w 89"/>
                <a:gd name="T11" fmla="*/ 48 h 132"/>
                <a:gd name="T12" fmla="*/ 32 w 89"/>
                <a:gd name="T13" fmla="*/ 84 h 132"/>
                <a:gd name="T14" fmla="*/ 32 w 89"/>
                <a:gd name="T15" fmla="*/ 87 h 132"/>
                <a:gd name="T16" fmla="*/ 29 w 89"/>
                <a:gd name="T17" fmla="*/ 123 h 132"/>
                <a:gd name="T18" fmla="*/ 48 w 89"/>
                <a:gd name="T19" fmla="*/ 112 h 132"/>
                <a:gd name="T20" fmla="*/ 68 w 89"/>
                <a:gd name="T21" fmla="*/ 121 h 132"/>
                <a:gd name="T22" fmla="*/ 71 w 89"/>
                <a:gd name="T23" fmla="*/ 118 h 132"/>
                <a:gd name="T24" fmla="*/ 69 w 89"/>
                <a:gd name="T25" fmla="*/ 103 h 132"/>
                <a:gd name="T26" fmla="*/ 83 w 89"/>
                <a:gd name="T27" fmla="*/ 104 h 132"/>
                <a:gd name="T28" fmla="*/ 86 w 89"/>
                <a:gd name="T29" fmla="*/ 88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9" h="132">
                  <a:moveTo>
                    <a:pt x="86" y="88"/>
                  </a:moveTo>
                  <a:cubicBezTo>
                    <a:pt x="75" y="71"/>
                    <a:pt x="49" y="68"/>
                    <a:pt x="34" y="82"/>
                  </a:cubicBezTo>
                  <a:cubicBezTo>
                    <a:pt x="29" y="69"/>
                    <a:pt x="23" y="57"/>
                    <a:pt x="17" y="44"/>
                  </a:cubicBezTo>
                  <a:cubicBezTo>
                    <a:pt x="12" y="30"/>
                    <a:pt x="8" y="16"/>
                    <a:pt x="3" y="2"/>
                  </a:cubicBezTo>
                  <a:cubicBezTo>
                    <a:pt x="2" y="0"/>
                    <a:pt x="0" y="1"/>
                    <a:pt x="1" y="2"/>
                  </a:cubicBezTo>
                  <a:cubicBezTo>
                    <a:pt x="3" y="18"/>
                    <a:pt x="9" y="34"/>
                    <a:pt x="15" y="48"/>
                  </a:cubicBezTo>
                  <a:cubicBezTo>
                    <a:pt x="20" y="61"/>
                    <a:pt x="25" y="73"/>
                    <a:pt x="32" y="84"/>
                  </a:cubicBezTo>
                  <a:cubicBezTo>
                    <a:pt x="32" y="85"/>
                    <a:pt x="32" y="86"/>
                    <a:pt x="32" y="87"/>
                  </a:cubicBezTo>
                  <a:cubicBezTo>
                    <a:pt x="21" y="95"/>
                    <a:pt x="18" y="113"/>
                    <a:pt x="29" y="123"/>
                  </a:cubicBezTo>
                  <a:cubicBezTo>
                    <a:pt x="38" y="132"/>
                    <a:pt x="45" y="122"/>
                    <a:pt x="48" y="112"/>
                  </a:cubicBezTo>
                  <a:cubicBezTo>
                    <a:pt x="53" y="118"/>
                    <a:pt x="60" y="121"/>
                    <a:pt x="68" y="121"/>
                  </a:cubicBezTo>
                  <a:cubicBezTo>
                    <a:pt x="70" y="121"/>
                    <a:pt x="71" y="120"/>
                    <a:pt x="71" y="118"/>
                  </a:cubicBezTo>
                  <a:cubicBezTo>
                    <a:pt x="70" y="113"/>
                    <a:pt x="70" y="108"/>
                    <a:pt x="69" y="103"/>
                  </a:cubicBezTo>
                  <a:cubicBezTo>
                    <a:pt x="73" y="106"/>
                    <a:pt x="78" y="107"/>
                    <a:pt x="83" y="104"/>
                  </a:cubicBezTo>
                  <a:cubicBezTo>
                    <a:pt x="88" y="101"/>
                    <a:pt x="89" y="93"/>
                    <a:pt x="86" y="88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9" name="Freeform 137"/>
            <p:cNvSpPr/>
            <p:nvPr/>
          </p:nvSpPr>
          <p:spPr bwMode="auto">
            <a:xfrm>
              <a:off x="66" y="2446"/>
              <a:ext cx="5642" cy="456"/>
            </a:xfrm>
            <a:custGeom>
              <a:avLst/>
              <a:gdLst>
                <a:gd name="T0" fmla="*/ 3265 w 3268"/>
                <a:gd name="T1" fmla="*/ 202 h 263"/>
                <a:gd name="T2" fmla="*/ 3076 w 3268"/>
                <a:gd name="T3" fmla="*/ 176 h 263"/>
                <a:gd name="T4" fmla="*/ 2918 w 3268"/>
                <a:gd name="T5" fmla="*/ 100 h 263"/>
                <a:gd name="T6" fmla="*/ 2760 w 3268"/>
                <a:gd name="T7" fmla="*/ 29 h 263"/>
                <a:gd name="T8" fmla="*/ 2568 w 3268"/>
                <a:gd name="T9" fmla="*/ 17 h 263"/>
                <a:gd name="T10" fmla="*/ 2403 w 3268"/>
                <a:gd name="T11" fmla="*/ 56 h 263"/>
                <a:gd name="T12" fmla="*/ 2265 w 3268"/>
                <a:gd name="T13" fmla="*/ 118 h 263"/>
                <a:gd name="T14" fmla="*/ 2263 w 3268"/>
                <a:gd name="T15" fmla="*/ 118 h 263"/>
                <a:gd name="T16" fmla="*/ 1912 w 3268"/>
                <a:gd name="T17" fmla="*/ 222 h 263"/>
                <a:gd name="T18" fmla="*/ 1636 w 3268"/>
                <a:gd name="T19" fmla="*/ 95 h 263"/>
                <a:gd name="T20" fmla="*/ 1430 w 3268"/>
                <a:gd name="T21" fmla="*/ 17 h 263"/>
                <a:gd name="T22" fmla="*/ 1222 w 3268"/>
                <a:gd name="T23" fmla="*/ 41 h 263"/>
                <a:gd name="T24" fmla="*/ 1174 w 3268"/>
                <a:gd name="T25" fmla="*/ 65 h 263"/>
                <a:gd name="T26" fmla="*/ 1173 w 3268"/>
                <a:gd name="T27" fmla="*/ 66 h 263"/>
                <a:gd name="T28" fmla="*/ 886 w 3268"/>
                <a:gd name="T29" fmla="*/ 230 h 263"/>
                <a:gd name="T30" fmla="*/ 725 w 3268"/>
                <a:gd name="T31" fmla="*/ 240 h 263"/>
                <a:gd name="T32" fmla="*/ 555 w 3268"/>
                <a:gd name="T33" fmla="*/ 166 h 263"/>
                <a:gd name="T34" fmla="*/ 430 w 3268"/>
                <a:gd name="T35" fmla="*/ 85 h 263"/>
                <a:gd name="T36" fmla="*/ 298 w 3268"/>
                <a:gd name="T37" fmla="*/ 17 h 263"/>
                <a:gd name="T38" fmla="*/ 144 w 3268"/>
                <a:gd name="T39" fmla="*/ 7 h 263"/>
                <a:gd name="T40" fmla="*/ 144 w 3268"/>
                <a:gd name="T41" fmla="*/ 7 h 263"/>
                <a:gd name="T42" fmla="*/ 141 w 3268"/>
                <a:gd name="T43" fmla="*/ 7 h 263"/>
                <a:gd name="T44" fmla="*/ 141 w 3268"/>
                <a:gd name="T45" fmla="*/ 7 h 263"/>
                <a:gd name="T46" fmla="*/ 8 w 3268"/>
                <a:gd name="T47" fmla="*/ 21 h 263"/>
                <a:gd name="T48" fmla="*/ 9 w 3268"/>
                <a:gd name="T49" fmla="*/ 21 h 263"/>
                <a:gd name="T50" fmla="*/ 2 w 3268"/>
                <a:gd name="T51" fmla="*/ 21 h 263"/>
                <a:gd name="T52" fmla="*/ 2 w 3268"/>
                <a:gd name="T53" fmla="*/ 21 h 263"/>
                <a:gd name="T54" fmla="*/ 1 w 3268"/>
                <a:gd name="T55" fmla="*/ 21 h 263"/>
                <a:gd name="T56" fmla="*/ 1 w 3268"/>
                <a:gd name="T57" fmla="*/ 23 h 263"/>
                <a:gd name="T58" fmla="*/ 185 w 3268"/>
                <a:gd name="T59" fmla="*/ 8 h 263"/>
                <a:gd name="T60" fmla="*/ 281 w 3268"/>
                <a:gd name="T61" fmla="*/ 17 h 263"/>
                <a:gd name="T62" fmla="*/ 371 w 3268"/>
                <a:gd name="T63" fmla="*/ 55 h 263"/>
                <a:gd name="T64" fmla="*/ 690 w 3268"/>
                <a:gd name="T65" fmla="*/ 237 h 263"/>
                <a:gd name="T66" fmla="*/ 940 w 3268"/>
                <a:gd name="T67" fmla="*/ 215 h 263"/>
                <a:gd name="T68" fmla="*/ 1173 w 3268"/>
                <a:gd name="T69" fmla="*/ 70 h 263"/>
                <a:gd name="T70" fmla="*/ 1346 w 3268"/>
                <a:gd name="T71" fmla="*/ 19 h 263"/>
                <a:gd name="T72" fmla="*/ 1510 w 3268"/>
                <a:gd name="T73" fmla="*/ 40 h 263"/>
                <a:gd name="T74" fmla="*/ 1778 w 3268"/>
                <a:gd name="T75" fmla="*/ 183 h 263"/>
                <a:gd name="T76" fmla="*/ 2007 w 3268"/>
                <a:gd name="T77" fmla="*/ 228 h 263"/>
                <a:gd name="T78" fmla="*/ 2260 w 3268"/>
                <a:gd name="T79" fmla="*/ 124 h 263"/>
                <a:gd name="T80" fmla="*/ 2434 w 3268"/>
                <a:gd name="T81" fmla="*/ 52 h 263"/>
                <a:gd name="T82" fmla="*/ 2631 w 3268"/>
                <a:gd name="T83" fmla="*/ 18 h 263"/>
                <a:gd name="T84" fmla="*/ 2822 w 3268"/>
                <a:gd name="T85" fmla="*/ 58 h 263"/>
                <a:gd name="T86" fmla="*/ 2976 w 3268"/>
                <a:gd name="T87" fmla="*/ 138 h 263"/>
                <a:gd name="T88" fmla="*/ 3265 w 3268"/>
                <a:gd name="T89" fmla="*/ 206 h 263"/>
                <a:gd name="T90" fmla="*/ 3265 w 3268"/>
                <a:gd name="T91" fmla="*/ 202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268" h="263">
                  <a:moveTo>
                    <a:pt x="3265" y="202"/>
                  </a:moveTo>
                  <a:cubicBezTo>
                    <a:pt x="3200" y="206"/>
                    <a:pt x="3137" y="197"/>
                    <a:pt x="3076" y="176"/>
                  </a:cubicBezTo>
                  <a:cubicBezTo>
                    <a:pt x="3020" y="158"/>
                    <a:pt x="2969" y="128"/>
                    <a:pt x="2918" y="100"/>
                  </a:cubicBezTo>
                  <a:cubicBezTo>
                    <a:pt x="2867" y="72"/>
                    <a:pt x="2816" y="46"/>
                    <a:pt x="2760" y="29"/>
                  </a:cubicBezTo>
                  <a:cubicBezTo>
                    <a:pt x="2698" y="11"/>
                    <a:pt x="2632" y="9"/>
                    <a:pt x="2568" y="17"/>
                  </a:cubicBezTo>
                  <a:cubicBezTo>
                    <a:pt x="2512" y="24"/>
                    <a:pt x="2456" y="38"/>
                    <a:pt x="2403" y="56"/>
                  </a:cubicBezTo>
                  <a:cubicBezTo>
                    <a:pt x="2356" y="73"/>
                    <a:pt x="2308" y="92"/>
                    <a:pt x="2265" y="118"/>
                  </a:cubicBezTo>
                  <a:cubicBezTo>
                    <a:pt x="2265" y="118"/>
                    <a:pt x="2264" y="118"/>
                    <a:pt x="2263" y="118"/>
                  </a:cubicBezTo>
                  <a:cubicBezTo>
                    <a:pt x="2155" y="175"/>
                    <a:pt x="2040" y="241"/>
                    <a:pt x="1912" y="222"/>
                  </a:cubicBezTo>
                  <a:cubicBezTo>
                    <a:pt x="1810" y="207"/>
                    <a:pt x="1723" y="146"/>
                    <a:pt x="1636" y="95"/>
                  </a:cubicBezTo>
                  <a:cubicBezTo>
                    <a:pt x="1572" y="57"/>
                    <a:pt x="1505" y="25"/>
                    <a:pt x="1430" y="17"/>
                  </a:cubicBezTo>
                  <a:cubicBezTo>
                    <a:pt x="1359" y="9"/>
                    <a:pt x="1287" y="14"/>
                    <a:pt x="1222" y="41"/>
                  </a:cubicBezTo>
                  <a:cubicBezTo>
                    <a:pt x="1205" y="46"/>
                    <a:pt x="1189" y="56"/>
                    <a:pt x="1174" y="65"/>
                  </a:cubicBezTo>
                  <a:cubicBezTo>
                    <a:pt x="1173" y="65"/>
                    <a:pt x="1173" y="65"/>
                    <a:pt x="1173" y="66"/>
                  </a:cubicBezTo>
                  <a:cubicBezTo>
                    <a:pt x="1081" y="125"/>
                    <a:pt x="992" y="197"/>
                    <a:pt x="886" y="230"/>
                  </a:cubicBezTo>
                  <a:cubicBezTo>
                    <a:pt x="833" y="247"/>
                    <a:pt x="779" y="251"/>
                    <a:pt x="725" y="240"/>
                  </a:cubicBezTo>
                  <a:cubicBezTo>
                    <a:pt x="663" y="229"/>
                    <a:pt x="608" y="198"/>
                    <a:pt x="555" y="166"/>
                  </a:cubicBezTo>
                  <a:cubicBezTo>
                    <a:pt x="513" y="139"/>
                    <a:pt x="472" y="111"/>
                    <a:pt x="430" y="85"/>
                  </a:cubicBezTo>
                  <a:cubicBezTo>
                    <a:pt x="389" y="58"/>
                    <a:pt x="345" y="32"/>
                    <a:pt x="298" y="17"/>
                  </a:cubicBezTo>
                  <a:cubicBezTo>
                    <a:pt x="247" y="0"/>
                    <a:pt x="195" y="1"/>
                    <a:pt x="144" y="7"/>
                  </a:cubicBezTo>
                  <a:cubicBezTo>
                    <a:pt x="144" y="7"/>
                    <a:pt x="144" y="7"/>
                    <a:pt x="144" y="7"/>
                  </a:cubicBezTo>
                  <a:cubicBezTo>
                    <a:pt x="141" y="7"/>
                    <a:pt x="141" y="7"/>
                    <a:pt x="141" y="7"/>
                  </a:cubicBezTo>
                  <a:cubicBezTo>
                    <a:pt x="141" y="7"/>
                    <a:pt x="141" y="7"/>
                    <a:pt x="141" y="7"/>
                  </a:cubicBezTo>
                  <a:cubicBezTo>
                    <a:pt x="97" y="12"/>
                    <a:pt x="53" y="19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7" y="21"/>
                    <a:pt x="4" y="21"/>
                    <a:pt x="2" y="21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0" y="21"/>
                    <a:pt x="0" y="23"/>
                    <a:pt x="1" y="23"/>
                  </a:cubicBezTo>
                  <a:cubicBezTo>
                    <a:pt x="63" y="23"/>
                    <a:pt x="124" y="11"/>
                    <a:pt x="185" y="8"/>
                  </a:cubicBezTo>
                  <a:cubicBezTo>
                    <a:pt x="218" y="7"/>
                    <a:pt x="250" y="9"/>
                    <a:pt x="281" y="17"/>
                  </a:cubicBezTo>
                  <a:cubicBezTo>
                    <a:pt x="313" y="25"/>
                    <a:pt x="342" y="40"/>
                    <a:pt x="371" y="55"/>
                  </a:cubicBezTo>
                  <a:cubicBezTo>
                    <a:pt x="478" y="113"/>
                    <a:pt x="572" y="201"/>
                    <a:pt x="690" y="237"/>
                  </a:cubicBezTo>
                  <a:cubicBezTo>
                    <a:pt x="774" y="263"/>
                    <a:pt x="861" y="251"/>
                    <a:pt x="940" y="215"/>
                  </a:cubicBezTo>
                  <a:cubicBezTo>
                    <a:pt x="1024" y="178"/>
                    <a:pt x="1097" y="121"/>
                    <a:pt x="1173" y="70"/>
                  </a:cubicBezTo>
                  <a:cubicBezTo>
                    <a:pt x="1225" y="38"/>
                    <a:pt x="1285" y="22"/>
                    <a:pt x="1346" y="19"/>
                  </a:cubicBezTo>
                  <a:cubicBezTo>
                    <a:pt x="1401" y="16"/>
                    <a:pt x="1458" y="22"/>
                    <a:pt x="1510" y="40"/>
                  </a:cubicBezTo>
                  <a:cubicBezTo>
                    <a:pt x="1607" y="73"/>
                    <a:pt x="1688" y="138"/>
                    <a:pt x="1778" y="183"/>
                  </a:cubicBezTo>
                  <a:cubicBezTo>
                    <a:pt x="1850" y="219"/>
                    <a:pt x="1927" y="239"/>
                    <a:pt x="2007" y="228"/>
                  </a:cubicBezTo>
                  <a:cubicBezTo>
                    <a:pt x="2098" y="215"/>
                    <a:pt x="2182" y="170"/>
                    <a:pt x="2260" y="124"/>
                  </a:cubicBezTo>
                  <a:cubicBezTo>
                    <a:pt x="2317" y="96"/>
                    <a:pt x="2373" y="71"/>
                    <a:pt x="2434" y="52"/>
                  </a:cubicBezTo>
                  <a:cubicBezTo>
                    <a:pt x="2498" y="33"/>
                    <a:pt x="2564" y="19"/>
                    <a:pt x="2631" y="18"/>
                  </a:cubicBezTo>
                  <a:cubicBezTo>
                    <a:pt x="2697" y="17"/>
                    <a:pt x="2762" y="32"/>
                    <a:pt x="2822" y="58"/>
                  </a:cubicBezTo>
                  <a:cubicBezTo>
                    <a:pt x="2875" y="81"/>
                    <a:pt x="2925" y="111"/>
                    <a:pt x="2976" y="138"/>
                  </a:cubicBezTo>
                  <a:cubicBezTo>
                    <a:pt x="3064" y="185"/>
                    <a:pt x="3163" y="217"/>
                    <a:pt x="3265" y="206"/>
                  </a:cubicBezTo>
                  <a:cubicBezTo>
                    <a:pt x="3267" y="206"/>
                    <a:pt x="3268" y="202"/>
                    <a:pt x="3265" y="202"/>
                  </a:cubicBezTo>
                  <a:close/>
                </a:path>
              </a:pathLst>
            </a:custGeom>
            <a:solidFill>
              <a:srgbClr val="B3AE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0" name="Freeform 138"/>
            <p:cNvSpPr/>
            <p:nvPr/>
          </p:nvSpPr>
          <p:spPr bwMode="auto">
            <a:xfrm>
              <a:off x="3272" y="2810"/>
              <a:ext cx="192" cy="210"/>
            </a:xfrm>
            <a:custGeom>
              <a:avLst/>
              <a:gdLst>
                <a:gd name="T0" fmla="*/ 109 w 111"/>
                <a:gd name="T1" fmla="*/ 75 h 121"/>
                <a:gd name="T2" fmla="*/ 49 w 111"/>
                <a:gd name="T3" fmla="*/ 63 h 121"/>
                <a:gd name="T4" fmla="*/ 3 w 111"/>
                <a:gd name="T5" fmla="*/ 0 h 121"/>
                <a:gd name="T6" fmla="*/ 0 w 111"/>
                <a:gd name="T7" fmla="*/ 2 h 121"/>
                <a:gd name="T8" fmla="*/ 46 w 111"/>
                <a:gd name="T9" fmla="*/ 64 h 121"/>
                <a:gd name="T10" fmla="*/ 5 w 111"/>
                <a:gd name="T11" fmla="*/ 111 h 121"/>
                <a:gd name="T12" fmla="*/ 6 w 111"/>
                <a:gd name="T13" fmla="*/ 112 h 121"/>
                <a:gd name="T14" fmla="*/ 38 w 111"/>
                <a:gd name="T15" fmla="*/ 109 h 121"/>
                <a:gd name="T16" fmla="*/ 38 w 111"/>
                <a:gd name="T17" fmla="*/ 109 h 121"/>
                <a:gd name="T18" fmla="*/ 53 w 111"/>
                <a:gd name="T19" fmla="*/ 114 h 121"/>
                <a:gd name="T20" fmla="*/ 65 w 111"/>
                <a:gd name="T21" fmla="*/ 100 h 121"/>
                <a:gd name="T22" fmla="*/ 81 w 111"/>
                <a:gd name="T23" fmla="*/ 104 h 121"/>
                <a:gd name="T24" fmla="*/ 89 w 111"/>
                <a:gd name="T25" fmla="*/ 90 h 121"/>
                <a:gd name="T26" fmla="*/ 106 w 111"/>
                <a:gd name="T27" fmla="*/ 89 h 121"/>
                <a:gd name="T28" fmla="*/ 109 w 111"/>
                <a:gd name="T29" fmla="*/ 75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1" h="121">
                  <a:moveTo>
                    <a:pt x="109" y="75"/>
                  </a:moveTo>
                  <a:cubicBezTo>
                    <a:pt x="101" y="53"/>
                    <a:pt x="66" y="58"/>
                    <a:pt x="49" y="63"/>
                  </a:cubicBezTo>
                  <a:cubicBezTo>
                    <a:pt x="41" y="38"/>
                    <a:pt x="21" y="18"/>
                    <a:pt x="3" y="0"/>
                  </a:cubicBezTo>
                  <a:cubicBezTo>
                    <a:pt x="2" y="0"/>
                    <a:pt x="1" y="1"/>
                    <a:pt x="0" y="2"/>
                  </a:cubicBezTo>
                  <a:cubicBezTo>
                    <a:pt x="18" y="21"/>
                    <a:pt x="35" y="40"/>
                    <a:pt x="46" y="64"/>
                  </a:cubicBezTo>
                  <a:cubicBezTo>
                    <a:pt x="28" y="72"/>
                    <a:pt x="6" y="89"/>
                    <a:pt x="5" y="111"/>
                  </a:cubicBezTo>
                  <a:cubicBezTo>
                    <a:pt x="5" y="111"/>
                    <a:pt x="5" y="112"/>
                    <a:pt x="6" y="112"/>
                  </a:cubicBezTo>
                  <a:cubicBezTo>
                    <a:pt x="14" y="121"/>
                    <a:pt x="31" y="117"/>
                    <a:pt x="38" y="109"/>
                  </a:cubicBezTo>
                  <a:cubicBezTo>
                    <a:pt x="38" y="109"/>
                    <a:pt x="38" y="109"/>
                    <a:pt x="38" y="109"/>
                  </a:cubicBezTo>
                  <a:cubicBezTo>
                    <a:pt x="41" y="114"/>
                    <a:pt x="47" y="117"/>
                    <a:pt x="53" y="114"/>
                  </a:cubicBezTo>
                  <a:cubicBezTo>
                    <a:pt x="58" y="111"/>
                    <a:pt x="64" y="106"/>
                    <a:pt x="65" y="100"/>
                  </a:cubicBezTo>
                  <a:cubicBezTo>
                    <a:pt x="70" y="103"/>
                    <a:pt x="75" y="106"/>
                    <a:pt x="81" y="104"/>
                  </a:cubicBezTo>
                  <a:cubicBezTo>
                    <a:pt x="86" y="101"/>
                    <a:pt x="89" y="96"/>
                    <a:pt x="89" y="90"/>
                  </a:cubicBezTo>
                  <a:cubicBezTo>
                    <a:pt x="95" y="93"/>
                    <a:pt x="101" y="93"/>
                    <a:pt x="106" y="89"/>
                  </a:cubicBezTo>
                  <a:cubicBezTo>
                    <a:pt x="110" y="86"/>
                    <a:pt x="111" y="79"/>
                    <a:pt x="109" y="75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1" name="Freeform 139"/>
            <p:cNvSpPr/>
            <p:nvPr/>
          </p:nvSpPr>
          <p:spPr bwMode="auto">
            <a:xfrm>
              <a:off x="3847" y="2360"/>
              <a:ext cx="311" cy="360"/>
            </a:xfrm>
            <a:custGeom>
              <a:avLst/>
              <a:gdLst>
                <a:gd name="T0" fmla="*/ 175 w 180"/>
                <a:gd name="T1" fmla="*/ 36 h 208"/>
                <a:gd name="T2" fmla="*/ 159 w 180"/>
                <a:gd name="T3" fmla="*/ 35 h 208"/>
                <a:gd name="T4" fmla="*/ 151 w 180"/>
                <a:gd name="T5" fmla="*/ 21 h 208"/>
                <a:gd name="T6" fmla="*/ 135 w 180"/>
                <a:gd name="T7" fmla="*/ 24 h 208"/>
                <a:gd name="T8" fmla="*/ 124 w 180"/>
                <a:gd name="T9" fmla="*/ 10 h 208"/>
                <a:gd name="T10" fmla="*/ 109 w 180"/>
                <a:gd name="T11" fmla="*/ 14 h 208"/>
                <a:gd name="T12" fmla="*/ 108 w 180"/>
                <a:gd name="T13" fmla="*/ 14 h 208"/>
                <a:gd name="T14" fmla="*/ 76 w 180"/>
                <a:gd name="T15" fmla="*/ 10 h 208"/>
                <a:gd name="T16" fmla="*/ 75 w 180"/>
                <a:gd name="T17" fmla="*/ 11 h 208"/>
                <a:gd name="T18" fmla="*/ 115 w 180"/>
                <a:gd name="T19" fmla="*/ 59 h 208"/>
                <a:gd name="T20" fmla="*/ 46 w 180"/>
                <a:gd name="T21" fmla="*/ 138 h 208"/>
                <a:gd name="T22" fmla="*/ 0 w 180"/>
                <a:gd name="T23" fmla="*/ 208 h 208"/>
                <a:gd name="T24" fmla="*/ 0 w 180"/>
                <a:gd name="T25" fmla="*/ 208 h 208"/>
                <a:gd name="T26" fmla="*/ 1 w 180"/>
                <a:gd name="T27" fmla="*/ 208 h 208"/>
                <a:gd name="T28" fmla="*/ 2 w 180"/>
                <a:gd name="T29" fmla="*/ 207 h 208"/>
                <a:gd name="T30" fmla="*/ 4 w 180"/>
                <a:gd name="T31" fmla="*/ 206 h 208"/>
                <a:gd name="T32" fmla="*/ 58 w 180"/>
                <a:gd name="T33" fmla="*/ 131 h 208"/>
                <a:gd name="T34" fmla="*/ 117 w 180"/>
                <a:gd name="T35" fmla="*/ 61 h 208"/>
                <a:gd name="T36" fmla="*/ 177 w 180"/>
                <a:gd name="T37" fmla="*/ 51 h 208"/>
                <a:gd name="T38" fmla="*/ 175 w 180"/>
                <a:gd name="T39" fmla="*/ 36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0" h="208">
                  <a:moveTo>
                    <a:pt x="175" y="36"/>
                  </a:moveTo>
                  <a:cubicBezTo>
                    <a:pt x="171" y="32"/>
                    <a:pt x="164" y="32"/>
                    <a:pt x="159" y="35"/>
                  </a:cubicBezTo>
                  <a:cubicBezTo>
                    <a:pt x="159" y="29"/>
                    <a:pt x="156" y="23"/>
                    <a:pt x="151" y="21"/>
                  </a:cubicBezTo>
                  <a:cubicBezTo>
                    <a:pt x="146" y="19"/>
                    <a:pt x="140" y="21"/>
                    <a:pt x="135" y="24"/>
                  </a:cubicBezTo>
                  <a:cubicBezTo>
                    <a:pt x="134" y="18"/>
                    <a:pt x="129" y="13"/>
                    <a:pt x="124" y="10"/>
                  </a:cubicBezTo>
                  <a:cubicBezTo>
                    <a:pt x="118" y="7"/>
                    <a:pt x="112" y="9"/>
                    <a:pt x="109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02" y="6"/>
                    <a:pt x="85" y="0"/>
                    <a:pt x="76" y="10"/>
                  </a:cubicBezTo>
                  <a:cubicBezTo>
                    <a:pt x="76" y="10"/>
                    <a:pt x="75" y="10"/>
                    <a:pt x="75" y="11"/>
                  </a:cubicBezTo>
                  <a:cubicBezTo>
                    <a:pt x="75" y="32"/>
                    <a:pt x="97" y="50"/>
                    <a:pt x="115" y="59"/>
                  </a:cubicBezTo>
                  <a:cubicBezTo>
                    <a:pt x="98" y="91"/>
                    <a:pt x="72" y="113"/>
                    <a:pt x="46" y="138"/>
                  </a:cubicBezTo>
                  <a:cubicBezTo>
                    <a:pt x="26" y="157"/>
                    <a:pt x="4" y="180"/>
                    <a:pt x="0" y="208"/>
                  </a:cubicBezTo>
                  <a:cubicBezTo>
                    <a:pt x="0" y="208"/>
                    <a:pt x="0" y="208"/>
                    <a:pt x="0" y="208"/>
                  </a:cubicBezTo>
                  <a:cubicBezTo>
                    <a:pt x="1" y="208"/>
                    <a:pt x="1" y="208"/>
                    <a:pt x="1" y="208"/>
                  </a:cubicBezTo>
                  <a:cubicBezTo>
                    <a:pt x="1" y="208"/>
                    <a:pt x="2" y="208"/>
                    <a:pt x="2" y="207"/>
                  </a:cubicBezTo>
                  <a:cubicBezTo>
                    <a:pt x="3" y="207"/>
                    <a:pt x="3" y="206"/>
                    <a:pt x="4" y="206"/>
                  </a:cubicBezTo>
                  <a:cubicBezTo>
                    <a:pt x="13" y="175"/>
                    <a:pt x="35" y="153"/>
                    <a:pt x="58" y="131"/>
                  </a:cubicBezTo>
                  <a:cubicBezTo>
                    <a:pt x="80" y="111"/>
                    <a:pt x="106" y="89"/>
                    <a:pt x="117" y="61"/>
                  </a:cubicBezTo>
                  <a:cubicBezTo>
                    <a:pt x="134" y="66"/>
                    <a:pt x="169" y="72"/>
                    <a:pt x="177" y="51"/>
                  </a:cubicBezTo>
                  <a:cubicBezTo>
                    <a:pt x="180" y="46"/>
                    <a:pt x="179" y="40"/>
                    <a:pt x="175" y="36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2" name="Freeform 140"/>
            <p:cNvSpPr/>
            <p:nvPr/>
          </p:nvSpPr>
          <p:spPr bwMode="auto">
            <a:xfrm>
              <a:off x="5401" y="2412"/>
              <a:ext cx="88" cy="216"/>
            </a:xfrm>
            <a:custGeom>
              <a:avLst/>
              <a:gdLst>
                <a:gd name="T0" fmla="*/ 19 w 51"/>
                <a:gd name="T1" fmla="*/ 3 h 125"/>
                <a:gd name="T2" fmla="*/ 17 w 51"/>
                <a:gd name="T3" fmla="*/ 4 h 125"/>
                <a:gd name="T4" fmla="*/ 33 w 51"/>
                <a:gd name="T5" fmla="*/ 124 h 125"/>
                <a:gd name="T6" fmla="*/ 33 w 51"/>
                <a:gd name="T7" fmla="*/ 124 h 125"/>
                <a:gd name="T8" fmla="*/ 34 w 51"/>
                <a:gd name="T9" fmla="*/ 125 h 125"/>
                <a:gd name="T10" fmla="*/ 35 w 51"/>
                <a:gd name="T11" fmla="*/ 124 h 125"/>
                <a:gd name="T12" fmla="*/ 34 w 51"/>
                <a:gd name="T13" fmla="*/ 123 h 125"/>
                <a:gd name="T14" fmla="*/ 48 w 51"/>
                <a:gd name="T15" fmla="*/ 66 h 125"/>
                <a:gd name="T16" fmla="*/ 23 w 51"/>
                <a:gd name="T17" fmla="*/ 2 h 125"/>
                <a:gd name="T18" fmla="*/ 19 w 51"/>
                <a:gd name="T19" fmla="*/ 3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" h="125">
                  <a:moveTo>
                    <a:pt x="19" y="3"/>
                  </a:moveTo>
                  <a:cubicBezTo>
                    <a:pt x="18" y="3"/>
                    <a:pt x="17" y="3"/>
                    <a:pt x="17" y="4"/>
                  </a:cubicBezTo>
                  <a:cubicBezTo>
                    <a:pt x="1" y="43"/>
                    <a:pt x="0" y="93"/>
                    <a:pt x="33" y="124"/>
                  </a:cubicBezTo>
                  <a:cubicBezTo>
                    <a:pt x="33" y="124"/>
                    <a:pt x="33" y="124"/>
                    <a:pt x="33" y="124"/>
                  </a:cubicBezTo>
                  <a:cubicBezTo>
                    <a:pt x="33" y="124"/>
                    <a:pt x="33" y="125"/>
                    <a:pt x="34" y="125"/>
                  </a:cubicBezTo>
                  <a:cubicBezTo>
                    <a:pt x="34" y="125"/>
                    <a:pt x="35" y="124"/>
                    <a:pt x="35" y="124"/>
                  </a:cubicBezTo>
                  <a:cubicBezTo>
                    <a:pt x="34" y="124"/>
                    <a:pt x="34" y="124"/>
                    <a:pt x="34" y="123"/>
                  </a:cubicBezTo>
                  <a:cubicBezTo>
                    <a:pt x="51" y="112"/>
                    <a:pt x="50" y="83"/>
                    <a:pt x="48" y="66"/>
                  </a:cubicBezTo>
                  <a:cubicBezTo>
                    <a:pt x="45" y="43"/>
                    <a:pt x="37" y="19"/>
                    <a:pt x="23" y="2"/>
                  </a:cubicBezTo>
                  <a:cubicBezTo>
                    <a:pt x="21" y="0"/>
                    <a:pt x="19" y="1"/>
                    <a:pt x="19" y="3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3" name="Freeform 141"/>
            <p:cNvSpPr/>
            <p:nvPr/>
          </p:nvSpPr>
          <p:spPr bwMode="auto">
            <a:xfrm>
              <a:off x="5344" y="2441"/>
              <a:ext cx="350" cy="334"/>
            </a:xfrm>
            <a:custGeom>
              <a:avLst/>
              <a:gdLst>
                <a:gd name="T0" fmla="*/ 181 w 203"/>
                <a:gd name="T1" fmla="*/ 65 h 193"/>
                <a:gd name="T2" fmla="*/ 176 w 203"/>
                <a:gd name="T3" fmla="*/ 40 h 193"/>
                <a:gd name="T4" fmla="*/ 151 w 203"/>
                <a:gd name="T5" fmla="*/ 32 h 193"/>
                <a:gd name="T6" fmla="*/ 118 w 203"/>
                <a:gd name="T7" fmla="*/ 21 h 193"/>
                <a:gd name="T8" fmla="*/ 121 w 203"/>
                <a:gd name="T9" fmla="*/ 47 h 193"/>
                <a:gd name="T10" fmla="*/ 131 w 203"/>
                <a:gd name="T11" fmla="*/ 70 h 193"/>
                <a:gd name="T12" fmla="*/ 62 w 203"/>
                <a:gd name="T13" fmla="*/ 110 h 193"/>
                <a:gd name="T14" fmla="*/ 47 w 203"/>
                <a:gd name="T15" fmla="*/ 124 h 193"/>
                <a:gd name="T16" fmla="*/ 46 w 203"/>
                <a:gd name="T17" fmla="*/ 126 h 193"/>
                <a:gd name="T18" fmla="*/ 1 w 203"/>
                <a:gd name="T19" fmla="*/ 174 h 193"/>
                <a:gd name="T20" fmla="*/ 2 w 203"/>
                <a:gd name="T21" fmla="*/ 175 h 193"/>
                <a:gd name="T22" fmla="*/ 26 w 203"/>
                <a:gd name="T23" fmla="*/ 154 h 193"/>
                <a:gd name="T24" fmla="*/ 46 w 203"/>
                <a:gd name="T25" fmla="*/ 131 h 193"/>
                <a:gd name="T26" fmla="*/ 89 w 203"/>
                <a:gd name="T27" fmla="*/ 176 h 193"/>
                <a:gd name="T28" fmla="*/ 152 w 203"/>
                <a:gd name="T29" fmla="*/ 188 h 193"/>
                <a:gd name="T30" fmla="*/ 152 w 203"/>
                <a:gd name="T31" fmla="*/ 185 h 193"/>
                <a:gd name="T32" fmla="*/ 111 w 203"/>
                <a:gd name="T33" fmla="*/ 136 h 193"/>
                <a:gd name="T34" fmla="*/ 54 w 203"/>
                <a:gd name="T35" fmla="*/ 123 h 193"/>
                <a:gd name="T36" fmla="*/ 57 w 203"/>
                <a:gd name="T37" fmla="*/ 120 h 193"/>
                <a:gd name="T38" fmla="*/ 94 w 203"/>
                <a:gd name="T39" fmla="*/ 92 h 193"/>
                <a:gd name="T40" fmla="*/ 133 w 203"/>
                <a:gd name="T41" fmla="*/ 73 h 193"/>
                <a:gd name="T42" fmla="*/ 133 w 203"/>
                <a:gd name="T43" fmla="*/ 73 h 193"/>
                <a:gd name="T44" fmla="*/ 134 w 203"/>
                <a:gd name="T45" fmla="*/ 74 h 193"/>
                <a:gd name="T46" fmla="*/ 187 w 203"/>
                <a:gd name="T47" fmla="*/ 95 h 193"/>
                <a:gd name="T48" fmla="*/ 181 w 203"/>
                <a:gd name="T49" fmla="*/ 65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03" h="193">
                  <a:moveTo>
                    <a:pt x="181" y="65"/>
                  </a:moveTo>
                  <a:cubicBezTo>
                    <a:pt x="183" y="57"/>
                    <a:pt x="181" y="48"/>
                    <a:pt x="176" y="40"/>
                  </a:cubicBezTo>
                  <a:cubicBezTo>
                    <a:pt x="171" y="33"/>
                    <a:pt x="160" y="28"/>
                    <a:pt x="151" y="32"/>
                  </a:cubicBezTo>
                  <a:cubicBezTo>
                    <a:pt x="147" y="19"/>
                    <a:pt x="126" y="0"/>
                    <a:pt x="118" y="21"/>
                  </a:cubicBezTo>
                  <a:cubicBezTo>
                    <a:pt x="115" y="29"/>
                    <a:pt x="118" y="40"/>
                    <a:pt x="121" y="47"/>
                  </a:cubicBezTo>
                  <a:cubicBezTo>
                    <a:pt x="123" y="55"/>
                    <a:pt x="126" y="63"/>
                    <a:pt x="131" y="70"/>
                  </a:cubicBezTo>
                  <a:cubicBezTo>
                    <a:pt x="106" y="77"/>
                    <a:pt x="81" y="93"/>
                    <a:pt x="62" y="110"/>
                  </a:cubicBezTo>
                  <a:cubicBezTo>
                    <a:pt x="56" y="115"/>
                    <a:pt x="52" y="119"/>
                    <a:pt x="47" y="124"/>
                  </a:cubicBezTo>
                  <a:cubicBezTo>
                    <a:pt x="46" y="124"/>
                    <a:pt x="46" y="125"/>
                    <a:pt x="46" y="126"/>
                  </a:cubicBezTo>
                  <a:cubicBezTo>
                    <a:pt x="31" y="142"/>
                    <a:pt x="17" y="159"/>
                    <a:pt x="1" y="174"/>
                  </a:cubicBezTo>
                  <a:cubicBezTo>
                    <a:pt x="0" y="175"/>
                    <a:pt x="1" y="176"/>
                    <a:pt x="2" y="175"/>
                  </a:cubicBezTo>
                  <a:cubicBezTo>
                    <a:pt x="11" y="170"/>
                    <a:pt x="19" y="162"/>
                    <a:pt x="26" y="154"/>
                  </a:cubicBezTo>
                  <a:cubicBezTo>
                    <a:pt x="33" y="146"/>
                    <a:pt x="39" y="138"/>
                    <a:pt x="46" y="131"/>
                  </a:cubicBezTo>
                  <a:cubicBezTo>
                    <a:pt x="52" y="151"/>
                    <a:pt x="71" y="166"/>
                    <a:pt x="89" y="176"/>
                  </a:cubicBezTo>
                  <a:cubicBezTo>
                    <a:pt x="107" y="185"/>
                    <a:pt x="132" y="193"/>
                    <a:pt x="152" y="188"/>
                  </a:cubicBezTo>
                  <a:cubicBezTo>
                    <a:pt x="154" y="187"/>
                    <a:pt x="154" y="185"/>
                    <a:pt x="152" y="185"/>
                  </a:cubicBezTo>
                  <a:cubicBezTo>
                    <a:pt x="147" y="164"/>
                    <a:pt x="128" y="146"/>
                    <a:pt x="111" y="136"/>
                  </a:cubicBezTo>
                  <a:cubicBezTo>
                    <a:pt x="96" y="127"/>
                    <a:pt x="72" y="119"/>
                    <a:pt x="54" y="123"/>
                  </a:cubicBezTo>
                  <a:cubicBezTo>
                    <a:pt x="55" y="122"/>
                    <a:pt x="56" y="121"/>
                    <a:pt x="57" y="120"/>
                  </a:cubicBezTo>
                  <a:cubicBezTo>
                    <a:pt x="68" y="109"/>
                    <a:pt x="80" y="100"/>
                    <a:pt x="94" y="92"/>
                  </a:cubicBezTo>
                  <a:cubicBezTo>
                    <a:pt x="106" y="85"/>
                    <a:pt x="120" y="80"/>
                    <a:pt x="133" y="73"/>
                  </a:cubicBezTo>
                  <a:cubicBezTo>
                    <a:pt x="133" y="73"/>
                    <a:pt x="133" y="73"/>
                    <a:pt x="133" y="73"/>
                  </a:cubicBezTo>
                  <a:cubicBezTo>
                    <a:pt x="133" y="74"/>
                    <a:pt x="134" y="74"/>
                    <a:pt x="134" y="74"/>
                  </a:cubicBezTo>
                  <a:cubicBezTo>
                    <a:pt x="148" y="88"/>
                    <a:pt x="167" y="104"/>
                    <a:pt x="187" y="95"/>
                  </a:cubicBezTo>
                  <a:cubicBezTo>
                    <a:pt x="203" y="88"/>
                    <a:pt x="193" y="70"/>
                    <a:pt x="181" y="65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145" name="文本框 5"/>
          <p:cNvSpPr txBox="1">
            <a:spLocks noChangeArrowheads="1"/>
          </p:cNvSpPr>
          <p:nvPr/>
        </p:nvSpPr>
        <p:spPr bwMode="auto">
          <a:xfrm>
            <a:off x="2210954" y="2111139"/>
            <a:ext cx="481734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3600" b="1">
                <a:solidFill>
                  <a:srgbClr val="FF7862"/>
                </a:solidFill>
                <a:latin typeface="方正兰亭黑_GBK"/>
                <a:ea typeface="方正兰亭黑_GBK"/>
              </a:rPr>
              <a:t>感谢各位专家批评指正</a:t>
            </a:r>
          </a:p>
        </p:txBody>
      </p:sp>
      <p:sp>
        <p:nvSpPr>
          <p:cNvPr id="146" name="文本框 6"/>
          <p:cNvSpPr txBox="1">
            <a:spLocks noChangeArrowheads="1"/>
          </p:cNvSpPr>
          <p:nvPr/>
        </p:nvSpPr>
        <p:spPr bwMode="auto">
          <a:xfrm>
            <a:off x="2995621" y="2688858"/>
            <a:ext cx="324800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800">
                <a:solidFill>
                  <a:srgbClr val="B28743"/>
                </a:solidFill>
                <a:latin typeface="方正兰亭黑_GBK"/>
                <a:ea typeface="方正兰亭黑_GBK"/>
              </a:rPr>
              <a:t>Thank you for your criticism</a:t>
            </a:r>
          </a:p>
        </p:txBody>
      </p:sp>
      <p:grpSp>
        <p:nvGrpSpPr>
          <p:cNvPr id="147" name="组合 11"/>
          <p:cNvGrpSpPr/>
          <p:nvPr/>
        </p:nvGrpSpPr>
        <p:grpSpPr bwMode="auto">
          <a:xfrm>
            <a:off x="3465046" y="3118133"/>
            <a:ext cx="2353731" cy="246221"/>
            <a:chOff x="2851060" y="3387879"/>
            <a:chExt cx="2353046" cy="246379"/>
          </a:xfrm>
        </p:grpSpPr>
        <p:sp>
          <p:nvSpPr>
            <p:cNvPr id="148" name="文本框 8"/>
            <p:cNvSpPr txBox="1">
              <a:spLocks noChangeArrowheads="1"/>
            </p:cNvSpPr>
            <p:nvPr/>
          </p:nvSpPr>
          <p:spPr bwMode="auto">
            <a:xfrm>
              <a:off x="2851060" y="3387879"/>
              <a:ext cx="1078829" cy="246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000">
                  <a:solidFill>
                    <a:srgbClr val="B28743"/>
                  </a:solidFill>
                  <a:latin typeface="方正兰亭黑_GBK"/>
                  <a:ea typeface="方正兰亭黑_GBK"/>
                </a:rPr>
                <a:t>答辩人：</a:t>
              </a:r>
              <a:r>
                <a:rPr lang="en-US" altLang="zh-CN" sz="1000">
                  <a:solidFill>
                    <a:srgbClr val="B28743"/>
                  </a:solidFill>
                  <a:latin typeface="方正兰亭黑_GBK"/>
                  <a:ea typeface="方正兰亭黑_GBK"/>
                </a:rPr>
                <a:t>xiazaii</a:t>
              </a:r>
              <a:endParaRPr lang="zh-CN" altLang="en-US" sz="1000" dirty="0">
                <a:solidFill>
                  <a:srgbClr val="B28743"/>
                </a:solidFill>
                <a:latin typeface="方正兰亭黑_GBK"/>
                <a:ea typeface="方正兰亭黑_GBK"/>
              </a:endParaRPr>
            </a:p>
          </p:txBody>
        </p:sp>
        <p:sp>
          <p:nvSpPr>
            <p:cNvPr id="149" name="文本框 8"/>
            <p:cNvSpPr txBox="1">
              <a:spLocks noChangeArrowheads="1"/>
            </p:cNvSpPr>
            <p:nvPr/>
          </p:nvSpPr>
          <p:spPr bwMode="auto">
            <a:xfrm>
              <a:off x="3997075" y="3387879"/>
              <a:ext cx="1207031" cy="246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000">
                  <a:solidFill>
                    <a:srgbClr val="B28743"/>
                  </a:solidFill>
                  <a:latin typeface="方正兰亭黑_GBK"/>
                  <a:ea typeface="方正兰亭黑_GBK"/>
                </a:rPr>
                <a:t>指导老师：</a:t>
              </a:r>
              <a:r>
                <a:rPr lang="en-US" altLang="zh-CN" sz="1000">
                  <a:solidFill>
                    <a:srgbClr val="B28743"/>
                  </a:solidFill>
                  <a:latin typeface="方正兰亭黑_GBK"/>
                  <a:ea typeface="方正兰亭黑_GBK"/>
                </a:rPr>
                <a:t>xiazaii</a:t>
              </a:r>
              <a:endParaRPr lang="zh-CN" altLang="en-US" sz="1000" dirty="0">
                <a:solidFill>
                  <a:srgbClr val="B28743"/>
                </a:solidFill>
                <a:latin typeface="方正兰亭黑_GBK"/>
                <a:ea typeface="方正兰亭黑_GBK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文本框 5"/>
          <p:cNvSpPr txBox="1">
            <a:spLocks noChangeArrowheads="1"/>
          </p:cNvSpPr>
          <p:nvPr/>
        </p:nvSpPr>
        <p:spPr bwMode="auto">
          <a:xfrm>
            <a:off x="211866" y="2250397"/>
            <a:ext cx="297068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600" b="1">
                <a:solidFill>
                  <a:srgbClr val="FF7862"/>
                </a:solidFill>
                <a:latin typeface="方正兰亭黑_GBK"/>
                <a:ea typeface="方正兰亭黑_GBK"/>
              </a:rPr>
              <a:t>CONTENTS</a:t>
            </a:r>
            <a:endParaRPr lang="zh-CN" altLang="en-US" sz="3600" b="1">
              <a:solidFill>
                <a:srgbClr val="FF7862"/>
              </a:solidFill>
              <a:latin typeface="方正兰亭黑_GBK"/>
              <a:ea typeface="方正兰亭黑_GBK"/>
            </a:endParaRPr>
          </a:p>
        </p:txBody>
      </p:sp>
      <p:sp>
        <p:nvSpPr>
          <p:cNvPr id="73" name="文本框 6"/>
          <p:cNvSpPr txBox="1">
            <a:spLocks noChangeArrowheads="1"/>
          </p:cNvSpPr>
          <p:nvPr/>
        </p:nvSpPr>
        <p:spPr bwMode="auto">
          <a:xfrm>
            <a:off x="287367" y="2799728"/>
            <a:ext cx="4035933" cy="819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050">
                <a:solidFill>
                  <a:srgbClr val="B28743"/>
                </a:solidFill>
                <a:latin typeface="+mn-ea"/>
                <a:ea typeface="+mn-ea"/>
              </a:rPr>
              <a:t>Lorem ipsum dolor sit amet, consectetur adipiscing elit. Donec luctus nibh sit amet sem vulputate venenatis bibendum orci pulvinar. </a:t>
            </a:r>
          </a:p>
        </p:txBody>
      </p:sp>
      <p:sp>
        <p:nvSpPr>
          <p:cNvPr id="143" name="文本框 6"/>
          <p:cNvSpPr txBox="1">
            <a:spLocks noChangeArrowheads="1"/>
          </p:cNvSpPr>
          <p:nvPr/>
        </p:nvSpPr>
        <p:spPr bwMode="auto">
          <a:xfrm>
            <a:off x="4951950" y="1438563"/>
            <a:ext cx="214033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600">
                <a:solidFill>
                  <a:srgbClr val="FF7862"/>
                </a:solidFill>
                <a:latin typeface="方正兰亭黑_GBK"/>
                <a:ea typeface="方正兰亭黑_GBK"/>
              </a:rPr>
              <a:t>01.</a:t>
            </a:r>
            <a:r>
              <a:rPr lang="zh-CN" altLang="en-US" sz="1600">
                <a:solidFill>
                  <a:srgbClr val="FF7862"/>
                </a:solidFill>
                <a:latin typeface="方正兰亭黑_GBK"/>
                <a:ea typeface="方正兰亭黑_GBK"/>
              </a:rPr>
              <a:t>选题的背景与意义</a:t>
            </a:r>
          </a:p>
        </p:txBody>
      </p:sp>
      <p:sp>
        <p:nvSpPr>
          <p:cNvPr id="144" name="文本框 12"/>
          <p:cNvSpPr txBox="1">
            <a:spLocks noChangeArrowheads="1"/>
          </p:cNvSpPr>
          <p:nvPr/>
        </p:nvSpPr>
        <p:spPr bwMode="auto">
          <a:xfrm>
            <a:off x="4951950" y="2250397"/>
            <a:ext cx="1931939" cy="338554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600">
                <a:solidFill>
                  <a:srgbClr val="FF7862"/>
                </a:solidFill>
                <a:latin typeface="方正兰亭黑_GBK"/>
                <a:ea typeface="方正兰亭黑_GBK"/>
              </a:rPr>
              <a:t>02.</a:t>
            </a:r>
            <a:r>
              <a:rPr lang="zh-CN" altLang="en-US" sz="1600">
                <a:solidFill>
                  <a:srgbClr val="FF7862"/>
                </a:solidFill>
                <a:latin typeface="方正兰亭黑_GBK"/>
                <a:ea typeface="方正兰亭黑_GBK"/>
              </a:rPr>
              <a:t>研究方法及过程</a:t>
            </a:r>
          </a:p>
        </p:txBody>
      </p:sp>
      <p:sp>
        <p:nvSpPr>
          <p:cNvPr id="145" name="文本框 14"/>
          <p:cNvSpPr txBox="1">
            <a:spLocks noChangeArrowheads="1"/>
          </p:cNvSpPr>
          <p:nvPr/>
        </p:nvSpPr>
        <p:spPr bwMode="auto">
          <a:xfrm>
            <a:off x="4951950" y="2990364"/>
            <a:ext cx="2343911" cy="338554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600">
                <a:solidFill>
                  <a:srgbClr val="FF7862"/>
                </a:solidFill>
                <a:latin typeface="方正兰亭黑_GBK"/>
                <a:ea typeface="方正兰亭黑_GBK"/>
              </a:rPr>
              <a:t>03.</a:t>
            </a:r>
            <a:r>
              <a:rPr lang="zh-CN" altLang="en-US" sz="1600">
                <a:solidFill>
                  <a:srgbClr val="FF7862"/>
                </a:solidFill>
                <a:latin typeface="方正兰亭黑_GBK"/>
                <a:ea typeface="方正兰亭黑_GBK"/>
              </a:rPr>
              <a:t>研究成果展示及应用</a:t>
            </a:r>
          </a:p>
        </p:txBody>
      </p:sp>
      <p:sp>
        <p:nvSpPr>
          <p:cNvPr id="146" name="文本框 14"/>
          <p:cNvSpPr txBox="1">
            <a:spLocks noChangeArrowheads="1"/>
          </p:cNvSpPr>
          <p:nvPr/>
        </p:nvSpPr>
        <p:spPr bwMode="auto">
          <a:xfrm>
            <a:off x="4951950" y="3712819"/>
            <a:ext cx="1319592" cy="338554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600">
                <a:solidFill>
                  <a:srgbClr val="FF7862"/>
                </a:solidFill>
                <a:latin typeface="方正兰亭黑_GBK"/>
                <a:ea typeface="方正兰亭黑_GBK"/>
              </a:rPr>
              <a:t>04.</a:t>
            </a:r>
            <a:r>
              <a:rPr lang="zh-CN" altLang="en-US" sz="1600">
                <a:solidFill>
                  <a:srgbClr val="FF7862"/>
                </a:solidFill>
                <a:latin typeface="方正兰亭黑_GBK"/>
                <a:ea typeface="方正兰亭黑_GBK"/>
              </a:rPr>
              <a:t>论文总结</a:t>
            </a:r>
          </a:p>
        </p:txBody>
      </p:sp>
    </p:spTree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文本框 5"/>
          <p:cNvSpPr txBox="1">
            <a:spLocks noChangeArrowheads="1"/>
          </p:cNvSpPr>
          <p:nvPr/>
        </p:nvSpPr>
        <p:spPr bwMode="auto">
          <a:xfrm>
            <a:off x="2738865" y="2350902"/>
            <a:ext cx="362310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800" b="1">
                <a:solidFill>
                  <a:srgbClr val="FF7862"/>
                </a:solidFill>
                <a:latin typeface="方正兰亭黑_GBK"/>
                <a:ea typeface="方正兰亭黑_GBK"/>
              </a:rPr>
              <a:t>01.</a:t>
            </a:r>
            <a:r>
              <a:rPr lang="zh-CN" altLang="en-US" sz="2800" b="1">
                <a:solidFill>
                  <a:srgbClr val="FF7862"/>
                </a:solidFill>
                <a:latin typeface="方正兰亭黑_GBK"/>
                <a:ea typeface="方正兰亭黑_GBK"/>
              </a:rPr>
              <a:t>选题的背景与意义</a:t>
            </a:r>
          </a:p>
        </p:txBody>
      </p:sp>
      <p:sp>
        <p:nvSpPr>
          <p:cNvPr id="94" name="文本框 6"/>
          <p:cNvSpPr txBox="1">
            <a:spLocks noChangeArrowheads="1"/>
          </p:cNvSpPr>
          <p:nvPr/>
        </p:nvSpPr>
        <p:spPr bwMode="auto">
          <a:xfrm>
            <a:off x="2765870" y="2823733"/>
            <a:ext cx="3489482" cy="715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900">
                <a:solidFill>
                  <a:srgbClr val="B28743"/>
                </a:solidFill>
                <a:latin typeface="+mn-ea"/>
                <a:ea typeface="+mn-ea"/>
              </a:rPr>
              <a:t>Lorem ipsum dolor sit amet, consectetur adipiscing elit. Donec luctus nibh sit amet sem vulputate venenatis bibendum orci pulvinar. 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4257537" y="3759544"/>
            <a:ext cx="628926" cy="89203"/>
            <a:chOff x="4064994" y="3738475"/>
            <a:chExt cx="987048" cy="139997"/>
          </a:xfrm>
        </p:grpSpPr>
        <p:sp>
          <p:nvSpPr>
            <p:cNvPr id="3" name="椭圆 2"/>
            <p:cNvSpPr/>
            <p:nvPr/>
          </p:nvSpPr>
          <p:spPr>
            <a:xfrm>
              <a:off x="4064994" y="3738475"/>
              <a:ext cx="139997" cy="13999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5" name="椭圆 94"/>
            <p:cNvSpPr/>
            <p:nvPr/>
          </p:nvSpPr>
          <p:spPr>
            <a:xfrm>
              <a:off x="4276757" y="3738475"/>
              <a:ext cx="139997" cy="139997"/>
            </a:xfrm>
            <a:prstGeom prst="ellipse">
              <a:avLst/>
            </a:prstGeom>
            <a:solidFill>
              <a:srgbClr val="FEC1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6" name="椭圆 95"/>
            <p:cNvSpPr/>
            <p:nvPr/>
          </p:nvSpPr>
          <p:spPr>
            <a:xfrm>
              <a:off x="4488520" y="3738475"/>
              <a:ext cx="139997" cy="139997"/>
            </a:xfrm>
            <a:prstGeom prst="ellipse">
              <a:avLst/>
            </a:prstGeom>
            <a:solidFill>
              <a:srgbClr val="B287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7" name="椭圆 96"/>
            <p:cNvSpPr/>
            <p:nvPr/>
          </p:nvSpPr>
          <p:spPr>
            <a:xfrm>
              <a:off x="4700283" y="3738475"/>
              <a:ext cx="139997" cy="139997"/>
            </a:xfrm>
            <a:prstGeom prst="ellipse">
              <a:avLst/>
            </a:prstGeom>
            <a:solidFill>
              <a:srgbClr val="21B3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8" name="椭圆 97"/>
            <p:cNvSpPr/>
            <p:nvPr/>
          </p:nvSpPr>
          <p:spPr>
            <a:xfrm>
              <a:off x="4912045" y="3738475"/>
              <a:ext cx="139997" cy="139997"/>
            </a:xfrm>
            <a:prstGeom prst="ellipse">
              <a:avLst/>
            </a:prstGeom>
            <a:solidFill>
              <a:srgbClr val="0C67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5"/>
          <p:cNvSpPr txBox="1">
            <a:spLocks noChangeArrowheads="1"/>
          </p:cNvSpPr>
          <p:nvPr/>
        </p:nvSpPr>
        <p:spPr bwMode="auto">
          <a:xfrm>
            <a:off x="3954684" y="283431"/>
            <a:ext cx="123463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200">
                <a:solidFill>
                  <a:srgbClr val="FF7862"/>
                </a:solidFill>
                <a:latin typeface="方正兰亭黑_GBK"/>
                <a:ea typeface="方正兰亭黑_GBK"/>
              </a:rPr>
              <a:t>1.1 </a:t>
            </a:r>
            <a:r>
              <a:rPr lang="zh-CN" altLang="en-US" sz="1200">
                <a:solidFill>
                  <a:srgbClr val="FF7862"/>
                </a:solidFill>
                <a:latin typeface="方正兰亭黑_GBK"/>
                <a:ea typeface="方正兰亭黑_GBK"/>
              </a:rPr>
              <a:t>选题的背景</a:t>
            </a:r>
          </a:p>
        </p:txBody>
      </p:sp>
      <p:sp>
        <p:nvSpPr>
          <p:cNvPr id="101" name="矩形 100"/>
          <p:cNvSpPr/>
          <p:nvPr/>
        </p:nvSpPr>
        <p:spPr>
          <a:xfrm>
            <a:off x="797360" y="3438584"/>
            <a:ext cx="249130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900">
                <a:solidFill>
                  <a:schemeClr val="tx1">
                    <a:lumMod val="85000"/>
                    <a:lumOff val="15000"/>
                  </a:schemeClr>
                </a:solidFill>
              </a:rPr>
              <a:t>Lorem ipsum dolor sit amet, consectetur adipiscing elit. Donec luctus nibh sit amet sem vulputate venenatis bibendum orci pulvinar. </a:t>
            </a:r>
          </a:p>
        </p:txBody>
      </p:sp>
      <p:sp>
        <p:nvSpPr>
          <p:cNvPr id="102" name="矩形 101"/>
          <p:cNvSpPr/>
          <p:nvPr/>
        </p:nvSpPr>
        <p:spPr>
          <a:xfrm>
            <a:off x="3394933" y="3438583"/>
            <a:ext cx="249130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900">
                <a:solidFill>
                  <a:schemeClr val="tx1">
                    <a:lumMod val="85000"/>
                    <a:lumOff val="15000"/>
                  </a:schemeClr>
                </a:solidFill>
              </a:rPr>
              <a:t>Lorem ipsum dolor sit amet, consectetur adipiscing elit. Donec luctus nibh sit amet sem vulputate venenatis bibendum orci pulvinar. </a:t>
            </a:r>
          </a:p>
        </p:txBody>
      </p:sp>
      <p:sp>
        <p:nvSpPr>
          <p:cNvPr id="103" name="矩形 102"/>
          <p:cNvSpPr/>
          <p:nvPr/>
        </p:nvSpPr>
        <p:spPr>
          <a:xfrm>
            <a:off x="5992506" y="3438583"/>
            <a:ext cx="249130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900">
                <a:solidFill>
                  <a:schemeClr val="tx1">
                    <a:lumMod val="85000"/>
                    <a:lumOff val="15000"/>
                  </a:schemeClr>
                </a:solidFill>
              </a:rPr>
              <a:t>Lorem ipsum dolor sit amet, consectetur adipiscing elit. Donec luctus nibh sit amet sem vulputate venenatis bibendum orci pulvinar. </a:t>
            </a:r>
          </a:p>
        </p:txBody>
      </p:sp>
      <p:sp>
        <p:nvSpPr>
          <p:cNvPr id="104" name="文本框 5"/>
          <p:cNvSpPr txBox="1">
            <a:spLocks noChangeArrowheads="1"/>
          </p:cNvSpPr>
          <p:nvPr/>
        </p:nvSpPr>
        <p:spPr bwMode="auto">
          <a:xfrm>
            <a:off x="1721589" y="3220647"/>
            <a:ext cx="65274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400">
                <a:solidFill>
                  <a:srgbClr val="FF7862"/>
                </a:solidFill>
                <a:latin typeface="方正兰亭黑_GBK"/>
                <a:ea typeface="方正兰亭黑_GBK"/>
              </a:rPr>
              <a:t>背景</a:t>
            </a:r>
            <a:r>
              <a:rPr lang="en-US" altLang="zh-CN" sz="1400">
                <a:solidFill>
                  <a:srgbClr val="FF7862"/>
                </a:solidFill>
                <a:latin typeface="方正兰亭黑_GBK"/>
                <a:ea typeface="方正兰亭黑_GBK"/>
              </a:rPr>
              <a:t>1</a:t>
            </a:r>
            <a:endParaRPr lang="zh-CN" altLang="en-US" sz="1400">
              <a:solidFill>
                <a:srgbClr val="FF7862"/>
              </a:solidFill>
              <a:latin typeface="方正兰亭黑_GBK"/>
              <a:ea typeface="方正兰亭黑_GBK"/>
            </a:endParaRPr>
          </a:p>
        </p:txBody>
      </p:sp>
      <p:sp>
        <p:nvSpPr>
          <p:cNvPr id="105" name="文本框 5"/>
          <p:cNvSpPr txBox="1">
            <a:spLocks noChangeArrowheads="1"/>
          </p:cNvSpPr>
          <p:nvPr/>
        </p:nvSpPr>
        <p:spPr bwMode="auto">
          <a:xfrm>
            <a:off x="4212088" y="3220647"/>
            <a:ext cx="65114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400">
                <a:solidFill>
                  <a:srgbClr val="FF7862"/>
                </a:solidFill>
                <a:latin typeface="方正兰亭黑_GBK"/>
                <a:ea typeface="方正兰亭黑_GBK"/>
              </a:rPr>
              <a:t>背景</a:t>
            </a:r>
            <a:r>
              <a:rPr lang="en-US" altLang="zh-CN" sz="1400">
                <a:solidFill>
                  <a:srgbClr val="FF7862"/>
                </a:solidFill>
                <a:latin typeface="方正兰亭黑_GBK"/>
                <a:ea typeface="方正兰亭黑_GBK"/>
              </a:rPr>
              <a:t>2</a:t>
            </a:r>
            <a:endParaRPr lang="zh-CN" altLang="en-US" sz="1400">
              <a:solidFill>
                <a:srgbClr val="FF7862"/>
              </a:solidFill>
              <a:latin typeface="方正兰亭黑_GBK"/>
              <a:ea typeface="方正兰亭黑_GBK"/>
            </a:endParaRPr>
          </a:p>
        </p:txBody>
      </p:sp>
      <p:sp>
        <p:nvSpPr>
          <p:cNvPr id="106" name="文本框 5"/>
          <p:cNvSpPr txBox="1">
            <a:spLocks noChangeArrowheads="1"/>
          </p:cNvSpPr>
          <p:nvPr/>
        </p:nvSpPr>
        <p:spPr bwMode="auto">
          <a:xfrm>
            <a:off x="6908438" y="3220647"/>
            <a:ext cx="65113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400">
                <a:solidFill>
                  <a:srgbClr val="FF7862"/>
                </a:solidFill>
                <a:latin typeface="方正兰亭黑_GBK"/>
                <a:ea typeface="方正兰亭黑_GBK"/>
              </a:rPr>
              <a:t>背景</a:t>
            </a:r>
            <a:r>
              <a:rPr lang="en-US" altLang="zh-CN" sz="1400">
                <a:solidFill>
                  <a:srgbClr val="FF7862"/>
                </a:solidFill>
                <a:latin typeface="方正兰亭黑_GBK"/>
                <a:ea typeface="方正兰亭黑_GBK"/>
              </a:rPr>
              <a:t>3</a:t>
            </a:r>
            <a:endParaRPr lang="zh-CN" altLang="en-US" sz="1400">
              <a:solidFill>
                <a:srgbClr val="FF7862"/>
              </a:solidFill>
              <a:latin typeface="方正兰亭黑_GBK"/>
              <a:ea typeface="方正兰亭黑_GBK"/>
            </a:endParaRPr>
          </a:p>
        </p:txBody>
      </p:sp>
      <p:pic>
        <p:nvPicPr>
          <p:cNvPr id="108" name="图片 10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0126" y="1472497"/>
            <a:ext cx="2119513" cy="1425600"/>
          </a:xfrm>
          <a:prstGeom prst="rect">
            <a:avLst/>
          </a:prstGeom>
        </p:spPr>
      </p:pic>
      <p:pic>
        <p:nvPicPr>
          <p:cNvPr id="109" name="图片 108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20" b="-6"/>
          <a:stretch>
            <a:fillRect/>
          </a:stretch>
        </p:blipFill>
        <p:spPr>
          <a:xfrm>
            <a:off x="6139311" y="1472497"/>
            <a:ext cx="2127600" cy="1425600"/>
          </a:xfrm>
          <a:prstGeom prst="rect">
            <a:avLst/>
          </a:prstGeom>
        </p:spPr>
      </p:pic>
      <p:sp>
        <p:nvSpPr>
          <p:cNvPr id="110" name="文本框 6"/>
          <p:cNvSpPr txBox="1">
            <a:spLocks noChangeArrowheads="1"/>
          </p:cNvSpPr>
          <p:nvPr/>
        </p:nvSpPr>
        <p:spPr bwMode="auto">
          <a:xfrm>
            <a:off x="2466132" y="498304"/>
            <a:ext cx="4373223" cy="44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800">
                <a:solidFill>
                  <a:srgbClr val="B28743"/>
                </a:solidFill>
                <a:latin typeface="+mn-ea"/>
                <a:ea typeface="+mn-ea"/>
              </a:rPr>
              <a:t>Lorem ipsum dolor sit amet, consectetur adipiscing elit. Donec luctus nibh sit amet sem vulputate venenatis bibendum orci pulvinar. </a:t>
            </a:r>
          </a:p>
        </p:txBody>
      </p:sp>
      <p:grpSp>
        <p:nvGrpSpPr>
          <p:cNvPr id="111" name="组合 110"/>
          <p:cNvGrpSpPr/>
          <p:nvPr/>
        </p:nvGrpSpPr>
        <p:grpSpPr>
          <a:xfrm>
            <a:off x="4257536" y="936403"/>
            <a:ext cx="628926" cy="89203"/>
            <a:chOff x="4064994" y="3738475"/>
            <a:chExt cx="987048" cy="139997"/>
          </a:xfrm>
        </p:grpSpPr>
        <p:sp>
          <p:nvSpPr>
            <p:cNvPr id="112" name="椭圆 111"/>
            <p:cNvSpPr/>
            <p:nvPr/>
          </p:nvSpPr>
          <p:spPr>
            <a:xfrm>
              <a:off x="4064994" y="3738475"/>
              <a:ext cx="139997" cy="13999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3" name="椭圆 112"/>
            <p:cNvSpPr/>
            <p:nvPr/>
          </p:nvSpPr>
          <p:spPr>
            <a:xfrm>
              <a:off x="4276757" y="3738475"/>
              <a:ext cx="139997" cy="139997"/>
            </a:xfrm>
            <a:prstGeom prst="ellipse">
              <a:avLst/>
            </a:prstGeom>
            <a:solidFill>
              <a:srgbClr val="FEC1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4" name="椭圆 113"/>
            <p:cNvSpPr/>
            <p:nvPr/>
          </p:nvSpPr>
          <p:spPr>
            <a:xfrm>
              <a:off x="4488520" y="3738475"/>
              <a:ext cx="139997" cy="139997"/>
            </a:xfrm>
            <a:prstGeom prst="ellipse">
              <a:avLst/>
            </a:prstGeom>
            <a:solidFill>
              <a:srgbClr val="B287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5" name="椭圆 114"/>
            <p:cNvSpPr/>
            <p:nvPr/>
          </p:nvSpPr>
          <p:spPr>
            <a:xfrm>
              <a:off x="4700283" y="3738475"/>
              <a:ext cx="139997" cy="139997"/>
            </a:xfrm>
            <a:prstGeom prst="ellipse">
              <a:avLst/>
            </a:prstGeom>
            <a:solidFill>
              <a:srgbClr val="21B3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6" name="椭圆 115"/>
            <p:cNvSpPr/>
            <p:nvPr/>
          </p:nvSpPr>
          <p:spPr>
            <a:xfrm>
              <a:off x="4912045" y="3738475"/>
              <a:ext cx="139997" cy="139997"/>
            </a:xfrm>
            <a:prstGeom prst="ellipse">
              <a:avLst/>
            </a:prstGeom>
            <a:solidFill>
              <a:srgbClr val="0C67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17" name="图片 116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20" b="-6"/>
          <a:stretch>
            <a:fillRect/>
          </a:stretch>
        </p:blipFill>
        <p:spPr>
          <a:xfrm>
            <a:off x="950876" y="1489528"/>
            <a:ext cx="2127600" cy="142560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825148" y="1307939"/>
            <a:ext cx="2437823" cy="3413853"/>
          </a:xfrm>
          <a:prstGeom prst="rect">
            <a:avLst/>
          </a:prstGeom>
          <a:noFill/>
          <a:ln>
            <a:solidFill>
              <a:srgbClr val="FF78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8" name="矩形 117"/>
          <p:cNvSpPr/>
          <p:nvPr/>
        </p:nvSpPr>
        <p:spPr>
          <a:xfrm>
            <a:off x="3371565" y="1307938"/>
            <a:ext cx="2437823" cy="3413853"/>
          </a:xfrm>
          <a:prstGeom prst="rect">
            <a:avLst/>
          </a:prstGeom>
          <a:noFill/>
          <a:ln>
            <a:solidFill>
              <a:srgbClr val="FEC1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9" name="矩形 118"/>
          <p:cNvSpPr/>
          <p:nvPr/>
        </p:nvSpPr>
        <p:spPr>
          <a:xfrm>
            <a:off x="5917982" y="1307937"/>
            <a:ext cx="2437823" cy="3413853"/>
          </a:xfrm>
          <a:prstGeom prst="rect">
            <a:avLst/>
          </a:prstGeom>
          <a:noFill/>
          <a:ln>
            <a:solidFill>
              <a:srgbClr val="9295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文本框 6"/>
          <p:cNvSpPr txBox="1">
            <a:spLocks noChangeArrowheads="1"/>
          </p:cNvSpPr>
          <p:nvPr/>
        </p:nvSpPr>
        <p:spPr bwMode="auto">
          <a:xfrm>
            <a:off x="2466132" y="498304"/>
            <a:ext cx="4373223" cy="44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800">
                <a:solidFill>
                  <a:srgbClr val="B28743"/>
                </a:solidFill>
                <a:latin typeface="+mn-ea"/>
                <a:ea typeface="+mn-ea"/>
              </a:rPr>
              <a:t>Lorem ipsum dolor sit amet, consectetur adipiscing elit. Donec luctus nibh sit amet sem vulputate venenatis bibendum orci pulvinar. </a:t>
            </a:r>
          </a:p>
        </p:txBody>
      </p:sp>
      <p:grpSp>
        <p:nvGrpSpPr>
          <p:cNvPr id="111" name="组合 110"/>
          <p:cNvGrpSpPr/>
          <p:nvPr/>
        </p:nvGrpSpPr>
        <p:grpSpPr>
          <a:xfrm>
            <a:off x="4257536" y="936403"/>
            <a:ext cx="628926" cy="89203"/>
            <a:chOff x="4064994" y="3738475"/>
            <a:chExt cx="987048" cy="139997"/>
          </a:xfrm>
        </p:grpSpPr>
        <p:sp>
          <p:nvSpPr>
            <p:cNvPr id="112" name="椭圆 111"/>
            <p:cNvSpPr/>
            <p:nvPr/>
          </p:nvSpPr>
          <p:spPr>
            <a:xfrm>
              <a:off x="4064994" y="3738475"/>
              <a:ext cx="139997" cy="13999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3" name="椭圆 112"/>
            <p:cNvSpPr/>
            <p:nvPr/>
          </p:nvSpPr>
          <p:spPr>
            <a:xfrm>
              <a:off x="4276757" y="3738475"/>
              <a:ext cx="139997" cy="139997"/>
            </a:xfrm>
            <a:prstGeom prst="ellipse">
              <a:avLst/>
            </a:prstGeom>
            <a:solidFill>
              <a:srgbClr val="FEC1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4" name="椭圆 113"/>
            <p:cNvSpPr/>
            <p:nvPr/>
          </p:nvSpPr>
          <p:spPr>
            <a:xfrm>
              <a:off x="4488520" y="3738475"/>
              <a:ext cx="139997" cy="139997"/>
            </a:xfrm>
            <a:prstGeom prst="ellipse">
              <a:avLst/>
            </a:prstGeom>
            <a:solidFill>
              <a:srgbClr val="B287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5" name="椭圆 114"/>
            <p:cNvSpPr/>
            <p:nvPr/>
          </p:nvSpPr>
          <p:spPr>
            <a:xfrm>
              <a:off x="4700283" y="3738475"/>
              <a:ext cx="139997" cy="139997"/>
            </a:xfrm>
            <a:prstGeom prst="ellipse">
              <a:avLst/>
            </a:prstGeom>
            <a:solidFill>
              <a:srgbClr val="21B3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6" name="椭圆 115"/>
            <p:cNvSpPr/>
            <p:nvPr/>
          </p:nvSpPr>
          <p:spPr>
            <a:xfrm>
              <a:off x="4912045" y="3738475"/>
              <a:ext cx="139997" cy="139997"/>
            </a:xfrm>
            <a:prstGeom prst="ellipse">
              <a:avLst/>
            </a:prstGeom>
            <a:solidFill>
              <a:srgbClr val="0C67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7" name="Line 55"/>
          <p:cNvSpPr>
            <a:spLocks noChangeShapeType="1"/>
          </p:cNvSpPr>
          <p:nvPr/>
        </p:nvSpPr>
        <p:spPr bwMode="auto">
          <a:xfrm>
            <a:off x="1421999" y="2884441"/>
            <a:ext cx="0" cy="482600"/>
          </a:xfrm>
          <a:prstGeom prst="line">
            <a:avLst/>
          </a:prstGeom>
          <a:noFill/>
          <a:ln w="6350">
            <a:solidFill>
              <a:sysClr val="window" lastClr="FFFFFF">
                <a:lumMod val="50000"/>
              </a:sysClr>
            </a:solidFill>
            <a:miter lim="800000"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118" name="Line 58"/>
          <p:cNvSpPr>
            <a:spLocks noChangeShapeType="1"/>
          </p:cNvSpPr>
          <p:nvPr/>
        </p:nvSpPr>
        <p:spPr bwMode="auto">
          <a:xfrm>
            <a:off x="3527024" y="2884441"/>
            <a:ext cx="0" cy="482600"/>
          </a:xfrm>
          <a:prstGeom prst="line">
            <a:avLst/>
          </a:prstGeom>
          <a:noFill/>
          <a:ln w="6350">
            <a:solidFill>
              <a:sysClr val="window" lastClr="FFFFFF">
                <a:lumMod val="50000"/>
              </a:sysClr>
            </a:solidFill>
            <a:miter lim="800000"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119" name="Line 61"/>
          <p:cNvSpPr>
            <a:spLocks noChangeShapeType="1"/>
          </p:cNvSpPr>
          <p:nvPr/>
        </p:nvSpPr>
        <p:spPr bwMode="auto">
          <a:xfrm>
            <a:off x="5565374" y="2884441"/>
            <a:ext cx="0" cy="482600"/>
          </a:xfrm>
          <a:prstGeom prst="line">
            <a:avLst/>
          </a:prstGeom>
          <a:noFill/>
          <a:ln w="6350">
            <a:solidFill>
              <a:sysClr val="window" lastClr="FFFFFF">
                <a:lumMod val="50000"/>
              </a:sysClr>
            </a:solidFill>
            <a:miter lim="800000"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120" name="Line 64"/>
          <p:cNvSpPr>
            <a:spLocks noChangeShapeType="1"/>
          </p:cNvSpPr>
          <p:nvPr/>
        </p:nvSpPr>
        <p:spPr bwMode="auto">
          <a:xfrm>
            <a:off x="7529112" y="2884441"/>
            <a:ext cx="0" cy="482600"/>
          </a:xfrm>
          <a:prstGeom prst="line">
            <a:avLst/>
          </a:prstGeom>
          <a:noFill/>
          <a:ln w="6350">
            <a:solidFill>
              <a:sysClr val="window" lastClr="FFFFFF">
                <a:lumMod val="50000"/>
              </a:sysClr>
            </a:solidFill>
            <a:miter lim="800000"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122" name="Freeform 66"/>
          <p:cNvSpPr/>
          <p:nvPr/>
        </p:nvSpPr>
        <p:spPr bwMode="auto">
          <a:xfrm>
            <a:off x="6879111" y="1315039"/>
            <a:ext cx="1360328" cy="1589404"/>
          </a:xfrm>
          <a:custGeom>
            <a:avLst/>
            <a:gdLst>
              <a:gd name="T0" fmla="*/ 526 w 586"/>
              <a:gd name="T1" fmla="*/ 0 h 685"/>
              <a:gd name="T2" fmla="*/ 467 w 586"/>
              <a:gd name="T3" fmla="*/ 119 h 685"/>
              <a:gd name="T4" fmla="*/ 490 w 586"/>
              <a:gd name="T5" fmla="*/ 119 h 685"/>
              <a:gd name="T6" fmla="*/ 490 w 586"/>
              <a:gd name="T7" fmla="*/ 403 h 685"/>
              <a:gd name="T8" fmla="*/ 281 w 586"/>
              <a:gd name="T9" fmla="*/ 613 h 685"/>
              <a:gd name="T10" fmla="*/ 72 w 586"/>
              <a:gd name="T11" fmla="*/ 403 h 685"/>
              <a:gd name="T12" fmla="*/ 0 w 586"/>
              <a:gd name="T13" fmla="*/ 403 h 685"/>
              <a:gd name="T14" fmla="*/ 281 w 586"/>
              <a:gd name="T15" fmla="*/ 685 h 685"/>
              <a:gd name="T16" fmla="*/ 562 w 586"/>
              <a:gd name="T17" fmla="*/ 403 h 685"/>
              <a:gd name="T18" fmla="*/ 562 w 586"/>
              <a:gd name="T19" fmla="*/ 119 h 685"/>
              <a:gd name="T20" fmla="*/ 586 w 586"/>
              <a:gd name="T21" fmla="*/ 119 h 685"/>
              <a:gd name="T22" fmla="*/ 526 w 586"/>
              <a:gd name="T23" fmla="*/ 0 h 6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586" h="685">
                <a:moveTo>
                  <a:pt x="526" y="0"/>
                </a:moveTo>
                <a:cubicBezTo>
                  <a:pt x="467" y="119"/>
                  <a:pt x="467" y="119"/>
                  <a:pt x="467" y="119"/>
                </a:cubicBezTo>
                <a:cubicBezTo>
                  <a:pt x="490" y="119"/>
                  <a:pt x="490" y="119"/>
                  <a:pt x="490" y="119"/>
                </a:cubicBezTo>
                <a:cubicBezTo>
                  <a:pt x="490" y="403"/>
                  <a:pt x="490" y="403"/>
                  <a:pt x="490" y="403"/>
                </a:cubicBezTo>
                <a:cubicBezTo>
                  <a:pt x="490" y="519"/>
                  <a:pt x="397" y="613"/>
                  <a:pt x="281" y="613"/>
                </a:cubicBezTo>
                <a:cubicBezTo>
                  <a:pt x="165" y="613"/>
                  <a:pt x="72" y="519"/>
                  <a:pt x="72" y="403"/>
                </a:cubicBezTo>
                <a:cubicBezTo>
                  <a:pt x="0" y="403"/>
                  <a:pt x="0" y="403"/>
                  <a:pt x="0" y="403"/>
                </a:cubicBezTo>
                <a:cubicBezTo>
                  <a:pt x="0" y="559"/>
                  <a:pt x="126" y="685"/>
                  <a:pt x="281" y="685"/>
                </a:cubicBezTo>
                <a:cubicBezTo>
                  <a:pt x="436" y="685"/>
                  <a:pt x="562" y="559"/>
                  <a:pt x="562" y="403"/>
                </a:cubicBezTo>
                <a:cubicBezTo>
                  <a:pt x="562" y="119"/>
                  <a:pt x="562" y="119"/>
                  <a:pt x="562" y="119"/>
                </a:cubicBezTo>
                <a:cubicBezTo>
                  <a:pt x="586" y="119"/>
                  <a:pt x="586" y="119"/>
                  <a:pt x="586" y="119"/>
                </a:cubicBezTo>
                <a:lnTo>
                  <a:pt x="526" y="0"/>
                </a:lnTo>
                <a:close/>
              </a:path>
            </a:pathLst>
          </a:custGeom>
          <a:solidFill>
            <a:srgbClr val="92951D"/>
          </a:solidFill>
          <a:ln>
            <a:noFill/>
          </a:ln>
        </p:spPr>
        <p:txBody>
          <a:bodyPr/>
          <a:lstStyle/>
          <a:p>
            <a:pPr defTabSz="914400"/>
            <a:endParaRPr lang="zh-CN" altLang="en-US" sz="1800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125" name="Freeform 57"/>
          <p:cNvSpPr/>
          <p:nvPr/>
        </p:nvSpPr>
        <p:spPr bwMode="auto">
          <a:xfrm>
            <a:off x="773586" y="1315039"/>
            <a:ext cx="1360328" cy="1589404"/>
          </a:xfrm>
          <a:custGeom>
            <a:avLst/>
            <a:gdLst>
              <a:gd name="T0" fmla="*/ 526 w 586"/>
              <a:gd name="T1" fmla="*/ 0 h 685"/>
              <a:gd name="T2" fmla="*/ 467 w 586"/>
              <a:gd name="T3" fmla="*/ 119 h 685"/>
              <a:gd name="T4" fmla="*/ 490 w 586"/>
              <a:gd name="T5" fmla="*/ 119 h 685"/>
              <a:gd name="T6" fmla="*/ 490 w 586"/>
              <a:gd name="T7" fmla="*/ 403 h 685"/>
              <a:gd name="T8" fmla="*/ 281 w 586"/>
              <a:gd name="T9" fmla="*/ 613 h 685"/>
              <a:gd name="T10" fmla="*/ 72 w 586"/>
              <a:gd name="T11" fmla="*/ 403 h 685"/>
              <a:gd name="T12" fmla="*/ 0 w 586"/>
              <a:gd name="T13" fmla="*/ 403 h 685"/>
              <a:gd name="T14" fmla="*/ 281 w 586"/>
              <a:gd name="T15" fmla="*/ 685 h 685"/>
              <a:gd name="T16" fmla="*/ 562 w 586"/>
              <a:gd name="T17" fmla="*/ 403 h 685"/>
              <a:gd name="T18" fmla="*/ 562 w 586"/>
              <a:gd name="T19" fmla="*/ 119 h 685"/>
              <a:gd name="T20" fmla="*/ 586 w 586"/>
              <a:gd name="T21" fmla="*/ 119 h 685"/>
              <a:gd name="T22" fmla="*/ 526 w 586"/>
              <a:gd name="T23" fmla="*/ 0 h 6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586" h="685">
                <a:moveTo>
                  <a:pt x="526" y="0"/>
                </a:moveTo>
                <a:cubicBezTo>
                  <a:pt x="467" y="119"/>
                  <a:pt x="467" y="119"/>
                  <a:pt x="467" y="119"/>
                </a:cubicBezTo>
                <a:cubicBezTo>
                  <a:pt x="490" y="119"/>
                  <a:pt x="490" y="119"/>
                  <a:pt x="490" y="119"/>
                </a:cubicBezTo>
                <a:cubicBezTo>
                  <a:pt x="490" y="403"/>
                  <a:pt x="490" y="403"/>
                  <a:pt x="490" y="403"/>
                </a:cubicBezTo>
                <a:cubicBezTo>
                  <a:pt x="490" y="519"/>
                  <a:pt x="397" y="613"/>
                  <a:pt x="281" y="613"/>
                </a:cubicBezTo>
                <a:cubicBezTo>
                  <a:pt x="165" y="613"/>
                  <a:pt x="72" y="519"/>
                  <a:pt x="72" y="403"/>
                </a:cubicBezTo>
                <a:cubicBezTo>
                  <a:pt x="0" y="403"/>
                  <a:pt x="0" y="403"/>
                  <a:pt x="0" y="403"/>
                </a:cubicBezTo>
                <a:cubicBezTo>
                  <a:pt x="0" y="559"/>
                  <a:pt x="126" y="685"/>
                  <a:pt x="281" y="685"/>
                </a:cubicBezTo>
                <a:cubicBezTo>
                  <a:pt x="436" y="685"/>
                  <a:pt x="562" y="559"/>
                  <a:pt x="562" y="403"/>
                </a:cubicBezTo>
                <a:cubicBezTo>
                  <a:pt x="562" y="119"/>
                  <a:pt x="562" y="119"/>
                  <a:pt x="562" y="119"/>
                </a:cubicBezTo>
                <a:cubicBezTo>
                  <a:pt x="586" y="119"/>
                  <a:pt x="586" y="119"/>
                  <a:pt x="586" y="119"/>
                </a:cubicBezTo>
                <a:lnTo>
                  <a:pt x="526" y="0"/>
                </a:lnTo>
                <a:close/>
              </a:path>
            </a:pathLst>
          </a:custGeom>
          <a:solidFill>
            <a:srgbClr val="FF7862"/>
          </a:solidFill>
          <a:ln>
            <a:noFill/>
          </a:ln>
        </p:spPr>
        <p:txBody>
          <a:bodyPr/>
          <a:lstStyle/>
          <a:p>
            <a:pPr defTabSz="914400"/>
            <a:endParaRPr lang="zh-CN" altLang="en-US" sz="1800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130" name="Freeform 63"/>
          <p:cNvSpPr/>
          <p:nvPr/>
        </p:nvSpPr>
        <p:spPr bwMode="auto">
          <a:xfrm>
            <a:off x="4916961" y="1315039"/>
            <a:ext cx="1360328" cy="1589404"/>
          </a:xfrm>
          <a:custGeom>
            <a:avLst/>
            <a:gdLst>
              <a:gd name="T0" fmla="*/ 526 w 586"/>
              <a:gd name="T1" fmla="*/ 0 h 685"/>
              <a:gd name="T2" fmla="*/ 467 w 586"/>
              <a:gd name="T3" fmla="*/ 119 h 685"/>
              <a:gd name="T4" fmla="*/ 490 w 586"/>
              <a:gd name="T5" fmla="*/ 119 h 685"/>
              <a:gd name="T6" fmla="*/ 490 w 586"/>
              <a:gd name="T7" fmla="*/ 403 h 685"/>
              <a:gd name="T8" fmla="*/ 281 w 586"/>
              <a:gd name="T9" fmla="*/ 613 h 685"/>
              <a:gd name="T10" fmla="*/ 72 w 586"/>
              <a:gd name="T11" fmla="*/ 403 h 685"/>
              <a:gd name="T12" fmla="*/ 0 w 586"/>
              <a:gd name="T13" fmla="*/ 403 h 685"/>
              <a:gd name="T14" fmla="*/ 281 w 586"/>
              <a:gd name="T15" fmla="*/ 685 h 685"/>
              <a:gd name="T16" fmla="*/ 562 w 586"/>
              <a:gd name="T17" fmla="*/ 403 h 685"/>
              <a:gd name="T18" fmla="*/ 562 w 586"/>
              <a:gd name="T19" fmla="*/ 119 h 685"/>
              <a:gd name="T20" fmla="*/ 586 w 586"/>
              <a:gd name="T21" fmla="*/ 119 h 685"/>
              <a:gd name="T22" fmla="*/ 526 w 586"/>
              <a:gd name="T23" fmla="*/ 0 h 6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586" h="685">
                <a:moveTo>
                  <a:pt x="526" y="0"/>
                </a:moveTo>
                <a:cubicBezTo>
                  <a:pt x="467" y="119"/>
                  <a:pt x="467" y="119"/>
                  <a:pt x="467" y="119"/>
                </a:cubicBezTo>
                <a:cubicBezTo>
                  <a:pt x="490" y="119"/>
                  <a:pt x="490" y="119"/>
                  <a:pt x="490" y="119"/>
                </a:cubicBezTo>
                <a:cubicBezTo>
                  <a:pt x="490" y="403"/>
                  <a:pt x="490" y="403"/>
                  <a:pt x="490" y="403"/>
                </a:cubicBezTo>
                <a:cubicBezTo>
                  <a:pt x="490" y="519"/>
                  <a:pt x="397" y="613"/>
                  <a:pt x="281" y="613"/>
                </a:cubicBezTo>
                <a:cubicBezTo>
                  <a:pt x="165" y="613"/>
                  <a:pt x="72" y="519"/>
                  <a:pt x="72" y="403"/>
                </a:cubicBezTo>
                <a:cubicBezTo>
                  <a:pt x="0" y="403"/>
                  <a:pt x="0" y="403"/>
                  <a:pt x="0" y="403"/>
                </a:cubicBezTo>
                <a:cubicBezTo>
                  <a:pt x="0" y="559"/>
                  <a:pt x="126" y="685"/>
                  <a:pt x="281" y="685"/>
                </a:cubicBezTo>
                <a:cubicBezTo>
                  <a:pt x="436" y="685"/>
                  <a:pt x="562" y="559"/>
                  <a:pt x="562" y="403"/>
                </a:cubicBezTo>
                <a:cubicBezTo>
                  <a:pt x="562" y="119"/>
                  <a:pt x="562" y="119"/>
                  <a:pt x="562" y="119"/>
                </a:cubicBezTo>
                <a:cubicBezTo>
                  <a:pt x="586" y="119"/>
                  <a:pt x="586" y="119"/>
                  <a:pt x="586" y="119"/>
                </a:cubicBezTo>
                <a:lnTo>
                  <a:pt x="526" y="0"/>
                </a:lnTo>
                <a:close/>
              </a:path>
            </a:pathLst>
          </a:custGeom>
          <a:solidFill>
            <a:srgbClr val="B28743"/>
          </a:solidFill>
          <a:ln>
            <a:noFill/>
          </a:ln>
        </p:spPr>
        <p:txBody>
          <a:bodyPr/>
          <a:lstStyle/>
          <a:p>
            <a:pPr defTabSz="914400"/>
            <a:endParaRPr lang="zh-CN" altLang="en-US" sz="1800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140" name="Freeform 60"/>
          <p:cNvSpPr/>
          <p:nvPr/>
        </p:nvSpPr>
        <p:spPr bwMode="auto">
          <a:xfrm>
            <a:off x="2878611" y="1315039"/>
            <a:ext cx="1360328" cy="1589404"/>
          </a:xfrm>
          <a:custGeom>
            <a:avLst/>
            <a:gdLst>
              <a:gd name="T0" fmla="*/ 526 w 586"/>
              <a:gd name="T1" fmla="*/ 0 h 685"/>
              <a:gd name="T2" fmla="*/ 467 w 586"/>
              <a:gd name="T3" fmla="*/ 119 h 685"/>
              <a:gd name="T4" fmla="*/ 490 w 586"/>
              <a:gd name="T5" fmla="*/ 119 h 685"/>
              <a:gd name="T6" fmla="*/ 490 w 586"/>
              <a:gd name="T7" fmla="*/ 403 h 685"/>
              <a:gd name="T8" fmla="*/ 281 w 586"/>
              <a:gd name="T9" fmla="*/ 613 h 685"/>
              <a:gd name="T10" fmla="*/ 72 w 586"/>
              <a:gd name="T11" fmla="*/ 403 h 685"/>
              <a:gd name="T12" fmla="*/ 0 w 586"/>
              <a:gd name="T13" fmla="*/ 403 h 685"/>
              <a:gd name="T14" fmla="*/ 281 w 586"/>
              <a:gd name="T15" fmla="*/ 685 h 685"/>
              <a:gd name="T16" fmla="*/ 562 w 586"/>
              <a:gd name="T17" fmla="*/ 403 h 685"/>
              <a:gd name="T18" fmla="*/ 562 w 586"/>
              <a:gd name="T19" fmla="*/ 119 h 685"/>
              <a:gd name="T20" fmla="*/ 586 w 586"/>
              <a:gd name="T21" fmla="*/ 119 h 685"/>
              <a:gd name="T22" fmla="*/ 526 w 586"/>
              <a:gd name="T23" fmla="*/ 0 h 6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586" h="685">
                <a:moveTo>
                  <a:pt x="526" y="0"/>
                </a:moveTo>
                <a:cubicBezTo>
                  <a:pt x="467" y="119"/>
                  <a:pt x="467" y="119"/>
                  <a:pt x="467" y="119"/>
                </a:cubicBezTo>
                <a:cubicBezTo>
                  <a:pt x="490" y="119"/>
                  <a:pt x="490" y="119"/>
                  <a:pt x="490" y="119"/>
                </a:cubicBezTo>
                <a:cubicBezTo>
                  <a:pt x="490" y="403"/>
                  <a:pt x="490" y="403"/>
                  <a:pt x="490" y="403"/>
                </a:cubicBezTo>
                <a:cubicBezTo>
                  <a:pt x="490" y="519"/>
                  <a:pt x="397" y="613"/>
                  <a:pt x="281" y="613"/>
                </a:cubicBezTo>
                <a:cubicBezTo>
                  <a:pt x="165" y="613"/>
                  <a:pt x="72" y="519"/>
                  <a:pt x="72" y="403"/>
                </a:cubicBezTo>
                <a:cubicBezTo>
                  <a:pt x="0" y="403"/>
                  <a:pt x="0" y="403"/>
                  <a:pt x="0" y="403"/>
                </a:cubicBezTo>
                <a:cubicBezTo>
                  <a:pt x="0" y="559"/>
                  <a:pt x="126" y="685"/>
                  <a:pt x="281" y="685"/>
                </a:cubicBezTo>
                <a:cubicBezTo>
                  <a:pt x="436" y="685"/>
                  <a:pt x="562" y="559"/>
                  <a:pt x="562" y="403"/>
                </a:cubicBezTo>
                <a:cubicBezTo>
                  <a:pt x="562" y="119"/>
                  <a:pt x="562" y="119"/>
                  <a:pt x="562" y="119"/>
                </a:cubicBezTo>
                <a:cubicBezTo>
                  <a:pt x="586" y="119"/>
                  <a:pt x="586" y="119"/>
                  <a:pt x="586" y="119"/>
                </a:cubicBezTo>
                <a:lnTo>
                  <a:pt x="526" y="0"/>
                </a:lnTo>
                <a:close/>
              </a:path>
            </a:pathLst>
          </a:custGeom>
          <a:solidFill>
            <a:srgbClr val="FEC160"/>
          </a:solidFill>
          <a:ln>
            <a:noFill/>
          </a:ln>
        </p:spPr>
        <p:txBody>
          <a:bodyPr/>
          <a:lstStyle/>
          <a:p>
            <a:pPr defTabSz="914400"/>
            <a:endParaRPr lang="zh-CN" altLang="en-US" sz="1800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142" name="矩形 141"/>
          <p:cNvSpPr/>
          <p:nvPr/>
        </p:nvSpPr>
        <p:spPr>
          <a:xfrm>
            <a:off x="391215" y="3723706"/>
            <a:ext cx="200331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900">
                <a:solidFill>
                  <a:schemeClr val="tx1">
                    <a:lumMod val="85000"/>
                    <a:lumOff val="15000"/>
                  </a:schemeClr>
                </a:solidFill>
              </a:rPr>
              <a:t>Lorem ipsum dolor sit amet, consectetur adipiscing elit. Donec luctus nibh sit amet sem vulputate venenatis bibendum orci pulvinar. </a:t>
            </a:r>
          </a:p>
        </p:txBody>
      </p:sp>
      <p:sp>
        <p:nvSpPr>
          <p:cNvPr id="143" name="矩形 142"/>
          <p:cNvSpPr/>
          <p:nvPr/>
        </p:nvSpPr>
        <p:spPr>
          <a:xfrm>
            <a:off x="2466132" y="3723706"/>
            <a:ext cx="200331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900">
                <a:solidFill>
                  <a:schemeClr val="tx1">
                    <a:lumMod val="85000"/>
                    <a:lumOff val="15000"/>
                  </a:schemeClr>
                </a:solidFill>
              </a:rPr>
              <a:t>Lorem ipsum dolor sit amet, consectetur adipiscing elit. Donec luctus nibh sit amet sem vulputate venenatis bibendum orci pulvinar. </a:t>
            </a:r>
          </a:p>
        </p:txBody>
      </p:sp>
      <p:sp>
        <p:nvSpPr>
          <p:cNvPr id="144" name="矩形 143"/>
          <p:cNvSpPr/>
          <p:nvPr/>
        </p:nvSpPr>
        <p:spPr>
          <a:xfrm>
            <a:off x="4541049" y="3723706"/>
            <a:ext cx="200331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900">
                <a:solidFill>
                  <a:schemeClr val="tx1">
                    <a:lumMod val="85000"/>
                    <a:lumOff val="15000"/>
                  </a:schemeClr>
                </a:solidFill>
              </a:rPr>
              <a:t>Lorem ipsum dolor sit amet, consectetur adipiscing elit. Donec luctus nibh sit amet sem vulputate venenatis bibendum orci pulvinar. </a:t>
            </a:r>
          </a:p>
        </p:txBody>
      </p:sp>
      <p:sp>
        <p:nvSpPr>
          <p:cNvPr id="145" name="矩形 144"/>
          <p:cNvSpPr/>
          <p:nvPr/>
        </p:nvSpPr>
        <p:spPr>
          <a:xfrm>
            <a:off x="6615967" y="3723706"/>
            <a:ext cx="200331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900">
                <a:solidFill>
                  <a:schemeClr val="tx1">
                    <a:lumMod val="85000"/>
                    <a:lumOff val="15000"/>
                  </a:schemeClr>
                </a:solidFill>
              </a:rPr>
              <a:t>Lorem ipsum dolor sit amet, consectetur adipiscing elit. Donec luctus nibh sit amet sem vulputate venenatis bibendum orci pulvinar. </a:t>
            </a:r>
          </a:p>
        </p:txBody>
      </p:sp>
      <p:sp>
        <p:nvSpPr>
          <p:cNvPr id="146" name="文本框 5"/>
          <p:cNvSpPr txBox="1">
            <a:spLocks noChangeArrowheads="1"/>
          </p:cNvSpPr>
          <p:nvPr/>
        </p:nvSpPr>
        <p:spPr bwMode="auto">
          <a:xfrm>
            <a:off x="1066499" y="3447516"/>
            <a:ext cx="65274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400">
                <a:solidFill>
                  <a:srgbClr val="FF7862"/>
                </a:solidFill>
                <a:latin typeface="方正兰亭黑_GBK"/>
                <a:ea typeface="方正兰亭黑_GBK"/>
              </a:rPr>
              <a:t>意义</a:t>
            </a:r>
            <a:r>
              <a:rPr lang="en-US" altLang="zh-CN" sz="1400">
                <a:solidFill>
                  <a:srgbClr val="FF7862"/>
                </a:solidFill>
                <a:latin typeface="方正兰亭黑_GBK"/>
                <a:ea typeface="方正兰亭黑_GBK"/>
              </a:rPr>
              <a:t>1</a:t>
            </a:r>
            <a:endParaRPr lang="zh-CN" altLang="en-US" sz="1400">
              <a:solidFill>
                <a:srgbClr val="FF7862"/>
              </a:solidFill>
              <a:latin typeface="方正兰亭黑_GBK"/>
              <a:ea typeface="方正兰亭黑_GBK"/>
            </a:endParaRPr>
          </a:p>
        </p:txBody>
      </p:sp>
      <p:sp>
        <p:nvSpPr>
          <p:cNvPr id="147" name="文本框 5"/>
          <p:cNvSpPr txBox="1">
            <a:spLocks noChangeArrowheads="1"/>
          </p:cNvSpPr>
          <p:nvPr/>
        </p:nvSpPr>
        <p:spPr bwMode="auto">
          <a:xfrm>
            <a:off x="3201454" y="3426231"/>
            <a:ext cx="65114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400">
                <a:solidFill>
                  <a:schemeClr val="accent4"/>
                </a:solidFill>
                <a:latin typeface="方正兰亭黑_GBK"/>
                <a:ea typeface="方正兰亭黑_GBK"/>
              </a:rPr>
              <a:t>意义</a:t>
            </a:r>
            <a:r>
              <a:rPr lang="en-US" altLang="zh-CN" sz="1400">
                <a:solidFill>
                  <a:schemeClr val="accent4"/>
                </a:solidFill>
                <a:latin typeface="方正兰亭黑_GBK"/>
                <a:ea typeface="方正兰亭黑_GBK"/>
              </a:rPr>
              <a:t>2</a:t>
            </a:r>
            <a:endParaRPr lang="zh-CN" altLang="en-US" sz="1400">
              <a:solidFill>
                <a:schemeClr val="accent4"/>
              </a:solidFill>
              <a:latin typeface="方正兰亭黑_GBK"/>
              <a:ea typeface="方正兰亭黑_GBK"/>
            </a:endParaRPr>
          </a:p>
        </p:txBody>
      </p:sp>
      <p:sp>
        <p:nvSpPr>
          <p:cNvPr id="148" name="文本框 5"/>
          <p:cNvSpPr txBox="1">
            <a:spLocks noChangeArrowheads="1"/>
          </p:cNvSpPr>
          <p:nvPr/>
        </p:nvSpPr>
        <p:spPr bwMode="auto">
          <a:xfrm>
            <a:off x="5204767" y="3466718"/>
            <a:ext cx="65114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400">
                <a:solidFill>
                  <a:srgbClr val="B28743"/>
                </a:solidFill>
                <a:latin typeface="方正兰亭黑_GBK"/>
                <a:ea typeface="方正兰亭黑_GBK"/>
              </a:rPr>
              <a:t>意义</a:t>
            </a:r>
            <a:r>
              <a:rPr lang="en-US" altLang="zh-CN" sz="1400">
                <a:solidFill>
                  <a:srgbClr val="B28743"/>
                </a:solidFill>
                <a:latin typeface="方正兰亭黑_GBK"/>
                <a:ea typeface="方正兰亭黑_GBK"/>
              </a:rPr>
              <a:t>3</a:t>
            </a:r>
            <a:endParaRPr lang="zh-CN" altLang="en-US" sz="1400">
              <a:solidFill>
                <a:srgbClr val="B28743"/>
              </a:solidFill>
              <a:latin typeface="方正兰亭黑_GBK"/>
              <a:ea typeface="方正兰亭黑_GBK"/>
            </a:endParaRPr>
          </a:p>
        </p:txBody>
      </p:sp>
      <p:sp>
        <p:nvSpPr>
          <p:cNvPr id="149" name="文本框 5"/>
          <p:cNvSpPr txBox="1">
            <a:spLocks noChangeArrowheads="1"/>
          </p:cNvSpPr>
          <p:nvPr/>
        </p:nvSpPr>
        <p:spPr bwMode="auto">
          <a:xfrm>
            <a:off x="7203542" y="3466718"/>
            <a:ext cx="65114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400">
                <a:solidFill>
                  <a:srgbClr val="21B37A"/>
                </a:solidFill>
                <a:latin typeface="方正兰亭黑_GBK"/>
                <a:ea typeface="方正兰亭黑_GBK"/>
              </a:rPr>
              <a:t>意义</a:t>
            </a:r>
            <a:r>
              <a:rPr lang="en-US" altLang="zh-CN" sz="1400">
                <a:solidFill>
                  <a:srgbClr val="21B37A"/>
                </a:solidFill>
                <a:latin typeface="方正兰亭黑_GBK"/>
                <a:ea typeface="方正兰亭黑_GBK"/>
              </a:rPr>
              <a:t>4</a:t>
            </a:r>
            <a:endParaRPr lang="zh-CN" altLang="en-US" sz="1400">
              <a:solidFill>
                <a:srgbClr val="21B37A"/>
              </a:solidFill>
              <a:latin typeface="方正兰亭黑_GBK"/>
              <a:ea typeface="方正兰亭黑_GBK"/>
            </a:endParaRPr>
          </a:p>
        </p:txBody>
      </p:sp>
      <p:sp>
        <p:nvSpPr>
          <p:cNvPr id="150" name="文本框 5"/>
          <p:cNvSpPr txBox="1">
            <a:spLocks noChangeArrowheads="1"/>
          </p:cNvSpPr>
          <p:nvPr/>
        </p:nvSpPr>
        <p:spPr bwMode="auto">
          <a:xfrm>
            <a:off x="3954684" y="283431"/>
            <a:ext cx="123463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200">
                <a:solidFill>
                  <a:srgbClr val="FF7862"/>
                </a:solidFill>
                <a:latin typeface="方正兰亭黑_GBK"/>
                <a:ea typeface="方正兰亭黑_GBK"/>
              </a:rPr>
              <a:t>1.2 </a:t>
            </a:r>
            <a:r>
              <a:rPr lang="zh-CN" altLang="en-US" sz="1200">
                <a:solidFill>
                  <a:srgbClr val="FF7862"/>
                </a:solidFill>
                <a:latin typeface="方正兰亭黑_GBK"/>
                <a:ea typeface="方正兰亭黑_GBK"/>
              </a:rPr>
              <a:t>选题的意义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3114759" y="1836827"/>
            <a:ext cx="831469" cy="828639"/>
            <a:chOff x="3114759" y="1836827"/>
            <a:chExt cx="831469" cy="828639"/>
          </a:xfrm>
        </p:grpSpPr>
        <p:sp>
          <p:nvSpPr>
            <p:cNvPr id="139" name="Oval 59"/>
            <p:cNvSpPr>
              <a:spLocks noChangeArrowheads="1"/>
            </p:cNvSpPr>
            <p:nvPr/>
          </p:nvSpPr>
          <p:spPr bwMode="auto">
            <a:xfrm>
              <a:off x="3114759" y="1836827"/>
              <a:ext cx="831469" cy="828639"/>
            </a:xfrm>
            <a:prstGeom prst="ellipse">
              <a:avLst/>
            </a:prstGeom>
            <a:solidFill>
              <a:srgbClr val="FEC160"/>
            </a:solidFill>
            <a:ln>
              <a:noFill/>
            </a:ln>
          </p:spPr>
          <p:txBody>
            <a:bodyPr/>
            <a:lstStyle/>
            <a:p>
              <a:pPr defTabSz="914400"/>
              <a:endParaRPr lang="zh-CN" altLang="en-US" sz="180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30" name="AutoShape 4"/>
            <p:cNvSpPr/>
            <p:nvPr/>
          </p:nvSpPr>
          <p:spPr bwMode="auto">
            <a:xfrm>
              <a:off x="3353192" y="2076521"/>
              <a:ext cx="347663" cy="34925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7428" y="17466"/>
                  </a:moveTo>
                  <a:cubicBezTo>
                    <a:pt x="16669" y="16923"/>
                    <a:pt x="15846" y="16465"/>
                    <a:pt x="14963" y="16121"/>
                  </a:cubicBezTo>
                  <a:cubicBezTo>
                    <a:pt x="15595" y="14609"/>
                    <a:pt x="15967" y="12928"/>
                    <a:pt x="16010" y="11148"/>
                  </a:cubicBezTo>
                  <a:lnTo>
                    <a:pt x="20188" y="11148"/>
                  </a:lnTo>
                  <a:cubicBezTo>
                    <a:pt x="20097" y="13612"/>
                    <a:pt x="19065" y="15838"/>
                    <a:pt x="17428" y="17466"/>
                  </a:cubicBezTo>
                  <a:moveTo>
                    <a:pt x="1411" y="11148"/>
                  </a:moveTo>
                  <a:lnTo>
                    <a:pt x="5589" y="11148"/>
                  </a:lnTo>
                  <a:cubicBezTo>
                    <a:pt x="5632" y="12928"/>
                    <a:pt x="6004" y="14609"/>
                    <a:pt x="6636" y="16121"/>
                  </a:cubicBezTo>
                  <a:cubicBezTo>
                    <a:pt x="5753" y="16465"/>
                    <a:pt x="4931" y="16923"/>
                    <a:pt x="4171" y="17466"/>
                  </a:cubicBezTo>
                  <a:cubicBezTo>
                    <a:pt x="2534" y="15838"/>
                    <a:pt x="1502" y="13612"/>
                    <a:pt x="1411" y="11148"/>
                  </a:cubicBezTo>
                  <a:moveTo>
                    <a:pt x="3785" y="4553"/>
                  </a:moveTo>
                  <a:cubicBezTo>
                    <a:pt x="4579" y="5170"/>
                    <a:pt x="5448" y="5691"/>
                    <a:pt x="6388" y="6084"/>
                  </a:cubicBezTo>
                  <a:cubicBezTo>
                    <a:pt x="5901" y="7433"/>
                    <a:pt x="5627" y="8908"/>
                    <a:pt x="5589" y="10451"/>
                  </a:cubicBezTo>
                  <a:lnTo>
                    <a:pt x="1411" y="10451"/>
                  </a:lnTo>
                  <a:cubicBezTo>
                    <a:pt x="1494" y="8190"/>
                    <a:pt x="2376" y="6135"/>
                    <a:pt x="3785" y="4553"/>
                  </a:cubicBezTo>
                  <a:moveTo>
                    <a:pt x="11148" y="10451"/>
                  </a:moveTo>
                  <a:lnTo>
                    <a:pt x="11148" y="6950"/>
                  </a:lnTo>
                  <a:cubicBezTo>
                    <a:pt x="12339" y="6913"/>
                    <a:pt x="13484" y="6696"/>
                    <a:pt x="14558" y="6324"/>
                  </a:cubicBezTo>
                  <a:cubicBezTo>
                    <a:pt x="15018" y="7598"/>
                    <a:pt x="15276" y="8992"/>
                    <a:pt x="15314" y="10451"/>
                  </a:cubicBezTo>
                  <a:cubicBezTo>
                    <a:pt x="15314" y="10451"/>
                    <a:pt x="11148" y="10451"/>
                    <a:pt x="11148" y="10451"/>
                  </a:cubicBezTo>
                  <a:close/>
                  <a:moveTo>
                    <a:pt x="14311" y="15882"/>
                  </a:moveTo>
                  <a:cubicBezTo>
                    <a:pt x="13309" y="15559"/>
                    <a:pt x="12247" y="15380"/>
                    <a:pt x="11148" y="15346"/>
                  </a:cubicBezTo>
                  <a:lnTo>
                    <a:pt x="11148" y="11148"/>
                  </a:lnTo>
                  <a:lnTo>
                    <a:pt x="15314" y="11148"/>
                  </a:lnTo>
                  <a:cubicBezTo>
                    <a:pt x="15270" y="12844"/>
                    <a:pt x="14914" y="14445"/>
                    <a:pt x="14311" y="15882"/>
                  </a:cubicBezTo>
                  <a:moveTo>
                    <a:pt x="14683" y="16757"/>
                  </a:moveTo>
                  <a:cubicBezTo>
                    <a:pt x="15476" y="17063"/>
                    <a:pt x="16218" y="17466"/>
                    <a:pt x="16904" y="17941"/>
                  </a:cubicBezTo>
                  <a:cubicBezTo>
                    <a:pt x="15632" y="19031"/>
                    <a:pt x="14067" y="19781"/>
                    <a:pt x="12344" y="20068"/>
                  </a:cubicBezTo>
                  <a:cubicBezTo>
                    <a:pt x="13280" y="19136"/>
                    <a:pt x="14076" y="18017"/>
                    <a:pt x="14683" y="16757"/>
                  </a:cubicBezTo>
                  <a:moveTo>
                    <a:pt x="11148" y="20188"/>
                  </a:moveTo>
                  <a:lnTo>
                    <a:pt x="11148" y="16043"/>
                  </a:lnTo>
                  <a:cubicBezTo>
                    <a:pt x="12146" y="16075"/>
                    <a:pt x="13113" y="16231"/>
                    <a:pt x="14025" y="16516"/>
                  </a:cubicBezTo>
                  <a:cubicBezTo>
                    <a:pt x="13314" y="17970"/>
                    <a:pt x="12343" y="19223"/>
                    <a:pt x="11185" y="20186"/>
                  </a:cubicBezTo>
                  <a:cubicBezTo>
                    <a:pt x="11185" y="20186"/>
                    <a:pt x="11148" y="20188"/>
                    <a:pt x="11148" y="20188"/>
                  </a:cubicBezTo>
                  <a:close/>
                  <a:moveTo>
                    <a:pt x="9255" y="20068"/>
                  </a:moveTo>
                  <a:cubicBezTo>
                    <a:pt x="7532" y="19781"/>
                    <a:pt x="5967" y="19031"/>
                    <a:pt x="4695" y="17941"/>
                  </a:cubicBezTo>
                  <a:cubicBezTo>
                    <a:pt x="5381" y="17466"/>
                    <a:pt x="6123" y="17063"/>
                    <a:pt x="6916" y="16757"/>
                  </a:cubicBezTo>
                  <a:cubicBezTo>
                    <a:pt x="7523" y="18017"/>
                    <a:pt x="8319" y="19136"/>
                    <a:pt x="9255" y="20068"/>
                  </a:cubicBezTo>
                  <a:moveTo>
                    <a:pt x="10451" y="11148"/>
                  </a:moveTo>
                  <a:lnTo>
                    <a:pt x="10451" y="15346"/>
                  </a:lnTo>
                  <a:cubicBezTo>
                    <a:pt x="9352" y="15380"/>
                    <a:pt x="8290" y="15559"/>
                    <a:pt x="7288" y="15882"/>
                  </a:cubicBezTo>
                  <a:cubicBezTo>
                    <a:pt x="6685" y="14445"/>
                    <a:pt x="6329" y="12844"/>
                    <a:pt x="6285" y="11148"/>
                  </a:cubicBezTo>
                  <a:cubicBezTo>
                    <a:pt x="6285" y="11148"/>
                    <a:pt x="10451" y="11148"/>
                    <a:pt x="10451" y="11148"/>
                  </a:cubicBezTo>
                  <a:close/>
                  <a:moveTo>
                    <a:pt x="7041" y="6324"/>
                  </a:moveTo>
                  <a:cubicBezTo>
                    <a:pt x="8115" y="6696"/>
                    <a:pt x="9260" y="6913"/>
                    <a:pt x="10451" y="6950"/>
                  </a:cubicBezTo>
                  <a:lnTo>
                    <a:pt x="10451" y="10451"/>
                  </a:lnTo>
                  <a:lnTo>
                    <a:pt x="6285" y="10451"/>
                  </a:lnTo>
                  <a:cubicBezTo>
                    <a:pt x="6324" y="8992"/>
                    <a:pt x="6581" y="7598"/>
                    <a:pt x="7041" y="6324"/>
                  </a:cubicBezTo>
                  <a:moveTo>
                    <a:pt x="6651" y="5442"/>
                  </a:moveTo>
                  <a:cubicBezTo>
                    <a:pt x="5790" y="5084"/>
                    <a:pt x="4993" y="4609"/>
                    <a:pt x="4263" y="4050"/>
                  </a:cubicBezTo>
                  <a:cubicBezTo>
                    <a:pt x="5606" y="2749"/>
                    <a:pt x="7332" y="1851"/>
                    <a:pt x="9255" y="1531"/>
                  </a:cubicBezTo>
                  <a:cubicBezTo>
                    <a:pt x="8175" y="2610"/>
                    <a:pt x="7286" y="3939"/>
                    <a:pt x="6651" y="5442"/>
                  </a:cubicBezTo>
                  <a:moveTo>
                    <a:pt x="10451" y="1411"/>
                  </a:moveTo>
                  <a:lnTo>
                    <a:pt x="10451" y="6253"/>
                  </a:lnTo>
                  <a:cubicBezTo>
                    <a:pt x="9352" y="6217"/>
                    <a:pt x="8296" y="6021"/>
                    <a:pt x="7303" y="5681"/>
                  </a:cubicBezTo>
                  <a:cubicBezTo>
                    <a:pt x="8029" y="3972"/>
                    <a:pt x="9101" y="2507"/>
                    <a:pt x="10415" y="1413"/>
                  </a:cubicBezTo>
                  <a:cubicBezTo>
                    <a:pt x="10427" y="1412"/>
                    <a:pt x="10439" y="1411"/>
                    <a:pt x="10451" y="1411"/>
                  </a:cubicBezTo>
                  <a:moveTo>
                    <a:pt x="12344" y="1531"/>
                  </a:moveTo>
                  <a:cubicBezTo>
                    <a:pt x="14267" y="1851"/>
                    <a:pt x="15993" y="2749"/>
                    <a:pt x="17336" y="4050"/>
                  </a:cubicBezTo>
                  <a:cubicBezTo>
                    <a:pt x="16606" y="4609"/>
                    <a:pt x="15809" y="5084"/>
                    <a:pt x="14948" y="5442"/>
                  </a:cubicBezTo>
                  <a:cubicBezTo>
                    <a:pt x="14313" y="3939"/>
                    <a:pt x="13424" y="2610"/>
                    <a:pt x="12344" y="1531"/>
                  </a:cubicBezTo>
                  <a:moveTo>
                    <a:pt x="11184" y="1413"/>
                  </a:moveTo>
                  <a:cubicBezTo>
                    <a:pt x="12498" y="2507"/>
                    <a:pt x="13570" y="3972"/>
                    <a:pt x="14296" y="5681"/>
                  </a:cubicBezTo>
                  <a:cubicBezTo>
                    <a:pt x="13303" y="6021"/>
                    <a:pt x="12247" y="6217"/>
                    <a:pt x="11148" y="6253"/>
                  </a:cubicBezTo>
                  <a:lnTo>
                    <a:pt x="11148" y="1411"/>
                  </a:lnTo>
                  <a:cubicBezTo>
                    <a:pt x="11160" y="1411"/>
                    <a:pt x="11172" y="1412"/>
                    <a:pt x="11184" y="1413"/>
                  </a:cubicBezTo>
                  <a:moveTo>
                    <a:pt x="10414" y="20186"/>
                  </a:moveTo>
                  <a:cubicBezTo>
                    <a:pt x="9256" y="19223"/>
                    <a:pt x="8285" y="17970"/>
                    <a:pt x="7574" y="16516"/>
                  </a:cubicBezTo>
                  <a:cubicBezTo>
                    <a:pt x="8486" y="16231"/>
                    <a:pt x="9453" y="16075"/>
                    <a:pt x="10451" y="16043"/>
                  </a:cubicBezTo>
                  <a:lnTo>
                    <a:pt x="10451" y="20188"/>
                  </a:lnTo>
                  <a:cubicBezTo>
                    <a:pt x="10451" y="20188"/>
                    <a:pt x="10414" y="20186"/>
                    <a:pt x="10414" y="20186"/>
                  </a:cubicBezTo>
                  <a:close/>
                  <a:moveTo>
                    <a:pt x="20188" y="10451"/>
                  </a:moveTo>
                  <a:lnTo>
                    <a:pt x="16010" y="10451"/>
                  </a:lnTo>
                  <a:cubicBezTo>
                    <a:pt x="15972" y="8908"/>
                    <a:pt x="15698" y="7433"/>
                    <a:pt x="15211" y="6084"/>
                  </a:cubicBezTo>
                  <a:cubicBezTo>
                    <a:pt x="16151" y="5691"/>
                    <a:pt x="17020" y="5170"/>
                    <a:pt x="17814" y="4553"/>
                  </a:cubicBezTo>
                  <a:cubicBezTo>
                    <a:pt x="19223" y="6135"/>
                    <a:pt x="20105" y="8190"/>
                    <a:pt x="20188" y="10451"/>
                  </a:cubicBezTo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4"/>
                    <a:pt x="4835" y="21600"/>
                    <a:pt x="10800" y="21600"/>
                  </a:cubicBezTo>
                  <a:cubicBezTo>
                    <a:pt x="16764" y="21600"/>
                    <a:pt x="21600" y="16764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1009734" y="1836827"/>
            <a:ext cx="831469" cy="828639"/>
            <a:chOff x="1009734" y="1836827"/>
            <a:chExt cx="831469" cy="828639"/>
          </a:xfrm>
        </p:grpSpPr>
        <p:sp>
          <p:nvSpPr>
            <p:cNvPr id="124" name="Oval 56"/>
            <p:cNvSpPr>
              <a:spLocks noChangeArrowheads="1"/>
            </p:cNvSpPr>
            <p:nvPr/>
          </p:nvSpPr>
          <p:spPr bwMode="auto">
            <a:xfrm>
              <a:off x="1009734" y="1836827"/>
              <a:ext cx="831469" cy="828639"/>
            </a:xfrm>
            <a:prstGeom prst="ellipse">
              <a:avLst/>
            </a:prstGeom>
            <a:solidFill>
              <a:srgbClr val="FF7862"/>
            </a:solidFill>
            <a:ln>
              <a:noFill/>
            </a:ln>
          </p:spPr>
          <p:txBody>
            <a:bodyPr/>
            <a:lstStyle/>
            <a:p>
              <a:pPr defTabSz="914400"/>
              <a:endParaRPr lang="zh-CN" altLang="en-US" sz="180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grpSp>
          <p:nvGrpSpPr>
            <p:cNvPr id="31" name="Group 69"/>
            <p:cNvGrpSpPr/>
            <p:nvPr/>
          </p:nvGrpSpPr>
          <p:grpSpPr>
            <a:xfrm>
              <a:off x="1245886" y="2082615"/>
              <a:ext cx="359165" cy="337063"/>
              <a:chOff x="10074275" y="1647825"/>
              <a:chExt cx="464344" cy="435769"/>
            </a:xfrm>
            <a:solidFill>
              <a:schemeClr val="bg1"/>
            </a:solidFill>
          </p:grpSpPr>
          <p:sp>
            <p:nvSpPr>
              <p:cNvPr id="32" name="AutoShape 69"/>
              <p:cNvSpPr/>
              <p:nvPr/>
            </p:nvSpPr>
            <p:spPr bwMode="auto">
              <a:xfrm>
                <a:off x="10074275" y="1647825"/>
                <a:ext cx="464344" cy="43576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8223" y="5760"/>
                    </a:moveTo>
                    <a:lnTo>
                      <a:pt x="17548" y="5760"/>
                    </a:lnTo>
                    <a:cubicBezTo>
                      <a:pt x="16804" y="5760"/>
                      <a:pt x="16198" y="5114"/>
                      <a:pt x="16198" y="4320"/>
                    </a:cubicBezTo>
                    <a:lnTo>
                      <a:pt x="16200" y="4320"/>
                    </a:lnTo>
                    <a:lnTo>
                      <a:pt x="16200" y="1440"/>
                    </a:lnTo>
                    <a:lnTo>
                      <a:pt x="20250" y="5760"/>
                    </a:lnTo>
                    <a:cubicBezTo>
                      <a:pt x="20250" y="5760"/>
                      <a:pt x="18223" y="5760"/>
                      <a:pt x="18223" y="5760"/>
                    </a:cubicBezTo>
                    <a:close/>
                    <a:moveTo>
                      <a:pt x="20250" y="19440"/>
                    </a:moveTo>
                    <a:cubicBezTo>
                      <a:pt x="20250" y="19837"/>
                      <a:pt x="19948" y="20160"/>
                      <a:pt x="19575" y="20160"/>
                    </a:cubicBezTo>
                    <a:lnTo>
                      <a:pt x="2024" y="20160"/>
                    </a:lnTo>
                    <a:cubicBezTo>
                      <a:pt x="1651" y="20160"/>
                      <a:pt x="1349" y="19837"/>
                      <a:pt x="1349" y="19440"/>
                    </a:cubicBezTo>
                    <a:lnTo>
                      <a:pt x="1349" y="2160"/>
                    </a:lnTo>
                    <a:cubicBezTo>
                      <a:pt x="1349" y="1762"/>
                      <a:pt x="1651" y="1440"/>
                      <a:pt x="2024" y="1440"/>
                    </a:cubicBezTo>
                    <a:lnTo>
                      <a:pt x="15525" y="1440"/>
                    </a:lnTo>
                    <a:lnTo>
                      <a:pt x="15525" y="4320"/>
                    </a:lnTo>
                    <a:lnTo>
                      <a:pt x="15523" y="4320"/>
                    </a:lnTo>
                    <a:cubicBezTo>
                      <a:pt x="15523" y="5513"/>
                      <a:pt x="16430" y="6480"/>
                      <a:pt x="17548" y="6480"/>
                    </a:cubicBezTo>
                    <a:lnTo>
                      <a:pt x="18223" y="6480"/>
                    </a:lnTo>
                    <a:lnTo>
                      <a:pt x="20250" y="6480"/>
                    </a:lnTo>
                    <a:cubicBezTo>
                      <a:pt x="20250" y="6480"/>
                      <a:pt x="20250" y="19440"/>
                      <a:pt x="20250" y="19440"/>
                    </a:cubicBezTo>
                    <a:close/>
                    <a:moveTo>
                      <a:pt x="21204" y="4741"/>
                    </a:moveTo>
                    <a:lnTo>
                      <a:pt x="17154" y="421"/>
                    </a:lnTo>
                    <a:cubicBezTo>
                      <a:pt x="16901" y="151"/>
                      <a:pt x="16557" y="0"/>
                      <a:pt x="16200" y="0"/>
                    </a:cubicBezTo>
                    <a:lnTo>
                      <a:pt x="2024" y="0"/>
                    </a:lnTo>
                    <a:cubicBezTo>
                      <a:pt x="908" y="0"/>
                      <a:pt x="0" y="968"/>
                      <a:pt x="0" y="2160"/>
                    </a:cubicBezTo>
                    <a:lnTo>
                      <a:pt x="0" y="19440"/>
                    </a:lnTo>
                    <a:cubicBezTo>
                      <a:pt x="0" y="20631"/>
                      <a:pt x="908" y="21600"/>
                      <a:pt x="2024" y="21600"/>
                    </a:cubicBezTo>
                    <a:lnTo>
                      <a:pt x="19575" y="21600"/>
                    </a:lnTo>
                    <a:cubicBezTo>
                      <a:pt x="20691" y="21600"/>
                      <a:pt x="21599" y="20631"/>
                      <a:pt x="21599" y="19440"/>
                    </a:cubicBezTo>
                    <a:lnTo>
                      <a:pt x="21599" y="5760"/>
                    </a:lnTo>
                    <a:cubicBezTo>
                      <a:pt x="21599" y="5378"/>
                      <a:pt x="21457" y="5011"/>
                      <a:pt x="21204" y="4741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algn="ctr" defTabSz="228600">
                  <a:defRPr/>
                </a:pPr>
                <a:endParaRPr lang="en-US" sz="1500" ker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ea typeface="宋体" panose="02010600030101010101" pitchFamily="2" charset="-122"/>
                  <a:sym typeface="Gill Sans" charset="0"/>
                </a:endParaRPr>
              </a:p>
            </p:txBody>
          </p:sp>
          <p:sp>
            <p:nvSpPr>
              <p:cNvPr id="33" name="AutoShape 70"/>
              <p:cNvSpPr/>
              <p:nvPr/>
            </p:nvSpPr>
            <p:spPr bwMode="auto">
              <a:xfrm>
                <a:off x="10291763" y="1734344"/>
                <a:ext cx="87313" cy="15081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800" y="21599"/>
                    </a:moveTo>
                    <a:lnTo>
                      <a:pt x="19800" y="21599"/>
                    </a:lnTo>
                    <a:cubicBezTo>
                      <a:pt x="20791" y="21599"/>
                      <a:pt x="21600" y="16769"/>
                      <a:pt x="21600" y="10800"/>
                    </a:cubicBezTo>
                    <a:cubicBezTo>
                      <a:pt x="21600" y="4830"/>
                      <a:pt x="20791" y="0"/>
                      <a:pt x="19800" y="0"/>
                    </a:cubicBezTo>
                    <a:lnTo>
                      <a:pt x="1800" y="0"/>
                    </a:lnTo>
                    <a:cubicBezTo>
                      <a:pt x="801" y="0"/>
                      <a:pt x="0" y="4830"/>
                      <a:pt x="0" y="10800"/>
                    </a:cubicBezTo>
                    <a:cubicBezTo>
                      <a:pt x="0" y="16769"/>
                      <a:pt x="801" y="21599"/>
                      <a:pt x="1800" y="21599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algn="ctr" defTabSz="228600">
                  <a:defRPr/>
                </a:pPr>
                <a:endParaRPr lang="en-US" sz="1500" ker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ea typeface="宋体" panose="02010600030101010101" pitchFamily="2" charset="-122"/>
                  <a:sym typeface="Gill Sans" charset="0"/>
                </a:endParaRPr>
              </a:p>
            </p:txBody>
          </p:sp>
          <p:sp>
            <p:nvSpPr>
              <p:cNvPr id="34" name="AutoShape 71"/>
              <p:cNvSpPr/>
              <p:nvPr/>
            </p:nvSpPr>
            <p:spPr bwMode="auto">
              <a:xfrm>
                <a:off x="10291763" y="1778000"/>
                <a:ext cx="87313" cy="15082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800" y="21599"/>
                    </a:moveTo>
                    <a:lnTo>
                      <a:pt x="19800" y="21599"/>
                    </a:lnTo>
                    <a:cubicBezTo>
                      <a:pt x="20791" y="21599"/>
                      <a:pt x="21600" y="16769"/>
                      <a:pt x="21600" y="10800"/>
                    </a:cubicBezTo>
                    <a:cubicBezTo>
                      <a:pt x="21600" y="4830"/>
                      <a:pt x="20791" y="0"/>
                      <a:pt x="19800" y="0"/>
                    </a:cubicBezTo>
                    <a:lnTo>
                      <a:pt x="1800" y="0"/>
                    </a:lnTo>
                    <a:cubicBezTo>
                      <a:pt x="801" y="0"/>
                      <a:pt x="0" y="4830"/>
                      <a:pt x="0" y="10800"/>
                    </a:cubicBezTo>
                    <a:cubicBezTo>
                      <a:pt x="0" y="16769"/>
                      <a:pt x="801" y="21599"/>
                      <a:pt x="1800" y="21599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algn="ctr" defTabSz="228600">
                  <a:defRPr/>
                </a:pPr>
                <a:endParaRPr lang="en-US" sz="1500" ker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ea typeface="宋体" panose="02010600030101010101" pitchFamily="2" charset="-122"/>
                  <a:sym typeface="Gill Sans" charset="0"/>
                </a:endParaRPr>
              </a:p>
            </p:txBody>
          </p:sp>
          <p:sp>
            <p:nvSpPr>
              <p:cNvPr id="35" name="AutoShape 72"/>
              <p:cNvSpPr/>
              <p:nvPr/>
            </p:nvSpPr>
            <p:spPr bwMode="auto">
              <a:xfrm>
                <a:off x="10291763" y="1821657"/>
                <a:ext cx="188913" cy="15081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10800"/>
                    </a:moveTo>
                    <a:cubicBezTo>
                      <a:pt x="0" y="16769"/>
                      <a:pt x="369" y="21599"/>
                      <a:pt x="830" y="21599"/>
                    </a:cubicBezTo>
                    <a:lnTo>
                      <a:pt x="20769" y="21599"/>
                    </a:lnTo>
                    <a:cubicBezTo>
                      <a:pt x="21226" y="21599"/>
                      <a:pt x="21600" y="16769"/>
                      <a:pt x="21600" y="10800"/>
                    </a:cubicBezTo>
                    <a:cubicBezTo>
                      <a:pt x="21600" y="4830"/>
                      <a:pt x="21226" y="0"/>
                      <a:pt x="20769" y="0"/>
                    </a:cubicBezTo>
                    <a:lnTo>
                      <a:pt x="830" y="0"/>
                    </a:lnTo>
                    <a:cubicBezTo>
                      <a:pt x="369" y="0"/>
                      <a:pt x="0" y="4830"/>
                      <a:pt x="0" y="1080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algn="ctr" defTabSz="228600">
                  <a:defRPr/>
                </a:pPr>
                <a:endParaRPr lang="en-US" sz="1500" ker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ea typeface="宋体" panose="02010600030101010101" pitchFamily="2" charset="-122"/>
                  <a:sym typeface="Gill Sans" charset="0"/>
                </a:endParaRPr>
              </a:p>
            </p:txBody>
          </p:sp>
          <p:sp>
            <p:nvSpPr>
              <p:cNvPr id="36" name="AutoShape 73"/>
              <p:cNvSpPr/>
              <p:nvPr/>
            </p:nvSpPr>
            <p:spPr bwMode="auto">
              <a:xfrm>
                <a:off x="10132219" y="1908969"/>
                <a:ext cx="348456" cy="1428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1150" y="0"/>
                    </a:moveTo>
                    <a:lnTo>
                      <a:pt x="449" y="0"/>
                    </a:lnTo>
                    <a:cubicBezTo>
                      <a:pt x="201" y="0"/>
                      <a:pt x="0" y="4830"/>
                      <a:pt x="0" y="10800"/>
                    </a:cubicBezTo>
                    <a:cubicBezTo>
                      <a:pt x="0" y="16748"/>
                      <a:pt x="201" y="21599"/>
                      <a:pt x="449" y="21599"/>
                    </a:cubicBezTo>
                    <a:lnTo>
                      <a:pt x="21150" y="21599"/>
                    </a:lnTo>
                    <a:cubicBezTo>
                      <a:pt x="21397" y="21599"/>
                      <a:pt x="21599" y="16748"/>
                      <a:pt x="21599" y="10800"/>
                    </a:cubicBezTo>
                    <a:cubicBezTo>
                      <a:pt x="21599" y="4830"/>
                      <a:pt x="21397" y="0"/>
                      <a:pt x="21150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algn="ctr" defTabSz="228600">
                  <a:defRPr/>
                </a:pPr>
                <a:endParaRPr lang="en-US" sz="1500" ker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ea typeface="宋体" panose="02010600030101010101" pitchFamily="2" charset="-122"/>
                  <a:sym typeface="Gill Sans" charset="0"/>
                </a:endParaRPr>
              </a:p>
            </p:txBody>
          </p:sp>
          <p:sp>
            <p:nvSpPr>
              <p:cNvPr id="37" name="AutoShape 74"/>
              <p:cNvSpPr/>
              <p:nvPr/>
            </p:nvSpPr>
            <p:spPr bwMode="auto">
              <a:xfrm>
                <a:off x="10132219" y="1952625"/>
                <a:ext cx="348456" cy="1428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1150" y="0"/>
                    </a:moveTo>
                    <a:lnTo>
                      <a:pt x="449" y="0"/>
                    </a:lnTo>
                    <a:cubicBezTo>
                      <a:pt x="201" y="0"/>
                      <a:pt x="0" y="4830"/>
                      <a:pt x="0" y="10800"/>
                    </a:cubicBezTo>
                    <a:cubicBezTo>
                      <a:pt x="0" y="16748"/>
                      <a:pt x="201" y="21599"/>
                      <a:pt x="449" y="21599"/>
                    </a:cubicBezTo>
                    <a:lnTo>
                      <a:pt x="21150" y="21599"/>
                    </a:lnTo>
                    <a:cubicBezTo>
                      <a:pt x="21397" y="21599"/>
                      <a:pt x="21599" y="16748"/>
                      <a:pt x="21599" y="10800"/>
                    </a:cubicBezTo>
                    <a:cubicBezTo>
                      <a:pt x="21599" y="4830"/>
                      <a:pt x="21397" y="0"/>
                      <a:pt x="21150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algn="ctr" defTabSz="228600">
                  <a:defRPr/>
                </a:pPr>
                <a:endParaRPr lang="en-US" sz="1500" ker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ea typeface="宋体" panose="02010600030101010101" pitchFamily="2" charset="-122"/>
                  <a:sym typeface="Gill Sans" charset="0"/>
                </a:endParaRPr>
              </a:p>
            </p:txBody>
          </p:sp>
          <p:sp>
            <p:nvSpPr>
              <p:cNvPr id="38" name="AutoShape 75"/>
              <p:cNvSpPr/>
              <p:nvPr/>
            </p:nvSpPr>
            <p:spPr bwMode="auto">
              <a:xfrm>
                <a:off x="10132219" y="1996282"/>
                <a:ext cx="348456" cy="1428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1150" y="0"/>
                    </a:moveTo>
                    <a:lnTo>
                      <a:pt x="449" y="0"/>
                    </a:lnTo>
                    <a:cubicBezTo>
                      <a:pt x="201" y="0"/>
                      <a:pt x="0" y="4830"/>
                      <a:pt x="0" y="10800"/>
                    </a:cubicBezTo>
                    <a:cubicBezTo>
                      <a:pt x="0" y="16748"/>
                      <a:pt x="201" y="21599"/>
                      <a:pt x="449" y="21599"/>
                    </a:cubicBezTo>
                    <a:lnTo>
                      <a:pt x="21150" y="21599"/>
                    </a:lnTo>
                    <a:cubicBezTo>
                      <a:pt x="21397" y="21599"/>
                      <a:pt x="21599" y="16748"/>
                      <a:pt x="21599" y="10800"/>
                    </a:cubicBezTo>
                    <a:cubicBezTo>
                      <a:pt x="21599" y="4830"/>
                      <a:pt x="21397" y="0"/>
                      <a:pt x="21150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algn="ctr" defTabSz="228600">
                  <a:defRPr/>
                </a:pPr>
                <a:endParaRPr lang="en-US" sz="1500" ker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ea typeface="宋体" panose="02010600030101010101" pitchFamily="2" charset="-122"/>
                  <a:sym typeface="Gill Sans" charset="0"/>
                </a:endParaRPr>
              </a:p>
            </p:txBody>
          </p:sp>
          <p:sp>
            <p:nvSpPr>
              <p:cNvPr id="39" name="AutoShape 76"/>
              <p:cNvSpPr/>
              <p:nvPr/>
            </p:nvSpPr>
            <p:spPr bwMode="auto">
              <a:xfrm>
                <a:off x="10132219" y="1865313"/>
                <a:ext cx="348456" cy="1428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1150" y="0"/>
                    </a:moveTo>
                    <a:lnTo>
                      <a:pt x="449" y="0"/>
                    </a:lnTo>
                    <a:cubicBezTo>
                      <a:pt x="201" y="0"/>
                      <a:pt x="0" y="4830"/>
                      <a:pt x="0" y="10800"/>
                    </a:cubicBezTo>
                    <a:cubicBezTo>
                      <a:pt x="0" y="16769"/>
                      <a:pt x="201" y="21599"/>
                      <a:pt x="449" y="21599"/>
                    </a:cubicBezTo>
                    <a:lnTo>
                      <a:pt x="21150" y="21599"/>
                    </a:lnTo>
                    <a:cubicBezTo>
                      <a:pt x="21397" y="21599"/>
                      <a:pt x="21599" y="16769"/>
                      <a:pt x="21599" y="10800"/>
                    </a:cubicBezTo>
                    <a:cubicBezTo>
                      <a:pt x="21599" y="4830"/>
                      <a:pt x="21397" y="0"/>
                      <a:pt x="21150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algn="ctr" defTabSz="228600">
                  <a:defRPr/>
                </a:pPr>
                <a:endParaRPr lang="en-US" sz="1500" ker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ea typeface="宋体" panose="02010600030101010101" pitchFamily="2" charset="-122"/>
                  <a:sym typeface="Gill Sans" charset="0"/>
                </a:endParaRPr>
              </a:p>
            </p:txBody>
          </p:sp>
          <p:sp>
            <p:nvSpPr>
              <p:cNvPr id="40" name="AutoShape 77"/>
              <p:cNvSpPr/>
              <p:nvPr/>
            </p:nvSpPr>
            <p:spPr bwMode="auto">
              <a:xfrm>
                <a:off x="10132219" y="1720057"/>
                <a:ext cx="130969" cy="116681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4799" y="5400"/>
                    </a:moveTo>
                    <a:lnTo>
                      <a:pt x="16800" y="5400"/>
                    </a:lnTo>
                    <a:lnTo>
                      <a:pt x="16800" y="16200"/>
                    </a:lnTo>
                    <a:lnTo>
                      <a:pt x="4799" y="16200"/>
                    </a:lnTo>
                    <a:cubicBezTo>
                      <a:pt x="4799" y="16200"/>
                      <a:pt x="4799" y="5400"/>
                      <a:pt x="4799" y="5400"/>
                    </a:cubicBezTo>
                    <a:close/>
                    <a:moveTo>
                      <a:pt x="2399" y="21599"/>
                    </a:moveTo>
                    <a:lnTo>
                      <a:pt x="19200" y="21599"/>
                    </a:lnTo>
                    <a:cubicBezTo>
                      <a:pt x="20526" y="21599"/>
                      <a:pt x="21599" y="20392"/>
                      <a:pt x="21599" y="18900"/>
                    </a:cubicBezTo>
                    <a:lnTo>
                      <a:pt x="21599" y="2700"/>
                    </a:lnTo>
                    <a:cubicBezTo>
                      <a:pt x="21599" y="1207"/>
                      <a:pt x="20526" y="0"/>
                      <a:pt x="19200" y="0"/>
                    </a:cubicBezTo>
                    <a:lnTo>
                      <a:pt x="2399" y="0"/>
                    </a:lnTo>
                    <a:cubicBezTo>
                      <a:pt x="1073" y="0"/>
                      <a:pt x="0" y="1207"/>
                      <a:pt x="0" y="2700"/>
                    </a:cubicBezTo>
                    <a:lnTo>
                      <a:pt x="0" y="18900"/>
                    </a:lnTo>
                    <a:cubicBezTo>
                      <a:pt x="0" y="20392"/>
                      <a:pt x="1073" y="21599"/>
                      <a:pt x="2399" y="21599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algn="ctr" defTabSz="228600">
                  <a:defRPr/>
                </a:pPr>
                <a:endParaRPr lang="en-US" sz="1500" ker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ea typeface="宋体" panose="02010600030101010101" pitchFamily="2" charset="-122"/>
                  <a:sym typeface="Gill Sans" charset="0"/>
                </a:endParaRPr>
              </a:p>
            </p:txBody>
          </p:sp>
        </p:grpSp>
      </p:grpSp>
      <p:grpSp>
        <p:nvGrpSpPr>
          <p:cNvPr id="5" name="组合 4"/>
          <p:cNvGrpSpPr/>
          <p:nvPr/>
        </p:nvGrpSpPr>
        <p:grpSpPr>
          <a:xfrm>
            <a:off x="7116673" y="1836827"/>
            <a:ext cx="830054" cy="828639"/>
            <a:chOff x="7116673" y="1836827"/>
            <a:chExt cx="830054" cy="828639"/>
          </a:xfrm>
        </p:grpSpPr>
        <p:sp>
          <p:nvSpPr>
            <p:cNvPr id="121" name="Oval 65"/>
            <p:cNvSpPr>
              <a:spLocks noChangeArrowheads="1"/>
            </p:cNvSpPr>
            <p:nvPr/>
          </p:nvSpPr>
          <p:spPr bwMode="auto">
            <a:xfrm>
              <a:off x="7116673" y="1836827"/>
              <a:ext cx="830054" cy="828639"/>
            </a:xfrm>
            <a:prstGeom prst="ellipse">
              <a:avLst/>
            </a:prstGeom>
            <a:solidFill>
              <a:srgbClr val="92951D"/>
            </a:solidFill>
            <a:ln>
              <a:noFill/>
            </a:ln>
          </p:spPr>
          <p:txBody>
            <a:bodyPr/>
            <a:lstStyle/>
            <a:p>
              <a:pPr defTabSz="914400"/>
              <a:endParaRPr lang="zh-CN" altLang="en-US" sz="180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grpSp>
          <p:nvGrpSpPr>
            <p:cNvPr id="41" name="Group 112"/>
            <p:cNvGrpSpPr/>
            <p:nvPr/>
          </p:nvGrpSpPr>
          <p:grpSpPr>
            <a:xfrm>
              <a:off x="7351811" y="2093359"/>
              <a:ext cx="359779" cy="337063"/>
              <a:chOff x="5368132" y="3540125"/>
              <a:chExt cx="465138" cy="435769"/>
            </a:xfrm>
            <a:solidFill>
              <a:schemeClr val="bg1"/>
            </a:solidFill>
          </p:grpSpPr>
          <p:sp>
            <p:nvSpPr>
              <p:cNvPr id="42" name="AutoShape 110"/>
              <p:cNvSpPr/>
              <p:nvPr/>
            </p:nvSpPr>
            <p:spPr bwMode="auto">
              <a:xfrm>
                <a:off x="5426869" y="3598069"/>
                <a:ext cx="347663" cy="23256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699" y="20255"/>
                    </a:moveTo>
                    <a:lnTo>
                      <a:pt x="899" y="20255"/>
                    </a:lnTo>
                    <a:lnTo>
                      <a:pt x="899" y="1350"/>
                    </a:lnTo>
                    <a:lnTo>
                      <a:pt x="20699" y="1350"/>
                    </a:lnTo>
                    <a:cubicBezTo>
                      <a:pt x="20699" y="1350"/>
                      <a:pt x="20699" y="20255"/>
                      <a:pt x="20699" y="20255"/>
                    </a:cubicBezTo>
                    <a:close/>
                    <a:moveTo>
                      <a:pt x="20699" y="0"/>
                    </a:moveTo>
                    <a:lnTo>
                      <a:pt x="899" y="5"/>
                    </a:lnTo>
                    <a:cubicBezTo>
                      <a:pt x="402" y="5"/>
                      <a:pt x="0" y="603"/>
                      <a:pt x="0" y="1350"/>
                    </a:cubicBezTo>
                    <a:lnTo>
                      <a:pt x="0" y="20249"/>
                    </a:lnTo>
                    <a:cubicBezTo>
                      <a:pt x="0" y="20996"/>
                      <a:pt x="402" y="21599"/>
                      <a:pt x="899" y="21599"/>
                    </a:cubicBezTo>
                    <a:lnTo>
                      <a:pt x="20699" y="21599"/>
                    </a:lnTo>
                    <a:cubicBezTo>
                      <a:pt x="21197" y="21599"/>
                      <a:pt x="21600" y="20996"/>
                      <a:pt x="21600" y="20249"/>
                    </a:cubicBezTo>
                    <a:lnTo>
                      <a:pt x="21600" y="1350"/>
                    </a:lnTo>
                    <a:cubicBezTo>
                      <a:pt x="21600" y="603"/>
                      <a:pt x="21197" y="0"/>
                      <a:pt x="20699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algn="ctr" defTabSz="228600">
                  <a:defRPr/>
                </a:pPr>
                <a:endParaRPr lang="en-US" sz="1500" ker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ea typeface="宋体" panose="02010600030101010101" pitchFamily="2" charset="-122"/>
                  <a:sym typeface="Gill Sans" charset="0"/>
                </a:endParaRPr>
              </a:p>
            </p:txBody>
          </p:sp>
          <p:sp>
            <p:nvSpPr>
              <p:cNvPr id="43" name="AutoShape 111"/>
              <p:cNvSpPr/>
              <p:nvPr/>
            </p:nvSpPr>
            <p:spPr bwMode="auto">
              <a:xfrm>
                <a:off x="5368132" y="3540125"/>
                <a:ext cx="465138" cy="43576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249" y="16562"/>
                    </a:moveTo>
                    <a:cubicBezTo>
                      <a:pt x="20249" y="16959"/>
                      <a:pt x="19946" y="17282"/>
                      <a:pt x="19575" y="17282"/>
                    </a:cubicBezTo>
                    <a:lnTo>
                      <a:pt x="13499" y="17282"/>
                    </a:lnTo>
                    <a:lnTo>
                      <a:pt x="8099" y="17282"/>
                    </a:lnTo>
                    <a:lnTo>
                      <a:pt x="2024" y="17282"/>
                    </a:lnTo>
                    <a:cubicBezTo>
                      <a:pt x="1651" y="17282"/>
                      <a:pt x="1349" y="16959"/>
                      <a:pt x="1349" y="16562"/>
                    </a:cubicBezTo>
                    <a:lnTo>
                      <a:pt x="1349" y="2160"/>
                    </a:lnTo>
                    <a:cubicBezTo>
                      <a:pt x="1349" y="1762"/>
                      <a:pt x="1651" y="1440"/>
                      <a:pt x="2024" y="1440"/>
                    </a:cubicBezTo>
                    <a:lnTo>
                      <a:pt x="19575" y="1440"/>
                    </a:lnTo>
                    <a:cubicBezTo>
                      <a:pt x="19946" y="1440"/>
                      <a:pt x="20249" y="1762"/>
                      <a:pt x="20249" y="2160"/>
                    </a:cubicBezTo>
                    <a:cubicBezTo>
                      <a:pt x="20249" y="2160"/>
                      <a:pt x="20249" y="16562"/>
                      <a:pt x="20249" y="16562"/>
                    </a:cubicBezTo>
                    <a:close/>
                    <a:moveTo>
                      <a:pt x="19575" y="0"/>
                    </a:moveTo>
                    <a:lnTo>
                      <a:pt x="2024" y="0"/>
                    </a:lnTo>
                    <a:cubicBezTo>
                      <a:pt x="905" y="0"/>
                      <a:pt x="0" y="966"/>
                      <a:pt x="0" y="2160"/>
                    </a:cubicBezTo>
                    <a:lnTo>
                      <a:pt x="0" y="16562"/>
                    </a:lnTo>
                    <a:cubicBezTo>
                      <a:pt x="0" y="17753"/>
                      <a:pt x="903" y="18718"/>
                      <a:pt x="2018" y="18721"/>
                    </a:cubicBezTo>
                    <a:lnTo>
                      <a:pt x="8774" y="18721"/>
                    </a:lnTo>
                    <a:lnTo>
                      <a:pt x="8774" y="19597"/>
                    </a:lnTo>
                    <a:lnTo>
                      <a:pt x="4561" y="20181"/>
                    </a:lnTo>
                    <a:cubicBezTo>
                      <a:pt x="4260" y="20262"/>
                      <a:pt x="4049" y="20549"/>
                      <a:pt x="4049" y="20879"/>
                    </a:cubicBezTo>
                    <a:cubicBezTo>
                      <a:pt x="4049" y="21277"/>
                      <a:pt x="4351" y="21599"/>
                      <a:pt x="4724" y="21599"/>
                    </a:cubicBezTo>
                    <a:lnTo>
                      <a:pt x="16874" y="21599"/>
                    </a:lnTo>
                    <a:cubicBezTo>
                      <a:pt x="17248" y="21599"/>
                      <a:pt x="17549" y="21277"/>
                      <a:pt x="17549" y="20879"/>
                    </a:cubicBezTo>
                    <a:cubicBezTo>
                      <a:pt x="17549" y="20549"/>
                      <a:pt x="17339" y="20262"/>
                      <a:pt x="17038" y="20181"/>
                    </a:cubicBezTo>
                    <a:lnTo>
                      <a:pt x="12824" y="19597"/>
                    </a:lnTo>
                    <a:lnTo>
                      <a:pt x="12824" y="18721"/>
                    </a:lnTo>
                    <a:lnTo>
                      <a:pt x="19581" y="18721"/>
                    </a:lnTo>
                    <a:cubicBezTo>
                      <a:pt x="20696" y="18718"/>
                      <a:pt x="21600" y="17753"/>
                      <a:pt x="21600" y="16562"/>
                    </a:cubicBezTo>
                    <a:lnTo>
                      <a:pt x="21600" y="2160"/>
                    </a:lnTo>
                    <a:cubicBezTo>
                      <a:pt x="21600" y="966"/>
                      <a:pt x="20692" y="0"/>
                      <a:pt x="19575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algn="ctr" defTabSz="228600">
                  <a:defRPr/>
                </a:pPr>
                <a:endParaRPr lang="en-US" sz="1500" ker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ea typeface="宋体" panose="02010600030101010101" pitchFamily="2" charset="-122"/>
                  <a:sym typeface="Gill Sans" charset="0"/>
                </a:endParaRPr>
              </a:p>
            </p:txBody>
          </p:sp>
        </p:grpSp>
      </p:grpSp>
      <p:grpSp>
        <p:nvGrpSpPr>
          <p:cNvPr id="4" name="组合 3"/>
          <p:cNvGrpSpPr/>
          <p:nvPr/>
        </p:nvGrpSpPr>
        <p:grpSpPr>
          <a:xfrm>
            <a:off x="5153109" y="1836827"/>
            <a:ext cx="831469" cy="828639"/>
            <a:chOff x="5153109" y="1836827"/>
            <a:chExt cx="831469" cy="828639"/>
          </a:xfrm>
        </p:grpSpPr>
        <p:sp>
          <p:nvSpPr>
            <p:cNvPr id="129" name="Oval 62"/>
            <p:cNvSpPr>
              <a:spLocks noChangeArrowheads="1"/>
            </p:cNvSpPr>
            <p:nvPr/>
          </p:nvSpPr>
          <p:spPr bwMode="auto">
            <a:xfrm>
              <a:off x="5153109" y="1836827"/>
              <a:ext cx="831469" cy="828639"/>
            </a:xfrm>
            <a:prstGeom prst="ellipse">
              <a:avLst/>
            </a:prstGeom>
            <a:solidFill>
              <a:srgbClr val="B28743"/>
            </a:solidFill>
            <a:ln>
              <a:noFill/>
            </a:ln>
          </p:spPr>
          <p:txBody>
            <a:bodyPr/>
            <a:lstStyle/>
            <a:p>
              <a:pPr defTabSz="914400"/>
              <a:endParaRPr lang="zh-CN" altLang="en-US" sz="180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44" name="AutoShape 112"/>
            <p:cNvSpPr/>
            <p:nvPr/>
          </p:nvSpPr>
          <p:spPr bwMode="auto">
            <a:xfrm>
              <a:off x="5388662" y="2082504"/>
              <a:ext cx="360363" cy="358775"/>
            </a:xfrm>
            <a:custGeom>
              <a:avLst/>
              <a:gdLst>
                <a:gd name="T0" fmla="*/ 10510 w 21020"/>
                <a:gd name="T1" fmla="*/ 10800 h 21600"/>
                <a:gd name="T2" fmla="*/ 10510 w 21020"/>
                <a:gd name="T3" fmla="*/ 10800 h 21600"/>
                <a:gd name="T4" fmla="*/ 10510 w 21020"/>
                <a:gd name="T5" fmla="*/ 10800 h 21600"/>
                <a:gd name="T6" fmla="*/ 10510 w 2102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020" h="21600">
                  <a:moveTo>
                    <a:pt x="18846" y="7946"/>
                  </a:moveTo>
                  <a:lnTo>
                    <a:pt x="17740" y="9091"/>
                  </a:lnTo>
                  <a:cubicBezTo>
                    <a:pt x="17740" y="8939"/>
                    <a:pt x="17758" y="8792"/>
                    <a:pt x="17744" y="8636"/>
                  </a:cubicBezTo>
                  <a:cubicBezTo>
                    <a:pt x="17629" y="7331"/>
                    <a:pt x="17036" y="6068"/>
                    <a:pt x="16074" y="5080"/>
                  </a:cubicBezTo>
                  <a:cubicBezTo>
                    <a:pt x="15004" y="3980"/>
                    <a:pt x="13585" y="3348"/>
                    <a:pt x="12180" y="3345"/>
                  </a:cubicBezTo>
                  <a:lnTo>
                    <a:pt x="13268" y="2218"/>
                  </a:lnTo>
                  <a:cubicBezTo>
                    <a:pt x="13812" y="1659"/>
                    <a:pt x="14572" y="1350"/>
                    <a:pt x="15403" y="1350"/>
                  </a:cubicBezTo>
                  <a:cubicBezTo>
                    <a:pt x="16460" y="1350"/>
                    <a:pt x="17546" y="1840"/>
                    <a:pt x="18381" y="2696"/>
                  </a:cubicBezTo>
                  <a:cubicBezTo>
                    <a:pt x="19165" y="3500"/>
                    <a:pt x="19631" y="4499"/>
                    <a:pt x="19698" y="5510"/>
                  </a:cubicBezTo>
                  <a:cubicBezTo>
                    <a:pt x="19760" y="6453"/>
                    <a:pt x="19457" y="7317"/>
                    <a:pt x="18846" y="7946"/>
                  </a:cubicBezTo>
                  <a:moveTo>
                    <a:pt x="5828" y="19329"/>
                  </a:moveTo>
                  <a:cubicBezTo>
                    <a:pt x="5813" y="18424"/>
                    <a:pt x="5454" y="17481"/>
                    <a:pt x="4730" y="16739"/>
                  </a:cubicBezTo>
                  <a:cubicBezTo>
                    <a:pt x="4046" y="16034"/>
                    <a:pt x="3150" y="15628"/>
                    <a:pt x="2257" y="15592"/>
                  </a:cubicBezTo>
                  <a:lnTo>
                    <a:pt x="2911" y="13157"/>
                  </a:lnTo>
                  <a:cubicBezTo>
                    <a:pt x="2959" y="12995"/>
                    <a:pt x="3052" y="12835"/>
                    <a:pt x="3168" y="12695"/>
                  </a:cubicBezTo>
                  <a:cubicBezTo>
                    <a:pt x="4485" y="11726"/>
                    <a:pt x="6512" y="12012"/>
                    <a:pt x="7920" y="13460"/>
                  </a:cubicBezTo>
                  <a:cubicBezTo>
                    <a:pt x="9409" y="14990"/>
                    <a:pt x="9639" y="17230"/>
                    <a:pt x="8492" y="18568"/>
                  </a:cubicBezTo>
                  <a:cubicBezTo>
                    <a:pt x="8416" y="18609"/>
                    <a:pt x="8339" y="18648"/>
                    <a:pt x="8256" y="18675"/>
                  </a:cubicBezTo>
                  <a:cubicBezTo>
                    <a:pt x="8256" y="18675"/>
                    <a:pt x="5828" y="19329"/>
                    <a:pt x="5828" y="19329"/>
                  </a:cubicBezTo>
                  <a:close/>
                  <a:moveTo>
                    <a:pt x="2737" y="20164"/>
                  </a:moveTo>
                  <a:cubicBezTo>
                    <a:pt x="2665" y="20181"/>
                    <a:pt x="2443" y="20239"/>
                    <a:pt x="2291" y="20249"/>
                  </a:cubicBezTo>
                  <a:cubicBezTo>
                    <a:pt x="1751" y="20244"/>
                    <a:pt x="1313" y="19792"/>
                    <a:pt x="1313" y="19237"/>
                  </a:cubicBezTo>
                  <a:cubicBezTo>
                    <a:pt x="1321" y="19124"/>
                    <a:pt x="1365" y="18929"/>
                    <a:pt x="1380" y="18857"/>
                  </a:cubicBezTo>
                  <a:lnTo>
                    <a:pt x="2071" y="16283"/>
                  </a:lnTo>
                  <a:cubicBezTo>
                    <a:pt x="2822" y="16261"/>
                    <a:pt x="3630" y="16562"/>
                    <a:pt x="4265" y="17215"/>
                  </a:cubicBezTo>
                  <a:cubicBezTo>
                    <a:pt x="4911" y="17878"/>
                    <a:pt x="5214" y="18725"/>
                    <a:pt x="5181" y="19504"/>
                  </a:cubicBezTo>
                  <a:cubicBezTo>
                    <a:pt x="5181" y="19504"/>
                    <a:pt x="2737" y="20164"/>
                    <a:pt x="2737" y="20164"/>
                  </a:cubicBezTo>
                  <a:close/>
                  <a:moveTo>
                    <a:pt x="6888" y="11179"/>
                  </a:moveTo>
                  <a:cubicBezTo>
                    <a:pt x="6280" y="10927"/>
                    <a:pt x="5642" y="10783"/>
                    <a:pt x="5004" y="10774"/>
                  </a:cubicBezTo>
                  <a:lnTo>
                    <a:pt x="10063" y="5536"/>
                  </a:lnTo>
                  <a:cubicBezTo>
                    <a:pt x="10838" y="4759"/>
                    <a:pt x="11966" y="4536"/>
                    <a:pt x="13077" y="4819"/>
                  </a:cubicBezTo>
                  <a:cubicBezTo>
                    <a:pt x="13077" y="4819"/>
                    <a:pt x="6888" y="11179"/>
                    <a:pt x="6888" y="11179"/>
                  </a:cubicBezTo>
                  <a:close/>
                  <a:moveTo>
                    <a:pt x="9717" y="13672"/>
                  </a:moveTo>
                  <a:cubicBezTo>
                    <a:pt x="9473" y="13258"/>
                    <a:pt x="9194" y="12859"/>
                    <a:pt x="8848" y="12505"/>
                  </a:cubicBezTo>
                  <a:cubicBezTo>
                    <a:pt x="8447" y="12093"/>
                    <a:pt x="7986" y="11770"/>
                    <a:pt x="7507" y="11498"/>
                  </a:cubicBezTo>
                  <a:lnTo>
                    <a:pt x="13767" y="5064"/>
                  </a:lnTo>
                  <a:cubicBezTo>
                    <a:pt x="14259" y="5288"/>
                    <a:pt x="14729" y="5607"/>
                    <a:pt x="15145" y="6035"/>
                  </a:cubicBezTo>
                  <a:cubicBezTo>
                    <a:pt x="15500" y="6398"/>
                    <a:pt x="15775" y="6806"/>
                    <a:pt x="15987" y="7229"/>
                  </a:cubicBezTo>
                  <a:cubicBezTo>
                    <a:pt x="15987" y="7229"/>
                    <a:pt x="9717" y="13672"/>
                    <a:pt x="9717" y="13672"/>
                  </a:cubicBezTo>
                  <a:close/>
                  <a:moveTo>
                    <a:pt x="10519" y="16061"/>
                  </a:moveTo>
                  <a:cubicBezTo>
                    <a:pt x="10465" y="15452"/>
                    <a:pt x="10298" y="14854"/>
                    <a:pt x="10047" y="14288"/>
                  </a:cubicBezTo>
                  <a:lnTo>
                    <a:pt x="16257" y="7906"/>
                  </a:lnTo>
                  <a:cubicBezTo>
                    <a:pt x="16637" y="9140"/>
                    <a:pt x="16442" y="10429"/>
                    <a:pt x="15610" y="11284"/>
                  </a:cubicBezTo>
                  <a:cubicBezTo>
                    <a:pt x="15604" y="11290"/>
                    <a:pt x="15598" y="11293"/>
                    <a:pt x="15593" y="11298"/>
                  </a:cubicBezTo>
                  <a:lnTo>
                    <a:pt x="15602" y="11306"/>
                  </a:lnTo>
                  <a:lnTo>
                    <a:pt x="10525" y="16565"/>
                  </a:lnTo>
                  <a:cubicBezTo>
                    <a:pt x="10527" y="16397"/>
                    <a:pt x="10534" y="16232"/>
                    <a:pt x="10519" y="16061"/>
                  </a:cubicBezTo>
                  <a:moveTo>
                    <a:pt x="19308" y="1741"/>
                  </a:moveTo>
                  <a:cubicBezTo>
                    <a:pt x="18228" y="632"/>
                    <a:pt x="16805" y="0"/>
                    <a:pt x="15403" y="0"/>
                  </a:cubicBezTo>
                  <a:cubicBezTo>
                    <a:pt x="14220" y="0"/>
                    <a:pt x="13131" y="450"/>
                    <a:pt x="12335" y="1266"/>
                  </a:cubicBezTo>
                  <a:lnTo>
                    <a:pt x="9138" y="4577"/>
                  </a:lnTo>
                  <a:cubicBezTo>
                    <a:pt x="9129" y="4585"/>
                    <a:pt x="9118" y="4592"/>
                    <a:pt x="9108" y="4602"/>
                  </a:cubicBezTo>
                  <a:cubicBezTo>
                    <a:pt x="9103" y="4608"/>
                    <a:pt x="9100" y="4614"/>
                    <a:pt x="9095" y="4620"/>
                  </a:cubicBezTo>
                  <a:lnTo>
                    <a:pt x="9096" y="4621"/>
                  </a:lnTo>
                  <a:lnTo>
                    <a:pt x="2310" y="11647"/>
                  </a:lnTo>
                  <a:cubicBezTo>
                    <a:pt x="1998" y="11966"/>
                    <a:pt x="1771" y="12364"/>
                    <a:pt x="1645" y="12797"/>
                  </a:cubicBezTo>
                  <a:lnTo>
                    <a:pt x="102" y="18541"/>
                  </a:lnTo>
                  <a:cubicBezTo>
                    <a:pt x="100" y="18557"/>
                    <a:pt x="0" y="19008"/>
                    <a:pt x="0" y="19237"/>
                  </a:cubicBezTo>
                  <a:cubicBezTo>
                    <a:pt x="0" y="20541"/>
                    <a:pt x="1030" y="21599"/>
                    <a:pt x="2302" y="21599"/>
                  </a:cubicBezTo>
                  <a:cubicBezTo>
                    <a:pt x="2554" y="21599"/>
                    <a:pt x="3044" y="21475"/>
                    <a:pt x="3062" y="21473"/>
                  </a:cubicBezTo>
                  <a:lnTo>
                    <a:pt x="8630" y="19969"/>
                  </a:lnTo>
                  <a:cubicBezTo>
                    <a:pt x="9054" y="19839"/>
                    <a:pt x="9439" y="19604"/>
                    <a:pt x="9750" y="19283"/>
                  </a:cubicBezTo>
                  <a:lnTo>
                    <a:pt x="19776" y="8899"/>
                  </a:lnTo>
                  <a:cubicBezTo>
                    <a:pt x="21600" y="7023"/>
                    <a:pt x="21394" y="3881"/>
                    <a:pt x="19308" y="1741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</p:grpSp>
    </p:spTree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5"/>
          <p:cNvSpPr txBox="1">
            <a:spLocks noChangeArrowheads="1"/>
          </p:cNvSpPr>
          <p:nvPr/>
        </p:nvSpPr>
        <p:spPr bwMode="auto">
          <a:xfrm>
            <a:off x="3801598" y="283431"/>
            <a:ext cx="154080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200">
                <a:solidFill>
                  <a:srgbClr val="FF7862"/>
                </a:solidFill>
                <a:latin typeface="方正兰亭黑_GBK"/>
                <a:ea typeface="方正兰亭黑_GBK"/>
              </a:rPr>
              <a:t>1.3 </a:t>
            </a:r>
            <a:r>
              <a:rPr lang="zh-CN" altLang="en-US" sz="1200">
                <a:solidFill>
                  <a:srgbClr val="FF7862"/>
                </a:solidFill>
                <a:latin typeface="方正兰亭黑_GBK"/>
                <a:ea typeface="方正兰亭黑_GBK"/>
              </a:rPr>
              <a:t>国内外研究状况</a:t>
            </a:r>
          </a:p>
        </p:txBody>
      </p:sp>
      <p:sp>
        <p:nvSpPr>
          <p:cNvPr id="110" name="文本框 6"/>
          <p:cNvSpPr txBox="1">
            <a:spLocks noChangeArrowheads="1"/>
          </p:cNvSpPr>
          <p:nvPr/>
        </p:nvSpPr>
        <p:spPr bwMode="auto">
          <a:xfrm>
            <a:off x="2466132" y="498304"/>
            <a:ext cx="4373223" cy="44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800">
                <a:solidFill>
                  <a:srgbClr val="B28743"/>
                </a:solidFill>
                <a:latin typeface="+mn-ea"/>
                <a:ea typeface="+mn-ea"/>
              </a:rPr>
              <a:t>Lorem ipsum dolor sit amet, consectetur adipiscing elit. Donec luctus nibh sit amet sem vulputate venenatis bibendum orci pulvinar. </a:t>
            </a:r>
          </a:p>
        </p:txBody>
      </p:sp>
      <p:grpSp>
        <p:nvGrpSpPr>
          <p:cNvPr id="111" name="组合 110"/>
          <p:cNvGrpSpPr/>
          <p:nvPr/>
        </p:nvGrpSpPr>
        <p:grpSpPr>
          <a:xfrm>
            <a:off x="4257536" y="936403"/>
            <a:ext cx="628926" cy="89203"/>
            <a:chOff x="4064994" y="3738475"/>
            <a:chExt cx="987048" cy="139997"/>
          </a:xfrm>
        </p:grpSpPr>
        <p:sp>
          <p:nvSpPr>
            <p:cNvPr id="112" name="椭圆 111"/>
            <p:cNvSpPr/>
            <p:nvPr/>
          </p:nvSpPr>
          <p:spPr>
            <a:xfrm>
              <a:off x="4064994" y="3738475"/>
              <a:ext cx="139997" cy="13999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3" name="椭圆 112"/>
            <p:cNvSpPr/>
            <p:nvPr/>
          </p:nvSpPr>
          <p:spPr>
            <a:xfrm>
              <a:off x="4276757" y="3738475"/>
              <a:ext cx="139997" cy="139997"/>
            </a:xfrm>
            <a:prstGeom prst="ellipse">
              <a:avLst/>
            </a:prstGeom>
            <a:solidFill>
              <a:srgbClr val="FEC1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4" name="椭圆 113"/>
            <p:cNvSpPr/>
            <p:nvPr/>
          </p:nvSpPr>
          <p:spPr>
            <a:xfrm>
              <a:off x="4488520" y="3738475"/>
              <a:ext cx="139997" cy="139997"/>
            </a:xfrm>
            <a:prstGeom prst="ellipse">
              <a:avLst/>
            </a:prstGeom>
            <a:solidFill>
              <a:srgbClr val="B287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5" name="椭圆 114"/>
            <p:cNvSpPr/>
            <p:nvPr/>
          </p:nvSpPr>
          <p:spPr>
            <a:xfrm>
              <a:off x="4700283" y="3738475"/>
              <a:ext cx="139997" cy="139997"/>
            </a:xfrm>
            <a:prstGeom prst="ellipse">
              <a:avLst/>
            </a:prstGeom>
            <a:solidFill>
              <a:srgbClr val="21B3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6" name="椭圆 115"/>
            <p:cNvSpPr/>
            <p:nvPr/>
          </p:nvSpPr>
          <p:spPr>
            <a:xfrm>
              <a:off x="4912045" y="3738475"/>
              <a:ext cx="139997" cy="139997"/>
            </a:xfrm>
            <a:prstGeom prst="ellipse">
              <a:avLst/>
            </a:prstGeom>
            <a:solidFill>
              <a:srgbClr val="0C67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317" y="1597268"/>
            <a:ext cx="3639629" cy="2421858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4346739" y="1597268"/>
            <a:ext cx="3564514" cy="242185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5"/>
          <p:cNvSpPr txBox="1">
            <a:spLocks noChangeArrowheads="1"/>
          </p:cNvSpPr>
          <p:nvPr/>
        </p:nvSpPr>
        <p:spPr bwMode="auto">
          <a:xfrm>
            <a:off x="4354662" y="1894901"/>
            <a:ext cx="163217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600" b="1">
                <a:solidFill>
                  <a:schemeClr val="bg1"/>
                </a:solidFill>
                <a:latin typeface="方正兰亭黑_GBK"/>
                <a:ea typeface="方正兰亭黑_GBK"/>
              </a:rPr>
              <a:t>国内外研究状况</a:t>
            </a:r>
          </a:p>
        </p:txBody>
      </p:sp>
      <p:sp>
        <p:nvSpPr>
          <p:cNvPr id="12" name="文本框 6"/>
          <p:cNvSpPr txBox="1">
            <a:spLocks noChangeArrowheads="1"/>
          </p:cNvSpPr>
          <p:nvPr/>
        </p:nvSpPr>
        <p:spPr bwMode="auto">
          <a:xfrm>
            <a:off x="4375572" y="2233455"/>
            <a:ext cx="3004013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700">
                <a:solidFill>
                  <a:schemeClr val="bg1"/>
                </a:solidFill>
                <a:latin typeface="+mn-ea"/>
                <a:ea typeface="+mn-ea"/>
              </a:rPr>
              <a:t>Lorem ipsum dolor sit amet, consectetur adipiscing elit. Donec luctus nibh sit amet sem vulputate venenatis bibendum orci pulvinar. </a:t>
            </a:r>
            <a:r>
              <a:rPr lang="en-US" altLang="zh-CN" sz="700">
                <a:solidFill>
                  <a:schemeClr val="bg1"/>
                </a:solidFill>
                <a:latin typeface="+mn-ea"/>
              </a:rPr>
              <a:t>Lorem ipsum dolor sit amet, consectetur adipiscing elit. Donec luctus nibh sit amet sem vulputate venenatis bibendum orci pulvinar. </a:t>
            </a:r>
          </a:p>
        </p:txBody>
      </p:sp>
      <p:sp>
        <p:nvSpPr>
          <p:cNvPr id="14" name="文本框 6"/>
          <p:cNvSpPr txBox="1">
            <a:spLocks noChangeArrowheads="1"/>
          </p:cNvSpPr>
          <p:nvPr/>
        </p:nvSpPr>
        <p:spPr bwMode="auto">
          <a:xfrm>
            <a:off x="4377311" y="2972119"/>
            <a:ext cx="3004013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700">
                <a:solidFill>
                  <a:schemeClr val="bg1"/>
                </a:solidFill>
                <a:latin typeface="+mn-ea"/>
                <a:ea typeface="+mn-ea"/>
              </a:rPr>
              <a:t>Lorem ipsum dolor sit amet, consectetur adipiscing elit. Donec luctus nibh sit amet sem vulputate venenatis bibendum orci pulvinar. </a:t>
            </a:r>
            <a:r>
              <a:rPr lang="en-US" altLang="zh-CN" sz="700">
                <a:solidFill>
                  <a:schemeClr val="bg1"/>
                </a:solidFill>
                <a:latin typeface="+mn-ea"/>
              </a:rPr>
              <a:t>Lorem ipsum dolor sit amet, consectetur adipiscing elit. Donec luctus nibh sit amet sem vulputate venenatis bibendum orci pulvinar.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文本框 5"/>
          <p:cNvSpPr txBox="1">
            <a:spLocks noChangeArrowheads="1"/>
          </p:cNvSpPr>
          <p:nvPr/>
        </p:nvSpPr>
        <p:spPr bwMode="auto">
          <a:xfrm>
            <a:off x="2921607" y="2350902"/>
            <a:ext cx="325762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800" b="1">
                <a:solidFill>
                  <a:srgbClr val="FF7862"/>
                </a:solidFill>
                <a:latin typeface="方正兰亭黑_GBK"/>
                <a:ea typeface="方正兰亭黑_GBK"/>
              </a:rPr>
              <a:t>02.</a:t>
            </a:r>
            <a:r>
              <a:rPr lang="zh-CN" altLang="en-US" sz="2800" b="1">
                <a:solidFill>
                  <a:srgbClr val="FF7862"/>
                </a:solidFill>
                <a:latin typeface="方正兰亭黑_GBK"/>
                <a:ea typeface="方正兰亭黑_GBK"/>
              </a:rPr>
              <a:t>研究方法及过程</a:t>
            </a:r>
          </a:p>
        </p:txBody>
      </p:sp>
      <p:sp>
        <p:nvSpPr>
          <p:cNvPr id="94" name="文本框 6"/>
          <p:cNvSpPr txBox="1">
            <a:spLocks noChangeArrowheads="1"/>
          </p:cNvSpPr>
          <p:nvPr/>
        </p:nvSpPr>
        <p:spPr bwMode="auto">
          <a:xfrm>
            <a:off x="2765870" y="2823733"/>
            <a:ext cx="3489482" cy="715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900">
                <a:solidFill>
                  <a:srgbClr val="B28743"/>
                </a:solidFill>
                <a:latin typeface="微软雅黑 Light" panose="020B0502040204020203" charset="-122"/>
                <a:ea typeface="微软雅黑 Light" panose="020B0502040204020203" charset="-122"/>
              </a:rPr>
              <a:t>Lorem ipsum dolor sit amet, consectetur adipiscing elit. Donec luctus nibh sit amet sem vulputate venenatis bibendum orci pulvinar. 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4257537" y="3759544"/>
            <a:ext cx="628926" cy="89203"/>
            <a:chOff x="4064994" y="3738475"/>
            <a:chExt cx="987048" cy="139997"/>
          </a:xfrm>
        </p:grpSpPr>
        <p:sp>
          <p:nvSpPr>
            <p:cNvPr id="3" name="椭圆 2"/>
            <p:cNvSpPr/>
            <p:nvPr/>
          </p:nvSpPr>
          <p:spPr>
            <a:xfrm>
              <a:off x="4064994" y="3738475"/>
              <a:ext cx="139997" cy="13999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95" name="椭圆 94"/>
            <p:cNvSpPr/>
            <p:nvPr/>
          </p:nvSpPr>
          <p:spPr>
            <a:xfrm>
              <a:off x="4276757" y="3738475"/>
              <a:ext cx="139997" cy="139997"/>
            </a:xfrm>
            <a:prstGeom prst="ellipse">
              <a:avLst/>
            </a:prstGeom>
            <a:solidFill>
              <a:srgbClr val="FEC1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96" name="椭圆 95"/>
            <p:cNvSpPr/>
            <p:nvPr/>
          </p:nvSpPr>
          <p:spPr>
            <a:xfrm>
              <a:off x="4488520" y="3738475"/>
              <a:ext cx="139997" cy="139997"/>
            </a:xfrm>
            <a:prstGeom prst="ellipse">
              <a:avLst/>
            </a:prstGeom>
            <a:solidFill>
              <a:srgbClr val="B287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97" name="椭圆 96"/>
            <p:cNvSpPr/>
            <p:nvPr/>
          </p:nvSpPr>
          <p:spPr>
            <a:xfrm>
              <a:off x="4700283" y="3738475"/>
              <a:ext cx="139997" cy="139997"/>
            </a:xfrm>
            <a:prstGeom prst="ellipse">
              <a:avLst/>
            </a:prstGeom>
            <a:solidFill>
              <a:srgbClr val="21B3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98" name="椭圆 97"/>
            <p:cNvSpPr/>
            <p:nvPr/>
          </p:nvSpPr>
          <p:spPr>
            <a:xfrm>
              <a:off x="4912045" y="3738475"/>
              <a:ext cx="139997" cy="139997"/>
            </a:xfrm>
            <a:prstGeom prst="ellipse">
              <a:avLst/>
            </a:prstGeom>
            <a:solidFill>
              <a:srgbClr val="0C67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5"/>
          <p:cNvSpPr txBox="1">
            <a:spLocks noChangeArrowheads="1"/>
          </p:cNvSpPr>
          <p:nvPr/>
        </p:nvSpPr>
        <p:spPr bwMode="auto">
          <a:xfrm>
            <a:off x="4054873" y="283431"/>
            <a:ext cx="103425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200">
                <a:solidFill>
                  <a:srgbClr val="FF7862"/>
                </a:solidFill>
                <a:latin typeface="方正兰亭黑_GBK"/>
                <a:ea typeface="方正兰亭黑_GBK"/>
              </a:rPr>
              <a:t>2.1</a:t>
            </a:r>
            <a:r>
              <a:rPr lang="zh-CN" altLang="en-US" sz="1200">
                <a:solidFill>
                  <a:srgbClr val="FF7862"/>
                </a:solidFill>
                <a:latin typeface="方正兰亭黑_GBK"/>
                <a:ea typeface="方正兰亭黑_GBK"/>
              </a:rPr>
              <a:t>研究方法</a:t>
            </a:r>
          </a:p>
        </p:txBody>
      </p:sp>
      <p:sp>
        <p:nvSpPr>
          <p:cNvPr id="110" name="文本框 6"/>
          <p:cNvSpPr txBox="1">
            <a:spLocks noChangeArrowheads="1"/>
          </p:cNvSpPr>
          <p:nvPr/>
        </p:nvSpPr>
        <p:spPr bwMode="auto">
          <a:xfrm>
            <a:off x="2466132" y="498304"/>
            <a:ext cx="4373223" cy="44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800">
                <a:solidFill>
                  <a:srgbClr val="B28743"/>
                </a:solidFill>
                <a:latin typeface="微软雅黑 Light" panose="020B0502040204020203" charset="-122"/>
                <a:ea typeface="微软雅黑 Light" panose="020B0502040204020203" charset="-122"/>
              </a:rPr>
              <a:t>Lorem ipsum dolor sit amet, consectetur adipiscing elit. Donec luctus nibh sit amet sem vulputate venenatis bibendum orci pulvinar. </a:t>
            </a:r>
          </a:p>
        </p:txBody>
      </p:sp>
      <p:grpSp>
        <p:nvGrpSpPr>
          <p:cNvPr id="111" name="组合 110"/>
          <p:cNvGrpSpPr/>
          <p:nvPr/>
        </p:nvGrpSpPr>
        <p:grpSpPr>
          <a:xfrm>
            <a:off x="4257536" y="936403"/>
            <a:ext cx="628926" cy="89203"/>
            <a:chOff x="4064994" y="3738475"/>
            <a:chExt cx="987048" cy="139997"/>
          </a:xfrm>
        </p:grpSpPr>
        <p:sp>
          <p:nvSpPr>
            <p:cNvPr id="112" name="椭圆 111"/>
            <p:cNvSpPr/>
            <p:nvPr/>
          </p:nvSpPr>
          <p:spPr>
            <a:xfrm>
              <a:off x="4064994" y="3738475"/>
              <a:ext cx="139997" cy="13999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13" name="椭圆 112"/>
            <p:cNvSpPr/>
            <p:nvPr/>
          </p:nvSpPr>
          <p:spPr>
            <a:xfrm>
              <a:off x="4276757" y="3738475"/>
              <a:ext cx="139997" cy="139997"/>
            </a:xfrm>
            <a:prstGeom prst="ellipse">
              <a:avLst/>
            </a:prstGeom>
            <a:solidFill>
              <a:srgbClr val="FEC1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14" name="椭圆 113"/>
            <p:cNvSpPr/>
            <p:nvPr/>
          </p:nvSpPr>
          <p:spPr>
            <a:xfrm>
              <a:off x="4488520" y="3738475"/>
              <a:ext cx="139997" cy="139997"/>
            </a:xfrm>
            <a:prstGeom prst="ellipse">
              <a:avLst/>
            </a:prstGeom>
            <a:solidFill>
              <a:srgbClr val="B287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15" name="椭圆 114"/>
            <p:cNvSpPr/>
            <p:nvPr/>
          </p:nvSpPr>
          <p:spPr>
            <a:xfrm>
              <a:off x="4700283" y="3738475"/>
              <a:ext cx="139997" cy="139997"/>
            </a:xfrm>
            <a:prstGeom prst="ellipse">
              <a:avLst/>
            </a:prstGeom>
            <a:solidFill>
              <a:srgbClr val="21B3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16" name="椭圆 115"/>
            <p:cNvSpPr/>
            <p:nvPr/>
          </p:nvSpPr>
          <p:spPr>
            <a:xfrm>
              <a:off x="4912045" y="3738475"/>
              <a:ext cx="139997" cy="139997"/>
            </a:xfrm>
            <a:prstGeom prst="ellipse">
              <a:avLst/>
            </a:prstGeom>
            <a:solidFill>
              <a:srgbClr val="0C67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125" name="矩形 124"/>
          <p:cNvSpPr/>
          <p:nvPr/>
        </p:nvSpPr>
        <p:spPr>
          <a:xfrm>
            <a:off x="769213" y="3353845"/>
            <a:ext cx="1665699" cy="1131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900">
                <a:solidFill>
                  <a:schemeClr val="tx1">
                    <a:lumMod val="85000"/>
                    <a:lumOff val="15000"/>
                  </a:schemeClr>
                </a:solidFill>
              </a:rPr>
              <a:t>Lorem ipsum dolor sit amet, consectetur adipiscing elit. Donec luctus nibh sit amet sem vulputate venenatis bibendum orci pulvinar. </a:t>
            </a:r>
          </a:p>
        </p:txBody>
      </p:sp>
      <p:sp>
        <p:nvSpPr>
          <p:cNvPr id="126" name="文本框 5"/>
          <p:cNvSpPr txBox="1">
            <a:spLocks noChangeArrowheads="1"/>
          </p:cNvSpPr>
          <p:nvPr/>
        </p:nvSpPr>
        <p:spPr bwMode="auto">
          <a:xfrm>
            <a:off x="1295268" y="3048932"/>
            <a:ext cx="65274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400">
                <a:solidFill>
                  <a:srgbClr val="FF7862"/>
                </a:solidFill>
                <a:latin typeface="方正兰亭黑_GBK"/>
                <a:ea typeface="方正兰亭黑_GBK"/>
              </a:rPr>
              <a:t>方法</a:t>
            </a:r>
            <a:r>
              <a:rPr lang="en-US" altLang="zh-CN" sz="1400">
                <a:solidFill>
                  <a:srgbClr val="FF7862"/>
                </a:solidFill>
                <a:latin typeface="方正兰亭黑_GBK"/>
                <a:ea typeface="方正兰亭黑_GBK"/>
              </a:rPr>
              <a:t>1</a:t>
            </a:r>
            <a:endParaRPr lang="zh-CN" altLang="en-US" sz="1400">
              <a:solidFill>
                <a:srgbClr val="FF7862"/>
              </a:solidFill>
              <a:latin typeface="方正兰亭黑_GBK"/>
              <a:ea typeface="方正兰亭黑_GBK"/>
            </a:endParaRPr>
          </a:p>
        </p:txBody>
      </p:sp>
      <p:sp>
        <p:nvSpPr>
          <p:cNvPr id="127" name="矩形 126"/>
          <p:cNvSpPr/>
          <p:nvPr/>
        </p:nvSpPr>
        <p:spPr>
          <a:xfrm>
            <a:off x="2752372" y="3353845"/>
            <a:ext cx="1665699" cy="1131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900">
                <a:solidFill>
                  <a:schemeClr val="tx1">
                    <a:lumMod val="85000"/>
                    <a:lumOff val="15000"/>
                  </a:schemeClr>
                </a:solidFill>
              </a:rPr>
              <a:t>Lorem ipsum dolor sit amet, consectetur adipiscing elit. Donec luctus nibh sit amet sem vulputate venenatis bibendum orci pulvinar. </a:t>
            </a:r>
          </a:p>
        </p:txBody>
      </p:sp>
      <p:sp>
        <p:nvSpPr>
          <p:cNvPr id="128" name="文本框 5"/>
          <p:cNvSpPr txBox="1">
            <a:spLocks noChangeArrowheads="1"/>
          </p:cNvSpPr>
          <p:nvPr/>
        </p:nvSpPr>
        <p:spPr bwMode="auto">
          <a:xfrm>
            <a:off x="3233555" y="3048932"/>
            <a:ext cx="65114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400">
                <a:solidFill>
                  <a:srgbClr val="FEC160"/>
                </a:solidFill>
                <a:latin typeface="方正兰亭黑_GBK"/>
                <a:ea typeface="方正兰亭黑_GBK"/>
              </a:rPr>
              <a:t>方法</a:t>
            </a:r>
            <a:r>
              <a:rPr lang="en-US" altLang="zh-CN" sz="1400">
                <a:solidFill>
                  <a:srgbClr val="FEC160"/>
                </a:solidFill>
                <a:latin typeface="方正兰亭黑_GBK"/>
                <a:ea typeface="方正兰亭黑_GBK"/>
              </a:rPr>
              <a:t>2</a:t>
            </a:r>
            <a:endParaRPr lang="zh-CN" altLang="en-US" sz="1400">
              <a:solidFill>
                <a:srgbClr val="FEC160"/>
              </a:solidFill>
              <a:latin typeface="方正兰亭黑_GBK"/>
              <a:ea typeface="方正兰亭黑_GBK"/>
            </a:endParaRPr>
          </a:p>
        </p:txBody>
      </p:sp>
      <p:sp>
        <p:nvSpPr>
          <p:cNvPr id="129" name="矩形 128"/>
          <p:cNvSpPr/>
          <p:nvPr/>
        </p:nvSpPr>
        <p:spPr>
          <a:xfrm>
            <a:off x="4735531" y="3356709"/>
            <a:ext cx="1665699" cy="1131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900">
                <a:solidFill>
                  <a:schemeClr val="tx1">
                    <a:lumMod val="85000"/>
                    <a:lumOff val="15000"/>
                  </a:schemeClr>
                </a:solidFill>
              </a:rPr>
              <a:t>Lorem ipsum dolor sit amet, consectetur adipiscing elit. Donec luctus nibh sit amet sem vulputate venenatis bibendum orci pulvinar. </a:t>
            </a:r>
          </a:p>
        </p:txBody>
      </p:sp>
      <p:sp>
        <p:nvSpPr>
          <p:cNvPr id="130" name="文本框 5"/>
          <p:cNvSpPr txBox="1">
            <a:spLocks noChangeArrowheads="1"/>
          </p:cNvSpPr>
          <p:nvPr/>
        </p:nvSpPr>
        <p:spPr bwMode="auto">
          <a:xfrm>
            <a:off x="5171039" y="3048932"/>
            <a:ext cx="65114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400">
                <a:solidFill>
                  <a:srgbClr val="B28743"/>
                </a:solidFill>
                <a:latin typeface="方正兰亭黑_GBK"/>
                <a:ea typeface="方正兰亭黑_GBK"/>
              </a:rPr>
              <a:t>方法</a:t>
            </a:r>
            <a:r>
              <a:rPr lang="en-US" altLang="zh-CN" sz="1400">
                <a:solidFill>
                  <a:srgbClr val="B28743"/>
                </a:solidFill>
                <a:latin typeface="方正兰亭黑_GBK"/>
                <a:ea typeface="方正兰亭黑_GBK"/>
              </a:rPr>
              <a:t>3</a:t>
            </a:r>
            <a:endParaRPr lang="zh-CN" altLang="en-US" sz="1400">
              <a:solidFill>
                <a:srgbClr val="B28743"/>
              </a:solidFill>
              <a:latin typeface="方正兰亭黑_GBK"/>
              <a:ea typeface="方正兰亭黑_GBK"/>
            </a:endParaRPr>
          </a:p>
        </p:txBody>
      </p:sp>
      <p:sp>
        <p:nvSpPr>
          <p:cNvPr id="131" name="矩形 130"/>
          <p:cNvSpPr/>
          <p:nvPr/>
        </p:nvSpPr>
        <p:spPr>
          <a:xfrm>
            <a:off x="6718691" y="3353845"/>
            <a:ext cx="1665699" cy="1131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900">
                <a:solidFill>
                  <a:schemeClr val="tx1">
                    <a:lumMod val="85000"/>
                    <a:lumOff val="15000"/>
                  </a:schemeClr>
                </a:solidFill>
              </a:rPr>
              <a:t>Lorem ipsum dolor sit amet, consectetur adipiscing elit. Donec luctus nibh sit amet sem vulputate venenatis bibendum orci pulvinar. </a:t>
            </a:r>
          </a:p>
        </p:txBody>
      </p:sp>
      <p:sp>
        <p:nvSpPr>
          <p:cNvPr id="132" name="文本框 5"/>
          <p:cNvSpPr txBox="1">
            <a:spLocks noChangeArrowheads="1"/>
          </p:cNvSpPr>
          <p:nvPr/>
        </p:nvSpPr>
        <p:spPr bwMode="auto">
          <a:xfrm>
            <a:off x="7173549" y="3048932"/>
            <a:ext cx="65274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400">
                <a:solidFill>
                  <a:srgbClr val="21B37A"/>
                </a:solidFill>
                <a:latin typeface="方正兰亭黑_GBK"/>
                <a:ea typeface="方正兰亭黑_GBK"/>
              </a:rPr>
              <a:t>方法</a:t>
            </a:r>
            <a:r>
              <a:rPr lang="en-US" altLang="zh-CN" sz="1400">
                <a:solidFill>
                  <a:srgbClr val="21B37A"/>
                </a:solidFill>
                <a:latin typeface="方正兰亭黑_GBK"/>
                <a:ea typeface="方正兰亭黑_GBK"/>
              </a:rPr>
              <a:t>4</a:t>
            </a:r>
            <a:endParaRPr lang="zh-CN" altLang="en-US" sz="1400">
              <a:solidFill>
                <a:srgbClr val="21B37A"/>
              </a:solidFill>
              <a:latin typeface="方正兰亭黑_GBK"/>
              <a:ea typeface="方正兰亭黑_GBK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4841479" y="1559884"/>
            <a:ext cx="1289090" cy="1289090"/>
            <a:chOff x="4841479" y="1559884"/>
            <a:chExt cx="1289090" cy="1289090"/>
          </a:xfrm>
        </p:grpSpPr>
        <p:sp>
          <p:nvSpPr>
            <p:cNvPr id="118" name="椭圆 117"/>
            <p:cNvSpPr/>
            <p:nvPr/>
          </p:nvSpPr>
          <p:spPr>
            <a:xfrm>
              <a:off x="4975237" y="1693641"/>
              <a:ext cx="1021576" cy="1021576"/>
            </a:xfrm>
            <a:prstGeom prst="ellipse">
              <a:avLst/>
            </a:prstGeom>
            <a:solidFill>
              <a:srgbClr val="B287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3" name="椭圆 122"/>
            <p:cNvSpPr/>
            <p:nvPr/>
          </p:nvSpPr>
          <p:spPr>
            <a:xfrm>
              <a:off x="4841479" y="1559884"/>
              <a:ext cx="1289090" cy="1289090"/>
            </a:xfrm>
            <a:prstGeom prst="ellipse">
              <a:avLst/>
            </a:prstGeom>
            <a:noFill/>
            <a:ln>
              <a:solidFill>
                <a:srgbClr val="B287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6" name="组合 17"/>
            <p:cNvGrpSpPr/>
            <p:nvPr/>
          </p:nvGrpSpPr>
          <p:grpSpPr bwMode="auto">
            <a:xfrm rot="-2700000">
              <a:off x="5237413" y="1970553"/>
              <a:ext cx="465693" cy="467753"/>
              <a:chOff x="5394325" y="2859088"/>
              <a:chExt cx="358775" cy="360362"/>
            </a:xfrm>
            <a:solidFill>
              <a:schemeClr val="bg1"/>
            </a:solidFill>
          </p:grpSpPr>
          <p:sp>
            <p:nvSpPr>
              <p:cNvPr id="27" name="AutoShape 37"/>
              <p:cNvSpPr/>
              <p:nvPr/>
            </p:nvSpPr>
            <p:spPr bwMode="auto">
              <a:xfrm>
                <a:off x="5394485" y="2892265"/>
                <a:ext cx="327025" cy="325438"/>
              </a:xfrm>
              <a:custGeom>
                <a:avLst/>
                <a:gdLst>
                  <a:gd name="T0" fmla="+- 0 10849 98"/>
                  <a:gd name="T1" fmla="*/ T0 w 21502"/>
                  <a:gd name="T2" fmla="*/ 10800 h 21600"/>
                  <a:gd name="T3" fmla="+- 0 10849 98"/>
                  <a:gd name="T4" fmla="*/ T3 w 21502"/>
                  <a:gd name="T5" fmla="*/ 10800 h 21600"/>
                  <a:gd name="T6" fmla="+- 0 10849 98"/>
                  <a:gd name="T7" fmla="*/ T6 w 21502"/>
                  <a:gd name="T8" fmla="*/ 10800 h 21600"/>
                  <a:gd name="T9" fmla="+- 0 10849 98"/>
                  <a:gd name="T10" fmla="*/ T9 w 21502"/>
                  <a:gd name="T11" fmla="*/ 10800 h 21600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</a:cxnLst>
                <a:rect l="0" t="0" r="r" b="b"/>
                <a:pathLst>
                  <a:path w="21502" h="21600">
                    <a:moveTo>
                      <a:pt x="19917" y="7880"/>
                    </a:moveTo>
                    <a:lnTo>
                      <a:pt x="18875" y="8932"/>
                    </a:lnTo>
                    <a:cubicBezTo>
                      <a:pt x="18730" y="9079"/>
                      <a:pt x="18497" y="9079"/>
                      <a:pt x="18353" y="8932"/>
                    </a:cubicBezTo>
                    <a:lnTo>
                      <a:pt x="17048" y="7617"/>
                    </a:lnTo>
                    <a:lnTo>
                      <a:pt x="15991" y="10290"/>
                    </a:lnTo>
                    <a:lnTo>
                      <a:pt x="16080" y="10064"/>
                    </a:lnTo>
                    <a:cubicBezTo>
                      <a:pt x="13859" y="7826"/>
                      <a:pt x="11601" y="7544"/>
                      <a:pt x="9565" y="7291"/>
                    </a:cubicBezTo>
                    <a:cubicBezTo>
                      <a:pt x="8910" y="7210"/>
                      <a:pt x="8276" y="7126"/>
                      <a:pt x="7652" y="6990"/>
                    </a:cubicBezTo>
                    <a:lnTo>
                      <a:pt x="13918" y="4456"/>
                    </a:lnTo>
                    <a:lnTo>
                      <a:pt x="12652" y="3179"/>
                    </a:lnTo>
                    <a:cubicBezTo>
                      <a:pt x="12508" y="3033"/>
                      <a:pt x="12508" y="2798"/>
                      <a:pt x="12652" y="2652"/>
                    </a:cubicBezTo>
                    <a:lnTo>
                      <a:pt x="13695" y="1598"/>
                    </a:lnTo>
                    <a:cubicBezTo>
                      <a:pt x="13840" y="1453"/>
                      <a:pt x="14073" y="1453"/>
                      <a:pt x="14217" y="1598"/>
                    </a:cubicBezTo>
                    <a:lnTo>
                      <a:pt x="19917" y="7353"/>
                    </a:lnTo>
                    <a:cubicBezTo>
                      <a:pt x="20062" y="7499"/>
                      <a:pt x="20062" y="7734"/>
                      <a:pt x="19917" y="7880"/>
                    </a:cubicBezTo>
                    <a:moveTo>
                      <a:pt x="12292" y="19639"/>
                    </a:moveTo>
                    <a:cubicBezTo>
                      <a:pt x="12200" y="19872"/>
                      <a:pt x="11999" y="20044"/>
                      <a:pt x="11756" y="20095"/>
                    </a:cubicBezTo>
                    <a:cubicBezTo>
                      <a:pt x="11700" y="20106"/>
                      <a:pt x="11643" y="20111"/>
                      <a:pt x="11587" y="20110"/>
                    </a:cubicBezTo>
                    <a:cubicBezTo>
                      <a:pt x="11400" y="20105"/>
                      <a:pt x="11219" y="20030"/>
                      <a:pt x="11084" y="19892"/>
                    </a:cubicBezTo>
                    <a:lnTo>
                      <a:pt x="1692" y="10517"/>
                    </a:lnTo>
                    <a:cubicBezTo>
                      <a:pt x="1519" y="10343"/>
                      <a:pt x="1443" y="10094"/>
                      <a:pt x="1488" y="9852"/>
                    </a:cubicBezTo>
                    <a:cubicBezTo>
                      <a:pt x="1533" y="9610"/>
                      <a:pt x="1695" y="9407"/>
                      <a:pt x="1917" y="9308"/>
                    </a:cubicBezTo>
                    <a:lnTo>
                      <a:pt x="6505" y="7453"/>
                    </a:lnTo>
                    <a:cubicBezTo>
                      <a:pt x="9597" y="8490"/>
                      <a:pt x="12689" y="7491"/>
                      <a:pt x="15781" y="10821"/>
                    </a:cubicBezTo>
                    <a:cubicBezTo>
                      <a:pt x="15781" y="10821"/>
                      <a:pt x="12292" y="19639"/>
                      <a:pt x="12292" y="19639"/>
                    </a:cubicBezTo>
                    <a:close/>
                    <a:moveTo>
                      <a:pt x="15260" y="545"/>
                    </a:moveTo>
                    <a:cubicBezTo>
                      <a:pt x="14912" y="193"/>
                      <a:pt x="14449" y="0"/>
                      <a:pt x="13956" y="0"/>
                    </a:cubicBezTo>
                    <a:cubicBezTo>
                      <a:pt x="13463" y="0"/>
                      <a:pt x="13000" y="193"/>
                      <a:pt x="12651" y="546"/>
                    </a:cubicBezTo>
                    <a:lnTo>
                      <a:pt x="11610" y="1598"/>
                    </a:lnTo>
                    <a:cubicBezTo>
                      <a:pt x="11261" y="1949"/>
                      <a:pt x="11068" y="2417"/>
                      <a:pt x="11068" y="2915"/>
                    </a:cubicBezTo>
                    <a:cubicBezTo>
                      <a:pt x="11068" y="3265"/>
                      <a:pt x="11164" y="3601"/>
                      <a:pt x="11342" y="3893"/>
                    </a:cubicBezTo>
                    <a:lnTo>
                      <a:pt x="1324" y="7944"/>
                    </a:lnTo>
                    <a:cubicBezTo>
                      <a:pt x="654" y="8241"/>
                      <a:pt x="173" y="8851"/>
                      <a:pt x="38" y="9575"/>
                    </a:cubicBezTo>
                    <a:cubicBezTo>
                      <a:pt x="-98" y="10302"/>
                      <a:pt x="130" y="11048"/>
                      <a:pt x="654" y="11576"/>
                    </a:cubicBezTo>
                    <a:lnTo>
                      <a:pt x="10041" y="20946"/>
                    </a:lnTo>
                    <a:cubicBezTo>
                      <a:pt x="10445" y="21354"/>
                      <a:pt x="10982" y="21586"/>
                      <a:pt x="11549" y="21599"/>
                    </a:cubicBezTo>
                    <a:cubicBezTo>
                      <a:pt x="11562" y="21599"/>
                      <a:pt x="11593" y="21599"/>
                      <a:pt x="11605" y="21599"/>
                    </a:cubicBezTo>
                    <a:cubicBezTo>
                      <a:pt x="11754" y="21599"/>
                      <a:pt x="11906" y="21584"/>
                      <a:pt x="12056" y="21553"/>
                    </a:cubicBezTo>
                    <a:cubicBezTo>
                      <a:pt x="12789" y="21399"/>
                      <a:pt x="13390" y="20888"/>
                      <a:pt x="13662" y="20191"/>
                    </a:cubicBezTo>
                    <a:lnTo>
                      <a:pt x="17604" y="10229"/>
                    </a:lnTo>
                    <a:cubicBezTo>
                      <a:pt x="17902" y="10426"/>
                      <a:pt x="18250" y="10532"/>
                      <a:pt x="18613" y="10532"/>
                    </a:cubicBezTo>
                    <a:cubicBezTo>
                      <a:pt x="19107" y="10532"/>
                      <a:pt x="19570" y="10338"/>
                      <a:pt x="19918" y="9986"/>
                    </a:cubicBezTo>
                    <a:lnTo>
                      <a:pt x="20957" y="8937"/>
                    </a:lnTo>
                    <a:cubicBezTo>
                      <a:pt x="21308" y="8585"/>
                      <a:pt x="21502" y="8116"/>
                      <a:pt x="21502" y="7617"/>
                    </a:cubicBezTo>
                    <a:cubicBezTo>
                      <a:pt x="21502" y="7117"/>
                      <a:pt x="21308" y="6648"/>
                      <a:pt x="20961" y="6300"/>
                    </a:cubicBezTo>
                    <a:cubicBezTo>
                      <a:pt x="20961" y="6300"/>
                      <a:pt x="15260" y="545"/>
                      <a:pt x="15260" y="545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algn="ctr" defTabSz="228600">
                  <a:defRPr/>
                </a:pPr>
                <a:endParaRPr lang="en-US" sz="1500" ker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ea typeface="宋体" panose="02010600030101010101" pitchFamily="2" charset="-122"/>
                  <a:sym typeface="Gill Sans" charset="0"/>
                </a:endParaRPr>
              </a:p>
            </p:txBody>
          </p:sp>
          <p:sp>
            <p:nvSpPr>
              <p:cNvPr id="28" name="AutoShape 38"/>
              <p:cNvSpPr/>
              <p:nvPr/>
            </p:nvSpPr>
            <p:spPr bwMode="auto">
              <a:xfrm>
                <a:off x="5552105" y="3033377"/>
                <a:ext cx="55563" cy="5556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4320"/>
                    </a:moveTo>
                    <a:cubicBezTo>
                      <a:pt x="14381" y="4320"/>
                      <a:pt x="17279" y="7222"/>
                      <a:pt x="17279" y="10800"/>
                    </a:cubicBezTo>
                    <a:cubicBezTo>
                      <a:pt x="17279" y="14377"/>
                      <a:pt x="14381" y="17279"/>
                      <a:pt x="10800" y="17279"/>
                    </a:cubicBezTo>
                    <a:cubicBezTo>
                      <a:pt x="7218" y="17279"/>
                      <a:pt x="4319" y="14377"/>
                      <a:pt x="4319" y="10800"/>
                    </a:cubicBezTo>
                    <a:cubicBezTo>
                      <a:pt x="4319" y="7222"/>
                      <a:pt x="7218" y="4320"/>
                      <a:pt x="10800" y="4320"/>
                    </a:cubicBezTo>
                    <a:moveTo>
                      <a:pt x="10800" y="21599"/>
                    </a:moveTo>
                    <a:cubicBezTo>
                      <a:pt x="16752" y="21599"/>
                      <a:pt x="21600" y="16756"/>
                      <a:pt x="21600" y="10800"/>
                    </a:cubicBezTo>
                    <a:cubicBezTo>
                      <a:pt x="21600" y="4843"/>
                      <a:pt x="16752" y="0"/>
                      <a:pt x="10800" y="0"/>
                    </a:cubicBezTo>
                    <a:cubicBezTo>
                      <a:pt x="4847" y="0"/>
                      <a:pt x="0" y="4843"/>
                      <a:pt x="0" y="10800"/>
                    </a:cubicBezTo>
                    <a:cubicBezTo>
                      <a:pt x="0" y="16756"/>
                      <a:pt x="4847" y="21599"/>
                      <a:pt x="10800" y="21599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algn="ctr" defTabSz="228600">
                  <a:defRPr/>
                </a:pPr>
                <a:endParaRPr lang="en-US" sz="1500" ker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ea typeface="宋体" panose="02010600030101010101" pitchFamily="2" charset="-122"/>
                  <a:sym typeface="Gill Sans" charset="0"/>
                </a:endParaRPr>
              </a:p>
            </p:txBody>
          </p:sp>
          <p:sp>
            <p:nvSpPr>
              <p:cNvPr id="29" name="AutoShape 39"/>
              <p:cNvSpPr/>
              <p:nvPr/>
            </p:nvSpPr>
            <p:spPr bwMode="auto">
              <a:xfrm>
                <a:off x="5696350" y="2852417"/>
                <a:ext cx="55563" cy="5715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17279"/>
                    </a:moveTo>
                    <a:cubicBezTo>
                      <a:pt x="7218" y="17279"/>
                      <a:pt x="4320" y="14377"/>
                      <a:pt x="4320" y="10800"/>
                    </a:cubicBezTo>
                    <a:cubicBezTo>
                      <a:pt x="4320" y="7222"/>
                      <a:pt x="7218" y="4320"/>
                      <a:pt x="10800" y="4320"/>
                    </a:cubicBezTo>
                    <a:cubicBezTo>
                      <a:pt x="14381" y="4320"/>
                      <a:pt x="17280" y="7222"/>
                      <a:pt x="17280" y="10800"/>
                    </a:cubicBezTo>
                    <a:cubicBezTo>
                      <a:pt x="17280" y="14377"/>
                      <a:pt x="14381" y="17279"/>
                      <a:pt x="10800" y="17279"/>
                    </a:cubicBezTo>
                    <a:moveTo>
                      <a:pt x="10800" y="0"/>
                    </a:moveTo>
                    <a:cubicBezTo>
                      <a:pt x="4847" y="0"/>
                      <a:pt x="0" y="4843"/>
                      <a:pt x="0" y="10800"/>
                    </a:cubicBezTo>
                    <a:cubicBezTo>
                      <a:pt x="0" y="16756"/>
                      <a:pt x="4847" y="21599"/>
                      <a:pt x="10800" y="21599"/>
                    </a:cubicBezTo>
                    <a:cubicBezTo>
                      <a:pt x="16752" y="21599"/>
                      <a:pt x="21600" y="16756"/>
                      <a:pt x="21600" y="10800"/>
                    </a:cubicBezTo>
                    <a:cubicBezTo>
                      <a:pt x="21600" y="4843"/>
                      <a:pt x="16752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algn="ctr" defTabSz="228600">
                  <a:defRPr/>
                </a:pPr>
                <a:endParaRPr lang="en-US" sz="1500" ker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ea typeface="宋体" panose="02010600030101010101" pitchFamily="2" charset="-122"/>
                  <a:sym typeface="Gill Sans" charset="0"/>
                </a:endParaRPr>
              </a:p>
            </p:txBody>
          </p:sp>
          <p:sp>
            <p:nvSpPr>
              <p:cNvPr id="30" name="AutoShape 40"/>
              <p:cNvSpPr/>
              <p:nvPr/>
            </p:nvSpPr>
            <p:spPr bwMode="auto">
              <a:xfrm>
                <a:off x="5483342" y="3020412"/>
                <a:ext cx="46038" cy="4445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5400"/>
                    </a:moveTo>
                    <a:cubicBezTo>
                      <a:pt x="13779" y="5400"/>
                      <a:pt x="16199" y="7815"/>
                      <a:pt x="16199" y="10800"/>
                    </a:cubicBezTo>
                    <a:cubicBezTo>
                      <a:pt x="16199" y="13784"/>
                      <a:pt x="13779" y="16200"/>
                      <a:pt x="10800" y="16200"/>
                    </a:cubicBezTo>
                    <a:cubicBezTo>
                      <a:pt x="7820" y="16200"/>
                      <a:pt x="5399" y="13784"/>
                      <a:pt x="5399" y="10800"/>
                    </a:cubicBezTo>
                    <a:cubicBezTo>
                      <a:pt x="5399" y="7815"/>
                      <a:pt x="7820" y="5400"/>
                      <a:pt x="10800" y="5400"/>
                    </a:cubicBezTo>
                    <a:moveTo>
                      <a:pt x="0" y="10800"/>
                    </a:moveTo>
                    <a:cubicBezTo>
                      <a:pt x="0" y="16753"/>
                      <a:pt x="4843" y="21599"/>
                      <a:pt x="10800" y="21599"/>
                    </a:cubicBezTo>
                    <a:cubicBezTo>
                      <a:pt x="16756" y="21599"/>
                      <a:pt x="21600" y="16753"/>
                      <a:pt x="21600" y="10800"/>
                    </a:cubicBezTo>
                    <a:cubicBezTo>
                      <a:pt x="21600" y="4846"/>
                      <a:pt x="16756" y="0"/>
                      <a:pt x="10800" y="0"/>
                    </a:cubicBezTo>
                    <a:cubicBezTo>
                      <a:pt x="4843" y="0"/>
                      <a:pt x="0" y="4846"/>
                      <a:pt x="0" y="1080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algn="ctr" defTabSz="228600">
                  <a:defRPr/>
                </a:pPr>
                <a:endParaRPr lang="en-US" sz="1500" ker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ea typeface="宋体" panose="02010600030101010101" pitchFamily="2" charset="-122"/>
                  <a:sym typeface="Gill Sans" charset="0"/>
                </a:endParaRPr>
              </a:p>
            </p:txBody>
          </p:sp>
          <p:sp>
            <p:nvSpPr>
              <p:cNvPr id="31" name="AutoShape 41"/>
              <p:cNvSpPr/>
              <p:nvPr/>
            </p:nvSpPr>
            <p:spPr bwMode="auto">
              <a:xfrm>
                <a:off x="5526118" y="3100560"/>
                <a:ext cx="22225" cy="2222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21599"/>
                    </a:moveTo>
                    <a:cubicBezTo>
                      <a:pt x="16758" y="21599"/>
                      <a:pt x="21600" y="16769"/>
                      <a:pt x="21600" y="10800"/>
                    </a:cubicBezTo>
                    <a:cubicBezTo>
                      <a:pt x="21600" y="4830"/>
                      <a:pt x="16758" y="0"/>
                      <a:pt x="10800" y="0"/>
                    </a:cubicBezTo>
                    <a:cubicBezTo>
                      <a:pt x="4841" y="0"/>
                      <a:pt x="0" y="4830"/>
                      <a:pt x="0" y="10800"/>
                    </a:cubicBezTo>
                    <a:cubicBezTo>
                      <a:pt x="0" y="16769"/>
                      <a:pt x="4841" y="21599"/>
                      <a:pt x="10800" y="21599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algn="ctr" defTabSz="228600">
                  <a:defRPr/>
                </a:pPr>
                <a:endParaRPr lang="en-US" sz="1500" ker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ea typeface="宋体" panose="02010600030101010101" pitchFamily="2" charset="-122"/>
                  <a:sym typeface="Gill Sans" charset="0"/>
                </a:endParaRPr>
              </a:p>
            </p:txBody>
          </p:sp>
          <p:sp>
            <p:nvSpPr>
              <p:cNvPr id="32" name="AutoShape 42"/>
              <p:cNvSpPr/>
              <p:nvPr/>
            </p:nvSpPr>
            <p:spPr bwMode="auto">
              <a:xfrm>
                <a:off x="5707968" y="2932180"/>
                <a:ext cx="22225" cy="2222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0"/>
                    </a:moveTo>
                    <a:cubicBezTo>
                      <a:pt x="4841" y="0"/>
                      <a:pt x="0" y="4830"/>
                      <a:pt x="0" y="10800"/>
                    </a:cubicBezTo>
                    <a:cubicBezTo>
                      <a:pt x="0" y="16769"/>
                      <a:pt x="4841" y="21599"/>
                      <a:pt x="10800" y="21599"/>
                    </a:cubicBezTo>
                    <a:cubicBezTo>
                      <a:pt x="16758" y="21599"/>
                      <a:pt x="21600" y="16769"/>
                      <a:pt x="21600" y="10800"/>
                    </a:cubicBezTo>
                    <a:cubicBezTo>
                      <a:pt x="21600" y="4830"/>
                      <a:pt x="16758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algn="ctr" defTabSz="228600">
                  <a:defRPr/>
                </a:pPr>
                <a:endParaRPr lang="en-US" sz="1500" ker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ea typeface="宋体" panose="02010600030101010101" pitchFamily="2" charset="-122"/>
                  <a:sym typeface="Gill Sans" charset="0"/>
                </a:endParaRPr>
              </a:p>
            </p:txBody>
          </p:sp>
        </p:grpSp>
      </p:grpSp>
      <p:grpSp>
        <p:nvGrpSpPr>
          <p:cNvPr id="6" name="组合 5"/>
          <p:cNvGrpSpPr/>
          <p:nvPr/>
        </p:nvGrpSpPr>
        <p:grpSpPr>
          <a:xfrm>
            <a:off x="6783419" y="1559880"/>
            <a:ext cx="1289090" cy="1289090"/>
            <a:chOff x="6783419" y="1559880"/>
            <a:chExt cx="1289090" cy="1289090"/>
          </a:xfrm>
        </p:grpSpPr>
        <p:sp>
          <p:nvSpPr>
            <p:cNvPr id="119" name="椭圆 118"/>
            <p:cNvSpPr/>
            <p:nvPr/>
          </p:nvSpPr>
          <p:spPr>
            <a:xfrm>
              <a:off x="6917176" y="1693637"/>
              <a:ext cx="1021576" cy="1021576"/>
            </a:xfrm>
            <a:prstGeom prst="ellipse">
              <a:avLst/>
            </a:prstGeom>
            <a:solidFill>
              <a:srgbClr val="9295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4" name="椭圆 123"/>
            <p:cNvSpPr/>
            <p:nvPr/>
          </p:nvSpPr>
          <p:spPr>
            <a:xfrm>
              <a:off x="6783419" y="1559880"/>
              <a:ext cx="1289090" cy="1289090"/>
            </a:xfrm>
            <a:prstGeom prst="ellipse">
              <a:avLst/>
            </a:prstGeom>
            <a:noFill/>
            <a:ln>
              <a:solidFill>
                <a:srgbClr val="92951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33" name="Group 69"/>
            <p:cNvGrpSpPr/>
            <p:nvPr/>
          </p:nvGrpSpPr>
          <p:grpSpPr>
            <a:xfrm>
              <a:off x="7194864" y="1985670"/>
              <a:ext cx="466200" cy="437511"/>
              <a:chOff x="10074275" y="1647825"/>
              <a:chExt cx="464344" cy="435769"/>
            </a:xfrm>
            <a:solidFill>
              <a:schemeClr val="bg1"/>
            </a:solidFill>
          </p:grpSpPr>
          <p:sp>
            <p:nvSpPr>
              <p:cNvPr id="34" name="AutoShape 69"/>
              <p:cNvSpPr/>
              <p:nvPr/>
            </p:nvSpPr>
            <p:spPr bwMode="auto">
              <a:xfrm>
                <a:off x="10074275" y="1647825"/>
                <a:ext cx="464344" cy="43576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8223" y="5760"/>
                    </a:moveTo>
                    <a:lnTo>
                      <a:pt x="17548" y="5760"/>
                    </a:lnTo>
                    <a:cubicBezTo>
                      <a:pt x="16804" y="5760"/>
                      <a:pt x="16198" y="5114"/>
                      <a:pt x="16198" y="4320"/>
                    </a:cubicBezTo>
                    <a:lnTo>
                      <a:pt x="16200" y="4320"/>
                    </a:lnTo>
                    <a:lnTo>
                      <a:pt x="16200" y="1440"/>
                    </a:lnTo>
                    <a:lnTo>
                      <a:pt x="20250" y="5760"/>
                    </a:lnTo>
                    <a:cubicBezTo>
                      <a:pt x="20250" y="5760"/>
                      <a:pt x="18223" y="5760"/>
                      <a:pt x="18223" y="5760"/>
                    </a:cubicBezTo>
                    <a:close/>
                    <a:moveTo>
                      <a:pt x="20250" y="19440"/>
                    </a:moveTo>
                    <a:cubicBezTo>
                      <a:pt x="20250" y="19837"/>
                      <a:pt x="19948" y="20160"/>
                      <a:pt x="19575" y="20160"/>
                    </a:cubicBezTo>
                    <a:lnTo>
                      <a:pt x="2024" y="20160"/>
                    </a:lnTo>
                    <a:cubicBezTo>
                      <a:pt x="1651" y="20160"/>
                      <a:pt x="1349" y="19837"/>
                      <a:pt x="1349" y="19440"/>
                    </a:cubicBezTo>
                    <a:lnTo>
                      <a:pt x="1349" y="2160"/>
                    </a:lnTo>
                    <a:cubicBezTo>
                      <a:pt x="1349" y="1762"/>
                      <a:pt x="1651" y="1440"/>
                      <a:pt x="2024" y="1440"/>
                    </a:cubicBezTo>
                    <a:lnTo>
                      <a:pt x="15525" y="1440"/>
                    </a:lnTo>
                    <a:lnTo>
                      <a:pt x="15525" y="4320"/>
                    </a:lnTo>
                    <a:lnTo>
                      <a:pt x="15523" y="4320"/>
                    </a:lnTo>
                    <a:cubicBezTo>
                      <a:pt x="15523" y="5513"/>
                      <a:pt x="16430" y="6480"/>
                      <a:pt x="17548" y="6480"/>
                    </a:cubicBezTo>
                    <a:lnTo>
                      <a:pt x="18223" y="6480"/>
                    </a:lnTo>
                    <a:lnTo>
                      <a:pt x="20250" y="6480"/>
                    </a:lnTo>
                    <a:cubicBezTo>
                      <a:pt x="20250" y="6480"/>
                      <a:pt x="20250" y="19440"/>
                      <a:pt x="20250" y="19440"/>
                    </a:cubicBezTo>
                    <a:close/>
                    <a:moveTo>
                      <a:pt x="21204" y="4741"/>
                    </a:moveTo>
                    <a:lnTo>
                      <a:pt x="17154" y="421"/>
                    </a:lnTo>
                    <a:cubicBezTo>
                      <a:pt x="16901" y="151"/>
                      <a:pt x="16557" y="0"/>
                      <a:pt x="16200" y="0"/>
                    </a:cubicBezTo>
                    <a:lnTo>
                      <a:pt x="2024" y="0"/>
                    </a:lnTo>
                    <a:cubicBezTo>
                      <a:pt x="908" y="0"/>
                      <a:pt x="0" y="968"/>
                      <a:pt x="0" y="2160"/>
                    </a:cubicBezTo>
                    <a:lnTo>
                      <a:pt x="0" y="19440"/>
                    </a:lnTo>
                    <a:cubicBezTo>
                      <a:pt x="0" y="20631"/>
                      <a:pt x="908" y="21600"/>
                      <a:pt x="2024" y="21600"/>
                    </a:cubicBezTo>
                    <a:lnTo>
                      <a:pt x="19575" y="21600"/>
                    </a:lnTo>
                    <a:cubicBezTo>
                      <a:pt x="20691" y="21600"/>
                      <a:pt x="21599" y="20631"/>
                      <a:pt x="21599" y="19440"/>
                    </a:cubicBezTo>
                    <a:lnTo>
                      <a:pt x="21599" y="5760"/>
                    </a:lnTo>
                    <a:cubicBezTo>
                      <a:pt x="21599" y="5378"/>
                      <a:pt x="21457" y="5011"/>
                      <a:pt x="21204" y="4741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algn="ctr" defTabSz="228600">
                  <a:defRPr/>
                </a:pPr>
                <a:endParaRPr lang="en-US" sz="1500" ker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ea typeface="宋体" panose="02010600030101010101" pitchFamily="2" charset="-122"/>
                  <a:sym typeface="Gill Sans" charset="0"/>
                </a:endParaRPr>
              </a:p>
            </p:txBody>
          </p:sp>
          <p:sp>
            <p:nvSpPr>
              <p:cNvPr id="35" name="AutoShape 70"/>
              <p:cNvSpPr/>
              <p:nvPr/>
            </p:nvSpPr>
            <p:spPr bwMode="auto">
              <a:xfrm>
                <a:off x="10291763" y="1734344"/>
                <a:ext cx="87313" cy="15081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800" y="21599"/>
                    </a:moveTo>
                    <a:lnTo>
                      <a:pt x="19800" y="21599"/>
                    </a:lnTo>
                    <a:cubicBezTo>
                      <a:pt x="20791" y="21599"/>
                      <a:pt x="21600" y="16769"/>
                      <a:pt x="21600" y="10800"/>
                    </a:cubicBezTo>
                    <a:cubicBezTo>
                      <a:pt x="21600" y="4830"/>
                      <a:pt x="20791" y="0"/>
                      <a:pt x="19800" y="0"/>
                    </a:cubicBezTo>
                    <a:lnTo>
                      <a:pt x="1800" y="0"/>
                    </a:lnTo>
                    <a:cubicBezTo>
                      <a:pt x="801" y="0"/>
                      <a:pt x="0" y="4830"/>
                      <a:pt x="0" y="10800"/>
                    </a:cubicBezTo>
                    <a:cubicBezTo>
                      <a:pt x="0" y="16769"/>
                      <a:pt x="801" y="21599"/>
                      <a:pt x="1800" y="21599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algn="ctr" defTabSz="228600">
                  <a:defRPr/>
                </a:pPr>
                <a:endParaRPr lang="en-US" sz="1500" ker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ea typeface="宋体" panose="02010600030101010101" pitchFamily="2" charset="-122"/>
                  <a:sym typeface="Gill Sans" charset="0"/>
                </a:endParaRPr>
              </a:p>
            </p:txBody>
          </p:sp>
          <p:sp>
            <p:nvSpPr>
              <p:cNvPr id="36" name="AutoShape 71"/>
              <p:cNvSpPr/>
              <p:nvPr/>
            </p:nvSpPr>
            <p:spPr bwMode="auto">
              <a:xfrm>
                <a:off x="10291763" y="1778000"/>
                <a:ext cx="87313" cy="15082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800" y="21599"/>
                    </a:moveTo>
                    <a:lnTo>
                      <a:pt x="19800" y="21599"/>
                    </a:lnTo>
                    <a:cubicBezTo>
                      <a:pt x="20791" y="21599"/>
                      <a:pt x="21600" y="16769"/>
                      <a:pt x="21600" y="10800"/>
                    </a:cubicBezTo>
                    <a:cubicBezTo>
                      <a:pt x="21600" y="4830"/>
                      <a:pt x="20791" y="0"/>
                      <a:pt x="19800" y="0"/>
                    </a:cubicBezTo>
                    <a:lnTo>
                      <a:pt x="1800" y="0"/>
                    </a:lnTo>
                    <a:cubicBezTo>
                      <a:pt x="801" y="0"/>
                      <a:pt x="0" y="4830"/>
                      <a:pt x="0" y="10800"/>
                    </a:cubicBezTo>
                    <a:cubicBezTo>
                      <a:pt x="0" y="16769"/>
                      <a:pt x="801" y="21599"/>
                      <a:pt x="1800" y="21599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algn="ctr" defTabSz="228600">
                  <a:defRPr/>
                </a:pPr>
                <a:endParaRPr lang="en-US" sz="1500" ker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ea typeface="宋体" panose="02010600030101010101" pitchFamily="2" charset="-122"/>
                  <a:sym typeface="Gill Sans" charset="0"/>
                </a:endParaRPr>
              </a:p>
            </p:txBody>
          </p:sp>
          <p:sp>
            <p:nvSpPr>
              <p:cNvPr id="37" name="AutoShape 72"/>
              <p:cNvSpPr/>
              <p:nvPr/>
            </p:nvSpPr>
            <p:spPr bwMode="auto">
              <a:xfrm>
                <a:off x="10291763" y="1821657"/>
                <a:ext cx="188913" cy="15081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10800"/>
                    </a:moveTo>
                    <a:cubicBezTo>
                      <a:pt x="0" y="16769"/>
                      <a:pt x="369" y="21599"/>
                      <a:pt x="830" y="21599"/>
                    </a:cubicBezTo>
                    <a:lnTo>
                      <a:pt x="20769" y="21599"/>
                    </a:lnTo>
                    <a:cubicBezTo>
                      <a:pt x="21226" y="21599"/>
                      <a:pt x="21600" y="16769"/>
                      <a:pt x="21600" y="10800"/>
                    </a:cubicBezTo>
                    <a:cubicBezTo>
                      <a:pt x="21600" y="4830"/>
                      <a:pt x="21226" y="0"/>
                      <a:pt x="20769" y="0"/>
                    </a:cubicBezTo>
                    <a:lnTo>
                      <a:pt x="830" y="0"/>
                    </a:lnTo>
                    <a:cubicBezTo>
                      <a:pt x="369" y="0"/>
                      <a:pt x="0" y="4830"/>
                      <a:pt x="0" y="1080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algn="ctr" defTabSz="228600">
                  <a:defRPr/>
                </a:pPr>
                <a:endParaRPr lang="en-US" sz="1500" ker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ea typeface="宋体" panose="02010600030101010101" pitchFamily="2" charset="-122"/>
                  <a:sym typeface="Gill Sans" charset="0"/>
                </a:endParaRPr>
              </a:p>
            </p:txBody>
          </p:sp>
          <p:sp>
            <p:nvSpPr>
              <p:cNvPr id="38" name="AutoShape 73"/>
              <p:cNvSpPr/>
              <p:nvPr/>
            </p:nvSpPr>
            <p:spPr bwMode="auto">
              <a:xfrm>
                <a:off x="10132219" y="1908969"/>
                <a:ext cx="348456" cy="1428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1150" y="0"/>
                    </a:moveTo>
                    <a:lnTo>
                      <a:pt x="449" y="0"/>
                    </a:lnTo>
                    <a:cubicBezTo>
                      <a:pt x="201" y="0"/>
                      <a:pt x="0" y="4830"/>
                      <a:pt x="0" y="10800"/>
                    </a:cubicBezTo>
                    <a:cubicBezTo>
                      <a:pt x="0" y="16748"/>
                      <a:pt x="201" y="21599"/>
                      <a:pt x="449" y="21599"/>
                    </a:cubicBezTo>
                    <a:lnTo>
                      <a:pt x="21150" y="21599"/>
                    </a:lnTo>
                    <a:cubicBezTo>
                      <a:pt x="21397" y="21599"/>
                      <a:pt x="21599" y="16748"/>
                      <a:pt x="21599" y="10800"/>
                    </a:cubicBezTo>
                    <a:cubicBezTo>
                      <a:pt x="21599" y="4830"/>
                      <a:pt x="21397" y="0"/>
                      <a:pt x="21150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algn="ctr" defTabSz="228600">
                  <a:defRPr/>
                </a:pPr>
                <a:endParaRPr lang="en-US" sz="1500" ker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ea typeface="宋体" panose="02010600030101010101" pitchFamily="2" charset="-122"/>
                  <a:sym typeface="Gill Sans" charset="0"/>
                </a:endParaRPr>
              </a:p>
            </p:txBody>
          </p:sp>
          <p:sp>
            <p:nvSpPr>
              <p:cNvPr id="39" name="AutoShape 74"/>
              <p:cNvSpPr/>
              <p:nvPr/>
            </p:nvSpPr>
            <p:spPr bwMode="auto">
              <a:xfrm>
                <a:off x="10132219" y="1952625"/>
                <a:ext cx="348456" cy="1428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1150" y="0"/>
                    </a:moveTo>
                    <a:lnTo>
                      <a:pt x="449" y="0"/>
                    </a:lnTo>
                    <a:cubicBezTo>
                      <a:pt x="201" y="0"/>
                      <a:pt x="0" y="4830"/>
                      <a:pt x="0" y="10800"/>
                    </a:cubicBezTo>
                    <a:cubicBezTo>
                      <a:pt x="0" y="16748"/>
                      <a:pt x="201" y="21599"/>
                      <a:pt x="449" y="21599"/>
                    </a:cubicBezTo>
                    <a:lnTo>
                      <a:pt x="21150" y="21599"/>
                    </a:lnTo>
                    <a:cubicBezTo>
                      <a:pt x="21397" y="21599"/>
                      <a:pt x="21599" y="16748"/>
                      <a:pt x="21599" y="10800"/>
                    </a:cubicBezTo>
                    <a:cubicBezTo>
                      <a:pt x="21599" y="4830"/>
                      <a:pt x="21397" y="0"/>
                      <a:pt x="21150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algn="ctr" defTabSz="228600">
                  <a:defRPr/>
                </a:pPr>
                <a:endParaRPr lang="en-US" sz="1500" ker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ea typeface="宋体" panose="02010600030101010101" pitchFamily="2" charset="-122"/>
                  <a:sym typeface="Gill Sans" charset="0"/>
                </a:endParaRPr>
              </a:p>
            </p:txBody>
          </p:sp>
          <p:sp>
            <p:nvSpPr>
              <p:cNvPr id="41" name="AutoShape 75"/>
              <p:cNvSpPr/>
              <p:nvPr/>
            </p:nvSpPr>
            <p:spPr bwMode="auto">
              <a:xfrm>
                <a:off x="10132219" y="1996282"/>
                <a:ext cx="348456" cy="1428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1150" y="0"/>
                    </a:moveTo>
                    <a:lnTo>
                      <a:pt x="449" y="0"/>
                    </a:lnTo>
                    <a:cubicBezTo>
                      <a:pt x="201" y="0"/>
                      <a:pt x="0" y="4830"/>
                      <a:pt x="0" y="10800"/>
                    </a:cubicBezTo>
                    <a:cubicBezTo>
                      <a:pt x="0" y="16748"/>
                      <a:pt x="201" y="21599"/>
                      <a:pt x="449" y="21599"/>
                    </a:cubicBezTo>
                    <a:lnTo>
                      <a:pt x="21150" y="21599"/>
                    </a:lnTo>
                    <a:cubicBezTo>
                      <a:pt x="21397" y="21599"/>
                      <a:pt x="21599" y="16748"/>
                      <a:pt x="21599" y="10800"/>
                    </a:cubicBezTo>
                    <a:cubicBezTo>
                      <a:pt x="21599" y="4830"/>
                      <a:pt x="21397" y="0"/>
                      <a:pt x="21150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algn="ctr" defTabSz="228600">
                  <a:defRPr/>
                </a:pPr>
                <a:endParaRPr lang="en-US" sz="1500" ker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ea typeface="宋体" panose="02010600030101010101" pitchFamily="2" charset="-122"/>
                  <a:sym typeface="Gill Sans" charset="0"/>
                </a:endParaRPr>
              </a:p>
            </p:txBody>
          </p:sp>
          <p:sp>
            <p:nvSpPr>
              <p:cNvPr id="42" name="AutoShape 76"/>
              <p:cNvSpPr/>
              <p:nvPr/>
            </p:nvSpPr>
            <p:spPr bwMode="auto">
              <a:xfrm>
                <a:off x="10132219" y="1865313"/>
                <a:ext cx="348456" cy="1428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1150" y="0"/>
                    </a:moveTo>
                    <a:lnTo>
                      <a:pt x="449" y="0"/>
                    </a:lnTo>
                    <a:cubicBezTo>
                      <a:pt x="201" y="0"/>
                      <a:pt x="0" y="4830"/>
                      <a:pt x="0" y="10800"/>
                    </a:cubicBezTo>
                    <a:cubicBezTo>
                      <a:pt x="0" y="16769"/>
                      <a:pt x="201" y="21599"/>
                      <a:pt x="449" y="21599"/>
                    </a:cubicBezTo>
                    <a:lnTo>
                      <a:pt x="21150" y="21599"/>
                    </a:lnTo>
                    <a:cubicBezTo>
                      <a:pt x="21397" y="21599"/>
                      <a:pt x="21599" y="16769"/>
                      <a:pt x="21599" y="10800"/>
                    </a:cubicBezTo>
                    <a:cubicBezTo>
                      <a:pt x="21599" y="4830"/>
                      <a:pt x="21397" y="0"/>
                      <a:pt x="21150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algn="ctr" defTabSz="228600">
                  <a:defRPr/>
                </a:pPr>
                <a:endParaRPr lang="en-US" sz="1500" ker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ea typeface="宋体" panose="02010600030101010101" pitchFamily="2" charset="-122"/>
                  <a:sym typeface="Gill Sans" charset="0"/>
                </a:endParaRPr>
              </a:p>
            </p:txBody>
          </p:sp>
          <p:sp>
            <p:nvSpPr>
              <p:cNvPr id="43" name="AutoShape 77"/>
              <p:cNvSpPr/>
              <p:nvPr/>
            </p:nvSpPr>
            <p:spPr bwMode="auto">
              <a:xfrm>
                <a:off x="10132219" y="1720057"/>
                <a:ext cx="130969" cy="116681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4799" y="5400"/>
                    </a:moveTo>
                    <a:lnTo>
                      <a:pt x="16800" y="5400"/>
                    </a:lnTo>
                    <a:lnTo>
                      <a:pt x="16800" y="16200"/>
                    </a:lnTo>
                    <a:lnTo>
                      <a:pt x="4799" y="16200"/>
                    </a:lnTo>
                    <a:cubicBezTo>
                      <a:pt x="4799" y="16200"/>
                      <a:pt x="4799" y="5400"/>
                      <a:pt x="4799" y="5400"/>
                    </a:cubicBezTo>
                    <a:close/>
                    <a:moveTo>
                      <a:pt x="2399" y="21599"/>
                    </a:moveTo>
                    <a:lnTo>
                      <a:pt x="19200" y="21599"/>
                    </a:lnTo>
                    <a:cubicBezTo>
                      <a:pt x="20526" y="21599"/>
                      <a:pt x="21599" y="20392"/>
                      <a:pt x="21599" y="18900"/>
                    </a:cubicBezTo>
                    <a:lnTo>
                      <a:pt x="21599" y="2700"/>
                    </a:lnTo>
                    <a:cubicBezTo>
                      <a:pt x="21599" y="1207"/>
                      <a:pt x="20526" y="0"/>
                      <a:pt x="19200" y="0"/>
                    </a:cubicBezTo>
                    <a:lnTo>
                      <a:pt x="2399" y="0"/>
                    </a:lnTo>
                    <a:cubicBezTo>
                      <a:pt x="1073" y="0"/>
                      <a:pt x="0" y="1207"/>
                      <a:pt x="0" y="2700"/>
                    </a:cubicBezTo>
                    <a:lnTo>
                      <a:pt x="0" y="18900"/>
                    </a:lnTo>
                    <a:cubicBezTo>
                      <a:pt x="0" y="20392"/>
                      <a:pt x="1073" y="21599"/>
                      <a:pt x="2399" y="21599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algn="ctr" defTabSz="228600">
                  <a:defRPr/>
                </a:pPr>
                <a:endParaRPr lang="en-US" sz="1500" ker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ea typeface="宋体" panose="02010600030101010101" pitchFamily="2" charset="-122"/>
                  <a:sym typeface="Gill Sans" charset="0"/>
                </a:endParaRPr>
              </a:p>
            </p:txBody>
          </p:sp>
        </p:grpSp>
      </p:grpSp>
      <p:grpSp>
        <p:nvGrpSpPr>
          <p:cNvPr id="4" name="组合 3"/>
          <p:cNvGrpSpPr/>
          <p:nvPr/>
        </p:nvGrpSpPr>
        <p:grpSpPr>
          <a:xfrm>
            <a:off x="2899538" y="1559881"/>
            <a:ext cx="1289090" cy="1289090"/>
            <a:chOff x="2899538" y="1559881"/>
            <a:chExt cx="1289090" cy="1289090"/>
          </a:xfrm>
        </p:grpSpPr>
        <p:sp>
          <p:nvSpPr>
            <p:cNvPr id="117" name="椭圆 116"/>
            <p:cNvSpPr/>
            <p:nvPr/>
          </p:nvSpPr>
          <p:spPr>
            <a:xfrm>
              <a:off x="3033295" y="1693638"/>
              <a:ext cx="1021576" cy="1021576"/>
            </a:xfrm>
            <a:prstGeom prst="ellipse">
              <a:avLst/>
            </a:prstGeom>
            <a:solidFill>
              <a:srgbClr val="FEC1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2" name="椭圆 121"/>
            <p:cNvSpPr/>
            <p:nvPr/>
          </p:nvSpPr>
          <p:spPr>
            <a:xfrm>
              <a:off x="2899538" y="1559881"/>
              <a:ext cx="1289090" cy="1289090"/>
            </a:xfrm>
            <a:prstGeom prst="ellipse">
              <a:avLst/>
            </a:prstGeom>
            <a:noFill/>
            <a:ln>
              <a:solidFill>
                <a:srgbClr val="FEC1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44" name="Group 112"/>
            <p:cNvGrpSpPr/>
            <p:nvPr/>
          </p:nvGrpSpPr>
          <p:grpSpPr>
            <a:xfrm>
              <a:off x="3310585" y="1985671"/>
              <a:ext cx="466997" cy="437511"/>
              <a:chOff x="5368132" y="3540125"/>
              <a:chExt cx="465138" cy="435769"/>
            </a:xfrm>
            <a:solidFill>
              <a:schemeClr val="bg1"/>
            </a:solidFill>
          </p:grpSpPr>
          <p:sp>
            <p:nvSpPr>
              <p:cNvPr id="45" name="AutoShape 110"/>
              <p:cNvSpPr/>
              <p:nvPr/>
            </p:nvSpPr>
            <p:spPr bwMode="auto">
              <a:xfrm>
                <a:off x="5426869" y="3598069"/>
                <a:ext cx="347663" cy="23256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699" y="20255"/>
                    </a:moveTo>
                    <a:lnTo>
                      <a:pt x="899" y="20255"/>
                    </a:lnTo>
                    <a:lnTo>
                      <a:pt x="899" y="1350"/>
                    </a:lnTo>
                    <a:lnTo>
                      <a:pt x="20699" y="1350"/>
                    </a:lnTo>
                    <a:cubicBezTo>
                      <a:pt x="20699" y="1350"/>
                      <a:pt x="20699" y="20255"/>
                      <a:pt x="20699" y="20255"/>
                    </a:cubicBezTo>
                    <a:close/>
                    <a:moveTo>
                      <a:pt x="20699" y="0"/>
                    </a:moveTo>
                    <a:lnTo>
                      <a:pt x="899" y="5"/>
                    </a:lnTo>
                    <a:cubicBezTo>
                      <a:pt x="402" y="5"/>
                      <a:pt x="0" y="603"/>
                      <a:pt x="0" y="1350"/>
                    </a:cubicBezTo>
                    <a:lnTo>
                      <a:pt x="0" y="20249"/>
                    </a:lnTo>
                    <a:cubicBezTo>
                      <a:pt x="0" y="20996"/>
                      <a:pt x="402" y="21599"/>
                      <a:pt x="899" y="21599"/>
                    </a:cubicBezTo>
                    <a:lnTo>
                      <a:pt x="20699" y="21599"/>
                    </a:lnTo>
                    <a:cubicBezTo>
                      <a:pt x="21197" y="21599"/>
                      <a:pt x="21600" y="20996"/>
                      <a:pt x="21600" y="20249"/>
                    </a:cubicBezTo>
                    <a:lnTo>
                      <a:pt x="21600" y="1350"/>
                    </a:lnTo>
                    <a:cubicBezTo>
                      <a:pt x="21600" y="603"/>
                      <a:pt x="21197" y="0"/>
                      <a:pt x="20699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algn="ctr" defTabSz="228600">
                  <a:defRPr/>
                </a:pPr>
                <a:endParaRPr lang="en-US" sz="1500" ker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ea typeface="宋体" panose="02010600030101010101" pitchFamily="2" charset="-122"/>
                  <a:sym typeface="Gill Sans" charset="0"/>
                </a:endParaRPr>
              </a:p>
            </p:txBody>
          </p:sp>
          <p:sp>
            <p:nvSpPr>
              <p:cNvPr id="46" name="AutoShape 111"/>
              <p:cNvSpPr/>
              <p:nvPr/>
            </p:nvSpPr>
            <p:spPr bwMode="auto">
              <a:xfrm>
                <a:off x="5368132" y="3540125"/>
                <a:ext cx="465138" cy="43576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249" y="16562"/>
                    </a:moveTo>
                    <a:cubicBezTo>
                      <a:pt x="20249" y="16959"/>
                      <a:pt x="19946" y="17282"/>
                      <a:pt x="19575" y="17282"/>
                    </a:cubicBezTo>
                    <a:lnTo>
                      <a:pt x="13499" y="17282"/>
                    </a:lnTo>
                    <a:lnTo>
                      <a:pt x="8099" y="17282"/>
                    </a:lnTo>
                    <a:lnTo>
                      <a:pt x="2024" y="17282"/>
                    </a:lnTo>
                    <a:cubicBezTo>
                      <a:pt x="1651" y="17282"/>
                      <a:pt x="1349" y="16959"/>
                      <a:pt x="1349" y="16562"/>
                    </a:cubicBezTo>
                    <a:lnTo>
                      <a:pt x="1349" y="2160"/>
                    </a:lnTo>
                    <a:cubicBezTo>
                      <a:pt x="1349" y="1762"/>
                      <a:pt x="1651" y="1440"/>
                      <a:pt x="2024" y="1440"/>
                    </a:cubicBezTo>
                    <a:lnTo>
                      <a:pt x="19575" y="1440"/>
                    </a:lnTo>
                    <a:cubicBezTo>
                      <a:pt x="19946" y="1440"/>
                      <a:pt x="20249" y="1762"/>
                      <a:pt x="20249" y="2160"/>
                    </a:cubicBezTo>
                    <a:cubicBezTo>
                      <a:pt x="20249" y="2160"/>
                      <a:pt x="20249" y="16562"/>
                      <a:pt x="20249" y="16562"/>
                    </a:cubicBezTo>
                    <a:close/>
                    <a:moveTo>
                      <a:pt x="19575" y="0"/>
                    </a:moveTo>
                    <a:lnTo>
                      <a:pt x="2024" y="0"/>
                    </a:lnTo>
                    <a:cubicBezTo>
                      <a:pt x="905" y="0"/>
                      <a:pt x="0" y="966"/>
                      <a:pt x="0" y="2160"/>
                    </a:cubicBezTo>
                    <a:lnTo>
                      <a:pt x="0" y="16562"/>
                    </a:lnTo>
                    <a:cubicBezTo>
                      <a:pt x="0" y="17753"/>
                      <a:pt x="903" y="18718"/>
                      <a:pt x="2018" y="18721"/>
                    </a:cubicBezTo>
                    <a:lnTo>
                      <a:pt x="8774" y="18721"/>
                    </a:lnTo>
                    <a:lnTo>
                      <a:pt x="8774" y="19597"/>
                    </a:lnTo>
                    <a:lnTo>
                      <a:pt x="4561" y="20181"/>
                    </a:lnTo>
                    <a:cubicBezTo>
                      <a:pt x="4260" y="20262"/>
                      <a:pt x="4049" y="20549"/>
                      <a:pt x="4049" y="20879"/>
                    </a:cubicBezTo>
                    <a:cubicBezTo>
                      <a:pt x="4049" y="21277"/>
                      <a:pt x="4351" y="21599"/>
                      <a:pt x="4724" y="21599"/>
                    </a:cubicBezTo>
                    <a:lnTo>
                      <a:pt x="16874" y="21599"/>
                    </a:lnTo>
                    <a:cubicBezTo>
                      <a:pt x="17248" y="21599"/>
                      <a:pt x="17549" y="21277"/>
                      <a:pt x="17549" y="20879"/>
                    </a:cubicBezTo>
                    <a:cubicBezTo>
                      <a:pt x="17549" y="20549"/>
                      <a:pt x="17339" y="20262"/>
                      <a:pt x="17038" y="20181"/>
                    </a:cubicBezTo>
                    <a:lnTo>
                      <a:pt x="12824" y="19597"/>
                    </a:lnTo>
                    <a:lnTo>
                      <a:pt x="12824" y="18721"/>
                    </a:lnTo>
                    <a:lnTo>
                      <a:pt x="19581" y="18721"/>
                    </a:lnTo>
                    <a:cubicBezTo>
                      <a:pt x="20696" y="18718"/>
                      <a:pt x="21600" y="17753"/>
                      <a:pt x="21600" y="16562"/>
                    </a:cubicBezTo>
                    <a:lnTo>
                      <a:pt x="21600" y="2160"/>
                    </a:lnTo>
                    <a:cubicBezTo>
                      <a:pt x="21600" y="966"/>
                      <a:pt x="20692" y="0"/>
                      <a:pt x="19575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algn="ctr" defTabSz="228600">
                  <a:defRPr/>
                </a:pPr>
                <a:endParaRPr lang="en-US" sz="1500" ker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ea typeface="宋体" panose="02010600030101010101" pitchFamily="2" charset="-122"/>
                  <a:sym typeface="Gill Sans" charset="0"/>
                </a:endParaRPr>
              </a:p>
            </p:txBody>
          </p:sp>
        </p:grpSp>
      </p:grpSp>
      <p:grpSp>
        <p:nvGrpSpPr>
          <p:cNvPr id="3" name="组合 2"/>
          <p:cNvGrpSpPr/>
          <p:nvPr/>
        </p:nvGrpSpPr>
        <p:grpSpPr>
          <a:xfrm>
            <a:off x="957598" y="1559882"/>
            <a:ext cx="1289090" cy="1289090"/>
            <a:chOff x="957598" y="1559882"/>
            <a:chExt cx="1289090" cy="1289090"/>
          </a:xfrm>
        </p:grpSpPr>
        <p:sp>
          <p:nvSpPr>
            <p:cNvPr id="2" name="椭圆 1"/>
            <p:cNvSpPr/>
            <p:nvPr/>
          </p:nvSpPr>
          <p:spPr>
            <a:xfrm>
              <a:off x="1091355" y="1693641"/>
              <a:ext cx="1021576" cy="102157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椭圆 39"/>
            <p:cNvSpPr/>
            <p:nvPr/>
          </p:nvSpPr>
          <p:spPr>
            <a:xfrm>
              <a:off x="957598" y="1559882"/>
              <a:ext cx="1289090" cy="1289090"/>
            </a:xfrm>
            <a:prstGeom prst="ellipse">
              <a:avLst/>
            </a:prstGeom>
            <a:noFill/>
            <a:ln>
              <a:solidFill>
                <a:srgbClr val="FF786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47" name="组合 46"/>
            <p:cNvGrpSpPr/>
            <p:nvPr/>
          </p:nvGrpSpPr>
          <p:grpSpPr>
            <a:xfrm>
              <a:off x="1369043" y="2007956"/>
              <a:ext cx="466201" cy="466200"/>
              <a:chOff x="2473104" y="2145028"/>
              <a:chExt cx="359165" cy="359165"/>
            </a:xfrm>
            <a:solidFill>
              <a:schemeClr val="bg1"/>
            </a:solidFill>
          </p:grpSpPr>
          <p:sp>
            <p:nvSpPr>
              <p:cNvPr id="48" name="AutoShape 126"/>
              <p:cNvSpPr/>
              <p:nvPr/>
            </p:nvSpPr>
            <p:spPr bwMode="auto">
              <a:xfrm>
                <a:off x="2473104" y="2145028"/>
                <a:ext cx="359165" cy="35916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3499" y="14850"/>
                    </a:moveTo>
                    <a:cubicBezTo>
                      <a:pt x="9772" y="14850"/>
                      <a:pt x="6749" y="11827"/>
                      <a:pt x="6749" y="8100"/>
                    </a:cubicBezTo>
                    <a:cubicBezTo>
                      <a:pt x="6749" y="4372"/>
                      <a:pt x="9772" y="1350"/>
                      <a:pt x="13499" y="1350"/>
                    </a:cubicBezTo>
                    <a:cubicBezTo>
                      <a:pt x="17227" y="1350"/>
                      <a:pt x="20249" y="4372"/>
                      <a:pt x="20249" y="8100"/>
                    </a:cubicBezTo>
                    <a:cubicBezTo>
                      <a:pt x="20249" y="11827"/>
                      <a:pt x="17227" y="14850"/>
                      <a:pt x="13499" y="14850"/>
                    </a:cubicBezTo>
                    <a:moveTo>
                      <a:pt x="3236" y="20042"/>
                    </a:moveTo>
                    <a:cubicBezTo>
                      <a:pt x="3019" y="20266"/>
                      <a:pt x="2718" y="20408"/>
                      <a:pt x="2382" y="20408"/>
                    </a:cubicBezTo>
                    <a:cubicBezTo>
                      <a:pt x="1724" y="20408"/>
                      <a:pt x="1191" y="19875"/>
                      <a:pt x="1191" y="19218"/>
                    </a:cubicBezTo>
                    <a:cubicBezTo>
                      <a:pt x="1191" y="18881"/>
                      <a:pt x="1332" y="18580"/>
                      <a:pt x="1557" y="18363"/>
                    </a:cubicBezTo>
                    <a:lnTo>
                      <a:pt x="1551" y="18358"/>
                    </a:lnTo>
                    <a:lnTo>
                      <a:pt x="6996" y="12913"/>
                    </a:lnTo>
                    <a:cubicBezTo>
                      <a:pt x="7472" y="13555"/>
                      <a:pt x="8039" y="14122"/>
                      <a:pt x="8680" y="14599"/>
                    </a:cubicBezTo>
                    <a:cubicBezTo>
                      <a:pt x="8680" y="14599"/>
                      <a:pt x="3236" y="20042"/>
                      <a:pt x="3236" y="20042"/>
                    </a:cubicBezTo>
                    <a:close/>
                    <a:moveTo>
                      <a:pt x="13499" y="0"/>
                    </a:moveTo>
                    <a:cubicBezTo>
                      <a:pt x="9026" y="0"/>
                      <a:pt x="5399" y="3626"/>
                      <a:pt x="5399" y="8100"/>
                    </a:cubicBezTo>
                    <a:cubicBezTo>
                      <a:pt x="5399" y="9467"/>
                      <a:pt x="5742" y="10754"/>
                      <a:pt x="6341" y="11884"/>
                    </a:cubicBezTo>
                    <a:lnTo>
                      <a:pt x="709" y="17515"/>
                    </a:lnTo>
                    <a:lnTo>
                      <a:pt x="713" y="17520"/>
                    </a:lnTo>
                    <a:cubicBezTo>
                      <a:pt x="274" y="17953"/>
                      <a:pt x="0" y="18552"/>
                      <a:pt x="0" y="19218"/>
                    </a:cubicBezTo>
                    <a:cubicBezTo>
                      <a:pt x="0" y="20533"/>
                      <a:pt x="1066" y="21599"/>
                      <a:pt x="2382" y="21599"/>
                    </a:cubicBezTo>
                    <a:cubicBezTo>
                      <a:pt x="3047" y="21599"/>
                      <a:pt x="3647" y="21326"/>
                      <a:pt x="4079" y="20885"/>
                    </a:cubicBezTo>
                    <a:lnTo>
                      <a:pt x="4078" y="20884"/>
                    </a:lnTo>
                    <a:lnTo>
                      <a:pt x="9708" y="15255"/>
                    </a:lnTo>
                    <a:cubicBezTo>
                      <a:pt x="10839" y="15856"/>
                      <a:pt x="12128" y="16200"/>
                      <a:pt x="13499" y="16200"/>
                    </a:cubicBezTo>
                    <a:cubicBezTo>
                      <a:pt x="17973" y="16200"/>
                      <a:pt x="21600" y="12573"/>
                      <a:pt x="21600" y="8100"/>
                    </a:cubicBezTo>
                    <a:cubicBezTo>
                      <a:pt x="21600" y="3626"/>
                      <a:pt x="17973" y="0"/>
                      <a:pt x="13499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algn="ctr" defTabSz="228600">
                  <a:defRPr/>
                </a:pPr>
                <a:endParaRPr lang="en-US" sz="1500" ker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ea typeface="宋体" panose="02010600030101010101" pitchFamily="2" charset="-122"/>
                  <a:sym typeface="Gill Sans" charset="0"/>
                </a:endParaRPr>
              </a:p>
            </p:txBody>
          </p:sp>
          <p:sp>
            <p:nvSpPr>
              <p:cNvPr id="49" name="AutoShape 127"/>
              <p:cNvSpPr/>
              <p:nvPr/>
            </p:nvSpPr>
            <p:spPr bwMode="auto">
              <a:xfrm>
                <a:off x="2618611" y="2200897"/>
                <a:ext cx="84727" cy="84112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160" y="0"/>
                    </a:moveTo>
                    <a:cubicBezTo>
                      <a:pt x="9025" y="0"/>
                      <a:pt x="0" y="9025"/>
                      <a:pt x="0" y="20160"/>
                    </a:cubicBezTo>
                    <a:cubicBezTo>
                      <a:pt x="0" y="20954"/>
                      <a:pt x="644" y="21600"/>
                      <a:pt x="1440" y="21600"/>
                    </a:cubicBezTo>
                    <a:cubicBezTo>
                      <a:pt x="2235" y="21600"/>
                      <a:pt x="2880" y="20954"/>
                      <a:pt x="2880" y="20160"/>
                    </a:cubicBezTo>
                    <a:cubicBezTo>
                      <a:pt x="2880" y="10618"/>
                      <a:pt x="10617" y="2880"/>
                      <a:pt x="20160" y="2880"/>
                    </a:cubicBezTo>
                    <a:cubicBezTo>
                      <a:pt x="20955" y="2880"/>
                      <a:pt x="21599" y="2234"/>
                      <a:pt x="21599" y="1440"/>
                    </a:cubicBezTo>
                    <a:cubicBezTo>
                      <a:pt x="21599" y="645"/>
                      <a:pt x="20955" y="0"/>
                      <a:pt x="20160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algn="ctr" defTabSz="228600">
                  <a:defRPr/>
                </a:pPr>
                <a:endParaRPr lang="en-US" sz="1500" ker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ea typeface="宋体" panose="02010600030101010101" pitchFamily="2" charset="-122"/>
                  <a:sym typeface="Gill Sans" charset="0"/>
                </a:endParaRPr>
              </a:p>
            </p:txBody>
          </p:sp>
        </p:grpSp>
      </p:grpSp>
    </p:spTree>
  </p:cSld>
  <p:clrMapOvr>
    <a:masterClrMapping/>
  </p:clrMapOvr>
  <p:transition spd="slow">
    <p:cove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5"/>
          <p:cNvSpPr txBox="1">
            <a:spLocks noChangeArrowheads="1"/>
          </p:cNvSpPr>
          <p:nvPr/>
        </p:nvSpPr>
        <p:spPr bwMode="auto">
          <a:xfrm>
            <a:off x="4054873" y="283431"/>
            <a:ext cx="103425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200">
                <a:solidFill>
                  <a:srgbClr val="FF7862"/>
                </a:solidFill>
                <a:latin typeface="方正兰亭黑_GBK"/>
                <a:ea typeface="方正兰亭黑_GBK"/>
              </a:rPr>
              <a:t>2.1</a:t>
            </a:r>
            <a:r>
              <a:rPr lang="zh-CN" altLang="en-US" sz="1200">
                <a:solidFill>
                  <a:srgbClr val="FF7862"/>
                </a:solidFill>
                <a:latin typeface="方正兰亭黑_GBK"/>
                <a:ea typeface="方正兰亭黑_GBK"/>
              </a:rPr>
              <a:t>研究方法</a:t>
            </a:r>
          </a:p>
        </p:txBody>
      </p:sp>
      <p:sp>
        <p:nvSpPr>
          <p:cNvPr id="110" name="文本框 6"/>
          <p:cNvSpPr txBox="1">
            <a:spLocks noChangeArrowheads="1"/>
          </p:cNvSpPr>
          <p:nvPr/>
        </p:nvSpPr>
        <p:spPr bwMode="auto">
          <a:xfrm>
            <a:off x="2466132" y="498304"/>
            <a:ext cx="4373223" cy="44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800">
                <a:solidFill>
                  <a:srgbClr val="B28743"/>
                </a:solidFill>
                <a:latin typeface="微软雅黑 Light" panose="020B0502040204020203" charset="-122"/>
                <a:ea typeface="微软雅黑 Light" panose="020B0502040204020203" charset="-122"/>
              </a:rPr>
              <a:t>Lorem ipsum dolor sit amet, consectetur adipiscing elit. Donec luctus nibh sit amet sem vulputate venenatis bibendum orci pulvinar. </a:t>
            </a:r>
          </a:p>
        </p:txBody>
      </p:sp>
      <p:grpSp>
        <p:nvGrpSpPr>
          <p:cNvPr id="111" name="组合 110"/>
          <p:cNvGrpSpPr/>
          <p:nvPr/>
        </p:nvGrpSpPr>
        <p:grpSpPr>
          <a:xfrm>
            <a:off x="4257536" y="936403"/>
            <a:ext cx="628926" cy="89203"/>
            <a:chOff x="4064994" y="3738475"/>
            <a:chExt cx="987048" cy="139997"/>
          </a:xfrm>
        </p:grpSpPr>
        <p:sp>
          <p:nvSpPr>
            <p:cNvPr id="112" name="椭圆 111"/>
            <p:cNvSpPr/>
            <p:nvPr/>
          </p:nvSpPr>
          <p:spPr>
            <a:xfrm>
              <a:off x="4064994" y="3738475"/>
              <a:ext cx="139997" cy="13999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13" name="椭圆 112"/>
            <p:cNvSpPr/>
            <p:nvPr/>
          </p:nvSpPr>
          <p:spPr>
            <a:xfrm>
              <a:off x="4276757" y="3738475"/>
              <a:ext cx="139997" cy="139997"/>
            </a:xfrm>
            <a:prstGeom prst="ellipse">
              <a:avLst/>
            </a:prstGeom>
            <a:solidFill>
              <a:srgbClr val="FEC1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14" name="椭圆 113"/>
            <p:cNvSpPr/>
            <p:nvPr/>
          </p:nvSpPr>
          <p:spPr>
            <a:xfrm>
              <a:off x="4488520" y="3738475"/>
              <a:ext cx="139997" cy="139997"/>
            </a:xfrm>
            <a:prstGeom prst="ellipse">
              <a:avLst/>
            </a:prstGeom>
            <a:solidFill>
              <a:srgbClr val="B287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15" name="椭圆 114"/>
            <p:cNvSpPr/>
            <p:nvPr/>
          </p:nvSpPr>
          <p:spPr>
            <a:xfrm>
              <a:off x="4700283" y="3738475"/>
              <a:ext cx="139997" cy="139997"/>
            </a:xfrm>
            <a:prstGeom prst="ellipse">
              <a:avLst/>
            </a:prstGeom>
            <a:solidFill>
              <a:srgbClr val="21B3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16" name="椭圆 115"/>
            <p:cNvSpPr/>
            <p:nvPr/>
          </p:nvSpPr>
          <p:spPr>
            <a:xfrm>
              <a:off x="4912045" y="3738475"/>
              <a:ext cx="139997" cy="139997"/>
            </a:xfrm>
            <a:prstGeom prst="ellipse">
              <a:avLst/>
            </a:prstGeom>
            <a:solidFill>
              <a:srgbClr val="0C67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809472" y="1449990"/>
            <a:ext cx="1903642" cy="1903642"/>
            <a:chOff x="785786" y="1643056"/>
            <a:chExt cx="1903642" cy="1903642"/>
          </a:xfrm>
        </p:grpSpPr>
        <p:sp>
          <p:nvSpPr>
            <p:cNvPr id="27" name="Arc 7"/>
            <p:cNvSpPr/>
            <p:nvPr/>
          </p:nvSpPr>
          <p:spPr>
            <a:xfrm>
              <a:off x="785786" y="1643056"/>
              <a:ext cx="1903642" cy="1903642"/>
            </a:xfrm>
            <a:prstGeom prst="arc">
              <a:avLst>
                <a:gd name="adj1" fmla="val 10782369"/>
                <a:gd name="adj2" fmla="val 0"/>
              </a:avLst>
            </a:prstGeom>
            <a:noFill/>
            <a:ln w="1270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Arc 16"/>
            <p:cNvSpPr/>
            <p:nvPr/>
          </p:nvSpPr>
          <p:spPr>
            <a:xfrm flipH="1">
              <a:off x="785786" y="1643056"/>
              <a:ext cx="1903642" cy="1903642"/>
            </a:xfrm>
            <a:prstGeom prst="arc">
              <a:avLst>
                <a:gd name="adj1" fmla="val 21571566"/>
                <a:gd name="adj2" fmla="val 10822907"/>
              </a:avLst>
            </a:prstGeom>
            <a:noFill/>
            <a:ln w="127000">
              <a:solidFill>
                <a:srgbClr val="FEC1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" name="Arc 8"/>
          <p:cNvSpPr/>
          <p:nvPr/>
        </p:nvSpPr>
        <p:spPr>
          <a:xfrm>
            <a:off x="2712898" y="1449990"/>
            <a:ext cx="1903642" cy="1903642"/>
          </a:xfrm>
          <a:prstGeom prst="arc">
            <a:avLst>
              <a:gd name="adj1" fmla="val 21571566"/>
              <a:gd name="adj2" fmla="val 10822907"/>
            </a:avLst>
          </a:prstGeom>
          <a:noFill/>
          <a:ln w="1270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Arc 15"/>
          <p:cNvSpPr/>
          <p:nvPr/>
        </p:nvSpPr>
        <p:spPr>
          <a:xfrm flipH="1">
            <a:off x="2712898" y="1449990"/>
            <a:ext cx="1903642" cy="1903642"/>
          </a:xfrm>
          <a:prstGeom prst="arc">
            <a:avLst>
              <a:gd name="adj1" fmla="val 10782369"/>
              <a:gd name="adj2" fmla="val 0"/>
            </a:avLst>
          </a:prstGeom>
          <a:noFill/>
          <a:ln w="127000">
            <a:solidFill>
              <a:srgbClr val="FEC1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组合 7"/>
          <p:cNvGrpSpPr/>
          <p:nvPr/>
        </p:nvGrpSpPr>
        <p:grpSpPr>
          <a:xfrm>
            <a:off x="4616601" y="1449990"/>
            <a:ext cx="1903642" cy="1903642"/>
            <a:chOff x="4638358" y="1643056"/>
            <a:chExt cx="1903642" cy="1903642"/>
          </a:xfrm>
        </p:grpSpPr>
        <p:sp>
          <p:nvSpPr>
            <p:cNvPr id="46" name="Arc 9"/>
            <p:cNvSpPr/>
            <p:nvPr/>
          </p:nvSpPr>
          <p:spPr>
            <a:xfrm>
              <a:off x="4638358" y="1643056"/>
              <a:ext cx="1903642" cy="1903642"/>
            </a:xfrm>
            <a:prstGeom prst="arc">
              <a:avLst>
                <a:gd name="adj1" fmla="val 10782369"/>
                <a:gd name="adj2" fmla="val 0"/>
              </a:avLst>
            </a:prstGeom>
            <a:noFill/>
            <a:ln w="1270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Arc 14"/>
            <p:cNvSpPr/>
            <p:nvPr/>
          </p:nvSpPr>
          <p:spPr>
            <a:xfrm flipH="1">
              <a:off x="4638358" y="1643056"/>
              <a:ext cx="1903642" cy="1903642"/>
            </a:xfrm>
            <a:prstGeom prst="arc">
              <a:avLst>
                <a:gd name="adj1" fmla="val 21571566"/>
                <a:gd name="adj2" fmla="val 10822907"/>
              </a:avLst>
            </a:prstGeom>
            <a:noFill/>
            <a:ln w="127000">
              <a:solidFill>
                <a:srgbClr val="B287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6519966" y="1449990"/>
            <a:ext cx="1903642" cy="1903642"/>
            <a:chOff x="6572264" y="1643056"/>
            <a:chExt cx="1903642" cy="1903642"/>
          </a:xfrm>
        </p:grpSpPr>
        <p:sp>
          <p:nvSpPr>
            <p:cNvPr id="54" name="Arc 10"/>
            <p:cNvSpPr/>
            <p:nvPr/>
          </p:nvSpPr>
          <p:spPr>
            <a:xfrm>
              <a:off x="6572264" y="1643056"/>
              <a:ext cx="1903642" cy="1903642"/>
            </a:xfrm>
            <a:prstGeom prst="arc">
              <a:avLst>
                <a:gd name="adj1" fmla="val 21571566"/>
                <a:gd name="adj2" fmla="val 10822907"/>
              </a:avLst>
            </a:prstGeom>
            <a:noFill/>
            <a:ln w="1270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Arc 13"/>
            <p:cNvSpPr/>
            <p:nvPr/>
          </p:nvSpPr>
          <p:spPr>
            <a:xfrm flipH="1">
              <a:off x="6572264" y="1643056"/>
              <a:ext cx="1903642" cy="1903642"/>
            </a:xfrm>
            <a:prstGeom prst="arc">
              <a:avLst>
                <a:gd name="adj1" fmla="val 10782369"/>
                <a:gd name="adj2" fmla="val 0"/>
              </a:avLst>
            </a:prstGeom>
            <a:noFill/>
            <a:ln w="1270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矩形 65"/>
          <p:cNvSpPr/>
          <p:nvPr/>
        </p:nvSpPr>
        <p:spPr>
          <a:xfrm>
            <a:off x="812369" y="3529651"/>
            <a:ext cx="1691637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900">
                <a:solidFill>
                  <a:schemeClr val="tx1">
                    <a:lumMod val="85000"/>
                    <a:lumOff val="15000"/>
                  </a:schemeClr>
                </a:solidFill>
              </a:rPr>
              <a:t>Donec luctus nibh sit amet sem vulputate venenatis bibendum orci pulvinar. </a:t>
            </a:r>
          </a:p>
        </p:txBody>
      </p:sp>
      <p:sp>
        <p:nvSpPr>
          <p:cNvPr id="67" name="矩形 66"/>
          <p:cNvSpPr/>
          <p:nvPr/>
        </p:nvSpPr>
        <p:spPr>
          <a:xfrm>
            <a:off x="2771796" y="3529651"/>
            <a:ext cx="1691637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900">
                <a:solidFill>
                  <a:schemeClr val="tx1">
                    <a:lumMod val="85000"/>
                    <a:lumOff val="15000"/>
                  </a:schemeClr>
                </a:solidFill>
              </a:rPr>
              <a:t>Donec luctus nibh sit amet sem vulputate venenatis bibendum orci pulvinar. </a:t>
            </a:r>
          </a:p>
        </p:txBody>
      </p:sp>
      <p:sp>
        <p:nvSpPr>
          <p:cNvPr id="68" name="矩形 67"/>
          <p:cNvSpPr/>
          <p:nvPr/>
        </p:nvSpPr>
        <p:spPr>
          <a:xfrm>
            <a:off x="4731223" y="3529651"/>
            <a:ext cx="1691637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900">
                <a:solidFill>
                  <a:schemeClr val="tx1">
                    <a:lumMod val="85000"/>
                    <a:lumOff val="15000"/>
                  </a:schemeClr>
                </a:solidFill>
              </a:rPr>
              <a:t>Donec luctus nibh sit amet sem vulputate venenatis bibendum orci pulvinar. </a:t>
            </a:r>
          </a:p>
        </p:txBody>
      </p:sp>
      <p:sp>
        <p:nvSpPr>
          <p:cNvPr id="69" name="矩形 68"/>
          <p:cNvSpPr/>
          <p:nvPr/>
        </p:nvSpPr>
        <p:spPr>
          <a:xfrm>
            <a:off x="6690650" y="3529651"/>
            <a:ext cx="1691637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900">
                <a:solidFill>
                  <a:schemeClr val="tx1">
                    <a:lumMod val="85000"/>
                    <a:lumOff val="15000"/>
                  </a:schemeClr>
                </a:solidFill>
              </a:rPr>
              <a:t>Donec luctus nibh sit amet sem vulputate venenatis bibendum orci pulvinar. 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5188014" y="1750687"/>
            <a:ext cx="836246" cy="836246"/>
            <a:chOff x="5189728" y="1943753"/>
            <a:chExt cx="836246" cy="836246"/>
          </a:xfrm>
        </p:grpSpPr>
        <p:sp>
          <p:nvSpPr>
            <p:cNvPr id="64" name="椭圆 63"/>
            <p:cNvSpPr/>
            <p:nvPr/>
          </p:nvSpPr>
          <p:spPr>
            <a:xfrm>
              <a:off x="5189728" y="1943753"/>
              <a:ext cx="836246" cy="836246"/>
            </a:xfrm>
            <a:prstGeom prst="ellipse">
              <a:avLst/>
            </a:prstGeom>
            <a:noFill/>
            <a:ln>
              <a:solidFill>
                <a:srgbClr val="92951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6" name="组合 17"/>
            <p:cNvGrpSpPr/>
            <p:nvPr/>
          </p:nvGrpSpPr>
          <p:grpSpPr bwMode="auto">
            <a:xfrm rot="-2700000">
              <a:off x="5371834" y="2154989"/>
              <a:ext cx="446850" cy="448827"/>
              <a:chOff x="5394325" y="2859088"/>
              <a:chExt cx="358775" cy="360362"/>
            </a:xfrm>
            <a:solidFill>
              <a:srgbClr val="92951D"/>
            </a:solidFill>
          </p:grpSpPr>
          <p:sp>
            <p:nvSpPr>
              <p:cNvPr id="29" name="AutoShape 37"/>
              <p:cNvSpPr/>
              <p:nvPr/>
            </p:nvSpPr>
            <p:spPr bwMode="auto">
              <a:xfrm>
                <a:off x="5394485" y="2892265"/>
                <a:ext cx="327025" cy="325438"/>
              </a:xfrm>
              <a:custGeom>
                <a:avLst/>
                <a:gdLst>
                  <a:gd name="T0" fmla="+- 0 10849 98"/>
                  <a:gd name="T1" fmla="*/ T0 w 21502"/>
                  <a:gd name="T2" fmla="*/ 10800 h 21600"/>
                  <a:gd name="T3" fmla="+- 0 10849 98"/>
                  <a:gd name="T4" fmla="*/ T3 w 21502"/>
                  <a:gd name="T5" fmla="*/ 10800 h 21600"/>
                  <a:gd name="T6" fmla="+- 0 10849 98"/>
                  <a:gd name="T7" fmla="*/ T6 w 21502"/>
                  <a:gd name="T8" fmla="*/ 10800 h 21600"/>
                  <a:gd name="T9" fmla="+- 0 10849 98"/>
                  <a:gd name="T10" fmla="*/ T9 w 21502"/>
                  <a:gd name="T11" fmla="*/ 10800 h 21600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</a:cxnLst>
                <a:rect l="0" t="0" r="r" b="b"/>
                <a:pathLst>
                  <a:path w="21502" h="21600">
                    <a:moveTo>
                      <a:pt x="19917" y="7880"/>
                    </a:moveTo>
                    <a:lnTo>
                      <a:pt x="18875" y="8932"/>
                    </a:lnTo>
                    <a:cubicBezTo>
                      <a:pt x="18730" y="9079"/>
                      <a:pt x="18497" y="9079"/>
                      <a:pt x="18353" y="8932"/>
                    </a:cubicBezTo>
                    <a:lnTo>
                      <a:pt x="17048" y="7617"/>
                    </a:lnTo>
                    <a:lnTo>
                      <a:pt x="15991" y="10290"/>
                    </a:lnTo>
                    <a:lnTo>
                      <a:pt x="16080" y="10064"/>
                    </a:lnTo>
                    <a:cubicBezTo>
                      <a:pt x="13859" y="7826"/>
                      <a:pt x="11601" y="7544"/>
                      <a:pt x="9565" y="7291"/>
                    </a:cubicBezTo>
                    <a:cubicBezTo>
                      <a:pt x="8910" y="7210"/>
                      <a:pt x="8276" y="7126"/>
                      <a:pt x="7652" y="6990"/>
                    </a:cubicBezTo>
                    <a:lnTo>
                      <a:pt x="13918" y="4456"/>
                    </a:lnTo>
                    <a:lnTo>
                      <a:pt x="12652" y="3179"/>
                    </a:lnTo>
                    <a:cubicBezTo>
                      <a:pt x="12508" y="3033"/>
                      <a:pt x="12508" y="2798"/>
                      <a:pt x="12652" y="2652"/>
                    </a:cubicBezTo>
                    <a:lnTo>
                      <a:pt x="13695" y="1598"/>
                    </a:lnTo>
                    <a:cubicBezTo>
                      <a:pt x="13840" y="1453"/>
                      <a:pt x="14073" y="1453"/>
                      <a:pt x="14217" y="1598"/>
                    </a:cubicBezTo>
                    <a:lnTo>
                      <a:pt x="19917" y="7353"/>
                    </a:lnTo>
                    <a:cubicBezTo>
                      <a:pt x="20062" y="7499"/>
                      <a:pt x="20062" y="7734"/>
                      <a:pt x="19917" y="7880"/>
                    </a:cubicBezTo>
                    <a:moveTo>
                      <a:pt x="12292" y="19639"/>
                    </a:moveTo>
                    <a:cubicBezTo>
                      <a:pt x="12200" y="19872"/>
                      <a:pt x="11999" y="20044"/>
                      <a:pt x="11756" y="20095"/>
                    </a:cubicBezTo>
                    <a:cubicBezTo>
                      <a:pt x="11700" y="20106"/>
                      <a:pt x="11643" y="20111"/>
                      <a:pt x="11587" y="20110"/>
                    </a:cubicBezTo>
                    <a:cubicBezTo>
                      <a:pt x="11400" y="20105"/>
                      <a:pt x="11219" y="20030"/>
                      <a:pt x="11084" y="19892"/>
                    </a:cubicBezTo>
                    <a:lnTo>
                      <a:pt x="1692" y="10517"/>
                    </a:lnTo>
                    <a:cubicBezTo>
                      <a:pt x="1519" y="10343"/>
                      <a:pt x="1443" y="10094"/>
                      <a:pt x="1488" y="9852"/>
                    </a:cubicBezTo>
                    <a:cubicBezTo>
                      <a:pt x="1533" y="9610"/>
                      <a:pt x="1695" y="9407"/>
                      <a:pt x="1917" y="9308"/>
                    </a:cubicBezTo>
                    <a:lnTo>
                      <a:pt x="6505" y="7453"/>
                    </a:lnTo>
                    <a:cubicBezTo>
                      <a:pt x="9597" y="8490"/>
                      <a:pt x="12689" y="7491"/>
                      <a:pt x="15781" y="10821"/>
                    </a:cubicBezTo>
                    <a:cubicBezTo>
                      <a:pt x="15781" y="10821"/>
                      <a:pt x="12292" y="19639"/>
                      <a:pt x="12292" y="19639"/>
                    </a:cubicBezTo>
                    <a:close/>
                    <a:moveTo>
                      <a:pt x="15260" y="545"/>
                    </a:moveTo>
                    <a:cubicBezTo>
                      <a:pt x="14912" y="193"/>
                      <a:pt x="14449" y="0"/>
                      <a:pt x="13956" y="0"/>
                    </a:cubicBezTo>
                    <a:cubicBezTo>
                      <a:pt x="13463" y="0"/>
                      <a:pt x="13000" y="193"/>
                      <a:pt x="12651" y="546"/>
                    </a:cubicBezTo>
                    <a:lnTo>
                      <a:pt x="11610" y="1598"/>
                    </a:lnTo>
                    <a:cubicBezTo>
                      <a:pt x="11261" y="1949"/>
                      <a:pt x="11068" y="2417"/>
                      <a:pt x="11068" y="2915"/>
                    </a:cubicBezTo>
                    <a:cubicBezTo>
                      <a:pt x="11068" y="3265"/>
                      <a:pt x="11164" y="3601"/>
                      <a:pt x="11342" y="3893"/>
                    </a:cubicBezTo>
                    <a:lnTo>
                      <a:pt x="1324" y="7944"/>
                    </a:lnTo>
                    <a:cubicBezTo>
                      <a:pt x="654" y="8241"/>
                      <a:pt x="173" y="8851"/>
                      <a:pt x="38" y="9575"/>
                    </a:cubicBezTo>
                    <a:cubicBezTo>
                      <a:pt x="-98" y="10302"/>
                      <a:pt x="130" y="11048"/>
                      <a:pt x="654" y="11576"/>
                    </a:cubicBezTo>
                    <a:lnTo>
                      <a:pt x="10041" y="20946"/>
                    </a:lnTo>
                    <a:cubicBezTo>
                      <a:pt x="10445" y="21354"/>
                      <a:pt x="10982" y="21586"/>
                      <a:pt x="11549" y="21599"/>
                    </a:cubicBezTo>
                    <a:cubicBezTo>
                      <a:pt x="11562" y="21599"/>
                      <a:pt x="11593" y="21599"/>
                      <a:pt x="11605" y="21599"/>
                    </a:cubicBezTo>
                    <a:cubicBezTo>
                      <a:pt x="11754" y="21599"/>
                      <a:pt x="11906" y="21584"/>
                      <a:pt x="12056" y="21553"/>
                    </a:cubicBezTo>
                    <a:cubicBezTo>
                      <a:pt x="12789" y="21399"/>
                      <a:pt x="13390" y="20888"/>
                      <a:pt x="13662" y="20191"/>
                    </a:cubicBezTo>
                    <a:lnTo>
                      <a:pt x="17604" y="10229"/>
                    </a:lnTo>
                    <a:cubicBezTo>
                      <a:pt x="17902" y="10426"/>
                      <a:pt x="18250" y="10532"/>
                      <a:pt x="18613" y="10532"/>
                    </a:cubicBezTo>
                    <a:cubicBezTo>
                      <a:pt x="19107" y="10532"/>
                      <a:pt x="19570" y="10338"/>
                      <a:pt x="19918" y="9986"/>
                    </a:cubicBezTo>
                    <a:lnTo>
                      <a:pt x="20957" y="8937"/>
                    </a:lnTo>
                    <a:cubicBezTo>
                      <a:pt x="21308" y="8585"/>
                      <a:pt x="21502" y="8116"/>
                      <a:pt x="21502" y="7617"/>
                    </a:cubicBezTo>
                    <a:cubicBezTo>
                      <a:pt x="21502" y="7117"/>
                      <a:pt x="21308" y="6648"/>
                      <a:pt x="20961" y="6300"/>
                    </a:cubicBezTo>
                    <a:cubicBezTo>
                      <a:pt x="20961" y="6300"/>
                      <a:pt x="15260" y="545"/>
                      <a:pt x="15260" y="545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algn="ctr" defTabSz="228600">
                  <a:defRPr/>
                </a:pPr>
                <a:endParaRPr lang="en-US" sz="1500" ker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ea typeface="宋体" panose="02010600030101010101" pitchFamily="2" charset="-122"/>
                  <a:sym typeface="Gill Sans" charset="0"/>
                </a:endParaRPr>
              </a:p>
            </p:txBody>
          </p:sp>
          <p:sp>
            <p:nvSpPr>
              <p:cNvPr id="30" name="AutoShape 38"/>
              <p:cNvSpPr/>
              <p:nvPr/>
            </p:nvSpPr>
            <p:spPr bwMode="auto">
              <a:xfrm>
                <a:off x="5552105" y="3033377"/>
                <a:ext cx="55563" cy="5556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4320"/>
                    </a:moveTo>
                    <a:cubicBezTo>
                      <a:pt x="14381" y="4320"/>
                      <a:pt x="17279" y="7222"/>
                      <a:pt x="17279" y="10800"/>
                    </a:cubicBezTo>
                    <a:cubicBezTo>
                      <a:pt x="17279" y="14377"/>
                      <a:pt x="14381" y="17279"/>
                      <a:pt x="10800" y="17279"/>
                    </a:cubicBezTo>
                    <a:cubicBezTo>
                      <a:pt x="7218" y="17279"/>
                      <a:pt x="4319" y="14377"/>
                      <a:pt x="4319" y="10800"/>
                    </a:cubicBezTo>
                    <a:cubicBezTo>
                      <a:pt x="4319" y="7222"/>
                      <a:pt x="7218" y="4320"/>
                      <a:pt x="10800" y="4320"/>
                    </a:cubicBezTo>
                    <a:moveTo>
                      <a:pt x="10800" y="21599"/>
                    </a:moveTo>
                    <a:cubicBezTo>
                      <a:pt x="16752" y="21599"/>
                      <a:pt x="21600" y="16756"/>
                      <a:pt x="21600" y="10800"/>
                    </a:cubicBezTo>
                    <a:cubicBezTo>
                      <a:pt x="21600" y="4843"/>
                      <a:pt x="16752" y="0"/>
                      <a:pt x="10800" y="0"/>
                    </a:cubicBezTo>
                    <a:cubicBezTo>
                      <a:pt x="4847" y="0"/>
                      <a:pt x="0" y="4843"/>
                      <a:pt x="0" y="10800"/>
                    </a:cubicBezTo>
                    <a:cubicBezTo>
                      <a:pt x="0" y="16756"/>
                      <a:pt x="4847" y="21599"/>
                      <a:pt x="10800" y="21599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algn="ctr" defTabSz="228600">
                  <a:defRPr/>
                </a:pPr>
                <a:endParaRPr lang="en-US" sz="1500" ker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ea typeface="宋体" panose="02010600030101010101" pitchFamily="2" charset="-122"/>
                  <a:sym typeface="Gill Sans" charset="0"/>
                </a:endParaRPr>
              </a:p>
            </p:txBody>
          </p:sp>
          <p:sp>
            <p:nvSpPr>
              <p:cNvPr id="31" name="AutoShape 39"/>
              <p:cNvSpPr/>
              <p:nvPr/>
            </p:nvSpPr>
            <p:spPr bwMode="auto">
              <a:xfrm>
                <a:off x="5696350" y="2852417"/>
                <a:ext cx="55563" cy="5715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17279"/>
                    </a:moveTo>
                    <a:cubicBezTo>
                      <a:pt x="7218" y="17279"/>
                      <a:pt x="4320" y="14377"/>
                      <a:pt x="4320" y="10800"/>
                    </a:cubicBezTo>
                    <a:cubicBezTo>
                      <a:pt x="4320" y="7222"/>
                      <a:pt x="7218" y="4320"/>
                      <a:pt x="10800" y="4320"/>
                    </a:cubicBezTo>
                    <a:cubicBezTo>
                      <a:pt x="14381" y="4320"/>
                      <a:pt x="17280" y="7222"/>
                      <a:pt x="17280" y="10800"/>
                    </a:cubicBezTo>
                    <a:cubicBezTo>
                      <a:pt x="17280" y="14377"/>
                      <a:pt x="14381" y="17279"/>
                      <a:pt x="10800" y="17279"/>
                    </a:cubicBezTo>
                    <a:moveTo>
                      <a:pt x="10800" y="0"/>
                    </a:moveTo>
                    <a:cubicBezTo>
                      <a:pt x="4847" y="0"/>
                      <a:pt x="0" y="4843"/>
                      <a:pt x="0" y="10800"/>
                    </a:cubicBezTo>
                    <a:cubicBezTo>
                      <a:pt x="0" y="16756"/>
                      <a:pt x="4847" y="21599"/>
                      <a:pt x="10800" y="21599"/>
                    </a:cubicBezTo>
                    <a:cubicBezTo>
                      <a:pt x="16752" y="21599"/>
                      <a:pt x="21600" y="16756"/>
                      <a:pt x="21600" y="10800"/>
                    </a:cubicBezTo>
                    <a:cubicBezTo>
                      <a:pt x="21600" y="4843"/>
                      <a:pt x="16752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algn="ctr" defTabSz="228600">
                  <a:defRPr/>
                </a:pPr>
                <a:endParaRPr lang="en-US" sz="1500" ker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ea typeface="宋体" panose="02010600030101010101" pitchFamily="2" charset="-122"/>
                  <a:sym typeface="Gill Sans" charset="0"/>
                </a:endParaRPr>
              </a:p>
            </p:txBody>
          </p:sp>
          <p:sp>
            <p:nvSpPr>
              <p:cNvPr id="32" name="AutoShape 40"/>
              <p:cNvSpPr/>
              <p:nvPr/>
            </p:nvSpPr>
            <p:spPr bwMode="auto">
              <a:xfrm>
                <a:off x="5483342" y="3020412"/>
                <a:ext cx="46038" cy="4445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5400"/>
                    </a:moveTo>
                    <a:cubicBezTo>
                      <a:pt x="13779" y="5400"/>
                      <a:pt x="16199" y="7815"/>
                      <a:pt x="16199" y="10800"/>
                    </a:cubicBezTo>
                    <a:cubicBezTo>
                      <a:pt x="16199" y="13784"/>
                      <a:pt x="13779" y="16200"/>
                      <a:pt x="10800" y="16200"/>
                    </a:cubicBezTo>
                    <a:cubicBezTo>
                      <a:pt x="7820" y="16200"/>
                      <a:pt x="5399" y="13784"/>
                      <a:pt x="5399" y="10800"/>
                    </a:cubicBezTo>
                    <a:cubicBezTo>
                      <a:pt x="5399" y="7815"/>
                      <a:pt x="7820" y="5400"/>
                      <a:pt x="10800" y="5400"/>
                    </a:cubicBezTo>
                    <a:moveTo>
                      <a:pt x="0" y="10800"/>
                    </a:moveTo>
                    <a:cubicBezTo>
                      <a:pt x="0" y="16753"/>
                      <a:pt x="4843" y="21599"/>
                      <a:pt x="10800" y="21599"/>
                    </a:cubicBezTo>
                    <a:cubicBezTo>
                      <a:pt x="16756" y="21599"/>
                      <a:pt x="21600" y="16753"/>
                      <a:pt x="21600" y="10800"/>
                    </a:cubicBezTo>
                    <a:cubicBezTo>
                      <a:pt x="21600" y="4846"/>
                      <a:pt x="16756" y="0"/>
                      <a:pt x="10800" y="0"/>
                    </a:cubicBezTo>
                    <a:cubicBezTo>
                      <a:pt x="4843" y="0"/>
                      <a:pt x="0" y="4846"/>
                      <a:pt x="0" y="1080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algn="ctr" defTabSz="228600">
                  <a:defRPr/>
                </a:pPr>
                <a:endParaRPr lang="en-US" sz="1500" ker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ea typeface="宋体" panose="02010600030101010101" pitchFamily="2" charset="-122"/>
                  <a:sym typeface="Gill Sans" charset="0"/>
                </a:endParaRPr>
              </a:p>
            </p:txBody>
          </p:sp>
          <p:sp>
            <p:nvSpPr>
              <p:cNvPr id="33" name="AutoShape 41"/>
              <p:cNvSpPr/>
              <p:nvPr/>
            </p:nvSpPr>
            <p:spPr bwMode="auto">
              <a:xfrm>
                <a:off x="5526118" y="3100560"/>
                <a:ext cx="22225" cy="2222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21599"/>
                    </a:moveTo>
                    <a:cubicBezTo>
                      <a:pt x="16758" y="21599"/>
                      <a:pt x="21600" y="16769"/>
                      <a:pt x="21600" y="10800"/>
                    </a:cubicBezTo>
                    <a:cubicBezTo>
                      <a:pt x="21600" y="4830"/>
                      <a:pt x="16758" y="0"/>
                      <a:pt x="10800" y="0"/>
                    </a:cubicBezTo>
                    <a:cubicBezTo>
                      <a:pt x="4841" y="0"/>
                      <a:pt x="0" y="4830"/>
                      <a:pt x="0" y="10800"/>
                    </a:cubicBezTo>
                    <a:cubicBezTo>
                      <a:pt x="0" y="16769"/>
                      <a:pt x="4841" y="21599"/>
                      <a:pt x="10800" y="21599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algn="ctr" defTabSz="228600">
                  <a:defRPr/>
                </a:pPr>
                <a:endParaRPr lang="en-US" sz="1500" ker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ea typeface="宋体" panose="02010600030101010101" pitchFamily="2" charset="-122"/>
                  <a:sym typeface="Gill Sans" charset="0"/>
                </a:endParaRPr>
              </a:p>
            </p:txBody>
          </p:sp>
          <p:sp>
            <p:nvSpPr>
              <p:cNvPr id="34" name="AutoShape 42"/>
              <p:cNvSpPr/>
              <p:nvPr/>
            </p:nvSpPr>
            <p:spPr bwMode="auto">
              <a:xfrm>
                <a:off x="5707968" y="2932180"/>
                <a:ext cx="22225" cy="2222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0"/>
                    </a:moveTo>
                    <a:cubicBezTo>
                      <a:pt x="4841" y="0"/>
                      <a:pt x="0" y="4830"/>
                      <a:pt x="0" y="10800"/>
                    </a:cubicBezTo>
                    <a:cubicBezTo>
                      <a:pt x="0" y="16769"/>
                      <a:pt x="4841" y="21599"/>
                      <a:pt x="10800" y="21599"/>
                    </a:cubicBezTo>
                    <a:cubicBezTo>
                      <a:pt x="16758" y="21599"/>
                      <a:pt x="21600" y="16769"/>
                      <a:pt x="21600" y="10800"/>
                    </a:cubicBezTo>
                    <a:cubicBezTo>
                      <a:pt x="21600" y="4830"/>
                      <a:pt x="16758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algn="ctr" defTabSz="228600">
                  <a:defRPr/>
                </a:pPr>
                <a:endParaRPr lang="en-US" sz="1500" ker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ea typeface="宋体" panose="02010600030101010101" pitchFamily="2" charset="-122"/>
                  <a:sym typeface="Gill Sans" charset="0"/>
                </a:endParaRPr>
              </a:p>
            </p:txBody>
          </p:sp>
        </p:grpSp>
      </p:grpSp>
      <p:grpSp>
        <p:nvGrpSpPr>
          <p:cNvPr id="2" name="组合 1"/>
          <p:cNvGrpSpPr/>
          <p:nvPr/>
        </p:nvGrpSpPr>
        <p:grpSpPr>
          <a:xfrm>
            <a:off x="7091656" y="1750687"/>
            <a:ext cx="836246" cy="836246"/>
            <a:chOff x="7093370" y="1943753"/>
            <a:chExt cx="836246" cy="836246"/>
          </a:xfrm>
        </p:grpSpPr>
        <p:sp>
          <p:nvSpPr>
            <p:cNvPr id="65" name="椭圆 64"/>
            <p:cNvSpPr/>
            <p:nvPr/>
          </p:nvSpPr>
          <p:spPr>
            <a:xfrm>
              <a:off x="7093370" y="1943753"/>
              <a:ext cx="836246" cy="836246"/>
            </a:xfrm>
            <a:prstGeom prst="ellipse">
              <a:avLst/>
            </a:prstGeom>
            <a:noFill/>
            <a:ln>
              <a:solidFill>
                <a:srgbClr val="B287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35" name="Group 69"/>
            <p:cNvGrpSpPr/>
            <p:nvPr/>
          </p:nvGrpSpPr>
          <p:grpSpPr>
            <a:xfrm>
              <a:off x="7287825" y="2143577"/>
              <a:ext cx="447336" cy="419808"/>
              <a:chOff x="10074275" y="1647825"/>
              <a:chExt cx="464344" cy="435769"/>
            </a:xfrm>
            <a:solidFill>
              <a:srgbClr val="B28743"/>
            </a:solidFill>
          </p:grpSpPr>
          <p:sp>
            <p:nvSpPr>
              <p:cNvPr id="36" name="AutoShape 69"/>
              <p:cNvSpPr/>
              <p:nvPr/>
            </p:nvSpPr>
            <p:spPr bwMode="auto">
              <a:xfrm>
                <a:off x="10074275" y="1647825"/>
                <a:ext cx="464344" cy="43576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8223" y="5760"/>
                    </a:moveTo>
                    <a:lnTo>
                      <a:pt x="17548" y="5760"/>
                    </a:lnTo>
                    <a:cubicBezTo>
                      <a:pt x="16804" y="5760"/>
                      <a:pt x="16198" y="5114"/>
                      <a:pt x="16198" y="4320"/>
                    </a:cubicBezTo>
                    <a:lnTo>
                      <a:pt x="16200" y="4320"/>
                    </a:lnTo>
                    <a:lnTo>
                      <a:pt x="16200" y="1440"/>
                    </a:lnTo>
                    <a:lnTo>
                      <a:pt x="20250" y="5760"/>
                    </a:lnTo>
                    <a:cubicBezTo>
                      <a:pt x="20250" y="5760"/>
                      <a:pt x="18223" y="5760"/>
                      <a:pt x="18223" y="5760"/>
                    </a:cubicBezTo>
                    <a:close/>
                    <a:moveTo>
                      <a:pt x="20250" y="19440"/>
                    </a:moveTo>
                    <a:cubicBezTo>
                      <a:pt x="20250" y="19837"/>
                      <a:pt x="19948" y="20160"/>
                      <a:pt x="19575" y="20160"/>
                    </a:cubicBezTo>
                    <a:lnTo>
                      <a:pt x="2024" y="20160"/>
                    </a:lnTo>
                    <a:cubicBezTo>
                      <a:pt x="1651" y="20160"/>
                      <a:pt x="1349" y="19837"/>
                      <a:pt x="1349" y="19440"/>
                    </a:cubicBezTo>
                    <a:lnTo>
                      <a:pt x="1349" y="2160"/>
                    </a:lnTo>
                    <a:cubicBezTo>
                      <a:pt x="1349" y="1762"/>
                      <a:pt x="1651" y="1440"/>
                      <a:pt x="2024" y="1440"/>
                    </a:cubicBezTo>
                    <a:lnTo>
                      <a:pt x="15525" y="1440"/>
                    </a:lnTo>
                    <a:lnTo>
                      <a:pt x="15525" y="4320"/>
                    </a:lnTo>
                    <a:lnTo>
                      <a:pt x="15523" y="4320"/>
                    </a:lnTo>
                    <a:cubicBezTo>
                      <a:pt x="15523" y="5513"/>
                      <a:pt x="16430" y="6480"/>
                      <a:pt x="17548" y="6480"/>
                    </a:cubicBezTo>
                    <a:lnTo>
                      <a:pt x="18223" y="6480"/>
                    </a:lnTo>
                    <a:lnTo>
                      <a:pt x="20250" y="6480"/>
                    </a:lnTo>
                    <a:cubicBezTo>
                      <a:pt x="20250" y="6480"/>
                      <a:pt x="20250" y="19440"/>
                      <a:pt x="20250" y="19440"/>
                    </a:cubicBezTo>
                    <a:close/>
                    <a:moveTo>
                      <a:pt x="21204" y="4741"/>
                    </a:moveTo>
                    <a:lnTo>
                      <a:pt x="17154" y="421"/>
                    </a:lnTo>
                    <a:cubicBezTo>
                      <a:pt x="16901" y="151"/>
                      <a:pt x="16557" y="0"/>
                      <a:pt x="16200" y="0"/>
                    </a:cubicBezTo>
                    <a:lnTo>
                      <a:pt x="2024" y="0"/>
                    </a:lnTo>
                    <a:cubicBezTo>
                      <a:pt x="908" y="0"/>
                      <a:pt x="0" y="968"/>
                      <a:pt x="0" y="2160"/>
                    </a:cubicBezTo>
                    <a:lnTo>
                      <a:pt x="0" y="19440"/>
                    </a:lnTo>
                    <a:cubicBezTo>
                      <a:pt x="0" y="20631"/>
                      <a:pt x="908" y="21600"/>
                      <a:pt x="2024" y="21600"/>
                    </a:cubicBezTo>
                    <a:lnTo>
                      <a:pt x="19575" y="21600"/>
                    </a:lnTo>
                    <a:cubicBezTo>
                      <a:pt x="20691" y="21600"/>
                      <a:pt x="21599" y="20631"/>
                      <a:pt x="21599" y="19440"/>
                    </a:cubicBezTo>
                    <a:lnTo>
                      <a:pt x="21599" y="5760"/>
                    </a:lnTo>
                    <a:cubicBezTo>
                      <a:pt x="21599" y="5378"/>
                      <a:pt x="21457" y="5011"/>
                      <a:pt x="21204" y="4741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algn="ctr" defTabSz="228600">
                  <a:defRPr/>
                </a:pPr>
                <a:endParaRPr lang="en-US" sz="1500" ker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ea typeface="宋体" panose="02010600030101010101" pitchFamily="2" charset="-122"/>
                  <a:sym typeface="Gill Sans" charset="0"/>
                </a:endParaRPr>
              </a:p>
            </p:txBody>
          </p:sp>
          <p:sp>
            <p:nvSpPr>
              <p:cNvPr id="39" name="AutoShape 70"/>
              <p:cNvSpPr/>
              <p:nvPr/>
            </p:nvSpPr>
            <p:spPr bwMode="auto">
              <a:xfrm>
                <a:off x="10291763" y="1734344"/>
                <a:ext cx="87313" cy="15081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800" y="21599"/>
                    </a:moveTo>
                    <a:lnTo>
                      <a:pt x="19800" y="21599"/>
                    </a:lnTo>
                    <a:cubicBezTo>
                      <a:pt x="20791" y="21599"/>
                      <a:pt x="21600" y="16769"/>
                      <a:pt x="21600" y="10800"/>
                    </a:cubicBezTo>
                    <a:cubicBezTo>
                      <a:pt x="21600" y="4830"/>
                      <a:pt x="20791" y="0"/>
                      <a:pt x="19800" y="0"/>
                    </a:cubicBezTo>
                    <a:lnTo>
                      <a:pt x="1800" y="0"/>
                    </a:lnTo>
                    <a:cubicBezTo>
                      <a:pt x="801" y="0"/>
                      <a:pt x="0" y="4830"/>
                      <a:pt x="0" y="10800"/>
                    </a:cubicBezTo>
                    <a:cubicBezTo>
                      <a:pt x="0" y="16769"/>
                      <a:pt x="801" y="21599"/>
                      <a:pt x="1800" y="21599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algn="ctr" defTabSz="228600">
                  <a:defRPr/>
                </a:pPr>
                <a:endParaRPr lang="en-US" sz="1500" ker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ea typeface="宋体" panose="02010600030101010101" pitchFamily="2" charset="-122"/>
                  <a:sym typeface="Gill Sans" charset="0"/>
                </a:endParaRPr>
              </a:p>
            </p:txBody>
          </p:sp>
          <p:sp>
            <p:nvSpPr>
              <p:cNvPr id="40" name="AutoShape 71"/>
              <p:cNvSpPr/>
              <p:nvPr/>
            </p:nvSpPr>
            <p:spPr bwMode="auto">
              <a:xfrm>
                <a:off x="10291763" y="1778000"/>
                <a:ext cx="87313" cy="15082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800" y="21599"/>
                    </a:moveTo>
                    <a:lnTo>
                      <a:pt x="19800" y="21599"/>
                    </a:lnTo>
                    <a:cubicBezTo>
                      <a:pt x="20791" y="21599"/>
                      <a:pt x="21600" y="16769"/>
                      <a:pt x="21600" y="10800"/>
                    </a:cubicBezTo>
                    <a:cubicBezTo>
                      <a:pt x="21600" y="4830"/>
                      <a:pt x="20791" y="0"/>
                      <a:pt x="19800" y="0"/>
                    </a:cubicBezTo>
                    <a:lnTo>
                      <a:pt x="1800" y="0"/>
                    </a:lnTo>
                    <a:cubicBezTo>
                      <a:pt x="801" y="0"/>
                      <a:pt x="0" y="4830"/>
                      <a:pt x="0" y="10800"/>
                    </a:cubicBezTo>
                    <a:cubicBezTo>
                      <a:pt x="0" y="16769"/>
                      <a:pt x="801" y="21599"/>
                      <a:pt x="1800" y="21599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algn="ctr" defTabSz="228600">
                  <a:defRPr/>
                </a:pPr>
                <a:endParaRPr lang="en-US" sz="1500" ker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ea typeface="宋体" panose="02010600030101010101" pitchFamily="2" charset="-122"/>
                  <a:sym typeface="Gill Sans" charset="0"/>
                </a:endParaRPr>
              </a:p>
            </p:txBody>
          </p:sp>
          <p:sp>
            <p:nvSpPr>
              <p:cNvPr id="41" name="AutoShape 72"/>
              <p:cNvSpPr/>
              <p:nvPr/>
            </p:nvSpPr>
            <p:spPr bwMode="auto">
              <a:xfrm>
                <a:off x="10291763" y="1821657"/>
                <a:ext cx="188913" cy="15081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10800"/>
                    </a:moveTo>
                    <a:cubicBezTo>
                      <a:pt x="0" y="16769"/>
                      <a:pt x="369" y="21599"/>
                      <a:pt x="830" y="21599"/>
                    </a:cubicBezTo>
                    <a:lnTo>
                      <a:pt x="20769" y="21599"/>
                    </a:lnTo>
                    <a:cubicBezTo>
                      <a:pt x="21226" y="21599"/>
                      <a:pt x="21600" y="16769"/>
                      <a:pt x="21600" y="10800"/>
                    </a:cubicBezTo>
                    <a:cubicBezTo>
                      <a:pt x="21600" y="4830"/>
                      <a:pt x="21226" y="0"/>
                      <a:pt x="20769" y="0"/>
                    </a:cubicBezTo>
                    <a:lnTo>
                      <a:pt x="830" y="0"/>
                    </a:lnTo>
                    <a:cubicBezTo>
                      <a:pt x="369" y="0"/>
                      <a:pt x="0" y="4830"/>
                      <a:pt x="0" y="1080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algn="ctr" defTabSz="228600">
                  <a:defRPr/>
                </a:pPr>
                <a:endParaRPr lang="en-US" sz="1500" ker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ea typeface="宋体" panose="02010600030101010101" pitchFamily="2" charset="-122"/>
                  <a:sym typeface="Gill Sans" charset="0"/>
                </a:endParaRPr>
              </a:p>
            </p:txBody>
          </p:sp>
          <p:sp>
            <p:nvSpPr>
              <p:cNvPr id="42" name="AutoShape 73"/>
              <p:cNvSpPr/>
              <p:nvPr/>
            </p:nvSpPr>
            <p:spPr bwMode="auto">
              <a:xfrm>
                <a:off x="10132219" y="1908969"/>
                <a:ext cx="348456" cy="1428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1150" y="0"/>
                    </a:moveTo>
                    <a:lnTo>
                      <a:pt x="449" y="0"/>
                    </a:lnTo>
                    <a:cubicBezTo>
                      <a:pt x="201" y="0"/>
                      <a:pt x="0" y="4830"/>
                      <a:pt x="0" y="10800"/>
                    </a:cubicBezTo>
                    <a:cubicBezTo>
                      <a:pt x="0" y="16748"/>
                      <a:pt x="201" y="21599"/>
                      <a:pt x="449" y="21599"/>
                    </a:cubicBezTo>
                    <a:lnTo>
                      <a:pt x="21150" y="21599"/>
                    </a:lnTo>
                    <a:cubicBezTo>
                      <a:pt x="21397" y="21599"/>
                      <a:pt x="21599" y="16748"/>
                      <a:pt x="21599" y="10800"/>
                    </a:cubicBezTo>
                    <a:cubicBezTo>
                      <a:pt x="21599" y="4830"/>
                      <a:pt x="21397" y="0"/>
                      <a:pt x="21150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algn="ctr" defTabSz="228600">
                  <a:defRPr/>
                </a:pPr>
                <a:endParaRPr lang="en-US" sz="1500" ker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ea typeface="宋体" panose="02010600030101010101" pitchFamily="2" charset="-122"/>
                  <a:sym typeface="Gill Sans" charset="0"/>
                </a:endParaRPr>
              </a:p>
            </p:txBody>
          </p:sp>
          <p:sp>
            <p:nvSpPr>
              <p:cNvPr id="43" name="AutoShape 74"/>
              <p:cNvSpPr/>
              <p:nvPr/>
            </p:nvSpPr>
            <p:spPr bwMode="auto">
              <a:xfrm>
                <a:off x="10132219" y="1952625"/>
                <a:ext cx="348456" cy="1428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1150" y="0"/>
                    </a:moveTo>
                    <a:lnTo>
                      <a:pt x="449" y="0"/>
                    </a:lnTo>
                    <a:cubicBezTo>
                      <a:pt x="201" y="0"/>
                      <a:pt x="0" y="4830"/>
                      <a:pt x="0" y="10800"/>
                    </a:cubicBezTo>
                    <a:cubicBezTo>
                      <a:pt x="0" y="16748"/>
                      <a:pt x="201" y="21599"/>
                      <a:pt x="449" y="21599"/>
                    </a:cubicBezTo>
                    <a:lnTo>
                      <a:pt x="21150" y="21599"/>
                    </a:lnTo>
                    <a:cubicBezTo>
                      <a:pt x="21397" y="21599"/>
                      <a:pt x="21599" y="16748"/>
                      <a:pt x="21599" y="10800"/>
                    </a:cubicBezTo>
                    <a:cubicBezTo>
                      <a:pt x="21599" y="4830"/>
                      <a:pt x="21397" y="0"/>
                      <a:pt x="21150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algn="ctr" defTabSz="228600">
                  <a:defRPr/>
                </a:pPr>
                <a:endParaRPr lang="en-US" sz="1500" ker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ea typeface="宋体" panose="02010600030101010101" pitchFamily="2" charset="-122"/>
                  <a:sym typeface="Gill Sans" charset="0"/>
                </a:endParaRPr>
              </a:p>
            </p:txBody>
          </p:sp>
          <p:sp>
            <p:nvSpPr>
              <p:cNvPr id="44" name="AutoShape 75"/>
              <p:cNvSpPr/>
              <p:nvPr/>
            </p:nvSpPr>
            <p:spPr bwMode="auto">
              <a:xfrm>
                <a:off x="10132219" y="1996282"/>
                <a:ext cx="348456" cy="1428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1150" y="0"/>
                    </a:moveTo>
                    <a:lnTo>
                      <a:pt x="449" y="0"/>
                    </a:lnTo>
                    <a:cubicBezTo>
                      <a:pt x="201" y="0"/>
                      <a:pt x="0" y="4830"/>
                      <a:pt x="0" y="10800"/>
                    </a:cubicBezTo>
                    <a:cubicBezTo>
                      <a:pt x="0" y="16748"/>
                      <a:pt x="201" y="21599"/>
                      <a:pt x="449" y="21599"/>
                    </a:cubicBezTo>
                    <a:lnTo>
                      <a:pt x="21150" y="21599"/>
                    </a:lnTo>
                    <a:cubicBezTo>
                      <a:pt x="21397" y="21599"/>
                      <a:pt x="21599" y="16748"/>
                      <a:pt x="21599" y="10800"/>
                    </a:cubicBezTo>
                    <a:cubicBezTo>
                      <a:pt x="21599" y="4830"/>
                      <a:pt x="21397" y="0"/>
                      <a:pt x="21150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algn="ctr" defTabSz="228600">
                  <a:defRPr/>
                </a:pPr>
                <a:endParaRPr lang="en-US" sz="1500" ker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ea typeface="宋体" panose="02010600030101010101" pitchFamily="2" charset="-122"/>
                  <a:sym typeface="Gill Sans" charset="0"/>
                </a:endParaRPr>
              </a:p>
            </p:txBody>
          </p:sp>
          <p:sp>
            <p:nvSpPr>
              <p:cNvPr id="45" name="AutoShape 76"/>
              <p:cNvSpPr/>
              <p:nvPr/>
            </p:nvSpPr>
            <p:spPr bwMode="auto">
              <a:xfrm>
                <a:off x="10132219" y="1865313"/>
                <a:ext cx="348456" cy="1428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1150" y="0"/>
                    </a:moveTo>
                    <a:lnTo>
                      <a:pt x="449" y="0"/>
                    </a:lnTo>
                    <a:cubicBezTo>
                      <a:pt x="201" y="0"/>
                      <a:pt x="0" y="4830"/>
                      <a:pt x="0" y="10800"/>
                    </a:cubicBezTo>
                    <a:cubicBezTo>
                      <a:pt x="0" y="16769"/>
                      <a:pt x="201" y="21599"/>
                      <a:pt x="449" y="21599"/>
                    </a:cubicBezTo>
                    <a:lnTo>
                      <a:pt x="21150" y="21599"/>
                    </a:lnTo>
                    <a:cubicBezTo>
                      <a:pt x="21397" y="21599"/>
                      <a:pt x="21599" y="16769"/>
                      <a:pt x="21599" y="10800"/>
                    </a:cubicBezTo>
                    <a:cubicBezTo>
                      <a:pt x="21599" y="4830"/>
                      <a:pt x="21397" y="0"/>
                      <a:pt x="21150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algn="ctr" defTabSz="228600">
                  <a:defRPr/>
                </a:pPr>
                <a:endParaRPr lang="en-US" sz="1500" ker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ea typeface="宋体" panose="02010600030101010101" pitchFamily="2" charset="-122"/>
                  <a:sym typeface="Gill Sans" charset="0"/>
                </a:endParaRPr>
              </a:p>
            </p:txBody>
          </p:sp>
          <p:sp>
            <p:nvSpPr>
              <p:cNvPr id="48" name="AutoShape 77"/>
              <p:cNvSpPr/>
              <p:nvPr/>
            </p:nvSpPr>
            <p:spPr bwMode="auto">
              <a:xfrm>
                <a:off x="10132219" y="1720057"/>
                <a:ext cx="130969" cy="116681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4799" y="5400"/>
                    </a:moveTo>
                    <a:lnTo>
                      <a:pt x="16800" y="5400"/>
                    </a:lnTo>
                    <a:lnTo>
                      <a:pt x="16800" y="16200"/>
                    </a:lnTo>
                    <a:lnTo>
                      <a:pt x="4799" y="16200"/>
                    </a:lnTo>
                    <a:cubicBezTo>
                      <a:pt x="4799" y="16200"/>
                      <a:pt x="4799" y="5400"/>
                      <a:pt x="4799" y="5400"/>
                    </a:cubicBezTo>
                    <a:close/>
                    <a:moveTo>
                      <a:pt x="2399" y="21599"/>
                    </a:moveTo>
                    <a:lnTo>
                      <a:pt x="19200" y="21599"/>
                    </a:lnTo>
                    <a:cubicBezTo>
                      <a:pt x="20526" y="21599"/>
                      <a:pt x="21599" y="20392"/>
                      <a:pt x="21599" y="18900"/>
                    </a:cubicBezTo>
                    <a:lnTo>
                      <a:pt x="21599" y="2700"/>
                    </a:lnTo>
                    <a:cubicBezTo>
                      <a:pt x="21599" y="1207"/>
                      <a:pt x="20526" y="0"/>
                      <a:pt x="19200" y="0"/>
                    </a:cubicBezTo>
                    <a:lnTo>
                      <a:pt x="2399" y="0"/>
                    </a:lnTo>
                    <a:cubicBezTo>
                      <a:pt x="1073" y="0"/>
                      <a:pt x="0" y="1207"/>
                      <a:pt x="0" y="2700"/>
                    </a:cubicBezTo>
                    <a:lnTo>
                      <a:pt x="0" y="18900"/>
                    </a:lnTo>
                    <a:cubicBezTo>
                      <a:pt x="0" y="20392"/>
                      <a:pt x="1073" y="21599"/>
                      <a:pt x="2399" y="21599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algn="ctr" defTabSz="228600">
                  <a:defRPr/>
                </a:pPr>
                <a:endParaRPr lang="en-US" sz="1500" ker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ea typeface="宋体" panose="02010600030101010101" pitchFamily="2" charset="-122"/>
                  <a:sym typeface="Gill Sans" charset="0"/>
                </a:endParaRPr>
              </a:p>
            </p:txBody>
          </p:sp>
        </p:grpSp>
      </p:grpSp>
      <p:grpSp>
        <p:nvGrpSpPr>
          <p:cNvPr id="5" name="组合 4"/>
          <p:cNvGrpSpPr/>
          <p:nvPr/>
        </p:nvGrpSpPr>
        <p:grpSpPr>
          <a:xfrm>
            <a:off x="3221412" y="1680349"/>
            <a:ext cx="836246" cy="836246"/>
            <a:chOff x="3223126" y="1873415"/>
            <a:chExt cx="836246" cy="836246"/>
          </a:xfrm>
        </p:grpSpPr>
        <p:sp>
          <p:nvSpPr>
            <p:cNvPr id="63" name="椭圆 62"/>
            <p:cNvSpPr/>
            <p:nvPr/>
          </p:nvSpPr>
          <p:spPr>
            <a:xfrm>
              <a:off x="3223126" y="1873415"/>
              <a:ext cx="836246" cy="836246"/>
            </a:xfrm>
            <a:prstGeom prst="ellipse">
              <a:avLst/>
            </a:prstGeom>
            <a:noFill/>
            <a:ln>
              <a:solidFill>
                <a:srgbClr val="FEC1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49" name="Group 112"/>
            <p:cNvGrpSpPr/>
            <p:nvPr/>
          </p:nvGrpSpPr>
          <p:grpSpPr>
            <a:xfrm>
              <a:off x="3442382" y="2081634"/>
              <a:ext cx="448101" cy="419808"/>
              <a:chOff x="5368132" y="3540125"/>
              <a:chExt cx="465138" cy="435769"/>
            </a:xfrm>
            <a:solidFill>
              <a:srgbClr val="FEC160"/>
            </a:solidFill>
          </p:grpSpPr>
          <p:sp>
            <p:nvSpPr>
              <p:cNvPr id="50" name="AutoShape 110"/>
              <p:cNvSpPr/>
              <p:nvPr/>
            </p:nvSpPr>
            <p:spPr bwMode="auto">
              <a:xfrm>
                <a:off x="5426869" y="3598069"/>
                <a:ext cx="347663" cy="23256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699" y="20255"/>
                    </a:moveTo>
                    <a:lnTo>
                      <a:pt x="899" y="20255"/>
                    </a:lnTo>
                    <a:lnTo>
                      <a:pt x="899" y="1350"/>
                    </a:lnTo>
                    <a:lnTo>
                      <a:pt x="20699" y="1350"/>
                    </a:lnTo>
                    <a:cubicBezTo>
                      <a:pt x="20699" y="1350"/>
                      <a:pt x="20699" y="20255"/>
                      <a:pt x="20699" y="20255"/>
                    </a:cubicBezTo>
                    <a:close/>
                    <a:moveTo>
                      <a:pt x="20699" y="0"/>
                    </a:moveTo>
                    <a:lnTo>
                      <a:pt x="899" y="5"/>
                    </a:lnTo>
                    <a:cubicBezTo>
                      <a:pt x="402" y="5"/>
                      <a:pt x="0" y="603"/>
                      <a:pt x="0" y="1350"/>
                    </a:cubicBezTo>
                    <a:lnTo>
                      <a:pt x="0" y="20249"/>
                    </a:lnTo>
                    <a:cubicBezTo>
                      <a:pt x="0" y="20996"/>
                      <a:pt x="402" y="21599"/>
                      <a:pt x="899" y="21599"/>
                    </a:cubicBezTo>
                    <a:lnTo>
                      <a:pt x="20699" y="21599"/>
                    </a:lnTo>
                    <a:cubicBezTo>
                      <a:pt x="21197" y="21599"/>
                      <a:pt x="21600" y="20996"/>
                      <a:pt x="21600" y="20249"/>
                    </a:cubicBezTo>
                    <a:lnTo>
                      <a:pt x="21600" y="1350"/>
                    </a:lnTo>
                    <a:cubicBezTo>
                      <a:pt x="21600" y="603"/>
                      <a:pt x="21197" y="0"/>
                      <a:pt x="20699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algn="ctr" defTabSz="228600">
                  <a:defRPr/>
                </a:pPr>
                <a:endParaRPr lang="en-US" sz="1500" ker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ea typeface="宋体" panose="02010600030101010101" pitchFamily="2" charset="-122"/>
                  <a:sym typeface="Gill Sans" charset="0"/>
                </a:endParaRPr>
              </a:p>
            </p:txBody>
          </p:sp>
          <p:sp>
            <p:nvSpPr>
              <p:cNvPr id="51" name="AutoShape 111"/>
              <p:cNvSpPr/>
              <p:nvPr/>
            </p:nvSpPr>
            <p:spPr bwMode="auto">
              <a:xfrm>
                <a:off x="5368132" y="3540125"/>
                <a:ext cx="465138" cy="43576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249" y="16562"/>
                    </a:moveTo>
                    <a:cubicBezTo>
                      <a:pt x="20249" y="16959"/>
                      <a:pt x="19946" y="17282"/>
                      <a:pt x="19575" y="17282"/>
                    </a:cubicBezTo>
                    <a:lnTo>
                      <a:pt x="13499" y="17282"/>
                    </a:lnTo>
                    <a:lnTo>
                      <a:pt x="8099" y="17282"/>
                    </a:lnTo>
                    <a:lnTo>
                      <a:pt x="2024" y="17282"/>
                    </a:lnTo>
                    <a:cubicBezTo>
                      <a:pt x="1651" y="17282"/>
                      <a:pt x="1349" y="16959"/>
                      <a:pt x="1349" y="16562"/>
                    </a:cubicBezTo>
                    <a:lnTo>
                      <a:pt x="1349" y="2160"/>
                    </a:lnTo>
                    <a:cubicBezTo>
                      <a:pt x="1349" y="1762"/>
                      <a:pt x="1651" y="1440"/>
                      <a:pt x="2024" y="1440"/>
                    </a:cubicBezTo>
                    <a:lnTo>
                      <a:pt x="19575" y="1440"/>
                    </a:lnTo>
                    <a:cubicBezTo>
                      <a:pt x="19946" y="1440"/>
                      <a:pt x="20249" y="1762"/>
                      <a:pt x="20249" y="2160"/>
                    </a:cubicBezTo>
                    <a:cubicBezTo>
                      <a:pt x="20249" y="2160"/>
                      <a:pt x="20249" y="16562"/>
                      <a:pt x="20249" y="16562"/>
                    </a:cubicBezTo>
                    <a:close/>
                    <a:moveTo>
                      <a:pt x="19575" y="0"/>
                    </a:moveTo>
                    <a:lnTo>
                      <a:pt x="2024" y="0"/>
                    </a:lnTo>
                    <a:cubicBezTo>
                      <a:pt x="905" y="0"/>
                      <a:pt x="0" y="966"/>
                      <a:pt x="0" y="2160"/>
                    </a:cubicBezTo>
                    <a:lnTo>
                      <a:pt x="0" y="16562"/>
                    </a:lnTo>
                    <a:cubicBezTo>
                      <a:pt x="0" y="17753"/>
                      <a:pt x="903" y="18718"/>
                      <a:pt x="2018" y="18721"/>
                    </a:cubicBezTo>
                    <a:lnTo>
                      <a:pt x="8774" y="18721"/>
                    </a:lnTo>
                    <a:lnTo>
                      <a:pt x="8774" y="19597"/>
                    </a:lnTo>
                    <a:lnTo>
                      <a:pt x="4561" y="20181"/>
                    </a:lnTo>
                    <a:cubicBezTo>
                      <a:pt x="4260" y="20262"/>
                      <a:pt x="4049" y="20549"/>
                      <a:pt x="4049" y="20879"/>
                    </a:cubicBezTo>
                    <a:cubicBezTo>
                      <a:pt x="4049" y="21277"/>
                      <a:pt x="4351" y="21599"/>
                      <a:pt x="4724" y="21599"/>
                    </a:cubicBezTo>
                    <a:lnTo>
                      <a:pt x="16874" y="21599"/>
                    </a:lnTo>
                    <a:cubicBezTo>
                      <a:pt x="17248" y="21599"/>
                      <a:pt x="17549" y="21277"/>
                      <a:pt x="17549" y="20879"/>
                    </a:cubicBezTo>
                    <a:cubicBezTo>
                      <a:pt x="17549" y="20549"/>
                      <a:pt x="17339" y="20262"/>
                      <a:pt x="17038" y="20181"/>
                    </a:cubicBezTo>
                    <a:lnTo>
                      <a:pt x="12824" y="19597"/>
                    </a:lnTo>
                    <a:lnTo>
                      <a:pt x="12824" y="18721"/>
                    </a:lnTo>
                    <a:lnTo>
                      <a:pt x="19581" y="18721"/>
                    </a:lnTo>
                    <a:cubicBezTo>
                      <a:pt x="20696" y="18718"/>
                      <a:pt x="21600" y="17753"/>
                      <a:pt x="21600" y="16562"/>
                    </a:cubicBezTo>
                    <a:lnTo>
                      <a:pt x="21600" y="2160"/>
                    </a:lnTo>
                    <a:cubicBezTo>
                      <a:pt x="21600" y="966"/>
                      <a:pt x="20692" y="0"/>
                      <a:pt x="19575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algn="ctr" defTabSz="228600">
                  <a:defRPr/>
                </a:pPr>
                <a:endParaRPr lang="en-US" sz="1500" ker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ea typeface="宋体" panose="02010600030101010101" pitchFamily="2" charset="-122"/>
                  <a:sym typeface="Gill Sans" charset="0"/>
                </a:endParaRPr>
              </a:p>
            </p:txBody>
          </p:sp>
        </p:grpSp>
      </p:grpSp>
      <p:grpSp>
        <p:nvGrpSpPr>
          <p:cNvPr id="6" name="组合 5"/>
          <p:cNvGrpSpPr/>
          <p:nvPr/>
        </p:nvGrpSpPr>
        <p:grpSpPr>
          <a:xfrm>
            <a:off x="1317770" y="1680349"/>
            <a:ext cx="836246" cy="836246"/>
            <a:chOff x="1319484" y="1873415"/>
            <a:chExt cx="836246" cy="836246"/>
          </a:xfrm>
        </p:grpSpPr>
        <p:sp>
          <p:nvSpPr>
            <p:cNvPr id="3" name="椭圆 2"/>
            <p:cNvSpPr/>
            <p:nvPr/>
          </p:nvSpPr>
          <p:spPr>
            <a:xfrm>
              <a:off x="1319484" y="1873415"/>
              <a:ext cx="836246" cy="836246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52" name="组合 51"/>
            <p:cNvGrpSpPr/>
            <p:nvPr/>
          </p:nvGrpSpPr>
          <p:grpSpPr>
            <a:xfrm>
              <a:off x="1513939" y="2067870"/>
              <a:ext cx="447337" cy="447336"/>
              <a:chOff x="2473104" y="2145028"/>
              <a:chExt cx="359165" cy="359165"/>
            </a:xfrm>
            <a:solidFill>
              <a:srgbClr val="FF7862"/>
            </a:solidFill>
          </p:grpSpPr>
          <p:sp>
            <p:nvSpPr>
              <p:cNvPr id="53" name="AutoShape 126"/>
              <p:cNvSpPr/>
              <p:nvPr/>
            </p:nvSpPr>
            <p:spPr bwMode="auto">
              <a:xfrm>
                <a:off x="2473104" y="2145028"/>
                <a:ext cx="359165" cy="35916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3499" y="14850"/>
                    </a:moveTo>
                    <a:cubicBezTo>
                      <a:pt x="9772" y="14850"/>
                      <a:pt x="6749" y="11827"/>
                      <a:pt x="6749" y="8100"/>
                    </a:cubicBezTo>
                    <a:cubicBezTo>
                      <a:pt x="6749" y="4372"/>
                      <a:pt x="9772" y="1350"/>
                      <a:pt x="13499" y="1350"/>
                    </a:cubicBezTo>
                    <a:cubicBezTo>
                      <a:pt x="17227" y="1350"/>
                      <a:pt x="20249" y="4372"/>
                      <a:pt x="20249" y="8100"/>
                    </a:cubicBezTo>
                    <a:cubicBezTo>
                      <a:pt x="20249" y="11827"/>
                      <a:pt x="17227" y="14850"/>
                      <a:pt x="13499" y="14850"/>
                    </a:cubicBezTo>
                    <a:moveTo>
                      <a:pt x="3236" y="20042"/>
                    </a:moveTo>
                    <a:cubicBezTo>
                      <a:pt x="3019" y="20266"/>
                      <a:pt x="2718" y="20408"/>
                      <a:pt x="2382" y="20408"/>
                    </a:cubicBezTo>
                    <a:cubicBezTo>
                      <a:pt x="1724" y="20408"/>
                      <a:pt x="1191" y="19875"/>
                      <a:pt x="1191" y="19218"/>
                    </a:cubicBezTo>
                    <a:cubicBezTo>
                      <a:pt x="1191" y="18881"/>
                      <a:pt x="1332" y="18580"/>
                      <a:pt x="1557" y="18363"/>
                    </a:cubicBezTo>
                    <a:lnTo>
                      <a:pt x="1551" y="18358"/>
                    </a:lnTo>
                    <a:lnTo>
                      <a:pt x="6996" y="12913"/>
                    </a:lnTo>
                    <a:cubicBezTo>
                      <a:pt x="7472" y="13555"/>
                      <a:pt x="8039" y="14122"/>
                      <a:pt x="8680" y="14599"/>
                    </a:cubicBezTo>
                    <a:cubicBezTo>
                      <a:pt x="8680" y="14599"/>
                      <a:pt x="3236" y="20042"/>
                      <a:pt x="3236" y="20042"/>
                    </a:cubicBezTo>
                    <a:close/>
                    <a:moveTo>
                      <a:pt x="13499" y="0"/>
                    </a:moveTo>
                    <a:cubicBezTo>
                      <a:pt x="9026" y="0"/>
                      <a:pt x="5399" y="3626"/>
                      <a:pt x="5399" y="8100"/>
                    </a:cubicBezTo>
                    <a:cubicBezTo>
                      <a:pt x="5399" y="9467"/>
                      <a:pt x="5742" y="10754"/>
                      <a:pt x="6341" y="11884"/>
                    </a:cubicBezTo>
                    <a:lnTo>
                      <a:pt x="709" y="17515"/>
                    </a:lnTo>
                    <a:lnTo>
                      <a:pt x="713" y="17520"/>
                    </a:lnTo>
                    <a:cubicBezTo>
                      <a:pt x="274" y="17953"/>
                      <a:pt x="0" y="18552"/>
                      <a:pt x="0" y="19218"/>
                    </a:cubicBezTo>
                    <a:cubicBezTo>
                      <a:pt x="0" y="20533"/>
                      <a:pt x="1066" y="21599"/>
                      <a:pt x="2382" y="21599"/>
                    </a:cubicBezTo>
                    <a:cubicBezTo>
                      <a:pt x="3047" y="21599"/>
                      <a:pt x="3647" y="21326"/>
                      <a:pt x="4079" y="20885"/>
                    </a:cubicBezTo>
                    <a:lnTo>
                      <a:pt x="4078" y="20884"/>
                    </a:lnTo>
                    <a:lnTo>
                      <a:pt x="9708" y="15255"/>
                    </a:lnTo>
                    <a:cubicBezTo>
                      <a:pt x="10839" y="15856"/>
                      <a:pt x="12128" y="16200"/>
                      <a:pt x="13499" y="16200"/>
                    </a:cubicBezTo>
                    <a:cubicBezTo>
                      <a:pt x="17973" y="16200"/>
                      <a:pt x="21600" y="12573"/>
                      <a:pt x="21600" y="8100"/>
                    </a:cubicBezTo>
                    <a:cubicBezTo>
                      <a:pt x="21600" y="3626"/>
                      <a:pt x="17973" y="0"/>
                      <a:pt x="13499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algn="ctr" defTabSz="228600">
                  <a:defRPr/>
                </a:pPr>
                <a:endParaRPr lang="en-US" sz="1500" ker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ea typeface="宋体" panose="02010600030101010101" pitchFamily="2" charset="-122"/>
                  <a:sym typeface="Gill Sans" charset="0"/>
                </a:endParaRPr>
              </a:p>
            </p:txBody>
          </p:sp>
          <p:sp>
            <p:nvSpPr>
              <p:cNvPr id="56" name="AutoShape 127"/>
              <p:cNvSpPr/>
              <p:nvPr/>
            </p:nvSpPr>
            <p:spPr bwMode="auto">
              <a:xfrm>
                <a:off x="2618611" y="2200897"/>
                <a:ext cx="84727" cy="84112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160" y="0"/>
                    </a:moveTo>
                    <a:cubicBezTo>
                      <a:pt x="9025" y="0"/>
                      <a:pt x="0" y="9025"/>
                      <a:pt x="0" y="20160"/>
                    </a:cubicBezTo>
                    <a:cubicBezTo>
                      <a:pt x="0" y="20954"/>
                      <a:pt x="644" y="21600"/>
                      <a:pt x="1440" y="21600"/>
                    </a:cubicBezTo>
                    <a:cubicBezTo>
                      <a:pt x="2235" y="21600"/>
                      <a:pt x="2880" y="20954"/>
                      <a:pt x="2880" y="20160"/>
                    </a:cubicBezTo>
                    <a:cubicBezTo>
                      <a:pt x="2880" y="10618"/>
                      <a:pt x="10617" y="2880"/>
                      <a:pt x="20160" y="2880"/>
                    </a:cubicBezTo>
                    <a:cubicBezTo>
                      <a:pt x="20955" y="2880"/>
                      <a:pt x="21599" y="2234"/>
                      <a:pt x="21599" y="1440"/>
                    </a:cubicBezTo>
                    <a:cubicBezTo>
                      <a:pt x="21599" y="645"/>
                      <a:pt x="20955" y="0"/>
                      <a:pt x="20160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algn="ctr" defTabSz="228600">
                  <a:defRPr/>
                </a:pPr>
                <a:endParaRPr lang="en-US" sz="1500" ker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ea typeface="宋体" panose="02010600030101010101" pitchFamily="2" charset="-122"/>
                  <a:sym typeface="Gill Sans" charset="0"/>
                </a:endParaRPr>
              </a:p>
            </p:txBody>
          </p:sp>
        </p:grpSp>
      </p:grpSp>
      <p:sp>
        <p:nvSpPr>
          <p:cNvPr id="57" name="文本框 5"/>
          <p:cNvSpPr txBox="1">
            <a:spLocks noChangeArrowheads="1"/>
          </p:cNvSpPr>
          <p:nvPr/>
        </p:nvSpPr>
        <p:spPr bwMode="auto">
          <a:xfrm>
            <a:off x="1367081" y="2731687"/>
            <a:ext cx="65274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400">
                <a:solidFill>
                  <a:srgbClr val="FF7862"/>
                </a:solidFill>
                <a:latin typeface="方正兰亭黑_GBK"/>
                <a:ea typeface="方正兰亭黑_GBK"/>
              </a:rPr>
              <a:t>方法</a:t>
            </a:r>
            <a:r>
              <a:rPr lang="en-US" altLang="zh-CN" sz="1400">
                <a:solidFill>
                  <a:srgbClr val="FF7862"/>
                </a:solidFill>
                <a:latin typeface="方正兰亭黑_GBK"/>
                <a:ea typeface="方正兰亭黑_GBK"/>
              </a:rPr>
              <a:t>1</a:t>
            </a:r>
            <a:endParaRPr lang="zh-CN" altLang="en-US" sz="1400">
              <a:solidFill>
                <a:srgbClr val="FF7862"/>
              </a:solidFill>
              <a:latin typeface="方正兰亭黑_GBK"/>
              <a:ea typeface="方正兰亭黑_GBK"/>
            </a:endParaRPr>
          </a:p>
        </p:txBody>
      </p:sp>
      <p:sp>
        <p:nvSpPr>
          <p:cNvPr id="58" name="文本框 5"/>
          <p:cNvSpPr txBox="1">
            <a:spLocks noChangeArrowheads="1"/>
          </p:cNvSpPr>
          <p:nvPr/>
        </p:nvSpPr>
        <p:spPr bwMode="auto">
          <a:xfrm>
            <a:off x="3305368" y="2731687"/>
            <a:ext cx="65114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400">
                <a:solidFill>
                  <a:srgbClr val="FEC160"/>
                </a:solidFill>
                <a:latin typeface="方正兰亭黑_GBK"/>
                <a:ea typeface="方正兰亭黑_GBK"/>
              </a:rPr>
              <a:t>方法</a:t>
            </a:r>
            <a:r>
              <a:rPr lang="en-US" altLang="zh-CN" sz="1400">
                <a:solidFill>
                  <a:srgbClr val="FEC160"/>
                </a:solidFill>
                <a:latin typeface="方正兰亭黑_GBK"/>
                <a:ea typeface="方正兰亭黑_GBK"/>
              </a:rPr>
              <a:t>2</a:t>
            </a:r>
            <a:endParaRPr lang="zh-CN" altLang="en-US" sz="1400">
              <a:solidFill>
                <a:srgbClr val="FEC160"/>
              </a:solidFill>
              <a:latin typeface="方正兰亭黑_GBK"/>
              <a:ea typeface="方正兰亭黑_GBK"/>
            </a:endParaRPr>
          </a:p>
        </p:txBody>
      </p:sp>
      <p:sp>
        <p:nvSpPr>
          <p:cNvPr id="59" name="文本框 5"/>
          <p:cNvSpPr txBox="1">
            <a:spLocks noChangeArrowheads="1"/>
          </p:cNvSpPr>
          <p:nvPr/>
        </p:nvSpPr>
        <p:spPr bwMode="auto">
          <a:xfrm>
            <a:off x="5242852" y="2731687"/>
            <a:ext cx="65114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400">
                <a:solidFill>
                  <a:srgbClr val="92951D"/>
                </a:solidFill>
                <a:latin typeface="方正兰亭黑_GBK"/>
                <a:ea typeface="方正兰亭黑_GBK"/>
              </a:rPr>
              <a:t>方法</a:t>
            </a:r>
            <a:r>
              <a:rPr lang="en-US" altLang="zh-CN" sz="1400">
                <a:solidFill>
                  <a:srgbClr val="92951D"/>
                </a:solidFill>
                <a:latin typeface="方正兰亭黑_GBK"/>
                <a:ea typeface="方正兰亭黑_GBK"/>
              </a:rPr>
              <a:t>3</a:t>
            </a:r>
            <a:endParaRPr lang="zh-CN" altLang="en-US" sz="1400">
              <a:solidFill>
                <a:srgbClr val="92951D"/>
              </a:solidFill>
              <a:latin typeface="方正兰亭黑_GBK"/>
              <a:ea typeface="方正兰亭黑_GBK"/>
            </a:endParaRPr>
          </a:p>
        </p:txBody>
      </p:sp>
      <p:sp>
        <p:nvSpPr>
          <p:cNvPr id="60" name="文本框 5"/>
          <p:cNvSpPr txBox="1">
            <a:spLocks noChangeArrowheads="1"/>
          </p:cNvSpPr>
          <p:nvPr/>
        </p:nvSpPr>
        <p:spPr bwMode="auto">
          <a:xfrm>
            <a:off x="7245362" y="2731687"/>
            <a:ext cx="65274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400">
                <a:solidFill>
                  <a:srgbClr val="B28743"/>
                </a:solidFill>
                <a:latin typeface="方正兰亭黑_GBK"/>
                <a:ea typeface="方正兰亭黑_GBK"/>
              </a:rPr>
              <a:t>方法</a:t>
            </a:r>
            <a:r>
              <a:rPr lang="en-US" altLang="zh-CN" sz="1400">
                <a:solidFill>
                  <a:srgbClr val="B28743"/>
                </a:solidFill>
                <a:latin typeface="方正兰亭黑_GBK"/>
                <a:ea typeface="方正兰亭黑_GBK"/>
              </a:rPr>
              <a:t>4</a:t>
            </a:r>
            <a:endParaRPr lang="zh-CN" altLang="en-US" sz="1400">
              <a:solidFill>
                <a:srgbClr val="B28743"/>
              </a:solidFill>
              <a:latin typeface="方正兰亭黑_GBK"/>
              <a:ea typeface="方正兰亭黑_GBK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主题">
  <a:themeElements>
    <a:clrScheme name="花纹小清新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7862"/>
      </a:accent1>
      <a:accent2>
        <a:srgbClr val="B28743"/>
      </a:accent2>
      <a:accent3>
        <a:srgbClr val="92951D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常用2">
      <a:majorFont>
        <a:latin typeface="方正兰亭黑_GBK"/>
        <a:ea typeface="方正兰亭黑_GBK"/>
        <a:cs typeface=""/>
      </a:majorFont>
      <a:minorFont>
        <a:latin typeface="微软雅黑 Light"/>
        <a:ea typeface="微软雅黑 Light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1272</Words>
  <Application>Microsoft Office PowerPoint</Application>
  <PresentationFormat>全屏显示(16:9)</PresentationFormat>
  <Paragraphs>117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5" baseType="lpstr">
      <vt:lpstr>Gill Sans</vt:lpstr>
      <vt:lpstr>Open Sans</vt:lpstr>
      <vt:lpstr>方正兰亭黑_GBK</vt:lpstr>
      <vt:lpstr>微软雅黑 Light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143</cp:revision>
  <dcterms:created xsi:type="dcterms:W3CDTF">2016-04-21T16:41:00Z</dcterms:created>
  <dcterms:modified xsi:type="dcterms:W3CDTF">2021-01-05T23:36:13Z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2052-11.1.0.9513</vt:lpwstr>
  </property>
</Properties>
</file>