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00267-796C-4EF6-BACD-A5A44A20213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4BD04-99F5-457D-8BA5-9BE2CB15B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6" name="Shape 22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  <p:sp>
        <p:nvSpPr>
          <p:cNvPr id="2227" name="Shape 22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  <p:sp>
        <p:nvSpPr>
          <p:cNvPr id="1060" name="Shape 106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  <p:sp>
        <p:nvSpPr>
          <p:cNvPr id="521" name="Shape 52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Shape 73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  <p:sp>
        <p:nvSpPr>
          <p:cNvPr id="738" name="Shape 7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Shape 82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  <p:sp>
        <p:nvSpPr>
          <p:cNvPr id="823" name="Shape 82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  <p:sp>
        <p:nvSpPr>
          <p:cNvPr id="491" name="Shape 49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 slide without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ptop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F656-633D-42A5-B89C-889003215FD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C0E3-8A00-4B54-963C-A393759674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3B706-D5C9-447E-8C7F-6B77377DD2FB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396D-9333-4F75-AD52-805C810999F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6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7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椭圆 12"/>
          <p:cNvSpPr/>
          <p:nvPr/>
        </p:nvSpPr>
        <p:spPr>
          <a:xfrm>
            <a:off x="3238500" y="571500"/>
            <a:ext cx="5715000" cy="5715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595887" y="3074894"/>
            <a:ext cx="9000226" cy="1053653"/>
            <a:chOff x="2548387" y="437888"/>
            <a:chExt cx="9000226" cy="1053653"/>
          </a:xfrm>
        </p:grpSpPr>
        <p:sp>
          <p:nvSpPr>
            <p:cNvPr id="9" name="文本框 8"/>
            <p:cNvSpPr txBox="1"/>
            <p:nvPr/>
          </p:nvSpPr>
          <p:spPr>
            <a:xfrm>
              <a:off x="2548387" y="437888"/>
              <a:ext cx="90002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造字工房悦黑（非商用）常规体" pitchFamily="50" charset="-122"/>
                  <a:ea typeface="造字工房悦黑（非商用）常规体" pitchFamily="50" charset="-122"/>
                </a:rPr>
                <a:t>毕业答辩低多边形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330459" y="1122209"/>
              <a:ext cx="5417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THE PROFESSIONAL POWERPOINT TEMPLATE</a:t>
              </a: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4433977" y="1457035"/>
              <a:ext cx="5212943" cy="0"/>
            </a:xfrm>
            <a:prstGeom prst="line">
              <a:avLst/>
            </a:prstGeom>
            <a:ln w="127">
              <a:solidFill>
                <a:srgbClr val="7273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本框 13"/>
          <p:cNvSpPr txBox="1"/>
          <p:nvPr/>
        </p:nvSpPr>
        <p:spPr>
          <a:xfrm>
            <a:off x="4686299" y="1725925"/>
            <a:ext cx="31526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endParaRPr kumimoji="0" lang="zh-CN" altLang="en-US" sz="8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505279" y="4626257"/>
            <a:ext cx="1694511" cy="686396"/>
            <a:chOff x="5454962" y="4626257"/>
            <a:chExt cx="1694511" cy="686396"/>
          </a:xfrm>
        </p:grpSpPr>
        <p:sp>
          <p:nvSpPr>
            <p:cNvPr id="22" name="文本框 21"/>
            <p:cNvSpPr txBox="1"/>
            <p:nvPr/>
          </p:nvSpPr>
          <p:spPr>
            <a:xfrm>
              <a:off x="5758648" y="4626257"/>
              <a:ext cx="1390825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</a:rPr>
                <a:t>xiazaii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 rot="21540000">
              <a:off x="5761806" y="4944353"/>
              <a:ext cx="871442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5454962" y="4714038"/>
              <a:ext cx="303686" cy="224548"/>
            </a:xfrm>
            <a:custGeom>
              <a:avLst/>
              <a:gdLst>
                <a:gd name="T0" fmla="*/ 5278 w 5737"/>
                <a:gd name="T1" fmla="*/ 2928 h 4242"/>
                <a:gd name="T2" fmla="*/ 4990 w 5737"/>
                <a:gd name="T3" fmla="*/ 1561 h 4242"/>
                <a:gd name="T4" fmla="*/ 4457 w 5737"/>
                <a:gd name="T5" fmla="*/ 1779 h 4242"/>
                <a:gd name="T6" fmla="*/ 4047 w 5737"/>
                <a:gd name="T7" fmla="*/ 1948 h 4242"/>
                <a:gd name="T8" fmla="*/ 3737 w 5737"/>
                <a:gd name="T9" fmla="*/ 2075 h 4242"/>
                <a:gd name="T10" fmla="*/ 3505 w 5737"/>
                <a:gd name="T11" fmla="*/ 2173 h 4242"/>
                <a:gd name="T12" fmla="*/ 3329 w 5737"/>
                <a:gd name="T13" fmla="*/ 2248 h 4242"/>
                <a:gd name="T14" fmla="*/ 3100 w 5737"/>
                <a:gd name="T15" fmla="*/ 2340 h 4242"/>
                <a:gd name="T16" fmla="*/ 2816 w 5737"/>
                <a:gd name="T17" fmla="*/ 2373 h 4242"/>
                <a:gd name="T18" fmla="*/ 2518 w 5737"/>
                <a:gd name="T19" fmla="*/ 2302 h 4242"/>
                <a:gd name="T20" fmla="*/ 2317 w 5737"/>
                <a:gd name="T21" fmla="*/ 2227 h 4242"/>
                <a:gd name="T22" fmla="*/ 2002 w 5737"/>
                <a:gd name="T23" fmla="*/ 2108 h 4242"/>
                <a:gd name="T24" fmla="*/ 1613 w 5737"/>
                <a:gd name="T25" fmla="*/ 1960 h 4242"/>
                <a:gd name="T26" fmla="*/ 1191 w 5737"/>
                <a:gd name="T27" fmla="*/ 1795 h 4242"/>
                <a:gd name="T28" fmla="*/ 776 w 5737"/>
                <a:gd name="T29" fmla="*/ 1626 h 4242"/>
                <a:gd name="T30" fmla="*/ 408 w 5737"/>
                <a:gd name="T31" fmla="*/ 1465 h 4242"/>
                <a:gd name="T32" fmla="*/ 133 w 5737"/>
                <a:gd name="T33" fmla="*/ 1321 h 4242"/>
                <a:gd name="T34" fmla="*/ 7 w 5737"/>
                <a:gd name="T35" fmla="*/ 1194 h 4242"/>
                <a:gd name="T36" fmla="*/ 46 w 5737"/>
                <a:gd name="T37" fmla="*/ 1075 h 4242"/>
                <a:gd name="T38" fmla="*/ 255 w 5737"/>
                <a:gd name="T39" fmla="*/ 955 h 4242"/>
                <a:gd name="T40" fmla="*/ 685 w 5737"/>
                <a:gd name="T41" fmla="*/ 791 h 4242"/>
                <a:gd name="T42" fmla="*/ 1217 w 5737"/>
                <a:gd name="T43" fmla="*/ 592 h 4242"/>
                <a:gd name="T44" fmla="*/ 1760 w 5737"/>
                <a:gd name="T45" fmla="*/ 390 h 4242"/>
                <a:gd name="T46" fmla="*/ 2249 w 5737"/>
                <a:gd name="T47" fmla="*/ 207 h 4242"/>
                <a:gd name="T48" fmla="*/ 2598 w 5737"/>
                <a:gd name="T49" fmla="*/ 73 h 4242"/>
                <a:gd name="T50" fmla="*/ 2844 w 5737"/>
                <a:gd name="T51" fmla="*/ 5 h 4242"/>
                <a:gd name="T52" fmla="*/ 3081 w 5737"/>
                <a:gd name="T53" fmla="*/ 26 h 4242"/>
                <a:gd name="T54" fmla="*/ 3386 w 5737"/>
                <a:gd name="T55" fmla="*/ 150 h 4242"/>
                <a:gd name="T56" fmla="*/ 3817 w 5737"/>
                <a:gd name="T57" fmla="*/ 319 h 4242"/>
                <a:gd name="T58" fmla="*/ 4316 w 5737"/>
                <a:gd name="T59" fmla="*/ 512 h 4242"/>
                <a:gd name="T60" fmla="*/ 4823 w 5737"/>
                <a:gd name="T61" fmla="*/ 709 h 4242"/>
                <a:gd name="T62" fmla="*/ 5280 w 5737"/>
                <a:gd name="T63" fmla="*/ 890 h 4242"/>
                <a:gd name="T64" fmla="*/ 5592 w 5737"/>
                <a:gd name="T65" fmla="*/ 1026 h 4242"/>
                <a:gd name="T66" fmla="*/ 5719 w 5737"/>
                <a:gd name="T67" fmla="*/ 1122 h 4242"/>
                <a:gd name="T68" fmla="*/ 5730 w 5737"/>
                <a:gd name="T69" fmla="*/ 1199 h 4242"/>
                <a:gd name="T70" fmla="*/ 5664 w 5737"/>
                <a:gd name="T71" fmla="*/ 1258 h 4242"/>
                <a:gd name="T72" fmla="*/ 5564 w 5737"/>
                <a:gd name="T73" fmla="*/ 1310 h 4242"/>
                <a:gd name="T74" fmla="*/ 3315 w 5737"/>
                <a:gd name="T75" fmla="*/ 2656 h 4242"/>
                <a:gd name="T76" fmla="*/ 3765 w 5737"/>
                <a:gd name="T77" fmla="*/ 2454 h 4242"/>
                <a:gd name="T78" fmla="*/ 4302 w 5737"/>
                <a:gd name="T79" fmla="*/ 2208 h 4242"/>
                <a:gd name="T80" fmla="*/ 4434 w 5737"/>
                <a:gd name="T81" fmla="*/ 3656 h 4242"/>
                <a:gd name="T82" fmla="*/ 4333 w 5737"/>
                <a:gd name="T83" fmla="*/ 3743 h 4242"/>
                <a:gd name="T84" fmla="*/ 4138 w 5737"/>
                <a:gd name="T85" fmla="*/ 3884 h 4242"/>
                <a:gd name="T86" fmla="*/ 3850 w 5737"/>
                <a:gd name="T87" fmla="*/ 4038 h 4242"/>
                <a:gd name="T88" fmla="*/ 3477 w 5737"/>
                <a:gd name="T89" fmla="*/ 4170 h 4242"/>
                <a:gd name="T90" fmla="*/ 3018 w 5737"/>
                <a:gd name="T91" fmla="*/ 4238 h 4242"/>
                <a:gd name="T92" fmla="*/ 2501 w 5737"/>
                <a:gd name="T93" fmla="*/ 4214 h 4242"/>
                <a:gd name="T94" fmla="*/ 2058 w 5737"/>
                <a:gd name="T95" fmla="*/ 4109 h 4242"/>
                <a:gd name="T96" fmla="*/ 1707 w 5737"/>
                <a:gd name="T97" fmla="*/ 3963 h 4242"/>
                <a:gd name="T98" fmla="*/ 1454 w 5737"/>
                <a:gd name="T99" fmla="*/ 3809 h 4242"/>
                <a:gd name="T100" fmla="*/ 1301 w 5737"/>
                <a:gd name="T101" fmla="*/ 3691 h 4242"/>
                <a:gd name="T102" fmla="*/ 1250 w 5737"/>
                <a:gd name="T103" fmla="*/ 3642 h 4242"/>
                <a:gd name="T104" fmla="*/ 1648 w 5737"/>
                <a:gd name="T105" fmla="*/ 2394 h 4242"/>
                <a:gd name="T106" fmla="*/ 2253 w 5737"/>
                <a:gd name="T107" fmla="*/ 2600 h 4242"/>
                <a:gd name="T108" fmla="*/ 2664 w 5737"/>
                <a:gd name="T109" fmla="*/ 2722 h 4242"/>
                <a:gd name="T110" fmla="*/ 3004 w 5737"/>
                <a:gd name="T111" fmla="*/ 2741 h 4242"/>
                <a:gd name="T112" fmla="*/ 3315 w 5737"/>
                <a:gd name="T113" fmla="*/ 2656 h 4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37" h="4242">
                  <a:moveTo>
                    <a:pt x="5496" y="1347"/>
                  </a:moveTo>
                  <a:lnTo>
                    <a:pt x="5496" y="2295"/>
                  </a:lnTo>
                  <a:lnTo>
                    <a:pt x="5695" y="2495"/>
                  </a:lnTo>
                  <a:lnTo>
                    <a:pt x="5278" y="2928"/>
                  </a:lnTo>
                  <a:lnTo>
                    <a:pt x="4856" y="2508"/>
                  </a:lnTo>
                  <a:lnTo>
                    <a:pt x="5146" y="2246"/>
                  </a:lnTo>
                  <a:lnTo>
                    <a:pt x="5146" y="1497"/>
                  </a:lnTo>
                  <a:lnTo>
                    <a:pt x="4990" y="1561"/>
                  </a:lnTo>
                  <a:lnTo>
                    <a:pt x="4844" y="1620"/>
                  </a:lnTo>
                  <a:lnTo>
                    <a:pt x="4706" y="1678"/>
                  </a:lnTo>
                  <a:lnTo>
                    <a:pt x="4577" y="1730"/>
                  </a:lnTo>
                  <a:lnTo>
                    <a:pt x="4457" y="1779"/>
                  </a:lnTo>
                  <a:lnTo>
                    <a:pt x="4344" y="1826"/>
                  </a:lnTo>
                  <a:lnTo>
                    <a:pt x="4237" y="1870"/>
                  </a:lnTo>
                  <a:lnTo>
                    <a:pt x="4140" y="1910"/>
                  </a:lnTo>
                  <a:lnTo>
                    <a:pt x="4047" y="1948"/>
                  </a:lnTo>
                  <a:lnTo>
                    <a:pt x="3960" y="1983"/>
                  </a:lnTo>
                  <a:lnTo>
                    <a:pt x="3882" y="2016"/>
                  </a:lnTo>
                  <a:lnTo>
                    <a:pt x="3807" y="2047"/>
                  </a:lnTo>
                  <a:lnTo>
                    <a:pt x="3737" y="2075"/>
                  </a:lnTo>
                  <a:lnTo>
                    <a:pt x="3672" y="2103"/>
                  </a:lnTo>
                  <a:lnTo>
                    <a:pt x="3613" y="2128"/>
                  </a:lnTo>
                  <a:lnTo>
                    <a:pt x="3557" y="2150"/>
                  </a:lnTo>
                  <a:lnTo>
                    <a:pt x="3505" y="2173"/>
                  </a:lnTo>
                  <a:lnTo>
                    <a:pt x="3458" y="2194"/>
                  </a:lnTo>
                  <a:lnTo>
                    <a:pt x="3413" y="2213"/>
                  </a:lnTo>
                  <a:lnTo>
                    <a:pt x="3369" y="2230"/>
                  </a:lnTo>
                  <a:lnTo>
                    <a:pt x="3329" y="2248"/>
                  </a:lnTo>
                  <a:lnTo>
                    <a:pt x="3292" y="2265"/>
                  </a:lnTo>
                  <a:lnTo>
                    <a:pt x="3256" y="2281"/>
                  </a:lnTo>
                  <a:lnTo>
                    <a:pt x="3175" y="2314"/>
                  </a:lnTo>
                  <a:lnTo>
                    <a:pt x="3100" y="2340"/>
                  </a:lnTo>
                  <a:lnTo>
                    <a:pt x="3027" y="2359"/>
                  </a:lnTo>
                  <a:lnTo>
                    <a:pt x="2956" y="2370"/>
                  </a:lnTo>
                  <a:lnTo>
                    <a:pt x="2886" y="2375"/>
                  </a:lnTo>
                  <a:lnTo>
                    <a:pt x="2816" y="2373"/>
                  </a:lnTo>
                  <a:lnTo>
                    <a:pt x="2745" y="2365"/>
                  </a:lnTo>
                  <a:lnTo>
                    <a:pt x="2673" y="2351"/>
                  </a:lnTo>
                  <a:lnTo>
                    <a:pt x="2596" y="2330"/>
                  </a:lnTo>
                  <a:lnTo>
                    <a:pt x="2518" y="2302"/>
                  </a:lnTo>
                  <a:lnTo>
                    <a:pt x="2481" y="2288"/>
                  </a:lnTo>
                  <a:lnTo>
                    <a:pt x="2434" y="2271"/>
                  </a:lnTo>
                  <a:lnTo>
                    <a:pt x="2380" y="2250"/>
                  </a:lnTo>
                  <a:lnTo>
                    <a:pt x="2317" y="2227"/>
                  </a:lnTo>
                  <a:lnTo>
                    <a:pt x="2248" y="2201"/>
                  </a:lnTo>
                  <a:lnTo>
                    <a:pt x="2173" y="2173"/>
                  </a:lnTo>
                  <a:lnTo>
                    <a:pt x="2091" y="2142"/>
                  </a:lnTo>
                  <a:lnTo>
                    <a:pt x="2002" y="2108"/>
                  </a:lnTo>
                  <a:lnTo>
                    <a:pt x="1911" y="2074"/>
                  </a:lnTo>
                  <a:lnTo>
                    <a:pt x="1815" y="2037"/>
                  </a:lnTo>
                  <a:lnTo>
                    <a:pt x="1716" y="2000"/>
                  </a:lnTo>
                  <a:lnTo>
                    <a:pt x="1613" y="1960"/>
                  </a:lnTo>
                  <a:lnTo>
                    <a:pt x="1508" y="1920"/>
                  </a:lnTo>
                  <a:lnTo>
                    <a:pt x="1404" y="1880"/>
                  </a:lnTo>
                  <a:lnTo>
                    <a:pt x="1297" y="1838"/>
                  </a:lnTo>
                  <a:lnTo>
                    <a:pt x="1191" y="1795"/>
                  </a:lnTo>
                  <a:lnTo>
                    <a:pt x="1085" y="1753"/>
                  </a:lnTo>
                  <a:lnTo>
                    <a:pt x="980" y="1709"/>
                  </a:lnTo>
                  <a:lnTo>
                    <a:pt x="876" y="1668"/>
                  </a:lnTo>
                  <a:lnTo>
                    <a:pt x="776" y="1626"/>
                  </a:lnTo>
                  <a:lnTo>
                    <a:pt x="677" y="1584"/>
                  </a:lnTo>
                  <a:lnTo>
                    <a:pt x="583" y="1544"/>
                  </a:lnTo>
                  <a:lnTo>
                    <a:pt x="494" y="1504"/>
                  </a:lnTo>
                  <a:lnTo>
                    <a:pt x="408" y="1465"/>
                  </a:lnTo>
                  <a:lnTo>
                    <a:pt x="330" y="1427"/>
                  </a:lnTo>
                  <a:lnTo>
                    <a:pt x="253" y="1390"/>
                  </a:lnTo>
                  <a:lnTo>
                    <a:pt x="189" y="1354"/>
                  </a:lnTo>
                  <a:lnTo>
                    <a:pt x="133" y="1321"/>
                  </a:lnTo>
                  <a:lnTo>
                    <a:pt x="86" y="1288"/>
                  </a:lnTo>
                  <a:lnTo>
                    <a:pt x="49" y="1255"/>
                  </a:lnTo>
                  <a:lnTo>
                    <a:pt x="23" y="1223"/>
                  </a:lnTo>
                  <a:lnTo>
                    <a:pt x="7" y="1194"/>
                  </a:lnTo>
                  <a:lnTo>
                    <a:pt x="0" y="1164"/>
                  </a:lnTo>
                  <a:lnTo>
                    <a:pt x="5" y="1134"/>
                  </a:lnTo>
                  <a:lnTo>
                    <a:pt x="19" y="1105"/>
                  </a:lnTo>
                  <a:lnTo>
                    <a:pt x="46" y="1075"/>
                  </a:lnTo>
                  <a:lnTo>
                    <a:pt x="80" y="1045"/>
                  </a:lnTo>
                  <a:lnTo>
                    <a:pt x="127" y="1016"/>
                  </a:lnTo>
                  <a:lnTo>
                    <a:pt x="187" y="986"/>
                  </a:lnTo>
                  <a:lnTo>
                    <a:pt x="255" y="955"/>
                  </a:lnTo>
                  <a:lnTo>
                    <a:pt x="337" y="923"/>
                  </a:lnTo>
                  <a:lnTo>
                    <a:pt x="447" y="882"/>
                  </a:lnTo>
                  <a:lnTo>
                    <a:pt x="563" y="838"/>
                  </a:lnTo>
                  <a:lnTo>
                    <a:pt x="685" y="791"/>
                  </a:lnTo>
                  <a:lnTo>
                    <a:pt x="813" y="744"/>
                  </a:lnTo>
                  <a:lnTo>
                    <a:pt x="945" y="693"/>
                  </a:lnTo>
                  <a:lnTo>
                    <a:pt x="1080" y="643"/>
                  </a:lnTo>
                  <a:lnTo>
                    <a:pt x="1217" y="592"/>
                  </a:lnTo>
                  <a:lnTo>
                    <a:pt x="1353" y="542"/>
                  </a:lnTo>
                  <a:lnTo>
                    <a:pt x="1491" y="491"/>
                  </a:lnTo>
                  <a:lnTo>
                    <a:pt x="1627" y="441"/>
                  </a:lnTo>
                  <a:lnTo>
                    <a:pt x="1760" y="390"/>
                  </a:lnTo>
                  <a:lnTo>
                    <a:pt x="1890" y="341"/>
                  </a:lnTo>
                  <a:lnTo>
                    <a:pt x="2016" y="296"/>
                  </a:lnTo>
                  <a:lnTo>
                    <a:pt x="2136" y="251"/>
                  </a:lnTo>
                  <a:lnTo>
                    <a:pt x="2249" y="207"/>
                  </a:lnTo>
                  <a:lnTo>
                    <a:pt x="2356" y="169"/>
                  </a:lnTo>
                  <a:lnTo>
                    <a:pt x="2454" y="130"/>
                  </a:lnTo>
                  <a:lnTo>
                    <a:pt x="2528" y="101"/>
                  </a:lnTo>
                  <a:lnTo>
                    <a:pt x="2598" y="73"/>
                  </a:lnTo>
                  <a:lnTo>
                    <a:pt x="2663" y="50"/>
                  </a:lnTo>
                  <a:lnTo>
                    <a:pt x="2726" y="29"/>
                  </a:lnTo>
                  <a:lnTo>
                    <a:pt x="2785" y="15"/>
                  </a:lnTo>
                  <a:lnTo>
                    <a:pt x="2844" y="5"/>
                  </a:lnTo>
                  <a:lnTo>
                    <a:pt x="2902" y="0"/>
                  </a:lnTo>
                  <a:lnTo>
                    <a:pt x="2959" y="1"/>
                  </a:lnTo>
                  <a:lnTo>
                    <a:pt x="3018" y="10"/>
                  </a:lnTo>
                  <a:lnTo>
                    <a:pt x="3081" y="26"/>
                  </a:lnTo>
                  <a:lnTo>
                    <a:pt x="3146" y="49"/>
                  </a:lnTo>
                  <a:lnTo>
                    <a:pt x="3214" y="80"/>
                  </a:lnTo>
                  <a:lnTo>
                    <a:pt x="3296" y="113"/>
                  </a:lnTo>
                  <a:lnTo>
                    <a:pt x="3386" y="150"/>
                  </a:lnTo>
                  <a:lnTo>
                    <a:pt x="3484" y="188"/>
                  </a:lnTo>
                  <a:lnTo>
                    <a:pt x="3589" y="230"/>
                  </a:lnTo>
                  <a:lnTo>
                    <a:pt x="3700" y="273"/>
                  </a:lnTo>
                  <a:lnTo>
                    <a:pt x="3817" y="319"/>
                  </a:lnTo>
                  <a:lnTo>
                    <a:pt x="3937" y="366"/>
                  </a:lnTo>
                  <a:lnTo>
                    <a:pt x="4061" y="415"/>
                  </a:lnTo>
                  <a:lnTo>
                    <a:pt x="4188" y="463"/>
                  </a:lnTo>
                  <a:lnTo>
                    <a:pt x="4316" y="512"/>
                  </a:lnTo>
                  <a:lnTo>
                    <a:pt x="4445" y="563"/>
                  </a:lnTo>
                  <a:lnTo>
                    <a:pt x="4572" y="611"/>
                  </a:lnTo>
                  <a:lnTo>
                    <a:pt x="4699" y="662"/>
                  </a:lnTo>
                  <a:lnTo>
                    <a:pt x="4823" y="709"/>
                  </a:lnTo>
                  <a:lnTo>
                    <a:pt x="4943" y="756"/>
                  </a:lnTo>
                  <a:lnTo>
                    <a:pt x="5062" y="803"/>
                  </a:lnTo>
                  <a:lnTo>
                    <a:pt x="5174" y="847"/>
                  </a:lnTo>
                  <a:lnTo>
                    <a:pt x="5280" y="890"/>
                  </a:lnTo>
                  <a:lnTo>
                    <a:pt x="5378" y="930"/>
                  </a:lnTo>
                  <a:lnTo>
                    <a:pt x="5470" y="967"/>
                  </a:lnTo>
                  <a:lnTo>
                    <a:pt x="5536" y="997"/>
                  </a:lnTo>
                  <a:lnTo>
                    <a:pt x="5592" y="1026"/>
                  </a:lnTo>
                  <a:lnTo>
                    <a:pt x="5637" y="1052"/>
                  </a:lnTo>
                  <a:lnTo>
                    <a:pt x="5674" y="1077"/>
                  </a:lnTo>
                  <a:lnTo>
                    <a:pt x="5700" y="1101"/>
                  </a:lnTo>
                  <a:lnTo>
                    <a:pt x="5719" y="1122"/>
                  </a:lnTo>
                  <a:lnTo>
                    <a:pt x="5732" y="1143"/>
                  </a:lnTo>
                  <a:lnTo>
                    <a:pt x="5737" y="1162"/>
                  </a:lnTo>
                  <a:lnTo>
                    <a:pt x="5737" y="1181"/>
                  </a:lnTo>
                  <a:lnTo>
                    <a:pt x="5730" y="1199"/>
                  </a:lnTo>
                  <a:lnTo>
                    <a:pt x="5719" y="1214"/>
                  </a:lnTo>
                  <a:lnTo>
                    <a:pt x="5704" y="1230"/>
                  </a:lnTo>
                  <a:lnTo>
                    <a:pt x="5684" y="1244"/>
                  </a:lnTo>
                  <a:lnTo>
                    <a:pt x="5664" y="1258"/>
                  </a:lnTo>
                  <a:lnTo>
                    <a:pt x="5641" y="1272"/>
                  </a:lnTo>
                  <a:lnTo>
                    <a:pt x="5615" y="1284"/>
                  </a:lnTo>
                  <a:lnTo>
                    <a:pt x="5590" y="1296"/>
                  </a:lnTo>
                  <a:lnTo>
                    <a:pt x="5564" y="1310"/>
                  </a:lnTo>
                  <a:lnTo>
                    <a:pt x="5540" y="1322"/>
                  </a:lnTo>
                  <a:lnTo>
                    <a:pt x="5517" y="1335"/>
                  </a:lnTo>
                  <a:lnTo>
                    <a:pt x="5496" y="1347"/>
                  </a:lnTo>
                  <a:close/>
                  <a:moveTo>
                    <a:pt x="3315" y="2656"/>
                  </a:moveTo>
                  <a:lnTo>
                    <a:pt x="3418" y="2612"/>
                  </a:lnTo>
                  <a:lnTo>
                    <a:pt x="3528" y="2563"/>
                  </a:lnTo>
                  <a:lnTo>
                    <a:pt x="3643" y="2511"/>
                  </a:lnTo>
                  <a:lnTo>
                    <a:pt x="3765" y="2454"/>
                  </a:lnTo>
                  <a:lnTo>
                    <a:pt x="3892" y="2394"/>
                  </a:lnTo>
                  <a:lnTo>
                    <a:pt x="4025" y="2333"/>
                  </a:lnTo>
                  <a:lnTo>
                    <a:pt x="4162" y="2271"/>
                  </a:lnTo>
                  <a:lnTo>
                    <a:pt x="4302" y="2208"/>
                  </a:lnTo>
                  <a:lnTo>
                    <a:pt x="4446" y="2145"/>
                  </a:lnTo>
                  <a:lnTo>
                    <a:pt x="4446" y="3642"/>
                  </a:lnTo>
                  <a:lnTo>
                    <a:pt x="4443" y="3646"/>
                  </a:lnTo>
                  <a:lnTo>
                    <a:pt x="4434" y="3656"/>
                  </a:lnTo>
                  <a:lnTo>
                    <a:pt x="4419" y="3672"/>
                  </a:lnTo>
                  <a:lnTo>
                    <a:pt x="4396" y="3691"/>
                  </a:lnTo>
                  <a:lnTo>
                    <a:pt x="4368" y="3715"/>
                  </a:lnTo>
                  <a:lnTo>
                    <a:pt x="4333" y="3743"/>
                  </a:lnTo>
                  <a:lnTo>
                    <a:pt x="4293" y="3776"/>
                  </a:lnTo>
                  <a:lnTo>
                    <a:pt x="4248" y="3809"/>
                  </a:lnTo>
                  <a:lnTo>
                    <a:pt x="4195" y="3846"/>
                  </a:lnTo>
                  <a:lnTo>
                    <a:pt x="4138" y="3884"/>
                  </a:lnTo>
                  <a:lnTo>
                    <a:pt x="4075" y="3923"/>
                  </a:lnTo>
                  <a:lnTo>
                    <a:pt x="4005" y="3963"/>
                  </a:lnTo>
                  <a:lnTo>
                    <a:pt x="3930" y="4001"/>
                  </a:lnTo>
                  <a:lnTo>
                    <a:pt x="3850" y="4038"/>
                  </a:lnTo>
                  <a:lnTo>
                    <a:pt x="3765" y="4074"/>
                  </a:lnTo>
                  <a:lnTo>
                    <a:pt x="3674" y="4109"/>
                  </a:lnTo>
                  <a:lnTo>
                    <a:pt x="3578" y="4140"/>
                  </a:lnTo>
                  <a:lnTo>
                    <a:pt x="3477" y="4170"/>
                  </a:lnTo>
                  <a:lnTo>
                    <a:pt x="3369" y="4194"/>
                  </a:lnTo>
                  <a:lnTo>
                    <a:pt x="3257" y="4214"/>
                  </a:lnTo>
                  <a:lnTo>
                    <a:pt x="3140" y="4229"/>
                  </a:lnTo>
                  <a:lnTo>
                    <a:pt x="3018" y="4238"/>
                  </a:lnTo>
                  <a:lnTo>
                    <a:pt x="2893" y="4242"/>
                  </a:lnTo>
                  <a:lnTo>
                    <a:pt x="2757" y="4238"/>
                  </a:lnTo>
                  <a:lnTo>
                    <a:pt x="2626" y="4229"/>
                  </a:lnTo>
                  <a:lnTo>
                    <a:pt x="2501" y="4214"/>
                  </a:lnTo>
                  <a:lnTo>
                    <a:pt x="2380" y="4194"/>
                  </a:lnTo>
                  <a:lnTo>
                    <a:pt x="2267" y="4170"/>
                  </a:lnTo>
                  <a:lnTo>
                    <a:pt x="2159" y="4140"/>
                  </a:lnTo>
                  <a:lnTo>
                    <a:pt x="2058" y="4109"/>
                  </a:lnTo>
                  <a:lnTo>
                    <a:pt x="1962" y="4074"/>
                  </a:lnTo>
                  <a:lnTo>
                    <a:pt x="1871" y="4038"/>
                  </a:lnTo>
                  <a:lnTo>
                    <a:pt x="1786" y="4001"/>
                  </a:lnTo>
                  <a:lnTo>
                    <a:pt x="1707" y="3963"/>
                  </a:lnTo>
                  <a:lnTo>
                    <a:pt x="1636" y="3923"/>
                  </a:lnTo>
                  <a:lnTo>
                    <a:pt x="1569" y="3884"/>
                  </a:lnTo>
                  <a:lnTo>
                    <a:pt x="1508" y="3846"/>
                  </a:lnTo>
                  <a:lnTo>
                    <a:pt x="1454" y="3809"/>
                  </a:lnTo>
                  <a:lnTo>
                    <a:pt x="1407" y="3776"/>
                  </a:lnTo>
                  <a:lnTo>
                    <a:pt x="1365" y="3743"/>
                  </a:lnTo>
                  <a:lnTo>
                    <a:pt x="1331" y="3715"/>
                  </a:lnTo>
                  <a:lnTo>
                    <a:pt x="1301" y="3691"/>
                  </a:lnTo>
                  <a:lnTo>
                    <a:pt x="1278" y="3672"/>
                  </a:lnTo>
                  <a:lnTo>
                    <a:pt x="1263" y="3656"/>
                  </a:lnTo>
                  <a:lnTo>
                    <a:pt x="1252" y="3646"/>
                  </a:lnTo>
                  <a:lnTo>
                    <a:pt x="1250" y="3642"/>
                  </a:lnTo>
                  <a:lnTo>
                    <a:pt x="1250" y="2246"/>
                  </a:lnTo>
                  <a:lnTo>
                    <a:pt x="1378" y="2297"/>
                  </a:lnTo>
                  <a:lnTo>
                    <a:pt x="1510" y="2345"/>
                  </a:lnTo>
                  <a:lnTo>
                    <a:pt x="1648" y="2394"/>
                  </a:lnTo>
                  <a:lnTo>
                    <a:pt x="1789" y="2443"/>
                  </a:lnTo>
                  <a:lnTo>
                    <a:pt x="1937" y="2494"/>
                  </a:lnTo>
                  <a:lnTo>
                    <a:pt x="2093" y="2546"/>
                  </a:lnTo>
                  <a:lnTo>
                    <a:pt x="2253" y="2600"/>
                  </a:lnTo>
                  <a:lnTo>
                    <a:pt x="2420" y="2656"/>
                  </a:lnTo>
                  <a:lnTo>
                    <a:pt x="2499" y="2682"/>
                  </a:lnTo>
                  <a:lnTo>
                    <a:pt x="2581" y="2704"/>
                  </a:lnTo>
                  <a:lnTo>
                    <a:pt x="2664" y="2722"/>
                  </a:lnTo>
                  <a:lnTo>
                    <a:pt x="2750" y="2734"/>
                  </a:lnTo>
                  <a:lnTo>
                    <a:pt x="2835" y="2743"/>
                  </a:lnTo>
                  <a:lnTo>
                    <a:pt x="2921" y="2745"/>
                  </a:lnTo>
                  <a:lnTo>
                    <a:pt x="3004" y="2741"/>
                  </a:lnTo>
                  <a:lnTo>
                    <a:pt x="3086" y="2731"/>
                  </a:lnTo>
                  <a:lnTo>
                    <a:pt x="3167" y="2713"/>
                  </a:lnTo>
                  <a:lnTo>
                    <a:pt x="3243" y="2689"/>
                  </a:lnTo>
                  <a:lnTo>
                    <a:pt x="3315" y="265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/>
          </p:nvSpPr>
          <p:spPr bwMode="auto">
            <a:xfrm>
              <a:off x="5491777" y="5009737"/>
              <a:ext cx="230056" cy="228908"/>
            </a:xfrm>
            <a:custGeom>
              <a:avLst/>
              <a:gdLst>
                <a:gd name="T0" fmla="*/ 2279 w 4238"/>
                <a:gd name="T1" fmla="*/ 56 h 4312"/>
                <a:gd name="T2" fmla="*/ 2163 w 4238"/>
                <a:gd name="T3" fmla="*/ 4 h 4312"/>
                <a:gd name="T4" fmla="*/ 2033 w 4238"/>
                <a:gd name="T5" fmla="*/ 14 h 4312"/>
                <a:gd name="T6" fmla="*/ 89 w 4238"/>
                <a:gd name="T7" fmla="*/ 1367 h 4312"/>
                <a:gd name="T8" fmla="*/ 28 w 4238"/>
                <a:gd name="T9" fmla="*/ 1445 h 4312"/>
                <a:gd name="T10" fmla="*/ 0 w 4238"/>
                <a:gd name="T11" fmla="*/ 1563 h 4312"/>
                <a:gd name="T12" fmla="*/ 28 w 4238"/>
                <a:gd name="T13" fmla="*/ 1681 h 4312"/>
                <a:gd name="T14" fmla="*/ 96 w 4238"/>
                <a:gd name="T15" fmla="*/ 1766 h 4312"/>
                <a:gd name="T16" fmla="*/ 710 w 4238"/>
                <a:gd name="T17" fmla="*/ 3163 h 4312"/>
                <a:gd name="T18" fmla="*/ 757 w 4238"/>
                <a:gd name="T19" fmla="*/ 3423 h 4312"/>
                <a:gd name="T20" fmla="*/ 858 w 4238"/>
                <a:gd name="T21" fmla="*/ 3667 h 4312"/>
                <a:gd name="T22" fmla="*/ 1009 w 4238"/>
                <a:gd name="T23" fmla="*/ 3884 h 4312"/>
                <a:gd name="T24" fmla="*/ 1205 w 4238"/>
                <a:gd name="T25" fmla="*/ 4066 h 4312"/>
                <a:gd name="T26" fmla="*/ 1432 w 4238"/>
                <a:gd name="T27" fmla="*/ 4201 h 4312"/>
                <a:gd name="T28" fmla="*/ 1682 w 4238"/>
                <a:gd name="T29" fmla="*/ 4285 h 4312"/>
                <a:gd name="T30" fmla="*/ 1948 w 4238"/>
                <a:gd name="T31" fmla="*/ 4312 h 4312"/>
                <a:gd name="T32" fmla="*/ 2468 w 4238"/>
                <a:gd name="T33" fmla="*/ 4300 h 4312"/>
                <a:gd name="T34" fmla="*/ 2725 w 4238"/>
                <a:gd name="T35" fmla="*/ 4235 h 4312"/>
                <a:gd name="T36" fmla="*/ 2959 w 4238"/>
                <a:gd name="T37" fmla="*/ 4117 h 4312"/>
                <a:gd name="T38" fmla="*/ 3168 w 4238"/>
                <a:gd name="T39" fmla="*/ 3950 h 4312"/>
                <a:gd name="T40" fmla="*/ 3333 w 4238"/>
                <a:gd name="T41" fmla="*/ 3745 h 4312"/>
                <a:gd name="T42" fmla="*/ 3451 w 4238"/>
                <a:gd name="T43" fmla="*/ 3514 h 4312"/>
                <a:gd name="T44" fmla="*/ 3516 w 4238"/>
                <a:gd name="T45" fmla="*/ 3261 h 4312"/>
                <a:gd name="T46" fmla="*/ 3529 w 4238"/>
                <a:gd name="T47" fmla="*/ 3127 h 4312"/>
                <a:gd name="T48" fmla="*/ 3529 w 4238"/>
                <a:gd name="T49" fmla="*/ 3027 h 4312"/>
                <a:gd name="T50" fmla="*/ 3498 w 4238"/>
                <a:gd name="T51" fmla="*/ 2910 h 4312"/>
                <a:gd name="T52" fmla="*/ 3414 w 4238"/>
                <a:gd name="T53" fmla="*/ 2826 h 4312"/>
                <a:gd name="T54" fmla="*/ 3297 w 4238"/>
                <a:gd name="T55" fmla="*/ 2795 h 4312"/>
                <a:gd name="T56" fmla="*/ 3181 w 4238"/>
                <a:gd name="T57" fmla="*/ 2826 h 4312"/>
                <a:gd name="T58" fmla="*/ 3097 w 4238"/>
                <a:gd name="T59" fmla="*/ 2910 h 4312"/>
                <a:gd name="T60" fmla="*/ 3065 w 4238"/>
                <a:gd name="T61" fmla="*/ 3027 h 4312"/>
                <a:gd name="T62" fmla="*/ 3042 w 4238"/>
                <a:gd name="T63" fmla="*/ 3265 h 4312"/>
                <a:gd name="T64" fmla="*/ 2958 w 4238"/>
                <a:gd name="T65" fmla="*/ 3466 h 4312"/>
                <a:gd name="T66" fmla="*/ 2824 w 4238"/>
                <a:gd name="T67" fmla="*/ 3635 h 4312"/>
                <a:gd name="T68" fmla="*/ 2649 w 4238"/>
                <a:gd name="T69" fmla="*/ 3761 h 4312"/>
                <a:gd name="T70" fmla="*/ 2442 w 4238"/>
                <a:gd name="T71" fmla="*/ 3834 h 4312"/>
                <a:gd name="T72" fmla="*/ 1948 w 4238"/>
                <a:gd name="T73" fmla="*/ 3849 h 4312"/>
                <a:gd name="T74" fmla="*/ 1718 w 4238"/>
                <a:gd name="T75" fmla="*/ 3813 h 4312"/>
                <a:gd name="T76" fmla="*/ 1514 w 4238"/>
                <a:gd name="T77" fmla="*/ 3717 h 4312"/>
                <a:gd name="T78" fmla="*/ 1349 w 4238"/>
                <a:gd name="T79" fmla="*/ 3566 h 4312"/>
                <a:gd name="T80" fmla="*/ 1233 w 4238"/>
                <a:gd name="T81" fmla="*/ 3375 h 4312"/>
                <a:gd name="T82" fmla="*/ 1175 w 4238"/>
                <a:gd name="T83" fmla="*/ 3152 h 4312"/>
                <a:gd name="T84" fmla="*/ 1969 w 4238"/>
                <a:gd name="T85" fmla="*/ 2883 h 4312"/>
                <a:gd name="T86" fmla="*/ 2079 w 4238"/>
                <a:gd name="T87" fmla="*/ 2927 h 4312"/>
                <a:gd name="T88" fmla="*/ 2198 w 4238"/>
                <a:gd name="T89" fmla="*/ 2918 h 4312"/>
                <a:gd name="T90" fmla="*/ 4142 w 4238"/>
                <a:gd name="T91" fmla="*/ 1766 h 4312"/>
                <a:gd name="T92" fmla="*/ 4212 w 4238"/>
                <a:gd name="T93" fmla="*/ 1678 h 4312"/>
                <a:gd name="T94" fmla="*/ 4238 w 4238"/>
                <a:gd name="T95" fmla="*/ 1563 h 4312"/>
                <a:gd name="T96" fmla="*/ 4212 w 4238"/>
                <a:gd name="T97" fmla="*/ 1448 h 4312"/>
                <a:gd name="T98" fmla="*/ 2118 w 4238"/>
                <a:gd name="T99" fmla="*/ 2432 h 4312"/>
                <a:gd name="T100" fmla="*/ 3600 w 4238"/>
                <a:gd name="T101" fmla="*/ 1549 h 4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38" h="4312">
                  <a:moveTo>
                    <a:pt x="4163" y="1380"/>
                  </a:moveTo>
                  <a:lnTo>
                    <a:pt x="4149" y="1367"/>
                  </a:lnTo>
                  <a:lnTo>
                    <a:pt x="2279" y="56"/>
                  </a:lnTo>
                  <a:lnTo>
                    <a:pt x="2244" y="33"/>
                  </a:lnTo>
                  <a:lnTo>
                    <a:pt x="2205" y="14"/>
                  </a:lnTo>
                  <a:lnTo>
                    <a:pt x="2163" y="4"/>
                  </a:lnTo>
                  <a:lnTo>
                    <a:pt x="2118" y="0"/>
                  </a:lnTo>
                  <a:lnTo>
                    <a:pt x="2075" y="4"/>
                  </a:lnTo>
                  <a:lnTo>
                    <a:pt x="2033" y="14"/>
                  </a:lnTo>
                  <a:lnTo>
                    <a:pt x="1994" y="33"/>
                  </a:lnTo>
                  <a:lnTo>
                    <a:pt x="1959" y="56"/>
                  </a:lnTo>
                  <a:lnTo>
                    <a:pt x="89" y="1367"/>
                  </a:lnTo>
                  <a:lnTo>
                    <a:pt x="75" y="1380"/>
                  </a:lnTo>
                  <a:lnTo>
                    <a:pt x="49" y="1411"/>
                  </a:lnTo>
                  <a:lnTo>
                    <a:pt x="28" y="1445"/>
                  </a:lnTo>
                  <a:lnTo>
                    <a:pt x="12" y="1483"/>
                  </a:lnTo>
                  <a:lnTo>
                    <a:pt x="3" y="1522"/>
                  </a:lnTo>
                  <a:lnTo>
                    <a:pt x="0" y="1563"/>
                  </a:lnTo>
                  <a:lnTo>
                    <a:pt x="3" y="1604"/>
                  </a:lnTo>
                  <a:lnTo>
                    <a:pt x="12" y="1643"/>
                  </a:lnTo>
                  <a:lnTo>
                    <a:pt x="28" y="1681"/>
                  </a:lnTo>
                  <a:lnTo>
                    <a:pt x="49" y="1715"/>
                  </a:lnTo>
                  <a:lnTo>
                    <a:pt x="75" y="1746"/>
                  </a:lnTo>
                  <a:lnTo>
                    <a:pt x="96" y="1766"/>
                  </a:lnTo>
                  <a:lnTo>
                    <a:pt x="708" y="2131"/>
                  </a:lnTo>
                  <a:lnTo>
                    <a:pt x="708" y="3072"/>
                  </a:lnTo>
                  <a:lnTo>
                    <a:pt x="710" y="3163"/>
                  </a:lnTo>
                  <a:lnTo>
                    <a:pt x="719" y="3252"/>
                  </a:lnTo>
                  <a:lnTo>
                    <a:pt x="735" y="3338"/>
                  </a:lnTo>
                  <a:lnTo>
                    <a:pt x="757" y="3423"/>
                  </a:lnTo>
                  <a:lnTo>
                    <a:pt x="785" y="3507"/>
                  </a:lnTo>
                  <a:lnTo>
                    <a:pt x="819" y="3588"/>
                  </a:lnTo>
                  <a:lnTo>
                    <a:pt x="858" y="3667"/>
                  </a:lnTo>
                  <a:lnTo>
                    <a:pt x="903" y="3741"/>
                  </a:lnTo>
                  <a:lnTo>
                    <a:pt x="954" y="3815"/>
                  </a:lnTo>
                  <a:lnTo>
                    <a:pt x="1009" y="3884"/>
                  </a:lnTo>
                  <a:lnTo>
                    <a:pt x="1070" y="3950"/>
                  </a:lnTo>
                  <a:lnTo>
                    <a:pt x="1136" y="4011"/>
                  </a:lnTo>
                  <a:lnTo>
                    <a:pt x="1205" y="4066"/>
                  </a:lnTo>
                  <a:lnTo>
                    <a:pt x="1279" y="4117"/>
                  </a:lnTo>
                  <a:lnTo>
                    <a:pt x="1353" y="4162"/>
                  </a:lnTo>
                  <a:lnTo>
                    <a:pt x="1432" y="4201"/>
                  </a:lnTo>
                  <a:lnTo>
                    <a:pt x="1513" y="4235"/>
                  </a:lnTo>
                  <a:lnTo>
                    <a:pt x="1597" y="4262"/>
                  </a:lnTo>
                  <a:lnTo>
                    <a:pt x="1682" y="4285"/>
                  </a:lnTo>
                  <a:lnTo>
                    <a:pt x="1769" y="4300"/>
                  </a:lnTo>
                  <a:lnTo>
                    <a:pt x="1858" y="4310"/>
                  </a:lnTo>
                  <a:lnTo>
                    <a:pt x="1948" y="4312"/>
                  </a:lnTo>
                  <a:lnTo>
                    <a:pt x="2290" y="4312"/>
                  </a:lnTo>
                  <a:lnTo>
                    <a:pt x="2380" y="4310"/>
                  </a:lnTo>
                  <a:lnTo>
                    <a:pt x="2468" y="4300"/>
                  </a:lnTo>
                  <a:lnTo>
                    <a:pt x="2556" y="4285"/>
                  </a:lnTo>
                  <a:lnTo>
                    <a:pt x="2641" y="4262"/>
                  </a:lnTo>
                  <a:lnTo>
                    <a:pt x="2725" y="4235"/>
                  </a:lnTo>
                  <a:lnTo>
                    <a:pt x="2806" y="4201"/>
                  </a:lnTo>
                  <a:lnTo>
                    <a:pt x="2883" y="4162"/>
                  </a:lnTo>
                  <a:lnTo>
                    <a:pt x="2959" y="4117"/>
                  </a:lnTo>
                  <a:lnTo>
                    <a:pt x="3033" y="4066"/>
                  </a:lnTo>
                  <a:lnTo>
                    <a:pt x="3102" y="4011"/>
                  </a:lnTo>
                  <a:lnTo>
                    <a:pt x="3168" y="3950"/>
                  </a:lnTo>
                  <a:lnTo>
                    <a:pt x="3228" y="3884"/>
                  </a:lnTo>
                  <a:lnTo>
                    <a:pt x="3283" y="3816"/>
                  </a:lnTo>
                  <a:lnTo>
                    <a:pt x="3333" y="3745"/>
                  </a:lnTo>
                  <a:lnTo>
                    <a:pt x="3378" y="3671"/>
                  </a:lnTo>
                  <a:lnTo>
                    <a:pt x="3416" y="3593"/>
                  </a:lnTo>
                  <a:lnTo>
                    <a:pt x="3451" y="3514"/>
                  </a:lnTo>
                  <a:lnTo>
                    <a:pt x="3478" y="3431"/>
                  </a:lnTo>
                  <a:lnTo>
                    <a:pt x="3500" y="3347"/>
                  </a:lnTo>
                  <a:lnTo>
                    <a:pt x="3516" y="3261"/>
                  </a:lnTo>
                  <a:lnTo>
                    <a:pt x="3526" y="3175"/>
                  </a:lnTo>
                  <a:lnTo>
                    <a:pt x="3529" y="3138"/>
                  </a:lnTo>
                  <a:lnTo>
                    <a:pt x="3529" y="3127"/>
                  </a:lnTo>
                  <a:lnTo>
                    <a:pt x="3530" y="3072"/>
                  </a:lnTo>
                  <a:lnTo>
                    <a:pt x="3529" y="3072"/>
                  </a:lnTo>
                  <a:lnTo>
                    <a:pt x="3529" y="3027"/>
                  </a:lnTo>
                  <a:lnTo>
                    <a:pt x="3525" y="2985"/>
                  </a:lnTo>
                  <a:lnTo>
                    <a:pt x="3515" y="2945"/>
                  </a:lnTo>
                  <a:lnTo>
                    <a:pt x="3498" y="2910"/>
                  </a:lnTo>
                  <a:lnTo>
                    <a:pt x="3475" y="2877"/>
                  </a:lnTo>
                  <a:lnTo>
                    <a:pt x="3447" y="2849"/>
                  </a:lnTo>
                  <a:lnTo>
                    <a:pt x="3414" y="2826"/>
                  </a:lnTo>
                  <a:lnTo>
                    <a:pt x="3378" y="2809"/>
                  </a:lnTo>
                  <a:lnTo>
                    <a:pt x="3339" y="2799"/>
                  </a:lnTo>
                  <a:lnTo>
                    <a:pt x="3297" y="2795"/>
                  </a:lnTo>
                  <a:lnTo>
                    <a:pt x="3255" y="2799"/>
                  </a:lnTo>
                  <a:lnTo>
                    <a:pt x="3216" y="2809"/>
                  </a:lnTo>
                  <a:lnTo>
                    <a:pt x="3181" y="2826"/>
                  </a:lnTo>
                  <a:lnTo>
                    <a:pt x="3148" y="2849"/>
                  </a:lnTo>
                  <a:lnTo>
                    <a:pt x="3119" y="2877"/>
                  </a:lnTo>
                  <a:lnTo>
                    <a:pt x="3097" y="2910"/>
                  </a:lnTo>
                  <a:lnTo>
                    <a:pt x="3080" y="2945"/>
                  </a:lnTo>
                  <a:lnTo>
                    <a:pt x="3069" y="2985"/>
                  </a:lnTo>
                  <a:lnTo>
                    <a:pt x="3065" y="3027"/>
                  </a:lnTo>
                  <a:lnTo>
                    <a:pt x="3065" y="3117"/>
                  </a:lnTo>
                  <a:lnTo>
                    <a:pt x="3058" y="3192"/>
                  </a:lnTo>
                  <a:lnTo>
                    <a:pt x="3042" y="3265"/>
                  </a:lnTo>
                  <a:lnTo>
                    <a:pt x="3021" y="3336"/>
                  </a:lnTo>
                  <a:lnTo>
                    <a:pt x="2992" y="3402"/>
                  </a:lnTo>
                  <a:lnTo>
                    <a:pt x="2958" y="3466"/>
                  </a:lnTo>
                  <a:lnTo>
                    <a:pt x="2919" y="3527"/>
                  </a:lnTo>
                  <a:lnTo>
                    <a:pt x="2874" y="3583"/>
                  </a:lnTo>
                  <a:lnTo>
                    <a:pt x="2824" y="3635"/>
                  </a:lnTo>
                  <a:lnTo>
                    <a:pt x="2769" y="3682"/>
                  </a:lnTo>
                  <a:lnTo>
                    <a:pt x="2712" y="3724"/>
                  </a:lnTo>
                  <a:lnTo>
                    <a:pt x="2649" y="3761"/>
                  </a:lnTo>
                  <a:lnTo>
                    <a:pt x="2582" y="3791"/>
                  </a:lnTo>
                  <a:lnTo>
                    <a:pt x="2514" y="3816"/>
                  </a:lnTo>
                  <a:lnTo>
                    <a:pt x="2442" y="3834"/>
                  </a:lnTo>
                  <a:lnTo>
                    <a:pt x="2367" y="3845"/>
                  </a:lnTo>
                  <a:lnTo>
                    <a:pt x="2290" y="3849"/>
                  </a:lnTo>
                  <a:lnTo>
                    <a:pt x="1948" y="3849"/>
                  </a:lnTo>
                  <a:lnTo>
                    <a:pt x="1868" y="3845"/>
                  </a:lnTo>
                  <a:lnTo>
                    <a:pt x="1791" y="3833"/>
                  </a:lnTo>
                  <a:lnTo>
                    <a:pt x="1718" y="3813"/>
                  </a:lnTo>
                  <a:lnTo>
                    <a:pt x="1645" y="3787"/>
                  </a:lnTo>
                  <a:lnTo>
                    <a:pt x="1577" y="3754"/>
                  </a:lnTo>
                  <a:lnTo>
                    <a:pt x="1514" y="3717"/>
                  </a:lnTo>
                  <a:lnTo>
                    <a:pt x="1454" y="3671"/>
                  </a:lnTo>
                  <a:lnTo>
                    <a:pt x="1399" y="3621"/>
                  </a:lnTo>
                  <a:lnTo>
                    <a:pt x="1349" y="3566"/>
                  </a:lnTo>
                  <a:lnTo>
                    <a:pt x="1304" y="3506"/>
                  </a:lnTo>
                  <a:lnTo>
                    <a:pt x="1266" y="3443"/>
                  </a:lnTo>
                  <a:lnTo>
                    <a:pt x="1233" y="3375"/>
                  </a:lnTo>
                  <a:lnTo>
                    <a:pt x="1207" y="3303"/>
                  </a:lnTo>
                  <a:lnTo>
                    <a:pt x="1187" y="3230"/>
                  </a:lnTo>
                  <a:lnTo>
                    <a:pt x="1175" y="3152"/>
                  </a:lnTo>
                  <a:lnTo>
                    <a:pt x="1171" y="3072"/>
                  </a:lnTo>
                  <a:lnTo>
                    <a:pt x="1171" y="2407"/>
                  </a:lnTo>
                  <a:lnTo>
                    <a:pt x="1969" y="2883"/>
                  </a:lnTo>
                  <a:lnTo>
                    <a:pt x="2003" y="2904"/>
                  </a:lnTo>
                  <a:lnTo>
                    <a:pt x="2040" y="2918"/>
                  </a:lnTo>
                  <a:lnTo>
                    <a:pt x="2079" y="2927"/>
                  </a:lnTo>
                  <a:lnTo>
                    <a:pt x="2118" y="2931"/>
                  </a:lnTo>
                  <a:lnTo>
                    <a:pt x="2159" y="2927"/>
                  </a:lnTo>
                  <a:lnTo>
                    <a:pt x="2198" y="2918"/>
                  </a:lnTo>
                  <a:lnTo>
                    <a:pt x="2235" y="2904"/>
                  </a:lnTo>
                  <a:lnTo>
                    <a:pt x="2269" y="2883"/>
                  </a:lnTo>
                  <a:lnTo>
                    <a:pt x="4142" y="1766"/>
                  </a:lnTo>
                  <a:lnTo>
                    <a:pt x="4163" y="1746"/>
                  </a:lnTo>
                  <a:lnTo>
                    <a:pt x="4189" y="1714"/>
                  </a:lnTo>
                  <a:lnTo>
                    <a:pt x="4212" y="1678"/>
                  </a:lnTo>
                  <a:lnTo>
                    <a:pt x="4226" y="1642"/>
                  </a:lnTo>
                  <a:lnTo>
                    <a:pt x="4235" y="1602"/>
                  </a:lnTo>
                  <a:lnTo>
                    <a:pt x="4238" y="1563"/>
                  </a:lnTo>
                  <a:lnTo>
                    <a:pt x="4235" y="1524"/>
                  </a:lnTo>
                  <a:lnTo>
                    <a:pt x="4226" y="1485"/>
                  </a:lnTo>
                  <a:lnTo>
                    <a:pt x="4212" y="1448"/>
                  </a:lnTo>
                  <a:lnTo>
                    <a:pt x="4189" y="1413"/>
                  </a:lnTo>
                  <a:lnTo>
                    <a:pt x="4163" y="1380"/>
                  </a:lnTo>
                  <a:close/>
                  <a:moveTo>
                    <a:pt x="2118" y="2432"/>
                  </a:moveTo>
                  <a:lnTo>
                    <a:pt x="638" y="1549"/>
                  </a:lnTo>
                  <a:lnTo>
                    <a:pt x="2118" y="511"/>
                  </a:lnTo>
                  <a:lnTo>
                    <a:pt x="3600" y="1549"/>
                  </a:lnTo>
                  <a:lnTo>
                    <a:pt x="2118" y="243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>
            <a:off x="3075761" y="1220262"/>
            <a:ext cx="381000" cy="3810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762767" y="4810445"/>
            <a:ext cx="381000" cy="3810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8403590" y="5556479"/>
            <a:ext cx="181610" cy="18161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957428" y="571500"/>
            <a:ext cx="181610" cy="18161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100428" y="5776189"/>
            <a:ext cx="181610" cy="18161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18128" y="389890"/>
            <a:ext cx="181610" cy="18161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矩形 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sp>
        <p:nvSpPr>
          <p:cNvPr id="13" name="Elipse 3"/>
          <p:cNvSpPr/>
          <p:nvPr/>
        </p:nvSpPr>
        <p:spPr>
          <a:xfrm>
            <a:off x="5871029" y="1516505"/>
            <a:ext cx="2674459" cy="2674459"/>
          </a:xfrm>
          <a:prstGeom prst="ellipse">
            <a:avLst/>
          </a:prstGeom>
          <a:solidFill>
            <a:schemeClr val="accent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Elipse 4"/>
          <p:cNvSpPr/>
          <p:nvPr/>
        </p:nvSpPr>
        <p:spPr>
          <a:xfrm>
            <a:off x="8280401" y="1516505"/>
            <a:ext cx="2674459" cy="2674459"/>
          </a:xfrm>
          <a:prstGeom prst="ellipse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Elipse 5"/>
          <p:cNvSpPr/>
          <p:nvPr/>
        </p:nvSpPr>
        <p:spPr>
          <a:xfrm>
            <a:off x="5871029" y="3491901"/>
            <a:ext cx="2674459" cy="2674459"/>
          </a:xfrm>
          <a:prstGeom prst="ellipse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Elipse 6"/>
          <p:cNvSpPr/>
          <p:nvPr/>
        </p:nvSpPr>
        <p:spPr>
          <a:xfrm>
            <a:off x="8280401" y="3491901"/>
            <a:ext cx="2674459" cy="2674459"/>
          </a:xfrm>
          <a:prstGeom prst="ellipse">
            <a:avLst/>
          </a:prstGeom>
          <a:solidFill>
            <a:schemeClr val="accent2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CuadroTexto 20"/>
          <p:cNvSpPr txBox="1"/>
          <p:nvPr/>
        </p:nvSpPr>
        <p:spPr>
          <a:xfrm>
            <a:off x="6405758" y="2465006"/>
            <a:ext cx="1605000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919894" y="2345450"/>
            <a:ext cx="3923703" cy="2894573"/>
            <a:chOff x="1223442" y="1872018"/>
            <a:chExt cx="3923703" cy="2894573"/>
          </a:xfrm>
        </p:grpSpPr>
        <p:sp>
          <p:nvSpPr>
            <p:cNvPr id="23" name="CuadroTexto 28"/>
            <p:cNvSpPr txBox="1"/>
            <p:nvPr/>
          </p:nvSpPr>
          <p:spPr>
            <a:xfrm>
              <a:off x="1223442" y="2548740"/>
              <a:ext cx="3923703" cy="22178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   单击此处添加您的内容。建议您在展示时采用微软雅黑字体。本模板所有图形线条及相应素材均可自由编辑、改色、替换。更多作品请在风云网搜索：风云办公。单击此处添加您的内容。</a:t>
              </a:r>
              <a:endParaRPr kumimoji="0" lang="es-MX" altLang="zh-CN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CuadroTexto 30"/>
            <p:cNvSpPr txBox="1"/>
            <p:nvPr/>
          </p:nvSpPr>
          <p:spPr>
            <a:xfrm>
              <a:off x="1866337" y="1872018"/>
              <a:ext cx="26379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单击此处添加标题</a:t>
              </a:r>
              <a:endParaRPr kumimoji="0" lang="es-MX" sz="24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5" name="CuadroTexto 20"/>
          <p:cNvSpPr txBox="1"/>
          <p:nvPr/>
        </p:nvSpPr>
        <p:spPr>
          <a:xfrm>
            <a:off x="8815130" y="2465006"/>
            <a:ext cx="1605000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CuadroTexto 20"/>
          <p:cNvSpPr txBox="1"/>
          <p:nvPr/>
        </p:nvSpPr>
        <p:spPr>
          <a:xfrm>
            <a:off x="8815130" y="4440402"/>
            <a:ext cx="1605000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CuadroTexto 20"/>
          <p:cNvSpPr txBox="1"/>
          <p:nvPr/>
        </p:nvSpPr>
        <p:spPr>
          <a:xfrm>
            <a:off x="6405758" y="4440402"/>
            <a:ext cx="1605000" cy="777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>
                <a:solidFill>
                  <a:schemeClr val="bg1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s-MX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图片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5" name="矩形 4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grpSp>
        <p:nvGrpSpPr>
          <p:cNvPr id="23" name="Shape 666"/>
          <p:cNvGrpSpPr/>
          <p:nvPr/>
        </p:nvGrpSpPr>
        <p:grpSpPr>
          <a:xfrm>
            <a:off x="2476475" y="1913467"/>
            <a:ext cx="5619788" cy="4944830"/>
            <a:chOff x="2170113" y="1785938"/>
            <a:chExt cx="4803774" cy="2873375"/>
          </a:xfrm>
        </p:grpSpPr>
        <p:sp>
          <p:nvSpPr>
            <p:cNvPr id="24" name="Shape 667"/>
            <p:cNvSpPr/>
            <p:nvPr/>
          </p:nvSpPr>
          <p:spPr>
            <a:xfrm>
              <a:off x="2170113" y="1785938"/>
              <a:ext cx="4803774" cy="2873375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69953" y="18364"/>
                  </a:moveTo>
                  <a:lnTo>
                    <a:pt x="69953" y="18364"/>
                  </a:lnTo>
                  <a:lnTo>
                    <a:pt x="71817" y="19292"/>
                  </a:lnTo>
                  <a:lnTo>
                    <a:pt x="73602" y="20287"/>
                  </a:lnTo>
                  <a:lnTo>
                    <a:pt x="74474" y="20817"/>
                  </a:lnTo>
                  <a:lnTo>
                    <a:pt x="75307" y="21480"/>
                  </a:lnTo>
                  <a:lnTo>
                    <a:pt x="76140" y="22143"/>
                  </a:lnTo>
                  <a:lnTo>
                    <a:pt x="76893" y="22740"/>
                  </a:lnTo>
                  <a:lnTo>
                    <a:pt x="77607" y="23602"/>
                  </a:lnTo>
                  <a:lnTo>
                    <a:pt x="78321" y="24331"/>
                  </a:lnTo>
                  <a:lnTo>
                    <a:pt x="78995" y="25127"/>
                  </a:lnTo>
                  <a:lnTo>
                    <a:pt x="79550" y="25988"/>
                  </a:lnTo>
                  <a:lnTo>
                    <a:pt x="80066" y="26917"/>
                  </a:lnTo>
                  <a:lnTo>
                    <a:pt x="80502" y="27911"/>
                  </a:lnTo>
                  <a:lnTo>
                    <a:pt x="80898" y="28906"/>
                  </a:lnTo>
                  <a:lnTo>
                    <a:pt x="81216" y="29900"/>
                  </a:lnTo>
                  <a:lnTo>
                    <a:pt x="81454" y="31027"/>
                  </a:lnTo>
                  <a:lnTo>
                    <a:pt x="81652" y="32154"/>
                  </a:lnTo>
                  <a:lnTo>
                    <a:pt x="81692" y="33348"/>
                  </a:lnTo>
                  <a:lnTo>
                    <a:pt x="81692" y="34607"/>
                  </a:lnTo>
                  <a:lnTo>
                    <a:pt x="81533" y="35867"/>
                  </a:lnTo>
                  <a:lnTo>
                    <a:pt x="81335" y="37259"/>
                  </a:lnTo>
                  <a:lnTo>
                    <a:pt x="80978" y="38651"/>
                  </a:lnTo>
                  <a:lnTo>
                    <a:pt x="80541" y="40110"/>
                  </a:lnTo>
                  <a:lnTo>
                    <a:pt x="79986" y="41569"/>
                  </a:lnTo>
                  <a:lnTo>
                    <a:pt x="79312" y="43160"/>
                  </a:lnTo>
                  <a:lnTo>
                    <a:pt x="78479" y="44817"/>
                  </a:lnTo>
                  <a:lnTo>
                    <a:pt x="77528" y="46475"/>
                  </a:lnTo>
                  <a:lnTo>
                    <a:pt x="76497" y="48198"/>
                  </a:lnTo>
                  <a:lnTo>
                    <a:pt x="75267" y="50055"/>
                  </a:lnTo>
                  <a:lnTo>
                    <a:pt x="73919" y="51845"/>
                  </a:lnTo>
                  <a:lnTo>
                    <a:pt x="72412" y="53834"/>
                  </a:lnTo>
                  <a:lnTo>
                    <a:pt x="72412" y="53834"/>
                  </a:lnTo>
                  <a:lnTo>
                    <a:pt x="69636" y="57082"/>
                  </a:lnTo>
                  <a:lnTo>
                    <a:pt x="66860" y="60397"/>
                  </a:lnTo>
                  <a:lnTo>
                    <a:pt x="64163" y="63646"/>
                  </a:lnTo>
                  <a:lnTo>
                    <a:pt x="61427" y="66629"/>
                  </a:lnTo>
                  <a:lnTo>
                    <a:pt x="58730" y="69679"/>
                  </a:lnTo>
                  <a:lnTo>
                    <a:pt x="56074" y="72530"/>
                  </a:lnTo>
                  <a:lnTo>
                    <a:pt x="50879" y="78165"/>
                  </a:lnTo>
                  <a:lnTo>
                    <a:pt x="45763" y="83270"/>
                  </a:lnTo>
                  <a:lnTo>
                    <a:pt x="40806" y="88110"/>
                  </a:lnTo>
                  <a:lnTo>
                    <a:pt x="35968" y="92618"/>
                  </a:lnTo>
                  <a:lnTo>
                    <a:pt x="31288" y="96795"/>
                  </a:lnTo>
                  <a:lnTo>
                    <a:pt x="26728" y="100707"/>
                  </a:lnTo>
                  <a:lnTo>
                    <a:pt x="22366" y="104287"/>
                  </a:lnTo>
                  <a:lnTo>
                    <a:pt x="18162" y="107535"/>
                  </a:lnTo>
                  <a:lnTo>
                    <a:pt x="14117" y="110519"/>
                  </a:lnTo>
                  <a:lnTo>
                    <a:pt x="10270" y="113303"/>
                  </a:lnTo>
                  <a:lnTo>
                    <a:pt x="6662" y="115756"/>
                  </a:lnTo>
                  <a:lnTo>
                    <a:pt x="3212" y="118077"/>
                  </a:lnTo>
                  <a:lnTo>
                    <a:pt x="0" y="120000"/>
                  </a:lnTo>
                  <a:lnTo>
                    <a:pt x="104137" y="120000"/>
                  </a:lnTo>
                  <a:lnTo>
                    <a:pt x="104137" y="120000"/>
                  </a:lnTo>
                  <a:lnTo>
                    <a:pt x="105882" y="115690"/>
                  </a:lnTo>
                  <a:lnTo>
                    <a:pt x="107666" y="111381"/>
                  </a:lnTo>
                  <a:lnTo>
                    <a:pt x="109332" y="107071"/>
                  </a:lnTo>
                  <a:lnTo>
                    <a:pt x="110879" y="102895"/>
                  </a:lnTo>
                  <a:lnTo>
                    <a:pt x="112346" y="98850"/>
                  </a:lnTo>
                  <a:lnTo>
                    <a:pt x="113694" y="95138"/>
                  </a:lnTo>
                  <a:lnTo>
                    <a:pt x="114844" y="91624"/>
                  </a:lnTo>
                  <a:lnTo>
                    <a:pt x="115836" y="88441"/>
                  </a:lnTo>
                  <a:lnTo>
                    <a:pt x="115836" y="88441"/>
                  </a:lnTo>
                  <a:lnTo>
                    <a:pt x="116827" y="84994"/>
                  </a:lnTo>
                  <a:lnTo>
                    <a:pt x="117699" y="81745"/>
                  </a:lnTo>
                  <a:lnTo>
                    <a:pt x="118374" y="78497"/>
                  </a:lnTo>
                  <a:lnTo>
                    <a:pt x="118968" y="75314"/>
                  </a:lnTo>
                  <a:lnTo>
                    <a:pt x="119206" y="73723"/>
                  </a:lnTo>
                  <a:lnTo>
                    <a:pt x="119405" y="72265"/>
                  </a:lnTo>
                  <a:lnTo>
                    <a:pt x="119603" y="70806"/>
                  </a:lnTo>
                  <a:lnTo>
                    <a:pt x="119722" y="69348"/>
                  </a:lnTo>
                  <a:lnTo>
                    <a:pt x="119801" y="67823"/>
                  </a:lnTo>
                  <a:lnTo>
                    <a:pt x="119920" y="66364"/>
                  </a:lnTo>
                  <a:lnTo>
                    <a:pt x="119960" y="64972"/>
                  </a:lnTo>
                  <a:lnTo>
                    <a:pt x="120000" y="63646"/>
                  </a:lnTo>
                  <a:lnTo>
                    <a:pt x="120000" y="62254"/>
                  </a:lnTo>
                  <a:lnTo>
                    <a:pt x="119960" y="60861"/>
                  </a:lnTo>
                  <a:lnTo>
                    <a:pt x="119920" y="59602"/>
                  </a:lnTo>
                  <a:lnTo>
                    <a:pt x="119762" y="58276"/>
                  </a:lnTo>
                  <a:lnTo>
                    <a:pt x="119682" y="57016"/>
                  </a:lnTo>
                  <a:lnTo>
                    <a:pt x="119484" y="55756"/>
                  </a:lnTo>
                  <a:lnTo>
                    <a:pt x="119365" y="54430"/>
                  </a:lnTo>
                  <a:lnTo>
                    <a:pt x="119127" y="53237"/>
                  </a:lnTo>
                  <a:lnTo>
                    <a:pt x="118929" y="52044"/>
                  </a:lnTo>
                  <a:lnTo>
                    <a:pt x="118651" y="50850"/>
                  </a:lnTo>
                  <a:lnTo>
                    <a:pt x="118374" y="49657"/>
                  </a:lnTo>
                  <a:lnTo>
                    <a:pt x="118056" y="48596"/>
                  </a:lnTo>
                  <a:lnTo>
                    <a:pt x="117382" y="46342"/>
                  </a:lnTo>
                  <a:lnTo>
                    <a:pt x="116589" y="44220"/>
                  </a:lnTo>
                  <a:lnTo>
                    <a:pt x="115717" y="42165"/>
                  </a:lnTo>
                  <a:lnTo>
                    <a:pt x="114725" y="40110"/>
                  </a:lnTo>
                  <a:lnTo>
                    <a:pt x="113694" y="38254"/>
                  </a:lnTo>
                  <a:lnTo>
                    <a:pt x="112504" y="36464"/>
                  </a:lnTo>
                  <a:lnTo>
                    <a:pt x="111315" y="34607"/>
                  </a:lnTo>
                  <a:lnTo>
                    <a:pt x="110006" y="32950"/>
                  </a:lnTo>
                  <a:lnTo>
                    <a:pt x="108578" y="31292"/>
                  </a:lnTo>
                  <a:lnTo>
                    <a:pt x="107151" y="29767"/>
                  </a:lnTo>
                  <a:lnTo>
                    <a:pt x="105604" y="28309"/>
                  </a:lnTo>
                  <a:lnTo>
                    <a:pt x="103978" y="26917"/>
                  </a:lnTo>
                  <a:lnTo>
                    <a:pt x="102313" y="25524"/>
                  </a:lnTo>
                  <a:lnTo>
                    <a:pt x="100608" y="24265"/>
                  </a:lnTo>
                  <a:lnTo>
                    <a:pt x="98823" y="23071"/>
                  </a:lnTo>
                  <a:lnTo>
                    <a:pt x="96959" y="21944"/>
                  </a:lnTo>
                  <a:lnTo>
                    <a:pt x="95056" y="20817"/>
                  </a:lnTo>
                  <a:lnTo>
                    <a:pt x="93152" y="19823"/>
                  </a:lnTo>
                  <a:lnTo>
                    <a:pt x="93152" y="19823"/>
                  </a:lnTo>
                  <a:lnTo>
                    <a:pt x="89345" y="17966"/>
                  </a:lnTo>
                  <a:lnTo>
                    <a:pt x="85935" y="16375"/>
                  </a:lnTo>
                  <a:lnTo>
                    <a:pt x="82762" y="14850"/>
                  </a:lnTo>
                  <a:lnTo>
                    <a:pt x="79867" y="13657"/>
                  </a:lnTo>
                  <a:lnTo>
                    <a:pt x="75029" y="11668"/>
                  </a:lnTo>
                  <a:lnTo>
                    <a:pt x="71143" y="10209"/>
                  </a:lnTo>
                  <a:lnTo>
                    <a:pt x="68169" y="9082"/>
                  </a:lnTo>
                  <a:lnTo>
                    <a:pt x="65988" y="8287"/>
                  </a:lnTo>
                  <a:lnTo>
                    <a:pt x="65194" y="7823"/>
                  </a:lnTo>
                  <a:lnTo>
                    <a:pt x="64520" y="7425"/>
                  </a:lnTo>
                  <a:lnTo>
                    <a:pt x="63965" y="6961"/>
                  </a:lnTo>
                  <a:lnTo>
                    <a:pt x="63569" y="6430"/>
                  </a:lnTo>
                  <a:lnTo>
                    <a:pt x="63569" y="6430"/>
                  </a:lnTo>
                  <a:lnTo>
                    <a:pt x="63410" y="6232"/>
                  </a:lnTo>
                  <a:lnTo>
                    <a:pt x="63370" y="5966"/>
                  </a:lnTo>
                  <a:lnTo>
                    <a:pt x="63410" y="5767"/>
                  </a:lnTo>
                  <a:lnTo>
                    <a:pt x="63489" y="5502"/>
                  </a:lnTo>
                  <a:lnTo>
                    <a:pt x="63608" y="5237"/>
                  </a:lnTo>
                  <a:lnTo>
                    <a:pt x="63767" y="5038"/>
                  </a:lnTo>
                  <a:lnTo>
                    <a:pt x="64282" y="4508"/>
                  </a:lnTo>
                  <a:lnTo>
                    <a:pt x="64957" y="4044"/>
                  </a:lnTo>
                  <a:lnTo>
                    <a:pt x="65789" y="3580"/>
                  </a:lnTo>
                  <a:lnTo>
                    <a:pt x="66662" y="3049"/>
                  </a:lnTo>
                  <a:lnTo>
                    <a:pt x="67653" y="2585"/>
                  </a:lnTo>
                  <a:lnTo>
                    <a:pt x="69755" y="1723"/>
                  </a:lnTo>
                  <a:lnTo>
                    <a:pt x="71817" y="994"/>
                  </a:lnTo>
                  <a:lnTo>
                    <a:pt x="74910" y="0"/>
                  </a:lnTo>
                  <a:lnTo>
                    <a:pt x="73879" y="0"/>
                  </a:lnTo>
                  <a:lnTo>
                    <a:pt x="73879" y="0"/>
                  </a:lnTo>
                  <a:lnTo>
                    <a:pt x="71262" y="397"/>
                  </a:lnTo>
                  <a:lnTo>
                    <a:pt x="67614" y="1127"/>
                  </a:lnTo>
                  <a:lnTo>
                    <a:pt x="65472" y="1657"/>
                  </a:lnTo>
                  <a:lnTo>
                    <a:pt x="63013" y="2320"/>
                  </a:lnTo>
                  <a:lnTo>
                    <a:pt x="60396" y="3049"/>
                  </a:lnTo>
                  <a:lnTo>
                    <a:pt x="57620" y="3977"/>
                  </a:lnTo>
                  <a:lnTo>
                    <a:pt x="57620" y="3977"/>
                  </a:lnTo>
                  <a:lnTo>
                    <a:pt x="56748" y="4309"/>
                  </a:lnTo>
                  <a:lnTo>
                    <a:pt x="56034" y="4707"/>
                  </a:lnTo>
                  <a:lnTo>
                    <a:pt x="55399" y="4972"/>
                  </a:lnTo>
                  <a:lnTo>
                    <a:pt x="54963" y="5436"/>
                  </a:lnTo>
                  <a:lnTo>
                    <a:pt x="54527" y="5767"/>
                  </a:lnTo>
                  <a:lnTo>
                    <a:pt x="54289" y="6165"/>
                  </a:lnTo>
                  <a:lnTo>
                    <a:pt x="54091" y="6629"/>
                  </a:lnTo>
                  <a:lnTo>
                    <a:pt x="54011" y="7093"/>
                  </a:lnTo>
                  <a:lnTo>
                    <a:pt x="54051" y="7425"/>
                  </a:lnTo>
                  <a:lnTo>
                    <a:pt x="54130" y="7889"/>
                  </a:lnTo>
                  <a:lnTo>
                    <a:pt x="54329" y="8353"/>
                  </a:lnTo>
                  <a:lnTo>
                    <a:pt x="54606" y="8817"/>
                  </a:lnTo>
                  <a:lnTo>
                    <a:pt x="54963" y="9348"/>
                  </a:lnTo>
                  <a:lnTo>
                    <a:pt x="55360" y="9812"/>
                  </a:lnTo>
                  <a:lnTo>
                    <a:pt x="56391" y="10806"/>
                  </a:lnTo>
                  <a:lnTo>
                    <a:pt x="57660" y="11734"/>
                  </a:lnTo>
                  <a:lnTo>
                    <a:pt x="59127" y="12729"/>
                  </a:lnTo>
                  <a:lnTo>
                    <a:pt x="60713" y="13790"/>
                  </a:lnTo>
                  <a:lnTo>
                    <a:pt x="62498" y="14784"/>
                  </a:lnTo>
                  <a:lnTo>
                    <a:pt x="64322" y="15712"/>
                  </a:lnTo>
                  <a:lnTo>
                    <a:pt x="66186" y="16640"/>
                  </a:lnTo>
                  <a:lnTo>
                    <a:pt x="69953" y="18364"/>
                  </a:lnTo>
                  <a:lnTo>
                    <a:pt x="69953" y="183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Shape 668"/>
            <p:cNvSpPr/>
            <p:nvPr/>
          </p:nvSpPr>
          <p:spPr>
            <a:xfrm>
              <a:off x="4411662" y="1785938"/>
              <a:ext cx="1757362" cy="2873375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1707" y="9480"/>
                  </a:moveTo>
                  <a:lnTo>
                    <a:pt x="11707" y="9480"/>
                  </a:lnTo>
                  <a:lnTo>
                    <a:pt x="13875" y="9944"/>
                  </a:lnTo>
                  <a:lnTo>
                    <a:pt x="16151" y="10342"/>
                  </a:lnTo>
                  <a:lnTo>
                    <a:pt x="20921" y="11270"/>
                  </a:lnTo>
                  <a:lnTo>
                    <a:pt x="20921" y="11270"/>
                  </a:lnTo>
                  <a:lnTo>
                    <a:pt x="41517" y="14585"/>
                  </a:lnTo>
                  <a:lnTo>
                    <a:pt x="52682" y="16441"/>
                  </a:lnTo>
                  <a:lnTo>
                    <a:pt x="64498" y="18563"/>
                  </a:lnTo>
                  <a:lnTo>
                    <a:pt x="64498" y="18563"/>
                  </a:lnTo>
                  <a:lnTo>
                    <a:pt x="70677" y="19624"/>
                  </a:lnTo>
                  <a:lnTo>
                    <a:pt x="76856" y="21016"/>
                  </a:lnTo>
                  <a:lnTo>
                    <a:pt x="83143" y="22475"/>
                  </a:lnTo>
                  <a:lnTo>
                    <a:pt x="89430" y="24132"/>
                  </a:lnTo>
                  <a:lnTo>
                    <a:pt x="89430" y="24132"/>
                  </a:lnTo>
                  <a:lnTo>
                    <a:pt x="92574" y="25060"/>
                  </a:lnTo>
                  <a:lnTo>
                    <a:pt x="95718" y="26055"/>
                  </a:lnTo>
                  <a:lnTo>
                    <a:pt x="98970" y="27248"/>
                  </a:lnTo>
                  <a:lnTo>
                    <a:pt x="102005" y="28441"/>
                  </a:lnTo>
                  <a:lnTo>
                    <a:pt x="104932" y="29834"/>
                  </a:lnTo>
                  <a:lnTo>
                    <a:pt x="107967" y="31292"/>
                  </a:lnTo>
                  <a:lnTo>
                    <a:pt x="109268" y="32154"/>
                  </a:lnTo>
                  <a:lnTo>
                    <a:pt x="110677" y="32950"/>
                  </a:lnTo>
                  <a:lnTo>
                    <a:pt x="111978" y="33944"/>
                  </a:lnTo>
                  <a:lnTo>
                    <a:pt x="113170" y="34872"/>
                  </a:lnTo>
                  <a:lnTo>
                    <a:pt x="113170" y="34872"/>
                  </a:lnTo>
                  <a:lnTo>
                    <a:pt x="114471" y="35867"/>
                  </a:lnTo>
                  <a:lnTo>
                    <a:pt x="115555" y="36994"/>
                  </a:lnTo>
                  <a:lnTo>
                    <a:pt x="116422" y="38187"/>
                  </a:lnTo>
                  <a:lnTo>
                    <a:pt x="117289" y="39381"/>
                  </a:lnTo>
                  <a:lnTo>
                    <a:pt x="118048" y="40640"/>
                  </a:lnTo>
                  <a:lnTo>
                    <a:pt x="118482" y="41966"/>
                  </a:lnTo>
                  <a:lnTo>
                    <a:pt x="118915" y="43359"/>
                  </a:lnTo>
                  <a:lnTo>
                    <a:pt x="119241" y="44618"/>
                  </a:lnTo>
                  <a:lnTo>
                    <a:pt x="119349" y="46011"/>
                  </a:lnTo>
                  <a:lnTo>
                    <a:pt x="119241" y="47469"/>
                  </a:lnTo>
                  <a:lnTo>
                    <a:pt x="119132" y="48861"/>
                  </a:lnTo>
                  <a:lnTo>
                    <a:pt x="118807" y="50254"/>
                  </a:lnTo>
                  <a:lnTo>
                    <a:pt x="118265" y="51513"/>
                  </a:lnTo>
                  <a:lnTo>
                    <a:pt x="117506" y="52906"/>
                  </a:lnTo>
                  <a:lnTo>
                    <a:pt x="116747" y="54165"/>
                  </a:lnTo>
                  <a:lnTo>
                    <a:pt x="115663" y="55359"/>
                  </a:lnTo>
                  <a:lnTo>
                    <a:pt x="115663" y="55359"/>
                  </a:lnTo>
                  <a:lnTo>
                    <a:pt x="113604" y="57812"/>
                  </a:lnTo>
                  <a:lnTo>
                    <a:pt x="111327" y="60198"/>
                  </a:lnTo>
                  <a:lnTo>
                    <a:pt x="108943" y="62519"/>
                  </a:lnTo>
                  <a:lnTo>
                    <a:pt x="106233" y="64707"/>
                  </a:lnTo>
                  <a:lnTo>
                    <a:pt x="103523" y="66828"/>
                  </a:lnTo>
                  <a:lnTo>
                    <a:pt x="100487" y="68950"/>
                  </a:lnTo>
                  <a:lnTo>
                    <a:pt x="97560" y="71071"/>
                  </a:lnTo>
                  <a:lnTo>
                    <a:pt x="94525" y="73060"/>
                  </a:lnTo>
                  <a:lnTo>
                    <a:pt x="94525" y="73060"/>
                  </a:lnTo>
                  <a:lnTo>
                    <a:pt x="89430" y="76309"/>
                  </a:lnTo>
                  <a:lnTo>
                    <a:pt x="84119" y="79425"/>
                  </a:lnTo>
                  <a:lnTo>
                    <a:pt x="78699" y="82541"/>
                  </a:lnTo>
                  <a:lnTo>
                    <a:pt x="73279" y="85591"/>
                  </a:lnTo>
                  <a:lnTo>
                    <a:pt x="67750" y="88574"/>
                  </a:lnTo>
                  <a:lnTo>
                    <a:pt x="62005" y="91624"/>
                  </a:lnTo>
                  <a:lnTo>
                    <a:pt x="56151" y="94541"/>
                  </a:lnTo>
                  <a:lnTo>
                    <a:pt x="50298" y="97524"/>
                  </a:lnTo>
                  <a:lnTo>
                    <a:pt x="44227" y="100375"/>
                  </a:lnTo>
                  <a:lnTo>
                    <a:pt x="38157" y="103292"/>
                  </a:lnTo>
                  <a:lnTo>
                    <a:pt x="25691" y="108861"/>
                  </a:lnTo>
                  <a:lnTo>
                    <a:pt x="13008" y="114497"/>
                  </a:lnTo>
                  <a:lnTo>
                    <a:pt x="0" y="120000"/>
                  </a:lnTo>
                  <a:lnTo>
                    <a:pt x="7588" y="120000"/>
                  </a:lnTo>
                  <a:lnTo>
                    <a:pt x="7588" y="120000"/>
                  </a:lnTo>
                  <a:lnTo>
                    <a:pt x="19837" y="114563"/>
                  </a:lnTo>
                  <a:lnTo>
                    <a:pt x="31544" y="109060"/>
                  </a:lnTo>
                  <a:lnTo>
                    <a:pt x="37289" y="106342"/>
                  </a:lnTo>
                  <a:lnTo>
                    <a:pt x="43035" y="103491"/>
                  </a:lnTo>
                  <a:lnTo>
                    <a:pt x="48563" y="100640"/>
                  </a:lnTo>
                  <a:lnTo>
                    <a:pt x="53983" y="97790"/>
                  </a:lnTo>
                  <a:lnTo>
                    <a:pt x="59512" y="94939"/>
                  </a:lnTo>
                  <a:lnTo>
                    <a:pt x="64823" y="92022"/>
                  </a:lnTo>
                  <a:lnTo>
                    <a:pt x="70135" y="88972"/>
                  </a:lnTo>
                  <a:lnTo>
                    <a:pt x="75230" y="86055"/>
                  </a:lnTo>
                  <a:lnTo>
                    <a:pt x="85636" y="79889"/>
                  </a:lnTo>
                  <a:lnTo>
                    <a:pt x="95718" y="73657"/>
                  </a:lnTo>
                  <a:lnTo>
                    <a:pt x="95718" y="73657"/>
                  </a:lnTo>
                  <a:lnTo>
                    <a:pt x="98644" y="71602"/>
                  </a:lnTo>
                  <a:lnTo>
                    <a:pt x="101680" y="69480"/>
                  </a:lnTo>
                  <a:lnTo>
                    <a:pt x="104498" y="67359"/>
                  </a:lnTo>
                  <a:lnTo>
                    <a:pt x="107100" y="65171"/>
                  </a:lnTo>
                  <a:lnTo>
                    <a:pt x="109701" y="62917"/>
                  </a:lnTo>
                  <a:lnTo>
                    <a:pt x="111978" y="60596"/>
                  </a:lnTo>
                  <a:lnTo>
                    <a:pt x="114363" y="58143"/>
                  </a:lnTo>
                  <a:lnTo>
                    <a:pt x="116422" y="55624"/>
                  </a:lnTo>
                  <a:lnTo>
                    <a:pt x="116422" y="55624"/>
                  </a:lnTo>
                  <a:lnTo>
                    <a:pt x="117398" y="54430"/>
                  </a:lnTo>
                  <a:lnTo>
                    <a:pt x="118265" y="53038"/>
                  </a:lnTo>
                  <a:lnTo>
                    <a:pt x="118915" y="51712"/>
                  </a:lnTo>
                  <a:lnTo>
                    <a:pt x="119457" y="50320"/>
                  </a:lnTo>
                  <a:lnTo>
                    <a:pt x="119891" y="48928"/>
                  </a:lnTo>
                  <a:lnTo>
                    <a:pt x="120000" y="47469"/>
                  </a:lnTo>
                  <a:lnTo>
                    <a:pt x="120000" y="46011"/>
                  </a:lnTo>
                  <a:lnTo>
                    <a:pt x="119891" y="44618"/>
                  </a:lnTo>
                  <a:lnTo>
                    <a:pt x="119674" y="43226"/>
                  </a:lnTo>
                  <a:lnTo>
                    <a:pt x="119241" y="41767"/>
                  </a:lnTo>
                  <a:lnTo>
                    <a:pt x="118699" y="40508"/>
                  </a:lnTo>
                  <a:lnTo>
                    <a:pt x="117940" y="39116"/>
                  </a:lnTo>
                  <a:lnTo>
                    <a:pt x="117073" y="37922"/>
                  </a:lnTo>
                  <a:lnTo>
                    <a:pt x="116097" y="36729"/>
                  </a:lnTo>
                  <a:lnTo>
                    <a:pt x="114905" y="35602"/>
                  </a:lnTo>
                  <a:lnTo>
                    <a:pt x="113712" y="34541"/>
                  </a:lnTo>
                  <a:lnTo>
                    <a:pt x="113712" y="34541"/>
                  </a:lnTo>
                  <a:lnTo>
                    <a:pt x="112520" y="33613"/>
                  </a:lnTo>
                  <a:lnTo>
                    <a:pt x="111111" y="32618"/>
                  </a:lnTo>
                  <a:lnTo>
                    <a:pt x="109810" y="31756"/>
                  </a:lnTo>
                  <a:lnTo>
                    <a:pt x="108292" y="30961"/>
                  </a:lnTo>
                  <a:lnTo>
                    <a:pt x="105365" y="29370"/>
                  </a:lnTo>
                  <a:lnTo>
                    <a:pt x="102222" y="27977"/>
                  </a:lnTo>
                  <a:lnTo>
                    <a:pt x="99186" y="26784"/>
                  </a:lnTo>
                  <a:lnTo>
                    <a:pt x="95934" y="25723"/>
                  </a:lnTo>
                  <a:lnTo>
                    <a:pt x="92791" y="24729"/>
                  </a:lnTo>
                  <a:lnTo>
                    <a:pt x="89647" y="23668"/>
                  </a:lnTo>
                  <a:lnTo>
                    <a:pt x="89647" y="23668"/>
                  </a:lnTo>
                  <a:lnTo>
                    <a:pt x="83252" y="22011"/>
                  </a:lnTo>
                  <a:lnTo>
                    <a:pt x="76964" y="20552"/>
                  </a:lnTo>
                  <a:lnTo>
                    <a:pt x="70785" y="19292"/>
                  </a:lnTo>
                  <a:lnTo>
                    <a:pt x="64715" y="18099"/>
                  </a:lnTo>
                  <a:lnTo>
                    <a:pt x="64715" y="18099"/>
                  </a:lnTo>
                  <a:lnTo>
                    <a:pt x="52791" y="16044"/>
                  </a:lnTo>
                  <a:lnTo>
                    <a:pt x="41626" y="14254"/>
                  </a:lnTo>
                  <a:lnTo>
                    <a:pt x="21029" y="10939"/>
                  </a:lnTo>
                  <a:lnTo>
                    <a:pt x="21029" y="10939"/>
                  </a:lnTo>
                  <a:lnTo>
                    <a:pt x="16260" y="10077"/>
                  </a:lnTo>
                  <a:lnTo>
                    <a:pt x="13983" y="9613"/>
                  </a:lnTo>
                  <a:lnTo>
                    <a:pt x="11815" y="9082"/>
                  </a:lnTo>
                  <a:lnTo>
                    <a:pt x="11815" y="9082"/>
                  </a:lnTo>
                  <a:lnTo>
                    <a:pt x="9756" y="8552"/>
                  </a:lnTo>
                  <a:lnTo>
                    <a:pt x="8780" y="8088"/>
                  </a:lnTo>
                  <a:lnTo>
                    <a:pt x="8021" y="7624"/>
                  </a:lnTo>
                  <a:lnTo>
                    <a:pt x="8021" y="7624"/>
                  </a:lnTo>
                  <a:lnTo>
                    <a:pt x="7696" y="7359"/>
                  </a:lnTo>
                  <a:lnTo>
                    <a:pt x="7696" y="6961"/>
                  </a:lnTo>
                  <a:lnTo>
                    <a:pt x="7913" y="6696"/>
                  </a:lnTo>
                  <a:lnTo>
                    <a:pt x="8238" y="6430"/>
                  </a:lnTo>
                  <a:lnTo>
                    <a:pt x="9105" y="5966"/>
                  </a:lnTo>
                  <a:lnTo>
                    <a:pt x="10081" y="5701"/>
                  </a:lnTo>
                  <a:lnTo>
                    <a:pt x="10081" y="5701"/>
                  </a:lnTo>
                  <a:lnTo>
                    <a:pt x="11924" y="5171"/>
                  </a:lnTo>
                  <a:lnTo>
                    <a:pt x="13875" y="4707"/>
                  </a:lnTo>
                  <a:lnTo>
                    <a:pt x="17777" y="3845"/>
                  </a:lnTo>
                  <a:lnTo>
                    <a:pt x="21463" y="3314"/>
                  </a:lnTo>
                  <a:lnTo>
                    <a:pt x="24823" y="2784"/>
                  </a:lnTo>
                  <a:lnTo>
                    <a:pt x="24823" y="2784"/>
                  </a:lnTo>
                  <a:lnTo>
                    <a:pt x="34037" y="1657"/>
                  </a:lnTo>
                  <a:lnTo>
                    <a:pt x="41517" y="795"/>
                  </a:lnTo>
                  <a:lnTo>
                    <a:pt x="47154" y="265"/>
                  </a:lnTo>
                  <a:lnTo>
                    <a:pt x="51165" y="0"/>
                  </a:lnTo>
                  <a:lnTo>
                    <a:pt x="49972" y="0"/>
                  </a:lnTo>
                  <a:lnTo>
                    <a:pt x="49972" y="0"/>
                  </a:lnTo>
                  <a:lnTo>
                    <a:pt x="45962" y="265"/>
                  </a:lnTo>
                  <a:lnTo>
                    <a:pt x="40325" y="729"/>
                  </a:lnTo>
                  <a:lnTo>
                    <a:pt x="33279" y="1458"/>
                  </a:lnTo>
                  <a:lnTo>
                    <a:pt x="24823" y="2453"/>
                  </a:lnTo>
                  <a:lnTo>
                    <a:pt x="24823" y="2453"/>
                  </a:lnTo>
                  <a:lnTo>
                    <a:pt x="21246" y="3049"/>
                  </a:lnTo>
                  <a:lnTo>
                    <a:pt x="17560" y="3580"/>
                  </a:lnTo>
                  <a:lnTo>
                    <a:pt x="13766" y="4375"/>
                  </a:lnTo>
                  <a:lnTo>
                    <a:pt x="11815" y="4839"/>
                  </a:lnTo>
                  <a:lnTo>
                    <a:pt x="9864" y="5436"/>
                  </a:lnTo>
                  <a:lnTo>
                    <a:pt x="9864" y="5436"/>
                  </a:lnTo>
                  <a:lnTo>
                    <a:pt x="8997" y="5767"/>
                  </a:lnTo>
                  <a:lnTo>
                    <a:pt x="8455" y="5966"/>
                  </a:lnTo>
                  <a:lnTo>
                    <a:pt x="8021" y="6232"/>
                  </a:lnTo>
                  <a:lnTo>
                    <a:pt x="7588" y="6497"/>
                  </a:lnTo>
                  <a:lnTo>
                    <a:pt x="7371" y="6895"/>
                  </a:lnTo>
                  <a:lnTo>
                    <a:pt x="7371" y="7359"/>
                  </a:lnTo>
                  <a:lnTo>
                    <a:pt x="7588" y="7823"/>
                  </a:lnTo>
                  <a:lnTo>
                    <a:pt x="7588" y="7823"/>
                  </a:lnTo>
                  <a:lnTo>
                    <a:pt x="8455" y="8353"/>
                  </a:lnTo>
                  <a:lnTo>
                    <a:pt x="9539" y="8817"/>
                  </a:lnTo>
                  <a:lnTo>
                    <a:pt x="11707" y="9480"/>
                  </a:lnTo>
                  <a:lnTo>
                    <a:pt x="11707" y="94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6" name="Shape 669"/>
          <p:cNvSpPr/>
          <p:nvPr/>
        </p:nvSpPr>
        <p:spPr>
          <a:xfrm>
            <a:off x="4558761" y="1894412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Shape 670"/>
          <p:cNvSpPr txBox="1"/>
          <p:nvPr/>
        </p:nvSpPr>
        <p:spPr>
          <a:xfrm>
            <a:off x="4544971" y="1932145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28" name="Shape 672"/>
          <p:cNvSpPr txBox="1"/>
          <p:nvPr/>
        </p:nvSpPr>
        <p:spPr>
          <a:xfrm>
            <a:off x="1237201" y="1894412"/>
            <a:ext cx="3149231" cy="3977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Shape 673"/>
          <p:cNvSpPr/>
          <p:nvPr/>
        </p:nvSpPr>
        <p:spPr>
          <a:xfrm>
            <a:off x="5702301" y="3203873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Shape 674"/>
          <p:cNvSpPr txBox="1"/>
          <p:nvPr/>
        </p:nvSpPr>
        <p:spPr>
          <a:xfrm>
            <a:off x="5688511" y="3241603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31" name="Shape 676"/>
          <p:cNvSpPr txBox="1"/>
          <p:nvPr/>
        </p:nvSpPr>
        <p:spPr>
          <a:xfrm>
            <a:off x="2389833" y="3238541"/>
            <a:ext cx="3115717" cy="3977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r">
              <a:lnSpc>
                <a:spcPct val="114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Shape 677"/>
          <p:cNvSpPr/>
          <p:nvPr/>
        </p:nvSpPr>
        <p:spPr>
          <a:xfrm>
            <a:off x="4319167" y="477976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Shape 678"/>
          <p:cNvSpPr txBox="1"/>
          <p:nvPr/>
        </p:nvSpPr>
        <p:spPr>
          <a:xfrm>
            <a:off x="4312035" y="4828677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</a:p>
        </p:txBody>
      </p:sp>
      <p:sp>
        <p:nvSpPr>
          <p:cNvPr id="34" name="Shape 680"/>
          <p:cNvSpPr txBox="1"/>
          <p:nvPr/>
        </p:nvSpPr>
        <p:spPr>
          <a:xfrm>
            <a:off x="1465284" y="4779760"/>
            <a:ext cx="2686160" cy="3977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r">
              <a:lnSpc>
                <a:spcPct val="114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Shape 681"/>
          <p:cNvSpPr/>
          <p:nvPr/>
        </p:nvSpPr>
        <p:spPr>
          <a:xfrm>
            <a:off x="7006859" y="2419267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Shape 682"/>
          <p:cNvSpPr txBox="1"/>
          <p:nvPr/>
        </p:nvSpPr>
        <p:spPr>
          <a:xfrm>
            <a:off x="6993068" y="2456998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37" name="Shape 684"/>
          <p:cNvSpPr txBox="1"/>
          <p:nvPr/>
        </p:nvSpPr>
        <p:spPr>
          <a:xfrm>
            <a:off x="7808556" y="2479027"/>
            <a:ext cx="3115717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Shape 685"/>
          <p:cNvSpPr/>
          <p:nvPr/>
        </p:nvSpPr>
        <p:spPr>
          <a:xfrm>
            <a:off x="7933568" y="3851214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Shape 686"/>
          <p:cNvSpPr txBox="1"/>
          <p:nvPr/>
        </p:nvSpPr>
        <p:spPr>
          <a:xfrm>
            <a:off x="7919779" y="3900130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40" name="Shape 688"/>
          <p:cNvSpPr txBox="1"/>
          <p:nvPr/>
        </p:nvSpPr>
        <p:spPr>
          <a:xfrm>
            <a:off x="8698873" y="3763607"/>
            <a:ext cx="2350412" cy="6155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>
              <a:lnSpc>
                <a:spcPct val="114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Shape 689"/>
          <p:cNvSpPr/>
          <p:nvPr/>
        </p:nvSpPr>
        <p:spPr>
          <a:xfrm>
            <a:off x="7679797" y="5598976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Shape 690"/>
          <p:cNvSpPr txBox="1"/>
          <p:nvPr/>
        </p:nvSpPr>
        <p:spPr>
          <a:xfrm>
            <a:off x="7654821" y="5647894"/>
            <a:ext cx="629912" cy="49567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</a:p>
        </p:txBody>
      </p:sp>
      <p:sp>
        <p:nvSpPr>
          <p:cNvPr id="43" name="Shape 692"/>
          <p:cNvSpPr txBox="1"/>
          <p:nvPr/>
        </p:nvSpPr>
        <p:spPr>
          <a:xfrm>
            <a:off x="8483923" y="5627398"/>
            <a:ext cx="3115717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>
              <a:lnSpc>
                <a:spcPct val="114000"/>
              </a:lnSpc>
              <a:spcAft>
                <a:spcPts val="4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矩形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sp>
        <p:nvSpPr>
          <p:cNvPr id="493" name="Shape 493"/>
          <p:cNvSpPr/>
          <p:nvPr/>
        </p:nvSpPr>
        <p:spPr>
          <a:xfrm>
            <a:off x="954029" y="1443482"/>
            <a:ext cx="1877568" cy="1877568"/>
          </a:xfrm>
          <a:prstGeom prst="ellipse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4" name="Shape 494"/>
          <p:cNvSpPr/>
          <p:nvPr/>
        </p:nvSpPr>
        <p:spPr>
          <a:xfrm>
            <a:off x="3727820" y="1482179"/>
            <a:ext cx="1877568" cy="1877568"/>
          </a:xfrm>
          <a:prstGeom prst="ellipse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5" name="Shape 495"/>
          <p:cNvSpPr/>
          <p:nvPr/>
        </p:nvSpPr>
        <p:spPr>
          <a:xfrm>
            <a:off x="6542909" y="1428968"/>
            <a:ext cx="1877568" cy="1877568"/>
          </a:xfrm>
          <a:prstGeom prst="ellipse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6" name="Shape 496"/>
          <p:cNvSpPr/>
          <p:nvPr/>
        </p:nvSpPr>
        <p:spPr>
          <a:xfrm>
            <a:off x="9270239" y="1443482"/>
            <a:ext cx="1877568" cy="1877568"/>
          </a:xfrm>
          <a:prstGeom prst="ellipse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902450" y="3997333"/>
            <a:ext cx="1969116" cy="7828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1" name="Shape 501"/>
          <p:cNvSpPr txBox="1"/>
          <p:nvPr/>
        </p:nvSpPr>
        <p:spPr>
          <a:xfrm>
            <a:off x="3700811" y="3997333"/>
            <a:ext cx="1969116" cy="7828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3" name="Shape 503"/>
          <p:cNvSpPr txBox="1"/>
          <p:nvPr/>
        </p:nvSpPr>
        <p:spPr>
          <a:xfrm>
            <a:off x="6499174" y="3997333"/>
            <a:ext cx="1969116" cy="7828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5" name="Shape 505"/>
          <p:cNvSpPr txBox="1"/>
          <p:nvPr/>
        </p:nvSpPr>
        <p:spPr>
          <a:xfrm>
            <a:off x="9297538" y="3997333"/>
            <a:ext cx="1969116" cy="7828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7" name="Shape 507"/>
          <p:cNvSpPr txBox="1"/>
          <p:nvPr/>
        </p:nvSpPr>
        <p:spPr>
          <a:xfrm>
            <a:off x="1408613" y="2095433"/>
            <a:ext cx="980015" cy="481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7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30%</a:t>
            </a:r>
          </a:p>
        </p:txBody>
      </p:sp>
      <p:sp>
        <p:nvSpPr>
          <p:cNvPr id="508" name="Shape 508"/>
          <p:cNvSpPr/>
          <p:nvPr/>
        </p:nvSpPr>
        <p:spPr>
          <a:xfrm>
            <a:off x="897541" y="2599482"/>
            <a:ext cx="201931" cy="2019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4206977" y="2095433"/>
            <a:ext cx="980015" cy="481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7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52%</a:t>
            </a:r>
          </a:p>
        </p:txBody>
      </p:sp>
      <p:sp>
        <p:nvSpPr>
          <p:cNvPr id="510" name="Shape 510"/>
          <p:cNvSpPr/>
          <p:nvPr/>
        </p:nvSpPr>
        <p:spPr>
          <a:xfrm>
            <a:off x="4750759" y="3198918"/>
            <a:ext cx="201931" cy="2019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1" name="Shape 511"/>
          <p:cNvSpPr txBox="1"/>
          <p:nvPr/>
        </p:nvSpPr>
        <p:spPr>
          <a:xfrm>
            <a:off x="7005338" y="2095433"/>
            <a:ext cx="980015" cy="481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7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60%</a:t>
            </a:r>
          </a:p>
        </p:txBody>
      </p:sp>
      <p:sp>
        <p:nvSpPr>
          <p:cNvPr id="512" name="Shape 512"/>
          <p:cNvSpPr/>
          <p:nvPr/>
        </p:nvSpPr>
        <p:spPr>
          <a:xfrm>
            <a:off x="7970216" y="3023652"/>
            <a:ext cx="201931" cy="2019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3" name="Shape 513"/>
          <p:cNvSpPr txBox="1"/>
          <p:nvPr/>
        </p:nvSpPr>
        <p:spPr>
          <a:xfrm>
            <a:off x="9803701" y="2095433"/>
            <a:ext cx="980015" cy="48159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7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72%</a:t>
            </a:r>
          </a:p>
        </p:txBody>
      </p:sp>
      <p:sp>
        <p:nvSpPr>
          <p:cNvPr id="514" name="Shape 514"/>
          <p:cNvSpPr/>
          <p:nvPr/>
        </p:nvSpPr>
        <p:spPr>
          <a:xfrm>
            <a:off x="11108823" y="2433274"/>
            <a:ext cx="201931" cy="2019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5" name="Shape 515"/>
          <p:cNvSpPr/>
          <p:nvPr/>
        </p:nvSpPr>
        <p:spPr>
          <a:xfrm>
            <a:off x="910486" y="1388999"/>
            <a:ext cx="1961079" cy="1961079"/>
          </a:xfrm>
          <a:prstGeom prst="arc">
            <a:avLst>
              <a:gd name="adj1" fmla="val 9602020"/>
              <a:gd name="adj2" fmla="val 16194834"/>
            </a:avLst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6" name="Shape 516"/>
          <p:cNvSpPr/>
          <p:nvPr/>
        </p:nvSpPr>
        <p:spPr>
          <a:xfrm>
            <a:off x="3672916" y="1425675"/>
            <a:ext cx="1967945" cy="1967945"/>
          </a:xfrm>
          <a:prstGeom prst="arc">
            <a:avLst>
              <a:gd name="adj1" fmla="val 4760885"/>
              <a:gd name="adj2" fmla="val 17800137"/>
            </a:avLst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7" name="Shape 517"/>
          <p:cNvSpPr/>
          <p:nvPr/>
        </p:nvSpPr>
        <p:spPr>
          <a:xfrm>
            <a:off x="6499366" y="1366641"/>
            <a:ext cx="1997951" cy="1997951"/>
          </a:xfrm>
          <a:prstGeom prst="arc">
            <a:avLst>
              <a:gd name="adj1" fmla="val 3175176"/>
              <a:gd name="adj2" fmla="val 16194834"/>
            </a:avLst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8" name="Shape 518"/>
          <p:cNvSpPr/>
          <p:nvPr/>
        </p:nvSpPr>
        <p:spPr>
          <a:xfrm>
            <a:off x="9212182" y="1382133"/>
            <a:ext cx="1967945" cy="1967945"/>
          </a:xfrm>
          <a:prstGeom prst="arc">
            <a:avLst>
              <a:gd name="adj1" fmla="val 610616"/>
              <a:gd name="adj2" fmla="val 16920265"/>
            </a:avLst>
          </a:prstGeom>
          <a:noFill/>
          <a:ln w="762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图片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4" name="矩形 6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6" name="椭圆 65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sp>
        <p:nvSpPr>
          <p:cNvPr id="96" name="AutoShape 13"/>
          <p:cNvSpPr/>
          <p:nvPr/>
        </p:nvSpPr>
        <p:spPr bwMode="auto">
          <a:xfrm>
            <a:off x="1133217" y="1970284"/>
            <a:ext cx="2253507" cy="827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r" defTabSz="914400" eaLnBrk="1" fontAlgn="base" latinLnBrk="0" hangingPunct="0">
              <a:lnSpc>
                <a:spcPct val="12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s-E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8" name="AutoShape 15"/>
          <p:cNvSpPr/>
          <p:nvPr/>
        </p:nvSpPr>
        <p:spPr bwMode="auto">
          <a:xfrm>
            <a:off x="3541386" y="2177081"/>
            <a:ext cx="520701" cy="520102"/>
          </a:xfrm>
          <a:custGeom>
            <a:avLst/>
            <a:gdLst>
              <a:gd name="T0" fmla="*/ 260337 w 19679"/>
              <a:gd name="T1" fmla="*/ 285765 h 19679"/>
              <a:gd name="T2" fmla="*/ 260337 w 19679"/>
              <a:gd name="T3" fmla="*/ 285765 h 19679"/>
              <a:gd name="T4" fmla="*/ 260337 w 19679"/>
              <a:gd name="T5" fmla="*/ 285765 h 19679"/>
              <a:gd name="T6" fmla="*/ 260337 w 19679"/>
              <a:gd name="T7" fmla="*/ 28576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0" name="AutoShape 17"/>
          <p:cNvSpPr/>
          <p:nvPr/>
        </p:nvSpPr>
        <p:spPr bwMode="auto">
          <a:xfrm>
            <a:off x="3651212" y="2288079"/>
            <a:ext cx="300957" cy="304449"/>
          </a:xfrm>
          <a:custGeom>
            <a:avLst/>
            <a:gdLst>
              <a:gd name="T0" fmla="*/ 150471 w 19499"/>
              <a:gd name="T1" fmla="*/ 152400 h 21600"/>
              <a:gd name="T2" fmla="*/ 150471 w 19499"/>
              <a:gd name="T3" fmla="*/ 152400 h 21600"/>
              <a:gd name="T4" fmla="*/ 150471 w 19499"/>
              <a:gd name="T5" fmla="*/ 152400 h 21600"/>
              <a:gd name="T6" fmla="*/ 150471 w 19499"/>
              <a:gd name="T7" fmla="*/ 1524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499" h="21600">
                <a:moveTo>
                  <a:pt x="10579" y="4294"/>
                </a:moveTo>
                <a:cubicBezTo>
                  <a:pt x="11043" y="2905"/>
                  <a:pt x="11508" y="1136"/>
                  <a:pt x="11972" y="631"/>
                </a:cubicBezTo>
                <a:cubicBezTo>
                  <a:pt x="11275" y="0"/>
                  <a:pt x="11275" y="0"/>
                  <a:pt x="11275" y="0"/>
                </a:cubicBezTo>
                <a:cubicBezTo>
                  <a:pt x="10695" y="757"/>
                  <a:pt x="10114" y="2905"/>
                  <a:pt x="9766" y="4294"/>
                </a:cubicBezTo>
                <a:cubicBezTo>
                  <a:pt x="7559" y="3410"/>
                  <a:pt x="-1150" y="757"/>
                  <a:pt x="127" y="11115"/>
                </a:cubicBezTo>
                <a:cubicBezTo>
                  <a:pt x="824" y="16800"/>
                  <a:pt x="5004" y="21600"/>
                  <a:pt x="10230" y="21600"/>
                </a:cubicBezTo>
                <a:cubicBezTo>
                  <a:pt x="15340" y="21600"/>
                  <a:pt x="18824" y="16800"/>
                  <a:pt x="19404" y="10989"/>
                </a:cubicBezTo>
                <a:cubicBezTo>
                  <a:pt x="20449" y="1263"/>
                  <a:pt x="12553" y="3536"/>
                  <a:pt x="10579" y="4294"/>
                </a:cubicBezTo>
                <a:close/>
                <a:moveTo>
                  <a:pt x="3727" y="10484"/>
                </a:moveTo>
                <a:cubicBezTo>
                  <a:pt x="2217" y="9473"/>
                  <a:pt x="2217" y="9473"/>
                  <a:pt x="2217" y="9473"/>
                </a:cubicBezTo>
                <a:cubicBezTo>
                  <a:pt x="1753" y="7831"/>
                  <a:pt x="4424" y="6063"/>
                  <a:pt x="4424" y="6063"/>
                </a:cubicBezTo>
                <a:cubicBezTo>
                  <a:pt x="5817" y="7326"/>
                  <a:pt x="5817" y="7326"/>
                  <a:pt x="5817" y="7326"/>
                </a:cubicBezTo>
                <a:cubicBezTo>
                  <a:pt x="4075" y="7957"/>
                  <a:pt x="3727" y="10484"/>
                  <a:pt x="3727" y="104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1" name="AutoShape 18"/>
          <p:cNvSpPr/>
          <p:nvPr/>
        </p:nvSpPr>
        <p:spPr bwMode="auto">
          <a:xfrm>
            <a:off x="3692539" y="2234731"/>
            <a:ext cx="118894" cy="96702"/>
          </a:xfrm>
          <a:custGeom>
            <a:avLst/>
            <a:gdLst>
              <a:gd name="T0" fmla="*/ 59447 w 19728"/>
              <a:gd name="T1" fmla="*/ 60083 h 18295"/>
              <a:gd name="T2" fmla="*/ 59447 w 19728"/>
              <a:gd name="T3" fmla="*/ 60083 h 18295"/>
              <a:gd name="T4" fmla="*/ 59447 w 19728"/>
              <a:gd name="T5" fmla="*/ 60083 h 18295"/>
              <a:gd name="T6" fmla="*/ 59447 w 19728"/>
              <a:gd name="T7" fmla="*/ 60083 h 182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728" h="18295">
                <a:moveTo>
                  <a:pt x="5662" y="15343"/>
                </a:moveTo>
                <a:cubicBezTo>
                  <a:pt x="10100" y="18718"/>
                  <a:pt x="17202" y="19392"/>
                  <a:pt x="18977" y="16355"/>
                </a:cubicBezTo>
                <a:cubicBezTo>
                  <a:pt x="20753" y="13655"/>
                  <a:pt x="19569" y="7243"/>
                  <a:pt x="13355" y="2518"/>
                </a:cubicBezTo>
                <a:cubicBezTo>
                  <a:pt x="7142" y="-2207"/>
                  <a:pt x="40" y="1168"/>
                  <a:pt x="40" y="1168"/>
                </a:cubicBezTo>
                <a:cubicBezTo>
                  <a:pt x="40" y="1168"/>
                  <a:pt x="-847" y="10280"/>
                  <a:pt x="5662" y="1534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8" name="AutoShape 20"/>
          <p:cNvSpPr/>
          <p:nvPr/>
        </p:nvSpPr>
        <p:spPr bwMode="auto">
          <a:xfrm>
            <a:off x="1084553" y="3389684"/>
            <a:ext cx="2253507" cy="8286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algn="r" defTabSz="914400" eaLnBrk="1" fontAlgn="base" latinLnBrk="0" hangingPunct="0">
              <a:lnSpc>
                <a:spcPct val="12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s-E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0" name="AutoShape 22"/>
          <p:cNvSpPr/>
          <p:nvPr/>
        </p:nvSpPr>
        <p:spPr bwMode="auto">
          <a:xfrm>
            <a:off x="3501397" y="3604757"/>
            <a:ext cx="521002" cy="521100"/>
          </a:xfrm>
          <a:custGeom>
            <a:avLst/>
            <a:gdLst>
              <a:gd name="T0" fmla="*/ 260337 w 19679"/>
              <a:gd name="T1" fmla="*/ 285765 h 19679"/>
              <a:gd name="T2" fmla="*/ 260337 w 19679"/>
              <a:gd name="T3" fmla="*/ 285765 h 19679"/>
              <a:gd name="T4" fmla="*/ 260337 w 19679"/>
              <a:gd name="T5" fmla="*/ 285765 h 19679"/>
              <a:gd name="T6" fmla="*/ 260337 w 19679"/>
              <a:gd name="T7" fmla="*/ 28576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2" name="AutoShape 24"/>
          <p:cNvSpPr/>
          <p:nvPr/>
        </p:nvSpPr>
        <p:spPr bwMode="auto">
          <a:xfrm>
            <a:off x="3765075" y="3631764"/>
            <a:ext cx="47653" cy="243076"/>
          </a:xfrm>
          <a:custGeom>
            <a:avLst/>
            <a:gdLst>
              <a:gd name="T0" fmla="*/ 23813 w 21600"/>
              <a:gd name="T1" fmla="*/ 121445 h 21600"/>
              <a:gd name="T2" fmla="*/ 23813 w 21600"/>
              <a:gd name="T3" fmla="*/ 121445 h 21600"/>
              <a:gd name="T4" fmla="*/ 23813 w 21600"/>
              <a:gd name="T5" fmla="*/ 121445 h 21600"/>
              <a:gd name="T6" fmla="*/ 23813 w 21600"/>
              <a:gd name="T7" fmla="*/ 12144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0000" y="17629"/>
                </a:moveTo>
                <a:cubicBezTo>
                  <a:pt x="20000" y="17152"/>
                  <a:pt x="19200" y="16676"/>
                  <a:pt x="19200" y="16358"/>
                </a:cubicBezTo>
                <a:cubicBezTo>
                  <a:pt x="17600" y="13976"/>
                  <a:pt x="16000" y="11752"/>
                  <a:pt x="14400" y="9847"/>
                </a:cubicBezTo>
                <a:cubicBezTo>
                  <a:pt x="12000" y="7623"/>
                  <a:pt x="10400" y="5717"/>
                  <a:pt x="8800" y="4288"/>
                </a:cubicBezTo>
                <a:cubicBezTo>
                  <a:pt x="8800" y="4288"/>
                  <a:pt x="8800" y="4288"/>
                  <a:pt x="8800" y="4288"/>
                </a:cubicBezTo>
                <a:cubicBezTo>
                  <a:pt x="8800" y="4288"/>
                  <a:pt x="8800" y="4288"/>
                  <a:pt x="8800" y="4288"/>
                </a:cubicBezTo>
                <a:cubicBezTo>
                  <a:pt x="9600" y="3811"/>
                  <a:pt x="9600" y="3017"/>
                  <a:pt x="9600" y="2223"/>
                </a:cubicBezTo>
                <a:cubicBezTo>
                  <a:pt x="8800" y="1111"/>
                  <a:pt x="4800" y="158"/>
                  <a:pt x="3200" y="0"/>
                </a:cubicBezTo>
                <a:cubicBezTo>
                  <a:pt x="2400" y="158"/>
                  <a:pt x="0" y="1270"/>
                  <a:pt x="0" y="2541"/>
                </a:cubicBezTo>
                <a:cubicBezTo>
                  <a:pt x="800" y="3335"/>
                  <a:pt x="2400" y="3970"/>
                  <a:pt x="4000" y="4447"/>
                </a:cubicBezTo>
                <a:cubicBezTo>
                  <a:pt x="4000" y="4447"/>
                  <a:pt x="4000" y="4447"/>
                  <a:pt x="4000" y="4447"/>
                </a:cubicBezTo>
                <a:cubicBezTo>
                  <a:pt x="4000" y="4447"/>
                  <a:pt x="4000" y="4447"/>
                  <a:pt x="4000" y="4447"/>
                </a:cubicBezTo>
                <a:cubicBezTo>
                  <a:pt x="4000" y="5717"/>
                  <a:pt x="4000" y="7464"/>
                  <a:pt x="4800" y="9529"/>
                </a:cubicBezTo>
                <a:cubicBezTo>
                  <a:pt x="5600" y="11752"/>
                  <a:pt x="7200" y="14135"/>
                  <a:pt x="8800" y="16676"/>
                </a:cubicBezTo>
                <a:cubicBezTo>
                  <a:pt x="8800" y="16994"/>
                  <a:pt x="9600" y="17470"/>
                  <a:pt x="9600" y="17947"/>
                </a:cubicBezTo>
                <a:cubicBezTo>
                  <a:pt x="10400" y="19217"/>
                  <a:pt x="12000" y="20964"/>
                  <a:pt x="12000" y="21282"/>
                </a:cubicBezTo>
                <a:cubicBezTo>
                  <a:pt x="21600" y="21600"/>
                  <a:pt x="21600" y="21600"/>
                  <a:pt x="21600" y="21600"/>
                </a:cubicBezTo>
                <a:cubicBezTo>
                  <a:pt x="21600" y="21123"/>
                  <a:pt x="20800" y="18900"/>
                  <a:pt x="20000" y="17629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3" name="AutoShape 25"/>
          <p:cNvSpPr/>
          <p:nvPr/>
        </p:nvSpPr>
        <p:spPr bwMode="auto">
          <a:xfrm>
            <a:off x="3817493" y="3663538"/>
            <a:ext cx="19062" cy="209712"/>
          </a:xfrm>
          <a:custGeom>
            <a:avLst/>
            <a:gdLst>
              <a:gd name="T0" fmla="*/ 9526 w 21600"/>
              <a:gd name="T1" fmla="*/ 104776 h 21600"/>
              <a:gd name="T2" fmla="*/ 9526 w 21600"/>
              <a:gd name="T3" fmla="*/ 104776 h 21600"/>
              <a:gd name="T4" fmla="*/ 9526 w 21600"/>
              <a:gd name="T5" fmla="*/ 104776 h 21600"/>
              <a:gd name="T6" fmla="*/ 9526 w 21600"/>
              <a:gd name="T7" fmla="*/ 10477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9636" y="16615"/>
                </a:moveTo>
                <a:cubicBezTo>
                  <a:pt x="19636" y="16246"/>
                  <a:pt x="19636" y="15876"/>
                  <a:pt x="19636" y="15507"/>
                </a:cubicBezTo>
                <a:cubicBezTo>
                  <a:pt x="19636" y="13292"/>
                  <a:pt x="19636" y="11261"/>
                  <a:pt x="19636" y="9415"/>
                </a:cubicBezTo>
                <a:cubicBezTo>
                  <a:pt x="19636" y="7384"/>
                  <a:pt x="19636" y="5538"/>
                  <a:pt x="17672" y="4246"/>
                </a:cubicBezTo>
                <a:cubicBezTo>
                  <a:pt x="17672" y="4246"/>
                  <a:pt x="17672" y="4246"/>
                  <a:pt x="17672" y="4246"/>
                </a:cubicBezTo>
                <a:cubicBezTo>
                  <a:pt x="17672" y="4246"/>
                  <a:pt x="17672" y="4246"/>
                  <a:pt x="17672" y="4246"/>
                </a:cubicBezTo>
                <a:cubicBezTo>
                  <a:pt x="19636" y="3876"/>
                  <a:pt x="21600" y="3138"/>
                  <a:pt x="21600" y="2399"/>
                </a:cubicBezTo>
                <a:cubicBezTo>
                  <a:pt x="21600" y="1292"/>
                  <a:pt x="15709" y="369"/>
                  <a:pt x="13745" y="0"/>
                </a:cubicBezTo>
                <a:cubicBezTo>
                  <a:pt x="11781" y="369"/>
                  <a:pt x="5890" y="1292"/>
                  <a:pt x="5890" y="2399"/>
                </a:cubicBezTo>
                <a:cubicBezTo>
                  <a:pt x="5890" y="3138"/>
                  <a:pt x="5890" y="3876"/>
                  <a:pt x="7854" y="4246"/>
                </a:cubicBezTo>
                <a:cubicBezTo>
                  <a:pt x="7854" y="4246"/>
                  <a:pt x="7854" y="4246"/>
                  <a:pt x="7854" y="4246"/>
                </a:cubicBezTo>
                <a:cubicBezTo>
                  <a:pt x="7854" y="4246"/>
                  <a:pt x="7854" y="4246"/>
                  <a:pt x="7854" y="4246"/>
                </a:cubicBezTo>
                <a:cubicBezTo>
                  <a:pt x="5890" y="5538"/>
                  <a:pt x="5890" y="7015"/>
                  <a:pt x="3927" y="8861"/>
                </a:cubicBezTo>
                <a:cubicBezTo>
                  <a:pt x="1963" y="10892"/>
                  <a:pt x="1963" y="13107"/>
                  <a:pt x="0" y="15507"/>
                </a:cubicBezTo>
                <a:cubicBezTo>
                  <a:pt x="0" y="15876"/>
                  <a:pt x="0" y="16246"/>
                  <a:pt x="0" y="16799"/>
                </a:cubicBezTo>
                <a:cubicBezTo>
                  <a:pt x="0" y="17907"/>
                  <a:pt x="0" y="21230"/>
                  <a:pt x="0" y="21600"/>
                </a:cubicBezTo>
                <a:cubicBezTo>
                  <a:pt x="17672" y="21230"/>
                  <a:pt x="17672" y="21230"/>
                  <a:pt x="17672" y="21230"/>
                </a:cubicBezTo>
                <a:cubicBezTo>
                  <a:pt x="17672" y="20861"/>
                  <a:pt x="17672" y="17907"/>
                  <a:pt x="19636" y="16615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4" name="AutoShape 26"/>
          <p:cNvSpPr/>
          <p:nvPr/>
        </p:nvSpPr>
        <p:spPr bwMode="auto">
          <a:xfrm>
            <a:off x="3800021" y="3744565"/>
            <a:ext cx="17473" cy="87381"/>
          </a:xfrm>
          <a:custGeom>
            <a:avLst/>
            <a:gdLst>
              <a:gd name="T0" fmla="*/ 8732 w 21600"/>
              <a:gd name="T1" fmla="*/ 43657 h 21600"/>
              <a:gd name="T2" fmla="*/ 8732 w 21600"/>
              <a:gd name="T3" fmla="*/ 43657 h 21600"/>
              <a:gd name="T4" fmla="*/ 8732 w 21600"/>
              <a:gd name="T5" fmla="*/ 43657 h 21600"/>
              <a:gd name="T6" fmla="*/ 8732 w 21600"/>
              <a:gd name="T7" fmla="*/ 4365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6800" y="21599"/>
                </a:moveTo>
                <a:cubicBezTo>
                  <a:pt x="19199" y="21599"/>
                  <a:pt x="16800" y="21599"/>
                  <a:pt x="19199" y="21599"/>
                </a:cubicBezTo>
                <a:cubicBezTo>
                  <a:pt x="19199" y="21159"/>
                  <a:pt x="19199" y="6612"/>
                  <a:pt x="21600" y="881"/>
                </a:cubicBezTo>
                <a:cubicBezTo>
                  <a:pt x="14400" y="440"/>
                  <a:pt x="9599" y="440"/>
                  <a:pt x="0" y="0"/>
                </a:cubicBezTo>
                <a:cubicBezTo>
                  <a:pt x="4799" y="5289"/>
                  <a:pt x="14400" y="20277"/>
                  <a:pt x="16800" y="21599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" name="AutoShape 27"/>
          <p:cNvSpPr/>
          <p:nvPr/>
        </p:nvSpPr>
        <p:spPr bwMode="auto">
          <a:xfrm>
            <a:off x="3568315" y="3739952"/>
            <a:ext cx="365553" cy="298767"/>
          </a:xfrm>
          <a:custGeom>
            <a:avLst/>
            <a:gdLst>
              <a:gd name="T0" fmla="*/ 182671 w 19804"/>
              <a:gd name="T1" fmla="*/ 151008 h 20938"/>
              <a:gd name="T2" fmla="*/ 182671 w 19804"/>
              <a:gd name="T3" fmla="*/ 151008 h 20938"/>
              <a:gd name="T4" fmla="*/ 182671 w 19804"/>
              <a:gd name="T5" fmla="*/ 151008 h 20938"/>
              <a:gd name="T6" fmla="*/ 182671 w 19804"/>
              <a:gd name="T7" fmla="*/ 151008 h 209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804" h="20938">
                <a:moveTo>
                  <a:pt x="14640" y="1008"/>
                </a:moveTo>
                <a:cubicBezTo>
                  <a:pt x="14640" y="2640"/>
                  <a:pt x="14542" y="6659"/>
                  <a:pt x="14542" y="6784"/>
                </a:cubicBezTo>
                <a:cubicBezTo>
                  <a:pt x="15029" y="7036"/>
                  <a:pt x="15321" y="7412"/>
                  <a:pt x="15321" y="8040"/>
                </a:cubicBezTo>
                <a:cubicBezTo>
                  <a:pt x="15321" y="8919"/>
                  <a:pt x="14348" y="9547"/>
                  <a:pt x="13180" y="9547"/>
                </a:cubicBezTo>
                <a:cubicBezTo>
                  <a:pt x="11915" y="9547"/>
                  <a:pt x="11040" y="8919"/>
                  <a:pt x="11040" y="8040"/>
                </a:cubicBezTo>
                <a:cubicBezTo>
                  <a:pt x="11040" y="7538"/>
                  <a:pt x="11234" y="7036"/>
                  <a:pt x="11721" y="6784"/>
                </a:cubicBezTo>
                <a:cubicBezTo>
                  <a:pt x="11623" y="6408"/>
                  <a:pt x="11234" y="1761"/>
                  <a:pt x="11137" y="3"/>
                </a:cubicBezTo>
                <a:cubicBezTo>
                  <a:pt x="10845" y="3"/>
                  <a:pt x="10748" y="3"/>
                  <a:pt x="10553" y="3"/>
                </a:cubicBezTo>
                <a:cubicBezTo>
                  <a:pt x="5688" y="-122"/>
                  <a:pt x="434" y="3143"/>
                  <a:pt x="45" y="8668"/>
                </a:cubicBezTo>
                <a:cubicBezTo>
                  <a:pt x="-441" y="15073"/>
                  <a:pt x="3061" y="19719"/>
                  <a:pt x="7634" y="20724"/>
                </a:cubicBezTo>
                <a:cubicBezTo>
                  <a:pt x="11818" y="21477"/>
                  <a:pt x="14834" y="20222"/>
                  <a:pt x="11623" y="17208"/>
                </a:cubicBezTo>
                <a:cubicBezTo>
                  <a:pt x="10261" y="15952"/>
                  <a:pt x="10942" y="14571"/>
                  <a:pt x="12694" y="14319"/>
                </a:cubicBezTo>
                <a:cubicBezTo>
                  <a:pt x="14153" y="13943"/>
                  <a:pt x="16391" y="14319"/>
                  <a:pt x="17850" y="13189"/>
                </a:cubicBezTo>
                <a:cubicBezTo>
                  <a:pt x="21158" y="10552"/>
                  <a:pt x="20380" y="3394"/>
                  <a:pt x="14640" y="1008"/>
                </a:cubicBezTo>
                <a:close/>
                <a:moveTo>
                  <a:pt x="2672" y="6659"/>
                </a:moveTo>
                <a:cubicBezTo>
                  <a:pt x="3450" y="6659"/>
                  <a:pt x="4131" y="7161"/>
                  <a:pt x="4131" y="7789"/>
                </a:cubicBezTo>
                <a:cubicBezTo>
                  <a:pt x="4131" y="8417"/>
                  <a:pt x="3450" y="8919"/>
                  <a:pt x="2672" y="8919"/>
                </a:cubicBezTo>
                <a:cubicBezTo>
                  <a:pt x="1894" y="8919"/>
                  <a:pt x="1213" y="8417"/>
                  <a:pt x="1213" y="7789"/>
                </a:cubicBezTo>
                <a:cubicBezTo>
                  <a:pt x="1213" y="7161"/>
                  <a:pt x="1894" y="6659"/>
                  <a:pt x="2672" y="6659"/>
                </a:cubicBezTo>
                <a:close/>
                <a:moveTo>
                  <a:pt x="2380" y="13566"/>
                </a:moveTo>
                <a:cubicBezTo>
                  <a:pt x="1602" y="13566"/>
                  <a:pt x="1018" y="13064"/>
                  <a:pt x="1018" y="12436"/>
                </a:cubicBezTo>
                <a:cubicBezTo>
                  <a:pt x="1018" y="11808"/>
                  <a:pt x="1602" y="11305"/>
                  <a:pt x="2380" y="11305"/>
                </a:cubicBezTo>
                <a:cubicBezTo>
                  <a:pt x="3159" y="11305"/>
                  <a:pt x="3840" y="11808"/>
                  <a:pt x="3840" y="12436"/>
                </a:cubicBezTo>
                <a:cubicBezTo>
                  <a:pt x="3840" y="13064"/>
                  <a:pt x="3159" y="13566"/>
                  <a:pt x="2380" y="13566"/>
                </a:cubicBezTo>
                <a:close/>
                <a:moveTo>
                  <a:pt x="4618" y="17082"/>
                </a:moveTo>
                <a:cubicBezTo>
                  <a:pt x="3840" y="17082"/>
                  <a:pt x="3256" y="16580"/>
                  <a:pt x="3256" y="15952"/>
                </a:cubicBezTo>
                <a:cubicBezTo>
                  <a:pt x="3256" y="15324"/>
                  <a:pt x="3840" y="14822"/>
                  <a:pt x="4618" y="14822"/>
                </a:cubicBezTo>
                <a:cubicBezTo>
                  <a:pt x="5494" y="14822"/>
                  <a:pt x="6077" y="15324"/>
                  <a:pt x="6077" y="15952"/>
                </a:cubicBezTo>
                <a:cubicBezTo>
                  <a:pt x="6077" y="16580"/>
                  <a:pt x="5494" y="17082"/>
                  <a:pt x="4618" y="17082"/>
                </a:cubicBezTo>
                <a:close/>
                <a:moveTo>
                  <a:pt x="5007" y="5152"/>
                </a:moveTo>
                <a:cubicBezTo>
                  <a:pt x="4229" y="5152"/>
                  <a:pt x="3548" y="4650"/>
                  <a:pt x="3548" y="4022"/>
                </a:cubicBezTo>
                <a:cubicBezTo>
                  <a:pt x="3548" y="3394"/>
                  <a:pt x="4229" y="2891"/>
                  <a:pt x="5007" y="2891"/>
                </a:cubicBezTo>
                <a:cubicBezTo>
                  <a:pt x="5786" y="2891"/>
                  <a:pt x="6369" y="3394"/>
                  <a:pt x="6369" y="4022"/>
                </a:cubicBezTo>
                <a:cubicBezTo>
                  <a:pt x="6369" y="4650"/>
                  <a:pt x="5786" y="5152"/>
                  <a:pt x="5007" y="5152"/>
                </a:cubicBezTo>
                <a:close/>
                <a:moveTo>
                  <a:pt x="8899" y="19468"/>
                </a:moveTo>
                <a:cubicBezTo>
                  <a:pt x="8121" y="19468"/>
                  <a:pt x="7537" y="18966"/>
                  <a:pt x="7537" y="18338"/>
                </a:cubicBezTo>
                <a:cubicBezTo>
                  <a:pt x="7537" y="17710"/>
                  <a:pt x="8121" y="17208"/>
                  <a:pt x="8899" y="17208"/>
                </a:cubicBezTo>
                <a:cubicBezTo>
                  <a:pt x="9677" y="17208"/>
                  <a:pt x="10359" y="17710"/>
                  <a:pt x="10359" y="18338"/>
                </a:cubicBezTo>
                <a:cubicBezTo>
                  <a:pt x="10359" y="18966"/>
                  <a:pt x="9677" y="19468"/>
                  <a:pt x="8899" y="19468"/>
                </a:cubicBezTo>
                <a:close/>
                <a:moveTo>
                  <a:pt x="8899" y="3519"/>
                </a:moveTo>
                <a:cubicBezTo>
                  <a:pt x="8121" y="3519"/>
                  <a:pt x="7537" y="3017"/>
                  <a:pt x="7537" y="2389"/>
                </a:cubicBezTo>
                <a:cubicBezTo>
                  <a:pt x="7537" y="1761"/>
                  <a:pt x="8121" y="1259"/>
                  <a:pt x="8899" y="1259"/>
                </a:cubicBezTo>
                <a:cubicBezTo>
                  <a:pt x="9677" y="1259"/>
                  <a:pt x="10359" y="1761"/>
                  <a:pt x="10359" y="2389"/>
                </a:cubicBezTo>
                <a:cubicBezTo>
                  <a:pt x="10359" y="3017"/>
                  <a:pt x="9677" y="3519"/>
                  <a:pt x="8899" y="3519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AutoShape 29"/>
          <p:cNvSpPr/>
          <p:nvPr/>
        </p:nvSpPr>
        <p:spPr bwMode="auto">
          <a:xfrm>
            <a:off x="1082096" y="4709642"/>
            <a:ext cx="2253507" cy="827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0">
              <a:lnSpc>
                <a:spcPct val="12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s-ES" sz="16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" name="AutoShape 31"/>
          <p:cNvSpPr/>
          <p:nvPr/>
        </p:nvSpPr>
        <p:spPr bwMode="auto">
          <a:xfrm>
            <a:off x="3541386" y="4876711"/>
            <a:ext cx="520701" cy="520104"/>
          </a:xfrm>
          <a:custGeom>
            <a:avLst/>
            <a:gdLst>
              <a:gd name="T0" fmla="*/ 260337 w 19679"/>
              <a:gd name="T1" fmla="*/ 285765 h 19679"/>
              <a:gd name="T2" fmla="*/ 260337 w 19679"/>
              <a:gd name="T3" fmla="*/ 285765 h 19679"/>
              <a:gd name="T4" fmla="*/ 260337 w 19679"/>
              <a:gd name="T5" fmla="*/ 285765 h 19679"/>
              <a:gd name="T6" fmla="*/ 260337 w 19679"/>
              <a:gd name="T7" fmla="*/ 28576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AutoShape 33"/>
          <p:cNvSpPr/>
          <p:nvPr/>
        </p:nvSpPr>
        <p:spPr bwMode="auto">
          <a:xfrm>
            <a:off x="3590624" y="5006738"/>
            <a:ext cx="412724" cy="256881"/>
          </a:xfrm>
          <a:custGeom>
            <a:avLst/>
            <a:gdLst>
              <a:gd name="T0" fmla="*/ 206362 w 21032"/>
              <a:gd name="T1" fmla="*/ 128588 h 21600"/>
              <a:gd name="T2" fmla="*/ 206362 w 21032"/>
              <a:gd name="T3" fmla="*/ 128588 h 21600"/>
              <a:gd name="T4" fmla="*/ 206362 w 21032"/>
              <a:gd name="T5" fmla="*/ 128588 h 21600"/>
              <a:gd name="T6" fmla="*/ 206362 w 21032"/>
              <a:gd name="T7" fmla="*/ 12858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032" h="21600">
                <a:moveTo>
                  <a:pt x="20485" y="5400"/>
                </a:moveTo>
                <a:cubicBezTo>
                  <a:pt x="11826" y="20699"/>
                  <a:pt x="11826" y="20699"/>
                  <a:pt x="11826" y="20699"/>
                </a:cubicBezTo>
                <a:cubicBezTo>
                  <a:pt x="1254" y="15299"/>
                  <a:pt x="1254" y="15299"/>
                  <a:pt x="1254" y="15299"/>
                </a:cubicBezTo>
                <a:cubicBezTo>
                  <a:pt x="252" y="13499"/>
                  <a:pt x="434" y="11999"/>
                  <a:pt x="616" y="11099"/>
                </a:cubicBezTo>
                <a:cubicBezTo>
                  <a:pt x="11553" y="16049"/>
                  <a:pt x="11553" y="16049"/>
                  <a:pt x="11553" y="16049"/>
                </a:cubicBezTo>
                <a:cubicBezTo>
                  <a:pt x="20120" y="1800"/>
                  <a:pt x="20120" y="1800"/>
                  <a:pt x="20120" y="1800"/>
                </a:cubicBezTo>
                <a:cubicBezTo>
                  <a:pt x="10459" y="0"/>
                  <a:pt x="10459" y="0"/>
                  <a:pt x="10459" y="0"/>
                </a:cubicBezTo>
                <a:cubicBezTo>
                  <a:pt x="161" y="10949"/>
                  <a:pt x="161" y="10949"/>
                  <a:pt x="161" y="10949"/>
                </a:cubicBezTo>
                <a:cubicBezTo>
                  <a:pt x="161" y="10949"/>
                  <a:pt x="161" y="10949"/>
                  <a:pt x="161" y="10949"/>
                </a:cubicBezTo>
                <a:cubicBezTo>
                  <a:pt x="161" y="10949"/>
                  <a:pt x="161" y="10949"/>
                  <a:pt x="161" y="10949"/>
                </a:cubicBezTo>
                <a:cubicBezTo>
                  <a:pt x="161" y="10949"/>
                  <a:pt x="-568" y="13199"/>
                  <a:pt x="1072" y="16049"/>
                </a:cubicBezTo>
                <a:cubicBezTo>
                  <a:pt x="12009" y="21599"/>
                  <a:pt x="12009" y="21599"/>
                  <a:pt x="12009" y="21599"/>
                </a:cubicBezTo>
                <a:cubicBezTo>
                  <a:pt x="21032" y="5400"/>
                  <a:pt x="21032" y="5400"/>
                  <a:pt x="21032" y="5400"/>
                </a:cubicBezTo>
                <a:cubicBezTo>
                  <a:pt x="21032" y="5400"/>
                  <a:pt x="20758" y="5400"/>
                  <a:pt x="20485" y="54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" name="AutoShape 35"/>
          <p:cNvSpPr/>
          <p:nvPr/>
        </p:nvSpPr>
        <p:spPr bwMode="auto">
          <a:xfrm>
            <a:off x="8802133" y="1961992"/>
            <a:ext cx="2304742" cy="827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defTabSz="914400" eaLnBrk="1" fontAlgn="base" latinLnBrk="0" hangingPunct="0">
              <a:lnSpc>
                <a:spcPct val="12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s-E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" name="AutoShape 37"/>
          <p:cNvSpPr/>
          <p:nvPr/>
        </p:nvSpPr>
        <p:spPr bwMode="auto">
          <a:xfrm>
            <a:off x="8171127" y="2176993"/>
            <a:ext cx="520454" cy="520102"/>
          </a:xfrm>
          <a:custGeom>
            <a:avLst/>
            <a:gdLst>
              <a:gd name="T0" fmla="*/ 260337 w 19679"/>
              <a:gd name="T1" fmla="*/ 285765 h 19679"/>
              <a:gd name="T2" fmla="*/ 260337 w 19679"/>
              <a:gd name="T3" fmla="*/ 285765 h 19679"/>
              <a:gd name="T4" fmla="*/ 260337 w 19679"/>
              <a:gd name="T5" fmla="*/ 285765 h 19679"/>
              <a:gd name="T6" fmla="*/ 260337 w 19679"/>
              <a:gd name="T7" fmla="*/ 28576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AutoShape 39"/>
          <p:cNvSpPr/>
          <p:nvPr/>
        </p:nvSpPr>
        <p:spPr bwMode="auto">
          <a:xfrm>
            <a:off x="8269506" y="2305432"/>
            <a:ext cx="323697" cy="279080"/>
          </a:xfrm>
          <a:custGeom>
            <a:avLst/>
            <a:gdLst>
              <a:gd name="T0" fmla="*/ 161926 w 21600"/>
              <a:gd name="T1" fmla="*/ 139701 h 21600"/>
              <a:gd name="T2" fmla="*/ 161926 w 21600"/>
              <a:gd name="T3" fmla="*/ 139701 h 21600"/>
              <a:gd name="T4" fmla="*/ 161926 w 21600"/>
              <a:gd name="T5" fmla="*/ 139701 h 21600"/>
              <a:gd name="T6" fmla="*/ 161926 w 21600"/>
              <a:gd name="T7" fmla="*/ 139701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0525" y="0"/>
                </a:moveTo>
                <a:cubicBezTo>
                  <a:pt x="954" y="0"/>
                  <a:pt x="954" y="0"/>
                  <a:pt x="954" y="0"/>
                </a:cubicBezTo>
                <a:cubicBezTo>
                  <a:pt x="477" y="0"/>
                  <a:pt x="0" y="553"/>
                  <a:pt x="0" y="1107"/>
                </a:cubicBezTo>
                <a:cubicBezTo>
                  <a:pt x="0" y="16753"/>
                  <a:pt x="0" y="16753"/>
                  <a:pt x="0" y="16753"/>
                </a:cubicBezTo>
                <a:cubicBezTo>
                  <a:pt x="0" y="17307"/>
                  <a:pt x="477" y="17861"/>
                  <a:pt x="954" y="17861"/>
                </a:cubicBezTo>
                <a:cubicBezTo>
                  <a:pt x="7279" y="17861"/>
                  <a:pt x="7279" y="17861"/>
                  <a:pt x="7279" y="17861"/>
                </a:cubicBezTo>
                <a:cubicBezTo>
                  <a:pt x="7279" y="19799"/>
                  <a:pt x="7279" y="19799"/>
                  <a:pt x="7279" y="19799"/>
                </a:cubicBezTo>
                <a:cubicBezTo>
                  <a:pt x="5728" y="19799"/>
                  <a:pt x="5728" y="19799"/>
                  <a:pt x="5728" y="19799"/>
                </a:cubicBezTo>
                <a:cubicBezTo>
                  <a:pt x="5728" y="21599"/>
                  <a:pt x="5728" y="21599"/>
                  <a:pt x="5728" y="21599"/>
                </a:cubicBezTo>
                <a:cubicBezTo>
                  <a:pt x="15871" y="21599"/>
                  <a:pt x="15871" y="21599"/>
                  <a:pt x="15871" y="21599"/>
                </a:cubicBezTo>
                <a:cubicBezTo>
                  <a:pt x="15871" y="19799"/>
                  <a:pt x="15871" y="19799"/>
                  <a:pt x="15871" y="19799"/>
                </a:cubicBezTo>
                <a:cubicBezTo>
                  <a:pt x="14320" y="19799"/>
                  <a:pt x="14320" y="19799"/>
                  <a:pt x="14320" y="19799"/>
                </a:cubicBezTo>
                <a:cubicBezTo>
                  <a:pt x="14320" y="17861"/>
                  <a:pt x="14320" y="17861"/>
                  <a:pt x="14320" y="17861"/>
                </a:cubicBezTo>
                <a:cubicBezTo>
                  <a:pt x="20525" y="17861"/>
                  <a:pt x="20525" y="17861"/>
                  <a:pt x="20525" y="17861"/>
                </a:cubicBezTo>
                <a:cubicBezTo>
                  <a:pt x="21122" y="17861"/>
                  <a:pt x="21600" y="17307"/>
                  <a:pt x="21600" y="16753"/>
                </a:cubicBezTo>
                <a:cubicBezTo>
                  <a:pt x="21600" y="1107"/>
                  <a:pt x="21600" y="1107"/>
                  <a:pt x="21600" y="1107"/>
                </a:cubicBezTo>
                <a:cubicBezTo>
                  <a:pt x="21600" y="553"/>
                  <a:pt x="21122" y="0"/>
                  <a:pt x="20525" y="0"/>
                </a:cubicBezTo>
                <a:close/>
                <a:moveTo>
                  <a:pt x="20287" y="15646"/>
                </a:moveTo>
                <a:cubicBezTo>
                  <a:pt x="20287" y="16199"/>
                  <a:pt x="19929" y="16615"/>
                  <a:pt x="19451" y="16615"/>
                </a:cubicBezTo>
                <a:cubicBezTo>
                  <a:pt x="2148" y="16615"/>
                  <a:pt x="2148" y="16615"/>
                  <a:pt x="2148" y="16615"/>
                </a:cubicBezTo>
                <a:cubicBezTo>
                  <a:pt x="1551" y="16615"/>
                  <a:pt x="1193" y="16199"/>
                  <a:pt x="1193" y="15646"/>
                </a:cubicBezTo>
                <a:cubicBezTo>
                  <a:pt x="1193" y="2353"/>
                  <a:pt x="1193" y="2353"/>
                  <a:pt x="1193" y="2353"/>
                </a:cubicBezTo>
                <a:cubicBezTo>
                  <a:pt x="1193" y="1800"/>
                  <a:pt x="1551" y="1384"/>
                  <a:pt x="2148" y="1384"/>
                </a:cubicBezTo>
                <a:cubicBezTo>
                  <a:pt x="19451" y="1384"/>
                  <a:pt x="19451" y="1384"/>
                  <a:pt x="19451" y="1384"/>
                </a:cubicBezTo>
                <a:cubicBezTo>
                  <a:pt x="19929" y="1384"/>
                  <a:pt x="20287" y="1800"/>
                  <a:pt x="20287" y="2353"/>
                </a:cubicBezTo>
                <a:lnTo>
                  <a:pt x="20287" y="15646"/>
                </a:lnTo>
                <a:close/>
              </a:path>
            </a:pathLst>
          </a:custGeom>
          <a:solidFill>
            <a:srgbClr val="E4E4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0" name="AutoShape 41"/>
          <p:cNvSpPr/>
          <p:nvPr/>
        </p:nvSpPr>
        <p:spPr bwMode="auto">
          <a:xfrm>
            <a:off x="8846572" y="3371673"/>
            <a:ext cx="2304742" cy="8286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defTabSz="914400" eaLnBrk="1" fontAlgn="base" latinLnBrk="0" hangingPunct="0">
              <a:lnSpc>
                <a:spcPct val="12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s-E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AutoShape 43"/>
          <p:cNvSpPr/>
          <p:nvPr/>
        </p:nvSpPr>
        <p:spPr bwMode="auto">
          <a:xfrm>
            <a:off x="8148903" y="3580277"/>
            <a:ext cx="520701" cy="521100"/>
          </a:xfrm>
          <a:custGeom>
            <a:avLst/>
            <a:gdLst>
              <a:gd name="T0" fmla="*/ 260337 w 19679"/>
              <a:gd name="T1" fmla="*/ 285765 h 19679"/>
              <a:gd name="T2" fmla="*/ 260337 w 19679"/>
              <a:gd name="T3" fmla="*/ 285765 h 19679"/>
              <a:gd name="T4" fmla="*/ 260337 w 19679"/>
              <a:gd name="T5" fmla="*/ 285765 h 19679"/>
              <a:gd name="T6" fmla="*/ 260337 w 19679"/>
              <a:gd name="T7" fmla="*/ 28576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4" name="AutoShape 45"/>
          <p:cNvSpPr/>
          <p:nvPr/>
        </p:nvSpPr>
        <p:spPr bwMode="auto">
          <a:xfrm>
            <a:off x="8393139" y="3730935"/>
            <a:ext cx="78997" cy="174982"/>
          </a:xfrm>
          <a:custGeom>
            <a:avLst/>
            <a:gdLst>
              <a:gd name="T0" fmla="*/ 39497 w 21075"/>
              <a:gd name="T1" fmla="*/ 88737 h 21241"/>
              <a:gd name="T2" fmla="*/ 39497 w 21075"/>
              <a:gd name="T3" fmla="*/ 88737 h 21241"/>
              <a:gd name="T4" fmla="*/ 39497 w 21075"/>
              <a:gd name="T5" fmla="*/ 88737 h 21241"/>
              <a:gd name="T6" fmla="*/ 39497 w 21075"/>
              <a:gd name="T7" fmla="*/ 88737 h 2124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075" h="21241">
                <a:moveTo>
                  <a:pt x="2519" y="11403"/>
                </a:moveTo>
                <a:cubicBezTo>
                  <a:pt x="7319" y="712"/>
                  <a:pt x="7319" y="712"/>
                  <a:pt x="7319" y="712"/>
                </a:cubicBezTo>
                <a:cubicBezTo>
                  <a:pt x="7319" y="276"/>
                  <a:pt x="8759" y="-160"/>
                  <a:pt x="9719" y="58"/>
                </a:cubicBezTo>
                <a:cubicBezTo>
                  <a:pt x="10679" y="58"/>
                  <a:pt x="11639" y="494"/>
                  <a:pt x="11159" y="1149"/>
                </a:cubicBezTo>
                <a:cubicBezTo>
                  <a:pt x="6359" y="12058"/>
                  <a:pt x="6359" y="12058"/>
                  <a:pt x="6359" y="12058"/>
                </a:cubicBezTo>
                <a:cubicBezTo>
                  <a:pt x="6839" y="12276"/>
                  <a:pt x="7319" y="12712"/>
                  <a:pt x="7319" y="13149"/>
                </a:cubicBezTo>
                <a:cubicBezTo>
                  <a:pt x="20759" y="19694"/>
                  <a:pt x="20759" y="19694"/>
                  <a:pt x="20759" y="19694"/>
                </a:cubicBezTo>
                <a:cubicBezTo>
                  <a:pt x="21240" y="19912"/>
                  <a:pt x="21240" y="20349"/>
                  <a:pt x="20279" y="20785"/>
                </a:cubicBezTo>
                <a:cubicBezTo>
                  <a:pt x="19319" y="21221"/>
                  <a:pt x="17879" y="21440"/>
                  <a:pt x="17399" y="21003"/>
                </a:cubicBezTo>
                <a:cubicBezTo>
                  <a:pt x="3959" y="14676"/>
                  <a:pt x="3959" y="14676"/>
                  <a:pt x="3959" y="14676"/>
                </a:cubicBezTo>
                <a:cubicBezTo>
                  <a:pt x="3479" y="14676"/>
                  <a:pt x="2999" y="14676"/>
                  <a:pt x="2999" y="14676"/>
                </a:cubicBezTo>
                <a:cubicBezTo>
                  <a:pt x="599" y="14458"/>
                  <a:pt x="-360" y="13585"/>
                  <a:pt x="119" y="12712"/>
                </a:cubicBezTo>
                <a:cubicBezTo>
                  <a:pt x="119" y="12058"/>
                  <a:pt x="1079" y="11621"/>
                  <a:pt x="2519" y="114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5" name="AutoShape 46"/>
          <p:cNvSpPr/>
          <p:nvPr/>
        </p:nvSpPr>
        <p:spPr bwMode="auto">
          <a:xfrm>
            <a:off x="8262798" y="3658718"/>
            <a:ext cx="114705" cy="97907"/>
          </a:xfrm>
          <a:custGeom>
            <a:avLst/>
            <a:gdLst>
              <a:gd name="T0" fmla="*/ 57350 w 20269"/>
              <a:gd name="T1" fmla="*/ 55855 h 20169"/>
              <a:gd name="T2" fmla="*/ 57350 w 20269"/>
              <a:gd name="T3" fmla="*/ 55855 h 20169"/>
              <a:gd name="T4" fmla="*/ 57350 w 20269"/>
              <a:gd name="T5" fmla="*/ 55855 h 20169"/>
              <a:gd name="T6" fmla="*/ 57350 w 20269"/>
              <a:gd name="T7" fmla="*/ 55855 h 201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269" h="20169">
                <a:moveTo>
                  <a:pt x="6182" y="1497"/>
                </a:moveTo>
                <a:cubicBezTo>
                  <a:pt x="5555" y="765"/>
                  <a:pt x="5555" y="765"/>
                  <a:pt x="5555" y="765"/>
                </a:cubicBezTo>
                <a:cubicBezTo>
                  <a:pt x="5242" y="33"/>
                  <a:pt x="4303" y="-333"/>
                  <a:pt x="3677" y="399"/>
                </a:cubicBezTo>
                <a:cubicBezTo>
                  <a:pt x="3051" y="765"/>
                  <a:pt x="3051" y="1863"/>
                  <a:pt x="3364" y="2596"/>
                </a:cubicBezTo>
                <a:cubicBezTo>
                  <a:pt x="3677" y="3328"/>
                  <a:pt x="3677" y="3328"/>
                  <a:pt x="3677" y="3328"/>
                </a:cubicBezTo>
                <a:cubicBezTo>
                  <a:pt x="-392" y="7355"/>
                  <a:pt x="-1331" y="14677"/>
                  <a:pt x="2112" y="20168"/>
                </a:cubicBezTo>
                <a:cubicBezTo>
                  <a:pt x="20269" y="5524"/>
                  <a:pt x="20269" y="5524"/>
                  <a:pt x="20269" y="5524"/>
                </a:cubicBezTo>
                <a:cubicBezTo>
                  <a:pt x="17138" y="33"/>
                  <a:pt x="10877" y="-1431"/>
                  <a:pt x="6182" y="1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6" name="AutoShape 47"/>
          <p:cNvSpPr/>
          <p:nvPr/>
        </p:nvSpPr>
        <p:spPr bwMode="auto">
          <a:xfrm>
            <a:off x="8441003" y="3650880"/>
            <a:ext cx="113469" cy="99391"/>
          </a:xfrm>
          <a:custGeom>
            <a:avLst/>
            <a:gdLst>
              <a:gd name="T0" fmla="*/ 56735 w 20314"/>
              <a:gd name="T1" fmla="*/ 56701 h 20169"/>
              <a:gd name="T2" fmla="*/ 56735 w 20314"/>
              <a:gd name="T3" fmla="*/ 56701 h 20169"/>
              <a:gd name="T4" fmla="*/ 56735 w 20314"/>
              <a:gd name="T5" fmla="*/ 56701 h 20169"/>
              <a:gd name="T6" fmla="*/ 56735 w 20314"/>
              <a:gd name="T7" fmla="*/ 56701 h 201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314" h="20169">
                <a:moveTo>
                  <a:pt x="14294" y="1497"/>
                </a:moveTo>
                <a:cubicBezTo>
                  <a:pt x="14611" y="765"/>
                  <a:pt x="14611" y="765"/>
                  <a:pt x="14611" y="765"/>
                </a:cubicBezTo>
                <a:cubicBezTo>
                  <a:pt x="14929" y="33"/>
                  <a:pt x="15882" y="-333"/>
                  <a:pt x="16517" y="399"/>
                </a:cubicBezTo>
                <a:cubicBezTo>
                  <a:pt x="17152" y="765"/>
                  <a:pt x="17470" y="1863"/>
                  <a:pt x="16835" y="2596"/>
                </a:cubicBezTo>
                <a:cubicBezTo>
                  <a:pt x="16517" y="3328"/>
                  <a:pt x="16517" y="3328"/>
                  <a:pt x="16517" y="3328"/>
                </a:cubicBezTo>
                <a:cubicBezTo>
                  <a:pt x="20647" y="7355"/>
                  <a:pt x="21600" y="14677"/>
                  <a:pt x="18423" y="20169"/>
                </a:cubicBezTo>
                <a:cubicBezTo>
                  <a:pt x="0" y="5524"/>
                  <a:pt x="0" y="5524"/>
                  <a:pt x="0" y="5524"/>
                </a:cubicBezTo>
                <a:cubicBezTo>
                  <a:pt x="3176" y="33"/>
                  <a:pt x="9211" y="-1431"/>
                  <a:pt x="14294" y="1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" name="AutoShape 48"/>
          <p:cNvSpPr/>
          <p:nvPr/>
        </p:nvSpPr>
        <p:spPr bwMode="auto">
          <a:xfrm>
            <a:off x="8283839" y="3699429"/>
            <a:ext cx="261939" cy="284382"/>
          </a:xfrm>
          <a:custGeom>
            <a:avLst/>
            <a:gdLst>
              <a:gd name="T0" fmla="*/ 130970 w 21600"/>
              <a:gd name="T1" fmla="*/ 142082 h 21600"/>
              <a:gd name="T2" fmla="*/ 130970 w 21600"/>
              <a:gd name="T3" fmla="*/ 142082 h 21600"/>
              <a:gd name="T4" fmla="*/ 130970 w 21600"/>
              <a:gd name="T5" fmla="*/ 142082 h 21600"/>
              <a:gd name="T6" fmla="*/ 130970 w 21600"/>
              <a:gd name="T7" fmla="*/ 142082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7632" y="18883"/>
                </a:moveTo>
                <a:cubicBezTo>
                  <a:pt x="15722" y="18883"/>
                  <a:pt x="15722" y="18883"/>
                  <a:pt x="15722" y="18883"/>
                </a:cubicBezTo>
                <a:cubicBezTo>
                  <a:pt x="19248" y="17252"/>
                  <a:pt x="21600" y="13856"/>
                  <a:pt x="21600" y="10052"/>
                </a:cubicBezTo>
                <a:cubicBezTo>
                  <a:pt x="21600" y="4483"/>
                  <a:pt x="16751" y="0"/>
                  <a:pt x="10873" y="0"/>
                </a:cubicBezTo>
                <a:cubicBezTo>
                  <a:pt x="4848" y="0"/>
                  <a:pt x="0" y="4483"/>
                  <a:pt x="0" y="10052"/>
                </a:cubicBezTo>
                <a:cubicBezTo>
                  <a:pt x="0" y="13856"/>
                  <a:pt x="2351" y="17252"/>
                  <a:pt x="5877" y="18883"/>
                </a:cubicBezTo>
                <a:cubicBezTo>
                  <a:pt x="3967" y="18883"/>
                  <a:pt x="3967" y="18883"/>
                  <a:pt x="3967" y="18883"/>
                </a:cubicBezTo>
                <a:cubicBezTo>
                  <a:pt x="3232" y="18883"/>
                  <a:pt x="2497" y="19562"/>
                  <a:pt x="2497" y="20241"/>
                </a:cubicBezTo>
                <a:cubicBezTo>
                  <a:pt x="2497" y="20513"/>
                  <a:pt x="2644" y="20784"/>
                  <a:pt x="2791" y="21056"/>
                </a:cubicBezTo>
                <a:cubicBezTo>
                  <a:pt x="3085" y="21328"/>
                  <a:pt x="3526" y="21599"/>
                  <a:pt x="3967" y="21599"/>
                </a:cubicBezTo>
                <a:cubicBezTo>
                  <a:pt x="17632" y="21599"/>
                  <a:pt x="17632" y="21599"/>
                  <a:pt x="17632" y="21599"/>
                </a:cubicBezTo>
                <a:cubicBezTo>
                  <a:pt x="18367" y="21599"/>
                  <a:pt x="19102" y="20920"/>
                  <a:pt x="19102" y="20241"/>
                </a:cubicBezTo>
                <a:cubicBezTo>
                  <a:pt x="19102" y="19562"/>
                  <a:pt x="18367" y="18883"/>
                  <a:pt x="17632" y="18883"/>
                </a:cubicBezTo>
                <a:close/>
                <a:moveTo>
                  <a:pt x="1469" y="10052"/>
                </a:moveTo>
                <a:cubicBezTo>
                  <a:pt x="1469" y="5162"/>
                  <a:pt x="5583" y="1358"/>
                  <a:pt x="10873" y="1358"/>
                </a:cubicBezTo>
                <a:cubicBezTo>
                  <a:pt x="16016" y="1358"/>
                  <a:pt x="20130" y="5162"/>
                  <a:pt x="20130" y="10052"/>
                </a:cubicBezTo>
                <a:cubicBezTo>
                  <a:pt x="20130" y="14807"/>
                  <a:pt x="16016" y="18747"/>
                  <a:pt x="10873" y="18747"/>
                </a:cubicBezTo>
                <a:cubicBezTo>
                  <a:pt x="5583" y="18747"/>
                  <a:pt x="1469" y="14807"/>
                  <a:pt x="1469" y="100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" name="AutoShape 50"/>
          <p:cNvSpPr/>
          <p:nvPr/>
        </p:nvSpPr>
        <p:spPr bwMode="auto">
          <a:xfrm>
            <a:off x="8802133" y="4666100"/>
            <a:ext cx="2304743" cy="8270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marL="0" marR="0" lvl="0" indent="0" defTabSz="914400" eaLnBrk="1" fontAlgn="base" latinLnBrk="0" hangingPunct="0">
              <a:lnSpc>
                <a:spcPct val="12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s-E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AutoShape 52"/>
          <p:cNvSpPr/>
          <p:nvPr/>
        </p:nvSpPr>
        <p:spPr bwMode="auto">
          <a:xfrm>
            <a:off x="8115566" y="4876624"/>
            <a:ext cx="520763" cy="520102"/>
          </a:xfrm>
          <a:custGeom>
            <a:avLst/>
            <a:gdLst>
              <a:gd name="T0" fmla="*/ 260337 w 19679"/>
              <a:gd name="T1" fmla="*/ 285765 h 19679"/>
              <a:gd name="T2" fmla="*/ 260337 w 19679"/>
              <a:gd name="T3" fmla="*/ 285765 h 19679"/>
              <a:gd name="T4" fmla="*/ 260337 w 19679"/>
              <a:gd name="T5" fmla="*/ 285765 h 19679"/>
              <a:gd name="T6" fmla="*/ 260337 w 19679"/>
              <a:gd name="T7" fmla="*/ 285765 h 1967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7" name="AutoShape 54"/>
          <p:cNvSpPr/>
          <p:nvPr/>
        </p:nvSpPr>
        <p:spPr bwMode="auto">
          <a:xfrm>
            <a:off x="8221941" y="5177902"/>
            <a:ext cx="4765" cy="9514"/>
          </a:xfrm>
          <a:custGeom>
            <a:avLst/>
            <a:gdLst>
              <a:gd name="T0" fmla="*/ 2382 w 21600"/>
              <a:gd name="T1" fmla="*/ 4763 h 21600"/>
              <a:gd name="T2" fmla="*/ 2382 w 21600"/>
              <a:gd name="T3" fmla="*/ 4763 h 21600"/>
              <a:gd name="T4" fmla="*/ 2382 w 21600"/>
              <a:gd name="T5" fmla="*/ 4763 h 21600"/>
              <a:gd name="T6" fmla="*/ 2382 w 21600"/>
              <a:gd name="T7" fmla="*/ 476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21600"/>
                </a:moveTo>
                <a:cubicBezTo>
                  <a:pt x="0" y="0"/>
                  <a:pt x="0" y="0"/>
                  <a:pt x="0" y="0"/>
                </a:cubicBezTo>
                <a:cubicBezTo>
                  <a:pt x="7200" y="8640"/>
                  <a:pt x="14400" y="12960"/>
                  <a:pt x="21599" y="216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8" name="AutoShape 55"/>
          <p:cNvSpPr/>
          <p:nvPr/>
        </p:nvSpPr>
        <p:spPr bwMode="auto">
          <a:xfrm>
            <a:off x="8213695" y="4990771"/>
            <a:ext cx="324157" cy="264831"/>
          </a:xfrm>
          <a:custGeom>
            <a:avLst/>
            <a:gdLst>
              <a:gd name="T0" fmla="*/ 162059 w 20512"/>
              <a:gd name="T1" fmla="*/ 140481 h 20974"/>
              <a:gd name="T2" fmla="*/ 162059 w 20512"/>
              <a:gd name="T3" fmla="*/ 140481 h 20974"/>
              <a:gd name="T4" fmla="*/ 162059 w 20512"/>
              <a:gd name="T5" fmla="*/ 140481 h 20974"/>
              <a:gd name="T6" fmla="*/ 162059 w 20512"/>
              <a:gd name="T7" fmla="*/ 140481 h 2097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512" h="20974">
                <a:moveTo>
                  <a:pt x="19947" y="8184"/>
                </a:moveTo>
                <a:cubicBezTo>
                  <a:pt x="20060" y="7616"/>
                  <a:pt x="20174" y="6337"/>
                  <a:pt x="19269" y="4773"/>
                </a:cubicBezTo>
                <a:cubicBezTo>
                  <a:pt x="18364" y="3210"/>
                  <a:pt x="17686" y="3352"/>
                  <a:pt x="17686" y="3352"/>
                </a:cubicBezTo>
                <a:cubicBezTo>
                  <a:pt x="17346" y="1647"/>
                  <a:pt x="15876" y="1647"/>
                  <a:pt x="15876" y="1647"/>
                </a:cubicBezTo>
                <a:cubicBezTo>
                  <a:pt x="15424" y="368"/>
                  <a:pt x="14293" y="652"/>
                  <a:pt x="14293" y="652"/>
                </a:cubicBezTo>
                <a:cubicBezTo>
                  <a:pt x="12710" y="-626"/>
                  <a:pt x="11126" y="368"/>
                  <a:pt x="11126" y="368"/>
                </a:cubicBezTo>
                <a:cubicBezTo>
                  <a:pt x="10109" y="-200"/>
                  <a:pt x="8638" y="937"/>
                  <a:pt x="8638" y="937"/>
                </a:cubicBezTo>
                <a:cubicBezTo>
                  <a:pt x="7394" y="226"/>
                  <a:pt x="6037" y="2358"/>
                  <a:pt x="6037" y="2358"/>
                </a:cubicBezTo>
                <a:cubicBezTo>
                  <a:pt x="4793" y="2074"/>
                  <a:pt x="4002" y="3779"/>
                  <a:pt x="4002" y="3779"/>
                </a:cubicBezTo>
                <a:cubicBezTo>
                  <a:pt x="2984" y="3921"/>
                  <a:pt x="2532" y="5626"/>
                  <a:pt x="2532" y="5626"/>
                </a:cubicBezTo>
                <a:cubicBezTo>
                  <a:pt x="1061" y="6195"/>
                  <a:pt x="1175" y="7900"/>
                  <a:pt x="1175" y="7900"/>
                </a:cubicBezTo>
                <a:cubicBezTo>
                  <a:pt x="270" y="8468"/>
                  <a:pt x="383" y="10316"/>
                  <a:pt x="383" y="10316"/>
                </a:cubicBezTo>
                <a:cubicBezTo>
                  <a:pt x="-182" y="10884"/>
                  <a:pt x="44" y="13158"/>
                  <a:pt x="44" y="13158"/>
                </a:cubicBezTo>
                <a:cubicBezTo>
                  <a:pt x="-69" y="13726"/>
                  <a:pt x="157" y="14295"/>
                  <a:pt x="496" y="14863"/>
                </a:cubicBezTo>
                <a:cubicBezTo>
                  <a:pt x="609" y="14863"/>
                  <a:pt x="1401" y="12163"/>
                  <a:pt x="2645" y="10884"/>
                </a:cubicBezTo>
                <a:cubicBezTo>
                  <a:pt x="3776" y="9605"/>
                  <a:pt x="5359" y="9605"/>
                  <a:pt x="5698" y="9605"/>
                </a:cubicBezTo>
                <a:cubicBezTo>
                  <a:pt x="5811" y="8468"/>
                  <a:pt x="5811" y="8468"/>
                  <a:pt x="5811" y="8468"/>
                </a:cubicBezTo>
                <a:cubicBezTo>
                  <a:pt x="6377" y="8468"/>
                  <a:pt x="6377" y="8468"/>
                  <a:pt x="6377" y="8468"/>
                </a:cubicBezTo>
                <a:cubicBezTo>
                  <a:pt x="6377" y="9605"/>
                  <a:pt x="6377" y="9605"/>
                  <a:pt x="6377" y="9605"/>
                </a:cubicBezTo>
                <a:cubicBezTo>
                  <a:pt x="7055" y="9889"/>
                  <a:pt x="8525" y="10316"/>
                  <a:pt x="9204" y="9889"/>
                </a:cubicBezTo>
                <a:cubicBezTo>
                  <a:pt x="9543" y="9605"/>
                  <a:pt x="9769" y="9321"/>
                  <a:pt x="9996" y="9037"/>
                </a:cubicBezTo>
                <a:cubicBezTo>
                  <a:pt x="10222" y="8895"/>
                  <a:pt x="10335" y="8610"/>
                  <a:pt x="10561" y="8468"/>
                </a:cubicBezTo>
                <a:cubicBezTo>
                  <a:pt x="9996" y="7474"/>
                  <a:pt x="9996" y="7474"/>
                  <a:pt x="9996" y="7474"/>
                </a:cubicBezTo>
                <a:cubicBezTo>
                  <a:pt x="10448" y="7047"/>
                  <a:pt x="10448" y="7047"/>
                  <a:pt x="10448" y="7047"/>
                </a:cubicBezTo>
                <a:cubicBezTo>
                  <a:pt x="11126" y="8042"/>
                  <a:pt x="11126" y="8042"/>
                  <a:pt x="11126" y="8042"/>
                </a:cubicBezTo>
                <a:cubicBezTo>
                  <a:pt x="11126" y="8042"/>
                  <a:pt x="11239" y="8042"/>
                  <a:pt x="11239" y="7900"/>
                </a:cubicBezTo>
                <a:cubicBezTo>
                  <a:pt x="12710" y="7331"/>
                  <a:pt x="13388" y="7900"/>
                  <a:pt x="14067" y="8468"/>
                </a:cubicBezTo>
                <a:cubicBezTo>
                  <a:pt x="14293" y="8610"/>
                  <a:pt x="14519" y="8752"/>
                  <a:pt x="14745" y="8895"/>
                </a:cubicBezTo>
                <a:cubicBezTo>
                  <a:pt x="15311" y="9179"/>
                  <a:pt x="15424" y="9179"/>
                  <a:pt x="16328" y="8468"/>
                </a:cubicBezTo>
                <a:cubicBezTo>
                  <a:pt x="16555" y="8326"/>
                  <a:pt x="16894" y="8042"/>
                  <a:pt x="17233" y="7758"/>
                </a:cubicBezTo>
                <a:cubicBezTo>
                  <a:pt x="17572" y="8468"/>
                  <a:pt x="17572" y="8468"/>
                  <a:pt x="17572" y="8468"/>
                </a:cubicBezTo>
                <a:cubicBezTo>
                  <a:pt x="17233" y="8610"/>
                  <a:pt x="16894" y="8895"/>
                  <a:pt x="16668" y="9037"/>
                </a:cubicBezTo>
                <a:cubicBezTo>
                  <a:pt x="15763" y="9747"/>
                  <a:pt x="15424" y="10031"/>
                  <a:pt x="14519" y="9605"/>
                </a:cubicBezTo>
                <a:cubicBezTo>
                  <a:pt x="14180" y="9463"/>
                  <a:pt x="13954" y="9179"/>
                  <a:pt x="13727" y="9037"/>
                </a:cubicBezTo>
                <a:cubicBezTo>
                  <a:pt x="13049" y="8610"/>
                  <a:pt x="12597" y="8184"/>
                  <a:pt x="11466" y="8610"/>
                </a:cubicBezTo>
                <a:cubicBezTo>
                  <a:pt x="11126" y="8895"/>
                  <a:pt x="10787" y="9179"/>
                  <a:pt x="10561" y="9463"/>
                </a:cubicBezTo>
                <a:cubicBezTo>
                  <a:pt x="10222" y="9747"/>
                  <a:pt x="9996" y="10173"/>
                  <a:pt x="9543" y="10458"/>
                </a:cubicBezTo>
                <a:cubicBezTo>
                  <a:pt x="8525" y="11310"/>
                  <a:pt x="6490" y="10458"/>
                  <a:pt x="6037" y="10316"/>
                </a:cubicBezTo>
                <a:cubicBezTo>
                  <a:pt x="5924" y="10173"/>
                  <a:pt x="4454" y="10458"/>
                  <a:pt x="3210" y="11310"/>
                </a:cubicBezTo>
                <a:cubicBezTo>
                  <a:pt x="1853" y="12163"/>
                  <a:pt x="1175" y="15147"/>
                  <a:pt x="835" y="15574"/>
                </a:cubicBezTo>
                <a:cubicBezTo>
                  <a:pt x="1061" y="16000"/>
                  <a:pt x="1288" y="16284"/>
                  <a:pt x="1288" y="16284"/>
                </a:cubicBezTo>
                <a:cubicBezTo>
                  <a:pt x="1740" y="17563"/>
                  <a:pt x="3323" y="16710"/>
                  <a:pt x="3323" y="16710"/>
                </a:cubicBezTo>
                <a:cubicBezTo>
                  <a:pt x="4567" y="16995"/>
                  <a:pt x="5359" y="16568"/>
                  <a:pt x="5924" y="16284"/>
                </a:cubicBezTo>
                <a:cubicBezTo>
                  <a:pt x="5924" y="16284"/>
                  <a:pt x="6150" y="16568"/>
                  <a:pt x="6716" y="17137"/>
                </a:cubicBezTo>
                <a:cubicBezTo>
                  <a:pt x="7394" y="17705"/>
                  <a:pt x="8978" y="17137"/>
                  <a:pt x="8978" y="17137"/>
                </a:cubicBezTo>
                <a:cubicBezTo>
                  <a:pt x="9769" y="18416"/>
                  <a:pt x="12031" y="17137"/>
                  <a:pt x="12031" y="17137"/>
                </a:cubicBezTo>
                <a:cubicBezTo>
                  <a:pt x="14519" y="18416"/>
                  <a:pt x="14519" y="18416"/>
                  <a:pt x="14519" y="18416"/>
                </a:cubicBezTo>
                <a:cubicBezTo>
                  <a:pt x="14858" y="19126"/>
                  <a:pt x="16442" y="20974"/>
                  <a:pt x="16442" y="20974"/>
                </a:cubicBezTo>
                <a:cubicBezTo>
                  <a:pt x="17007" y="20974"/>
                  <a:pt x="17912" y="19837"/>
                  <a:pt x="17912" y="19837"/>
                </a:cubicBezTo>
                <a:cubicBezTo>
                  <a:pt x="16442" y="17705"/>
                  <a:pt x="16442" y="17705"/>
                  <a:pt x="16442" y="17705"/>
                </a:cubicBezTo>
                <a:cubicBezTo>
                  <a:pt x="17120" y="17847"/>
                  <a:pt x="18025" y="16710"/>
                  <a:pt x="18703" y="15858"/>
                </a:cubicBezTo>
                <a:cubicBezTo>
                  <a:pt x="20174" y="13584"/>
                  <a:pt x="19608" y="12589"/>
                  <a:pt x="19608" y="12589"/>
                </a:cubicBezTo>
                <a:cubicBezTo>
                  <a:pt x="21417" y="11168"/>
                  <a:pt x="19947" y="8184"/>
                  <a:pt x="19947" y="8184"/>
                </a:cubicBezTo>
                <a:close/>
                <a:moveTo>
                  <a:pt x="13727" y="4347"/>
                </a:moveTo>
                <a:cubicBezTo>
                  <a:pt x="13275" y="4916"/>
                  <a:pt x="13049" y="5058"/>
                  <a:pt x="12257" y="4773"/>
                </a:cubicBezTo>
                <a:cubicBezTo>
                  <a:pt x="11918" y="4773"/>
                  <a:pt x="11692" y="4631"/>
                  <a:pt x="11353" y="4489"/>
                </a:cubicBezTo>
                <a:cubicBezTo>
                  <a:pt x="10674" y="4063"/>
                  <a:pt x="10222" y="3779"/>
                  <a:pt x="9204" y="4347"/>
                </a:cubicBezTo>
                <a:cubicBezTo>
                  <a:pt x="8752" y="4631"/>
                  <a:pt x="8525" y="5058"/>
                  <a:pt x="8299" y="5484"/>
                </a:cubicBezTo>
                <a:cubicBezTo>
                  <a:pt x="8073" y="5768"/>
                  <a:pt x="7847" y="6052"/>
                  <a:pt x="7508" y="6479"/>
                </a:cubicBezTo>
                <a:cubicBezTo>
                  <a:pt x="6490" y="7474"/>
                  <a:pt x="4454" y="6905"/>
                  <a:pt x="4002" y="6905"/>
                </a:cubicBezTo>
                <a:cubicBezTo>
                  <a:pt x="3776" y="6763"/>
                  <a:pt x="3210" y="7758"/>
                  <a:pt x="2871" y="9037"/>
                </a:cubicBezTo>
                <a:cubicBezTo>
                  <a:pt x="2192" y="8752"/>
                  <a:pt x="2192" y="8752"/>
                  <a:pt x="2192" y="8752"/>
                </a:cubicBezTo>
                <a:cubicBezTo>
                  <a:pt x="2419" y="8042"/>
                  <a:pt x="3210" y="5910"/>
                  <a:pt x="4115" y="6195"/>
                </a:cubicBezTo>
                <a:cubicBezTo>
                  <a:pt x="4907" y="6337"/>
                  <a:pt x="6490" y="6621"/>
                  <a:pt x="7055" y="5910"/>
                </a:cubicBezTo>
                <a:cubicBezTo>
                  <a:pt x="7394" y="5626"/>
                  <a:pt x="7621" y="5342"/>
                  <a:pt x="7734" y="5058"/>
                </a:cubicBezTo>
                <a:cubicBezTo>
                  <a:pt x="8073" y="4631"/>
                  <a:pt x="8299" y="4063"/>
                  <a:pt x="8865" y="3779"/>
                </a:cubicBezTo>
                <a:cubicBezTo>
                  <a:pt x="10222" y="2926"/>
                  <a:pt x="11013" y="3352"/>
                  <a:pt x="11692" y="3779"/>
                </a:cubicBezTo>
                <a:cubicBezTo>
                  <a:pt x="11918" y="3921"/>
                  <a:pt x="12144" y="4063"/>
                  <a:pt x="12370" y="4063"/>
                </a:cubicBezTo>
                <a:cubicBezTo>
                  <a:pt x="12936" y="4347"/>
                  <a:pt x="12936" y="4347"/>
                  <a:pt x="13275" y="3779"/>
                </a:cubicBezTo>
                <a:cubicBezTo>
                  <a:pt x="13501" y="3495"/>
                  <a:pt x="13841" y="3210"/>
                  <a:pt x="14406" y="2642"/>
                </a:cubicBezTo>
                <a:cubicBezTo>
                  <a:pt x="14858" y="3210"/>
                  <a:pt x="14858" y="3210"/>
                  <a:pt x="14858" y="3210"/>
                </a:cubicBezTo>
                <a:cubicBezTo>
                  <a:pt x="14293" y="3637"/>
                  <a:pt x="13954" y="4063"/>
                  <a:pt x="13727" y="4347"/>
                </a:cubicBezTo>
                <a:close/>
                <a:moveTo>
                  <a:pt x="16328" y="15147"/>
                </a:moveTo>
                <a:cubicBezTo>
                  <a:pt x="15763" y="15289"/>
                  <a:pt x="15424" y="15574"/>
                  <a:pt x="14971" y="15574"/>
                </a:cubicBezTo>
                <a:cubicBezTo>
                  <a:pt x="14745" y="15574"/>
                  <a:pt x="14406" y="15431"/>
                  <a:pt x="14067" y="15147"/>
                </a:cubicBezTo>
                <a:cubicBezTo>
                  <a:pt x="13727" y="14863"/>
                  <a:pt x="13501" y="14721"/>
                  <a:pt x="13388" y="14437"/>
                </a:cubicBezTo>
                <a:cubicBezTo>
                  <a:pt x="12823" y="13868"/>
                  <a:pt x="12370" y="13442"/>
                  <a:pt x="11239" y="13584"/>
                </a:cubicBezTo>
                <a:cubicBezTo>
                  <a:pt x="10787" y="13726"/>
                  <a:pt x="10448" y="14010"/>
                  <a:pt x="10109" y="14295"/>
                </a:cubicBezTo>
                <a:cubicBezTo>
                  <a:pt x="9882" y="14579"/>
                  <a:pt x="9543" y="14721"/>
                  <a:pt x="9091" y="15005"/>
                </a:cubicBezTo>
                <a:cubicBezTo>
                  <a:pt x="7847" y="15574"/>
                  <a:pt x="6037" y="14437"/>
                  <a:pt x="5585" y="14152"/>
                </a:cubicBezTo>
                <a:cubicBezTo>
                  <a:pt x="5359" y="13868"/>
                  <a:pt x="4341" y="14437"/>
                  <a:pt x="3549" y="15005"/>
                </a:cubicBezTo>
                <a:cubicBezTo>
                  <a:pt x="3210" y="14437"/>
                  <a:pt x="3210" y="14437"/>
                  <a:pt x="3210" y="14437"/>
                </a:cubicBezTo>
                <a:cubicBezTo>
                  <a:pt x="3549" y="14152"/>
                  <a:pt x="5246" y="13016"/>
                  <a:pt x="6037" y="13584"/>
                </a:cubicBezTo>
                <a:cubicBezTo>
                  <a:pt x="6716" y="14010"/>
                  <a:pt x="8073" y="14721"/>
                  <a:pt x="8752" y="14295"/>
                </a:cubicBezTo>
                <a:cubicBezTo>
                  <a:pt x="9204" y="14152"/>
                  <a:pt x="9430" y="13868"/>
                  <a:pt x="9769" y="13726"/>
                </a:cubicBezTo>
                <a:cubicBezTo>
                  <a:pt x="10109" y="13442"/>
                  <a:pt x="10561" y="13016"/>
                  <a:pt x="11126" y="12873"/>
                </a:cubicBezTo>
                <a:cubicBezTo>
                  <a:pt x="12597" y="12589"/>
                  <a:pt x="13275" y="13300"/>
                  <a:pt x="13841" y="13868"/>
                </a:cubicBezTo>
                <a:cubicBezTo>
                  <a:pt x="13954" y="14152"/>
                  <a:pt x="14180" y="14295"/>
                  <a:pt x="14406" y="14579"/>
                </a:cubicBezTo>
                <a:cubicBezTo>
                  <a:pt x="14971" y="15005"/>
                  <a:pt x="15085" y="14863"/>
                  <a:pt x="15989" y="14437"/>
                </a:cubicBezTo>
                <a:cubicBezTo>
                  <a:pt x="16328" y="14295"/>
                  <a:pt x="16668" y="14152"/>
                  <a:pt x="17007" y="13868"/>
                </a:cubicBezTo>
                <a:cubicBezTo>
                  <a:pt x="17233" y="14579"/>
                  <a:pt x="17233" y="14579"/>
                  <a:pt x="17233" y="14579"/>
                </a:cubicBezTo>
                <a:cubicBezTo>
                  <a:pt x="16894" y="14721"/>
                  <a:pt x="16555" y="15005"/>
                  <a:pt x="16328" y="151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9" name="AutoShape 56"/>
          <p:cNvSpPr/>
          <p:nvPr/>
        </p:nvSpPr>
        <p:spPr bwMode="auto">
          <a:xfrm>
            <a:off x="8221147" y="5177109"/>
            <a:ext cx="3176" cy="3172"/>
          </a:xfrm>
          <a:custGeom>
            <a:avLst/>
            <a:gdLst>
              <a:gd name="T0" fmla="*/ 1588 w 21600"/>
              <a:gd name="T1" fmla="*/ 1588 h 21600"/>
              <a:gd name="T2" fmla="*/ 1588 w 21600"/>
              <a:gd name="T3" fmla="*/ 1588 h 21600"/>
              <a:gd name="T4" fmla="*/ 1588 w 21600"/>
              <a:gd name="T5" fmla="*/ 1588 h 21600"/>
              <a:gd name="T6" fmla="*/ 1588 w 21600"/>
              <a:gd name="T7" fmla="*/ 158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lIns="0" tIns="0" rIns="0" bIns="0"/>
          <a:lstStyle>
            <a:defPPr>
              <a:defRPr lang="es-ES"/>
            </a:defPPr>
            <a:lvl1pPr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1pPr>
            <a:lvl2pPr marL="4572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2pPr>
            <a:lvl3pPr marL="9144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3pPr>
            <a:lvl4pPr marL="13716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4pPr>
            <a:lvl5pPr marL="1828800" algn="l" rtl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  <a:sym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447891" y="1716741"/>
            <a:ext cx="3195503" cy="2630406"/>
            <a:chOff x="2500298" y="1500174"/>
            <a:chExt cx="3195503" cy="2630406"/>
          </a:xfrm>
          <a:solidFill>
            <a:schemeClr val="accent1"/>
          </a:solidFill>
        </p:grpSpPr>
        <p:sp>
          <p:nvSpPr>
            <p:cNvPr id="36" name="Freeform 6"/>
            <p:cNvSpPr/>
            <p:nvPr/>
          </p:nvSpPr>
          <p:spPr bwMode="auto">
            <a:xfrm rot="10800000" flipH="1">
              <a:off x="4972463" y="3721173"/>
              <a:ext cx="276517" cy="409407"/>
            </a:xfrm>
            <a:custGeom>
              <a:avLst/>
              <a:gdLst/>
              <a:ahLst/>
              <a:cxnLst>
                <a:cxn ang="0">
                  <a:pos x="104" y="3427"/>
                </a:cxn>
                <a:cxn ang="0">
                  <a:pos x="68" y="3278"/>
                </a:cxn>
                <a:cxn ang="0">
                  <a:pos x="40" y="3121"/>
                </a:cxn>
                <a:cxn ang="0">
                  <a:pos x="14" y="2919"/>
                </a:cxn>
                <a:cxn ang="0">
                  <a:pos x="1" y="2682"/>
                </a:cxn>
                <a:cxn ang="0">
                  <a:pos x="2" y="2459"/>
                </a:cxn>
                <a:cxn ang="0">
                  <a:pos x="11" y="2317"/>
                </a:cxn>
                <a:cxn ang="0">
                  <a:pos x="27" y="2169"/>
                </a:cxn>
                <a:cxn ang="0">
                  <a:pos x="49" y="2016"/>
                </a:cxn>
                <a:cxn ang="0">
                  <a:pos x="81" y="1859"/>
                </a:cxn>
                <a:cxn ang="0">
                  <a:pos x="124" y="1699"/>
                </a:cxn>
                <a:cxn ang="0">
                  <a:pos x="175" y="1536"/>
                </a:cxn>
                <a:cxn ang="0">
                  <a:pos x="238" y="1372"/>
                </a:cxn>
                <a:cxn ang="0">
                  <a:pos x="314" y="1206"/>
                </a:cxn>
                <a:cxn ang="0">
                  <a:pos x="403" y="1040"/>
                </a:cxn>
                <a:cxn ang="0">
                  <a:pos x="468" y="934"/>
                </a:cxn>
                <a:cxn ang="0">
                  <a:pos x="570" y="789"/>
                </a:cxn>
                <a:cxn ang="0">
                  <a:pos x="677" y="658"/>
                </a:cxn>
                <a:cxn ang="0">
                  <a:pos x="788" y="544"/>
                </a:cxn>
                <a:cxn ang="0">
                  <a:pos x="900" y="442"/>
                </a:cxn>
                <a:cxn ang="0">
                  <a:pos x="1016" y="354"/>
                </a:cxn>
                <a:cxn ang="0">
                  <a:pos x="1130" y="280"/>
                </a:cxn>
                <a:cxn ang="0">
                  <a:pos x="1245" y="215"/>
                </a:cxn>
                <a:cxn ang="0">
                  <a:pos x="1358" y="162"/>
                </a:cxn>
                <a:cxn ang="0">
                  <a:pos x="1470" y="118"/>
                </a:cxn>
                <a:cxn ang="0">
                  <a:pos x="1577" y="82"/>
                </a:cxn>
                <a:cxn ang="0">
                  <a:pos x="1712" y="46"/>
                </a:cxn>
                <a:cxn ang="0">
                  <a:pos x="1897" y="15"/>
                </a:cxn>
                <a:cxn ang="0">
                  <a:pos x="2048" y="1"/>
                </a:cxn>
                <a:cxn ang="0">
                  <a:pos x="2162" y="0"/>
                </a:cxn>
                <a:cxn ang="0">
                  <a:pos x="2240" y="6"/>
                </a:cxn>
                <a:cxn ang="0">
                  <a:pos x="2259" y="55"/>
                </a:cxn>
                <a:cxn ang="0">
                  <a:pos x="2303" y="194"/>
                </a:cxn>
                <a:cxn ang="0">
                  <a:pos x="2342" y="350"/>
                </a:cxn>
                <a:cxn ang="0">
                  <a:pos x="2380" y="542"/>
                </a:cxn>
                <a:cxn ang="0">
                  <a:pos x="2409" y="765"/>
                </a:cxn>
                <a:cxn ang="0">
                  <a:pos x="2422" y="971"/>
                </a:cxn>
                <a:cxn ang="0">
                  <a:pos x="2422" y="1101"/>
                </a:cxn>
                <a:cxn ang="0">
                  <a:pos x="2415" y="1236"/>
                </a:cxn>
                <a:cxn ang="0">
                  <a:pos x="2402" y="1375"/>
                </a:cxn>
                <a:cxn ang="0">
                  <a:pos x="2380" y="1517"/>
                </a:cxn>
                <a:cxn ang="0">
                  <a:pos x="2350" y="1661"/>
                </a:cxn>
                <a:cxn ang="0">
                  <a:pos x="2310" y="1806"/>
                </a:cxn>
                <a:cxn ang="0">
                  <a:pos x="2259" y="1952"/>
                </a:cxn>
                <a:cxn ang="0">
                  <a:pos x="2196" y="2098"/>
                </a:cxn>
                <a:cxn ang="0">
                  <a:pos x="2146" y="2194"/>
                </a:cxn>
                <a:cxn ang="0">
                  <a:pos x="2063" y="2332"/>
                </a:cxn>
                <a:cxn ang="0">
                  <a:pos x="1968" y="2459"/>
                </a:cxn>
                <a:cxn ang="0">
                  <a:pos x="1862" y="2577"/>
                </a:cxn>
                <a:cxn ang="0">
                  <a:pos x="1749" y="2685"/>
                </a:cxn>
                <a:cxn ang="0">
                  <a:pos x="1629" y="2786"/>
                </a:cxn>
                <a:cxn ang="0">
                  <a:pos x="1505" y="2877"/>
                </a:cxn>
                <a:cxn ang="0">
                  <a:pos x="1376" y="2960"/>
                </a:cxn>
                <a:cxn ang="0">
                  <a:pos x="1246" y="3035"/>
                </a:cxn>
                <a:cxn ang="0">
                  <a:pos x="1116" y="3102"/>
                </a:cxn>
                <a:cxn ang="0">
                  <a:pos x="945" y="3182"/>
                </a:cxn>
                <a:cxn ang="0">
                  <a:pos x="700" y="3278"/>
                </a:cxn>
                <a:cxn ang="0">
                  <a:pos x="481" y="3349"/>
                </a:cxn>
                <a:cxn ang="0">
                  <a:pos x="303" y="3398"/>
                </a:cxn>
                <a:cxn ang="0">
                  <a:pos x="126" y="3437"/>
                </a:cxn>
              </a:cxnLst>
              <a:rect l="0" t="0" r="r" b="b"/>
              <a:pathLst>
                <a:path w="2423" h="3441">
                  <a:moveTo>
                    <a:pt x="108" y="3441"/>
                  </a:moveTo>
                  <a:lnTo>
                    <a:pt x="108" y="3441"/>
                  </a:lnTo>
                  <a:lnTo>
                    <a:pt x="104" y="3427"/>
                  </a:lnTo>
                  <a:lnTo>
                    <a:pt x="93" y="3386"/>
                  </a:lnTo>
                  <a:lnTo>
                    <a:pt x="77" y="3320"/>
                  </a:lnTo>
                  <a:lnTo>
                    <a:pt x="68" y="3278"/>
                  </a:lnTo>
                  <a:lnTo>
                    <a:pt x="59" y="3231"/>
                  </a:lnTo>
                  <a:lnTo>
                    <a:pt x="49" y="3178"/>
                  </a:lnTo>
                  <a:lnTo>
                    <a:pt x="40" y="3121"/>
                  </a:lnTo>
                  <a:lnTo>
                    <a:pt x="31" y="3059"/>
                  </a:lnTo>
                  <a:lnTo>
                    <a:pt x="23" y="2991"/>
                  </a:lnTo>
                  <a:lnTo>
                    <a:pt x="14" y="2919"/>
                  </a:lnTo>
                  <a:lnTo>
                    <a:pt x="8" y="2845"/>
                  </a:lnTo>
                  <a:lnTo>
                    <a:pt x="4" y="2764"/>
                  </a:lnTo>
                  <a:lnTo>
                    <a:pt x="1" y="2682"/>
                  </a:lnTo>
                  <a:lnTo>
                    <a:pt x="0" y="2595"/>
                  </a:lnTo>
                  <a:lnTo>
                    <a:pt x="1" y="2505"/>
                  </a:lnTo>
                  <a:lnTo>
                    <a:pt x="2" y="2459"/>
                  </a:lnTo>
                  <a:lnTo>
                    <a:pt x="4" y="2412"/>
                  </a:lnTo>
                  <a:lnTo>
                    <a:pt x="7" y="2365"/>
                  </a:lnTo>
                  <a:lnTo>
                    <a:pt x="11" y="2317"/>
                  </a:lnTo>
                  <a:lnTo>
                    <a:pt x="15" y="2268"/>
                  </a:lnTo>
                  <a:lnTo>
                    <a:pt x="20" y="2219"/>
                  </a:lnTo>
                  <a:lnTo>
                    <a:pt x="27" y="2169"/>
                  </a:lnTo>
                  <a:lnTo>
                    <a:pt x="33" y="2118"/>
                  </a:lnTo>
                  <a:lnTo>
                    <a:pt x="41" y="2068"/>
                  </a:lnTo>
                  <a:lnTo>
                    <a:pt x="49" y="2016"/>
                  </a:lnTo>
                  <a:lnTo>
                    <a:pt x="60" y="1964"/>
                  </a:lnTo>
                  <a:lnTo>
                    <a:pt x="70" y="1911"/>
                  </a:lnTo>
                  <a:lnTo>
                    <a:pt x="81" y="1859"/>
                  </a:lnTo>
                  <a:lnTo>
                    <a:pt x="95" y="1807"/>
                  </a:lnTo>
                  <a:lnTo>
                    <a:pt x="108" y="1753"/>
                  </a:lnTo>
                  <a:lnTo>
                    <a:pt x="124" y="1699"/>
                  </a:lnTo>
                  <a:lnTo>
                    <a:pt x="139" y="1645"/>
                  </a:lnTo>
                  <a:lnTo>
                    <a:pt x="157" y="1590"/>
                  </a:lnTo>
                  <a:lnTo>
                    <a:pt x="175" y="1536"/>
                  </a:lnTo>
                  <a:lnTo>
                    <a:pt x="195" y="1481"/>
                  </a:lnTo>
                  <a:lnTo>
                    <a:pt x="216" y="1427"/>
                  </a:lnTo>
                  <a:lnTo>
                    <a:pt x="238" y="1372"/>
                  </a:lnTo>
                  <a:lnTo>
                    <a:pt x="263" y="1316"/>
                  </a:lnTo>
                  <a:lnTo>
                    <a:pt x="288" y="1262"/>
                  </a:lnTo>
                  <a:lnTo>
                    <a:pt x="314" y="1206"/>
                  </a:lnTo>
                  <a:lnTo>
                    <a:pt x="342" y="1151"/>
                  </a:lnTo>
                  <a:lnTo>
                    <a:pt x="372" y="1096"/>
                  </a:lnTo>
                  <a:lnTo>
                    <a:pt x="403" y="1040"/>
                  </a:lnTo>
                  <a:lnTo>
                    <a:pt x="403" y="1040"/>
                  </a:lnTo>
                  <a:lnTo>
                    <a:pt x="435" y="987"/>
                  </a:lnTo>
                  <a:lnTo>
                    <a:pt x="468" y="934"/>
                  </a:lnTo>
                  <a:lnTo>
                    <a:pt x="502" y="884"/>
                  </a:lnTo>
                  <a:lnTo>
                    <a:pt x="536" y="835"/>
                  </a:lnTo>
                  <a:lnTo>
                    <a:pt x="570" y="789"/>
                  </a:lnTo>
                  <a:lnTo>
                    <a:pt x="605" y="743"/>
                  </a:lnTo>
                  <a:lnTo>
                    <a:pt x="641" y="700"/>
                  </a:lnTo>
                  <a:lnTo>
                    <a:pt x="677" y="658"/>
                  </a:lnTo>
                  <a:lnTo>
                    <a:pt x="714" y="619"/>
                  </a:lnTo>
                  <a:lnTo>
                    <a:pt x="751" y="580"/>
                  </a:lnTo>
                  <a:lnTo>
                    <a:pt x="788" y="544"/>
                  </a:lnTo>
                  <a:lnTo>
                    <a:pt x="825" y="509"/>
                  </a:lnTo>
                  <a:lnTo>
                    <a:pt x="863" y="474"/>
                  </a:lnTo>
                  <a:lnTo>
                    <a:pt x="900" y="442"/>
                  </a:lnTo>
                  <a:lnTo>
                    <a:pt x="938" y="412"/>
                  </a:lnTo>
                  <a:lnTo>
                    <a:pt x="977" y="382"/>
                  </a:lnTo>
                  <a:lnTo>
                    <a:pt x="1016" y="354"/>
                  </a:lnTo>
                  <a:lnTo>
                    <a:pt x="1054" y="329"/>
                  </a:lnTo>
                  <a:lnTo>
                    <a:pt x="1092" y="303"/>
                  </a:lnTo>
                  <a:lnTo>
                    <a:pt x="1130" y="280"/>
                  </a:lnTo>
                  <a:lnTo>
                    <a:pt x="1168" y="257"/>
                  </a:lnTo>
                  <a:lnTo>
                    <a:pt x="1207" y="236"/>
                  </a:lnTo>
                  <a:lnTo>
                    <a:pt x="1245" y="215"/>
                  </a:lnTo>
                  <a:lnTo>
                    <a:pt x="1283" y="196"/>
                  </a:lnTo>
                  <a:lnTo>
                    <a:pt x="1321" y="178"/>
                  </a:lnTo>
                  <a:lnTo>
                    <a:pt x="1358" y="162"/>
                  </a:lnTo>
                  <a:lnTo>
                    <a:pt x="1395" y="146"/>
                  </a:lnTo>
                  <a:lnTo>
                    <a:pt x="1432" y="131"/>
                  </a:lnTo>
                  <a:lnTo>
                    <a:pt x="1470" y="118"/>
                  </a:lnTo>
                  <a:lnTo>
                    <a:pt x="1506" y="105"/>
                  </a:lnTo>
                  <a:lnTo>
                    <a:pt x="1541" y="93"/>
                  </a:lnTo>
                  <a:lnTo>
                    <a:pt x="1577" y="82"/>
                  </a:lnTo>
                  <a:lnTo>
                    <a:pt x="1611" y="72"/>
                  </a:lnTo>
                  <a:lnTo>
                    <a:pt x="1646" y="62"/>
                  </a:lnTo>
                  <a:lnTo>
                    <a:pt x="1712" y="46"/>
                  </a:lnTo>
                  <a:lnTo>
                    <a:pt x="1777" y="33"/>
                  </a:lnTo>
                  <a:lnTo>
                    <a:pt x="1838" y="23"/>
                  </a:lnTo>
                  <a:lnTo>
                    <a:pt x="1897" y="15"/>
                  </a:lnTo>
                  <a:lnTo>
                    <a:pt x="1951" y="9"/>
                  </a:lnTo>
                  <a:lnTo>
                    <a:pt x="2002" y="5"/>
                  </a:lnTo>
                  <a:lnTo>
                    <a:pt x="2048" y="1"/>
                  </a:lnTo>
                  <a:lnTo>
                    <a:pt x="2090" y="0"/>
                  </a:lnTo>
                  <a:lnTo>
                    <a:pt x="2129" y="0"/>
                  </a:lnTo>
                  <a:lnTo>
                    <a:pt x="2162" y="0"/>
                  </a:lnTo>
                  <a:lnTo>
                    <a:pt x="2188" y="1"/>
                  </a:lnTo>
                  <a:lnTo>
                    <a:pt x="2227" y="5"/>
                  </a:lnTo>
                  <a:lnTo>
                    <a:pt x="2240" y="6"/>
                  </a:lnTo>
                  <a:lnTo>
                    <a:pt x="2240" y="6"/>
                  </a:lnTo>
                  <a:lnTo>
                    <a:pt x="2245" y="18"/>
                  </a:lnTo>
                  <a:lnTo>
                    <a:pt x="2259" y="55"/>
                  </a:lnTo>
                  <a:lnTo>
                    <a:pt x="2278" y="115"/>
                  </a:lnTo>
                  <a:lnTo>
                    <a:pt x="2289" y="152"/>
                  </a:lnTo>
                  <a:lnTo>
                    <a:pt x="2303" y="194"/>
                  </a:lnTo>
                  <a:lnTo>
                    <a:pt x="2315" y="242"/>
                  </a:lnTo>
                  <a:lnTo>
                    <a:pt x="2329" y="293"/>
                  </a:lnTo>
                  <a:lnTo>
                    <a:pt x="2342" y="350"/>
                  </a:lnTo>
                  <a:lnTo>
                    <a:pt x="2355" y="410"/>
                  </a:lnTo>
                  <a:lnTo>
                    <a:pt x="2369" y="474"/>
                  </a:lnTo>
                  <a:lnTo>
                    <a:pt x="2380" y="542"/>
                  </a:lnTo>
                  <a:lnTo>
                    <a:pt x="2392" y="613"/>
                  </a:lnTo>
                  <a:lnTo>
                    <a:pt x="2401" y="687"/>
                  </a:lnTo>
                  <a:lnTo>
                    <a:pt x="2409" y="765"/>
                  </a:lnTo>
                  <a:lnTo>
                    <a:pt x="2416" y="846"/>
                  </a:lnTo>
                  <a:lnTo>
                    <a:pt x="2420" y="929"/>
                  </a:lnTo>
                  <a:lnTo>
                    <a:pt x="2422" y="971"/>
                  </a:lnTo>
                  <a:lnTo>
                    <a:pt x="2423" y="1014"/>
                  </a:lnTo>
                  <a:lnTo>
                    <a:pt x="2423" y="1058"/>
                  </a:lnTo>
                  <a:lnTo>
                    <a:pt x="2422" y="1101"/>
                  </a:lnTo>
                  <a:lnTo>
                    <a:pt x="2420" y="1146"/>
                  </a:lnTo>
                  <a:lnTo>
                    <a:pt x="2418" y="1191"/>
                  </a:lnTo>
                  <a:lnTo>
                    <a:pt x="2415" y="1236"/>
                  </a:lnTo>
                  <a:lnTo>
                    <a:pt x="2412" y="1282"/>
                  </a:lnTo>
                  <a:lnTo>
                    <a:pt x="2408" y="1328"/>
                  </a:lnTo>
                  <a:lnTo>
                    <a:pt x="2402" y="1375"/>
                  </a:lnTo>
                  <a:lnTo>
                    <a:pt x="2396" y="1422"/>
                  </a:lnTo>
                  <a:lnTo>
                    <a:pt x="2388" y="1469"/>
                  </a:lnTo>
                  <a:lnTo>
                    <a:pt x="2380" y="1517"/>
                  </a:lnTo>
                  <a:lnTo>
                    <a:pt x="2372" y="1565"/>
                  </a:lnTo>
                  <a:lnTo>
                    <a:pt x="2362" y="1613"/>
                  </a:lnTo>
                  <a:lnTo>
                    <a:pt x="2350" y="1661"/>
                  </a:lnTo>
                  <a:lnTo>
                    <a:pt x="2338" y="1709"/>
                  </a:lnTo>
                  <a:lnTo>
                    <a:pt x="2325" y="1757"/>
                  </a:lnTo>
                  <a:lnTo>
                    <a:pt x="2310" y="1806"/>
                  </a:lnTo>
                  <a:lnTo>
                    <a:pt x="2294" y="1855"/>
                  </a:lnTo>
                  <a:lnTo>
                    <a:pt x="2277" y="1903"/>
                  </a:lnTo>
                  <a:lnTo>
                    <a:pt x="2259" y="1952"/>
                  </a:lnTo>
                  <a:lnTo>
                    <a:pt x="2239" y="2000"/>
                  </a:lnTo>
                  <a:lnTo>
                    <a:pt x="2217" y="2049"/>
                  </a:lnTo>
                  <a:lnTo>
                    <a:pt x="2196" y="2098"/>
                  </a:lnTo>
                  <a:lnTo>
                    <a:pt x="2172" y="2147"/>
                  </a:lnTo>
                  <a:lnTo>
                    <a:pt x="2172" y="2147"/>
                  </a:lnTo>
                  <a:lnTo>
                    <a:pt x="2146" y="2194"/>
                  </a:lnTo>
                  <a:lnTo>
                    <a:pt x="2120" y="2241"/>
                  </a:lnTo>
                  <a:lnTo>
                    <a:pt x="2091" y="2287"/>
                  </a:lnTo>
                  <a:lnTo>
                    <a:pt x="2063" y="2332"/>
                  </a:lnTo>
                  <a:lnTo>
                    <a:pt x="2032" y="2375"/>
                  </a:lnTo>
                  <a:lnTo>
                    <a:pt x="2001" y="2418"/>
                  </a:lnTo>
                  <a:lnTo>
                    <a:pt x="1968" y="2459"/>
                  </a:lnTo>
                  <a:lnTo>
                    <a:pt x="1934" y="2499"/>
                  </a:lnTo>
                  <a:lnTo>
                    <a:pt x="1899" y="2539"/>
                  </a:lnTo>
                  <a:lnTo>
                    <a:pt x="1862" y="2577"/>
                  </a:lnTo>
                  <a:lnTo>
                    <a:pt x="1825" y="2615"/>
                  </a:lnTo>
                  <a:lnTo>
                    <a:pt x="1787" y="2650"/>
                  </a:lnTo>
                  <a:lnTo>
                    <a:pt x="1749" y="2685"/>
                  </a:lnTo>
                  <a:lnTo>
                    <a:pt x="1710" y="2719"/>
                  </a:lnTo>
                  <a:lnTo>
                    <a:pt x="1670" y="2753"/>
                  </a:lnTo>
                  <a:lnTo>
                    <a:pt x="1629" y="2786"/>
                  </a:lnTo>
                  <a:lnTo>
                    <a:pt x="1588" y="2817"/>
                  </a:lnTo>
                  <a:lnTo>
                    <a:pt x="1547" y="2847"/>
                  </a:lnTo>
                  <a:lnTo>
                    <a:pt x="1505" y="2877"/>
                  </a:lnTo>
                  <a:lnTo>
                    <a:pt x="1462" y="2906"/>
                  </a:lnTo>
                  <a:lnTo>
                    <a:pt x="1419" y="2933"/>
                  </a:lnTo>
                  <a:lnTo>
                    <a:pt x="1376" y="2960"/>
                  </a:lnTo>
                  <a:lnTo>
                    <a:pt x="1333" y="2986"/>
                  </a:lnTo>
                  <a:lnTo>
                    <a:pt x="1290" y="3010"/>
                  </a:lnTo>
                  <a:lnTo>
                    <a:pt x="1246" y="3035"/>
                  </a:lnTo>
                  <a:lnTo>
                    <a:pt x="1202" y="3059"/>
                  </a:lnTo>
                  <a:lnTo>
                    <a:pt x="1159" y="3081"/>
                  </a:lnTo>
                  <a:lnTo>
                    <a:pt x="1116" y="3102"/>
                  </a:lnTo>
                  <a:lnTo>
                    <a:pt x="1072" y="3124"/>
                  </a:lnTo>
                  <a:lnTo>
                    <a:pt x="1029" y="3144"/>
                  </a:lnTo>
                  <a:lnTo>
                    <a:pt x="945" y="3182"/>
                  </a:lnTo>
                  <a:lnTo>
                    <a:pt x="861" y="3217"/>
                  </a:lnTo>
                  <a:lnTo>
                    <a:pt x="780" y="3248"/>
                  </a:lnTo>
                  <a:lnTo>
                    <a:pt x="700" y="3278"/>
                  </a:lnTo>
                  <a:lnTo>
                    <a:pt x="624" y="3304"/>
                  </a:lnTo>
                  <a:lnTo>
                    <a:pt x="551" y="3327"/>
                  </a:lnTo>
                  <a:lnTo>
                    <a:pt x="481" y="3349"/>
                  </a:lnTo>
                  <a:lnTo>
                    <a:pt x="418" y="3368"/>
                  </a:lnTo>
                  <a:lnTo>
                    <a:pt x="358" y="3384"/>
                  </a:lnTo>
                  <a:lnTo>
                    <a:pt x="303" y="3398"/>
                  </a:lnTo>
                  <a:lnTo>
                    <a:pt x="254" y="3410"/>
                  </a:lnTo>
                  <a:lnTo>
                    <a:pt x="175" y="3428"/>
                  </a:lnTo>
                  <a:lnTo>
                    <a:pt x="126" y="3437"/>
                  </a:lnTo>
                  <a:lnTo>
                    <a:pt x="108" y="3441"/>
                  </a:lnTo>
                  <a:lnTo>
                    <a:pt x="108" y="344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7"/>
            <p:cNvSpPr/>
            <p:nvPr/>
          </p:nvSpPr>
          <p:spPr bwMode="auto">
            <a:xfrm rot="10800000" flipH="1">
              <a:off x="5274617" y="3569444"/>
              <a:ext cx="421184" cy="277298"/>
            </a:xfrm>
            <a:custGeom>
              <a:avLst/>
              <a:gdLst/>
              <a:ahLst/>
              <a:cxnLst>
                <a:cxn ang="0">
                  <a:pos x="5" y="1916"/>
                </a:cxn>
                <a:cxn ang="0">
                  <a:pos x="60" y="1774"/>
                </a:cxn>
                <a:cxn ang="0">
                  <a:pos x="127" y="1630"/>
                </a:cxn>
                <a:cxn ang="0">
                  <a:pos x="222" y="1452"/>
                </a:cxn>
                <a:cxn ang="0">
                  <a:pos x="346" y="1252"/>
                </a:cxn>
                <a:cxn ang="0">
                  <a:pos x="475" y="1074"/>
                </a:cxn>
                <a:cxn ang="0">
                  <a:pos x="563" y="964"/>
                </a:cxn>
                <a:cxn ang="0">
                  <a:pos x="660" y="855"/>
                </a:cxn>
                <a:cxn ang="0">
                  <a:pos x="766" y="746"/>
                </a:cxn>
                <a:cxn ang="0">
                  <a:pos x="881" y="639"/>
                </a:cxn>
                <a:cxn ang="0">
                  <a:pos x="1006" y="535"/>
                </a:cxn>
                <a:cxn ang="0">
                  <a:pos x="1141" y="437"/>
                </a:cxn>
                <a:cxn ang="0">
                  <a:pos x="1287" y="343"/>
                </a:cxn>
                <a:cxn ang="0">
                  <a:pos x="1441" y="256"/>
                </a:cxn>
                <a:cxn ang="0">
                  <a:pos x="1607" y="178"/>
                </a:cxn>
                <a:cxn ang="0">
                  <a:pos x="1721" y="132"/>
                </a:cxn>
                <a:cxn ang="0">
                  <a:pos x="1887" y="77"/>
                </a:cxn>
                <a:cxn ang="0">
                  <a:pos x="2047" y="38"/>
                </a:cxn>
                <a:cxn ang="0">
                  <a:pos x="2201" y="13"/>
                </a:cxn>
                <a:cxn ang="0">
                  <a:pos x="2350" y="1"/>
                </a:cxn>
                <a:cxn ang="0">
                  <a:pos x="2492" y="1"/>
                </a:cxn>
                <a:cxn ang="0">
                  <a:pos x="2628" y="11"/>
                </a:cxn>
                <a:cxn ang="0">
                  <a:pos x="2757" y="30"/>
                </a:cxn>
                <a:cxn ang="0">
                  <a:pos x="2879" y="56"/>
                </a:cxn>
                <a:cxn ang="0">
                  <a:pos x="2994" y="89"/>
                </a:cxn>
                <a:cxn ang="0">
                  <a:pos x="3101" y="126"/>
                </a:cxn>
                <a:cxn ang="0">
                  <a:pos x="3230" y="181"/>
                </a:cxn>
                <a:cxn ang="0">
                  <a:pos x="3396" y="269"/>
                </a:cxn>
                <a:cxn ang="0">
                  <a:pos x="3527" y="351"/>
                </a:cxn>
                <a:cxn ang="0">
                  <a:pos x="3618" y="421"/>
                </a:cxn>
                <a:cxn ang="0">
                  <a:pos x="3678" y="472"/>
                </a:cxn>
                <a:cxn ang="0">
                  <a:pos x="3665" y="524"/>
                </a:cxn>
                <a:cxn ang="0">
                  <a:pos x="3621" y="663"/>
                </a:cxn>
                <a:cxn ang="0">
                  <a:pos x="3565" y="812"/>
                </a:cxn>
                <a:cxn ang="0">
                  <a:pos x="3485" y="991"/>
                </a:cxn>
                <a:cxn ang="0">
                  <a:pos x="3381" y="1189"/>
                </a:cxn>
                <a:cxn ang="0">
                  <a:pos x="3274" y="1362"/>
                </a:cxn>
                <a:cxn ang="0">
                  <a:pos x="3199" y="1467"/>
                </a:cxn>
                <a:cxn ang="0">
                  <a:pos x="3117" y="1572"/>
                </a:cxn>
                <a:cxn ang="0">
                  <a:pos x="3028" y="1676"/>
                </a:cxn>
                <a:cxn ang="0">
                  <a:pos x="2930" y="1777"/>
                </a:cxn>
                <a:cxn ang="0">
                  <a:pos x="2822" y="1873"/>
                </a:cxn>
                <a:cxn ang="0">
                  <a:pos x="2707" y="1966"/>
                </a:cxn>
                <a:cxn ang="0">
                  <a:pos x="2582" y="2052"/>
                </a:cxn>
                <a:cxn ang="0">
                  <a:pos x="2448" y="2131"/>
                </a:cxn>
                <a:cxn ang="0">
                  <a:pos x="2354" y="2178"/>
                </a:cxn>
                <a:cxn ang="0">
                  <a:pos x="2208" y="2238"/>
                </a:cxn>
                <a:cxn ang="0">
                  <a:pos x="2058" y="2282"/>
                </a:cxn>
                <a:cxn ang="0">
                  <a:pos x="1906" y="2312"/>
                </a:cxn>
                <a:cxn ang="0">
                  <a:pos x="1753" y="2330"/>
                </a:cxn>
                <a:cxn ang="0">
                  <a:pos x="1599" y="2336"/>
                </a:cxn>
                <a:cxn ang="0">
                  <a:pos x="1446" y="2333"/>
                </a:cxn>
                <a:cxn ang="0">
                  <a:pos x="1296" y="2321"/>
                </a:cxn>
                <a:cxn ang="0">
                  <a:pos x="1148" y="2302"/>
                </a:cxn>
                <a:cxn ang="0">
                  <a:pos x="1005" y="2276"/>
                </a:cxn>
                <a:cxn ang="0">
                  <a:pos x="821" y="2235"/>
                </a:cxn>
                <a:cxn ang="0">
                  <a:pos x="570" y="2162"/>
                </a:cxn>
                <a:cxn ang="0">
                  <a:pos x="353" y="2085"/>
                </a:cxn>
                <a:cxn ang="0">
                  <a:pos x="181" y="2015"/>
                </a:cxn>
                <a:cxn ang="0">
                  <a:pos x="16" y="1938"/>
                </a:cxn>
              </a:cxnLst>
              <a:rect l="0" t="0" r="r" b="b"/>
              <a:pathLst>
                <a:path w="3678" h="2336">
                  <a:moveTo>
                    <a:pt x="0" y="1930"/>
                  </a:moveTo>
                  <a:lnTo>
                    <a:pt x="0" y="1930"/>
                  </a:lnTo>
                  <a:lnTo>
                    <a:pt x="5" y="1916"/>
                  </a:lnTo>
                  <a:lnTo>
                    <a:pt x="19" y="1876"/>
                  </a:lnTo>
                  <a:lnTo>
                    <a:pt x="44" y="1813"/>
                  </a:lnTo>
                  <a:lnTo>
                    <a:pt x="60" y="1774"/>
                  </a:lnTo>
                  <a:lnTo>
                    <a:pt x="80" y="1731"/>
                  </a:lnTo>
                  <a:lnTo>
                    <a:pt x="102" y="1682"/>
                  </a:lnTo>
                  <a:lnTo>
                    <a:pt x="127" y="1630"/>
                  </a:lnTo>
                  <a:lnTo>
                    <a:pt x="155" y="1574"/>
                  </a:lnTo>
                  <a:lnTo>
                    <a:pt x="187" y="1514"/>
                  </a:lnTo>
                  <a:lnTo>
                    <a:pt x="222" y="1452"/>
                  </a:lnTo>
                  <a:lnTo>
                    <a:pt x="260" y="1388"/>
                  </a:lnTo>
                  <a:lnTo>
                    <a:pt x="302" y="1321"/>
                  </a:lnTo>
                  <a:lnTo>
                    <a:pt x="346" y="1252"/>
                  </a:lnTo>
                  <a:lnTo>
                    <a:pt x="396" y="1182"/>
                  </a:lnTo>
                  <a:lnTo>
                    <a:pt x="447" y="1110"/>
                  </a:lnTo>
                  <a:lnTo>
                    <a:pt x="475" y="1074"/>
                  </a:lnTo>
                  <a:lnTo>
                    <a:pt x="503" y="1037"/>
                  </a:lnTo>
                  <a:lnTo>
                    <a:pt x="533" y="1001"/>
                  </a:lnTo>
                  <a:lnTo>
                    <a:pt x="563" y="964"/>
                  </a:lnTo>
                  <a:lnTo>
                    <a:pt x="595" y="928"/>
                  </a:lnTo>
                  <a:lnTo>
                    <a:pt x="627" y="892"/>
                  </a:lnTo>
                  <a:lnTo>
                    <a:pt x="660" y="855"/>
                  </a:lnTo>
                  <a:lnTo>
                    <a:pt x="695" y="819"/>
                  </a:lnTo>
                  <a:lnTo>
                    <a:pt x="730" y="782"/>
                  </a:lnTo>
                  <a:lnTo>
                    <a:pt x="766" y="746"/>
                  </a:lnTo>
                  <a:lnTo>
                    <a:pt x="804" y="710"/>
                  </a:lnTo>
                  <a:lnTo>
                    <a:pt x="842" y="674"/>
                  </a:lnTo>
                  <a:lnTo>
                    <a:pt x="881" y="639"/>
                  </a:lnTo>
                  <a:lnTo>
                    <a:pt x="922" y="605"/>
                  </a:lnTo>
                  <a:lnTo>
                    <a:pt x="964" y="570"/>
                  </a:lnTo>
                  <a:lnTo>
                    <a:pt x="1006" y="535"/>
                  </a:lnTo>
                  <a:lnTo>
                    <a:pt x="1050" y="502"/>
                  </a:lnTo>
                  <a:lnTo>
                    <a:pt x="1095" y="469"/>
                  </a:lnTo>
                  <a:lnTo>
                    <a:pt x="1141" y="437"/>
                  </a:lnTo>
                  <a:lnTo>
                    <a:pt x="1189" y="405"/>
                  </a:lnTo>
                  <a:lnTo>
                    <a:pt x="1237" y="374"/>
                  </a:lnTo>
                  <a:lnTo>
                    <a:pt x="1287" y="343"/>
                  </a:lnTo>
                  <a:lnTo>
                    <a:pt x="1337" y="314"/>
                  </a:lnTo>
                  <a:lnTo>
                    <a:pt x="1389" y="285"/>
                  </a:lnTo>
                  <a:lnTo>
                    <a:pt x="1441" y="256"/>
                  </a:lnTo>
                  <a:lnTo>
                    <a:pt x="1496" y="229"/>
                  </a:lnTo>
                  <a:lnTo>
                    <a:pt x="1551" y="202"/>
                  </a:lnTo>
                  <a:lnTo>
                    <a:pt x="1607" y="178"/>
                  </a:lnTo>
                  <a:lnTo>
                    <a:pt x="1607" y="178"/>
                  </a:lnTo>
                  <a:lnTo>
                    <a:pt x="1664" y="153"/>
                  </a:lnTo>
                  <a:lnTo>
                    <a:pt x="1721" y="132"/>
                  </a:lnTo>
                  <a:lnTo>
                    <a:pt x="1777" y="112"/>
                  </a:lnTo>
                  <a:lnTo>
                    <a:pt x="1832" y="93"/>
                  </a:lnTo>
                  <a:lnTo>
                    <a:pt x="1887" y="77"/>
                  </a:lnTo>
                  <a:lnTo>
                    <a:pt x="1941" y="62"/>
                  </a:lnTo>
                  <a:lnTo>
                    <a:pt x="1994" y="49"/>
                  </a:lnTo>
                  <a:lnTo>
                    <a:pt x="2047" y="38"/>
                  </a:lnTo>
                  <a:lnTo>
                    <a:pt x="2099" y="28"/>
                  </a:lnTo>
                  <a:lnTo>
                    <a:pt x="2151" y="19"/>
                  </a:lnTo>
                  <a:lnTo>
                    <a:pt x="2201" y="13"/>
                  </a:lnTo>
                  <a:lnTo>
                    <a:pt x="2252" y="8"/>
                  </a:lnTo>
                  <a:lnTo>
                    <a:pt x="2301" y="3"/>
                  </a:lnTo>
                  <a:lnTo>
                    <a:pt x="2350" y="1"/>
                  </a:lnTo>
                  <a:lnTo>
                    <a:pt x="2398" y="0"/>
                  </a:lnTo>
                  <a:lnTo>
                    <a:pt x="2446" y="0"/>
                  </a:lnTo>
                  <a:lnTo>
                    <a:pt x="2492" y="1"/>
                  </a:lnTo>
                  <a:lnTo>
                    <a:pt x="2539" y="3"/>
                  </a:lnTo>
                  <a:lnTo>
                    <a:pt x="2584" y="7"/>
                  </a:lnTo>
                  <a:lnTo>
                    <a:pt x="2628" y="11"/>
                  </a:lnTo>
                  <a:lnTo>
                    <a:pt x="2672" y="16"/>
                  </a:lnTo>
                  <a:lnTo>
                    <a:pt x="2715" y="23"/>
                  </a:lnTo>
                  <a:lnTo>
                    <a:pt x="2757" y="30"/>
                  </a:lnTo>
                  <a:lnTo>
                    <a:pt x="2799" y="38"/>
                  </a:lnTo>
                  <a:lnTo>
                    <a:pt x="2840" y="46"/>
                  </a:lnTo>
                  <a:lnTo>
                    <a:pt x="2879" y="56"/>
                  </a:lnTo>
                  <a:lnTo>
                    <a:pt x="2918" y="67"/>
                  </a:lnTo>
                  <a:lnTo>
                    <a:pt x="2956" y="77"/>
                  </a:lnTo>
                  <a:lnTo>
                    <a:pt x="2994" y="89"/>
                  </a:lnTo>
                  <a:lnTo>
                    <a:pt x="3030" y="101"/>
                  </a:lnTo>
                  <a:lnTo>
                    <a:pt x="3066" y="114"/>
                  </a:lnTo>
                  <a:lnTo>
                    <a:pt x="3101" y="126"/>
                  </a:lnTo>
                  <a:lnTo>
                    <a:pt x="3134" y="139"/>
                  </a:lnTo>
                  <a:lnTo>
                    <a:pt x="3167" y="153"/>
                  </a:lnTo>
                  <a:lnTo>
                    <a:pt x="3230" y="181"/>
                  </a:lnTo>
                  <a:lnTo>
                    <a:pt x="3290" y="210"/>
                  </a:lnTo>
                  <a:lnTo>
                    <a:pt x="3345" y="239"/>
                  </a:lnTo>
                  <a:lnTo>
                    <a:pt x="3396" y="269"/>
                  </a:lnTo>
                  <a:lnTo>
                    <a:pt x="3444" y="298"/>
                  </a:lnTo>
                  <a:lnTo>
                    <a:pt x="3488" y="326"/>
                  </a:lnTo>
                  <a:lnTo>
                    <a:pt x="3527" y="351"/>
                  </a:lnTo>
                  <a:lnTo>
                    <a:pt x="3561" y="377"/>
                  </a:lnTo>
                  <a:lnTo>
                    <a:pt x="3592" y="399"/>
                  </a:lnTo>
                  <a:lnTo>
                    <a:pt x="3618" y="421"/>
                  </a:lnTo>
                  <a:lnTo>
                    <a:pt x="3639" y="438"/>
                  </a:lnTo>
                  <a:lnTo>
                    <a:pt x="3668" y="464"/>
                  </a:lnTo>
                  <a:lnTo>
                    <a:pt x="3678" y="472"/>
                  </a:lnTo>
                  <a:lnTo>
                    <a:pt x="3678" y="472"/>
                  </a:lnTo>
                  <a:lnTo>
                    <a:pt x="3675" y="486"/>
                  </a:lnTo>
                  <a:lnTo>
                    <a:pt x="3665" y="524"/>
                  </a:lnTo>
                  <a:lnTo>
                    <a:pt x="3647" y="583"/>
                  </a:lnTo>
                  <a:lnTo>
                    <a:pt x="3635" y="621"/>
                  </a:lnTo>
                  <a:lnTo>
                    <a:pt x="3621" y="663"/>
                  </a:lnTo>
                  <a:lnTo>
                    <a:pt x="3604" y="710"/>
                  </a:lnTo>
                  <a:lnTo>
                    <a:pt x="3586" y="759"/>
                  </a:lnTo>
                  <a:lnTo>
                    <a:pt x="3565" y="812"/>
                  </a:lnTo>
                  <a:lnTo>
                    <a:pt x="3541" y="869"/>
                  </a:lnTo>
                  <a:lnTo>
                    <a:pt x="3514" y="929"/>
                  </a:lnTo>
                  <a:lnTo>
                    <a:pt x="3485" y="991"/>
                  </a:lnTo>
                  <a:lnTo>
                    <a:pt x="3454" y="1055"/>
                  </a:lnTo>
                  <a:lnTo>
                    <a:pt x="3418" y="1122"/>
                  </a:lnTo>
                  <a:lnTo>
                    <a:pt x="3381" y="1189"/>
                  </a:lnTo>
                  <a:lnTo>
                    <a:pt x="3340" y="1258"/>
                  </a:lnTo>
                  <a:lnTo>
                    <a:pt x="3297" y="1327"/>
                  </a:lnTo>
                  <a:lnTo>
                    <a:pt x="3274" y="1362"/>
                  </a:lnTo>
                  <a:lnTo>
                    <a:pt x="3249" y="1397"/>
                  </a:lnTo>
                  <a:lnTo>
                    <a:pt x="3225" y="1432"/>
                  </a:lnTo>
                  <a:lnTo>
                    <a:pt x="3199" y="1467"/>
                  </a:lnTo>
                  <a:lnTo>
                    <a:pt x="3173" y="1503"/>
                  </a:lnTo>
                  <a:lnTo>
                    <a:pt x="3145" y="1537"/>
                  </a:lnTo>
                  <a:lnTo>
                    <a:pt x="3117" y="1572"/>
                  </a:lnTo>
                  <a:lnTo>
                    <a:pt x="3088" y="1606"/>
                  </a:lnTo>
                  <a:lnTo>
                    <a:pt x="3059" y="1642"/>
                  </a:lnTo>
                  <a:lnTo>
                    <a:pt x="3028" y="1676"/>
                  </a:lnTo>
                  <a:lnTo>
                    <a:pt x="2996" y="1709"/>
                  </a:lnTo>
                  <a:lnTo>
                    <a:pt x="2963" y="1743"/>
                  </a:lnTo>
                  <a:lnTo>
                    <a:pt x="2930" y="1777"/>
                  </a:lnTo>
                  <a:lnTo>
                    <a:pt x="2895" y="1809"/>
                  </a:lnTo>
                  <a:lnTo>
                    <a:pt x="2859" y="1842"/>
                  </a:lnTo>
                  <a:lnTo>
                    <a:pt x="2822" y="1873"/>
                  </a:lnTo>
                  <a:lnTo>
                    <a:pt x="2785" y="1905"/>
                  </a:lnTo>
                  <a:lnTo>
                    <a:pt x="2746" y="1935"/>
                  </a:lnTo>
                  <a:lnTo>
                    <a:pt x="2707" y="1966"/>
                  </a:lnTo>
                  <a:lnTo>
                    <a:pt x="2667" y="1995"/>
                  </a:lnTo>
                  <a:lnTo>
                    <a:pt x="2625" y="2024"/>
                  </a:lnTo>
                  <a:lnTo>
                    <a:pt x="2582" y="2052"/>
                  </a:lnTo>
                  <a:lnTo>
                    <a:pt x="2539" y="2078"/>
                  </a:lnTo>
                  <a:lnTo>
                    <a:pt x="2494" y="2105"/>
                  </a:lnTo>
                  <a:lnTo>
                    <a:pt x="2448" y="2131"/>
                  </a:lnTo>
                  <a:lnTo>
                    <a:pt x="2402" y="2155"/>
                  </a:lnTo>
                  <a:lnTo>
                    <a:pt x="2402" y="2155"/>
                  </a:lnTo>
                  <a:lnTo>
                    <a:pt x="2354" y="2178"/>
                  </a:lnTo>
                  <a:lnTo>
                    <a:pt x="2306" y="2199"/>
                  </a:lnTo>
                  <a:lnTo>
                    <a:pt x="2257" y="2220"/>
                  </a:lnTo>
                  <a:lnTo>
                    <a:pt x="2208" y="2238"/>
                  </a:lnTo>
                  <a:lnTo>
                    <a:pt x="2158" y="2254"/>
                  </a:lnTo>
                  <a:lnTo>
                    <a:pt x="2109" y="2268"/>
                  </a:lnTo>
                  <a:lnTo>
                    <a:pt x="2058" y="2282"/>
                  </a:lnTo>
                  <a:lnTo>
                    <a:pt x="2008" y="2293"/>
                  </a:lnTo>
                  <a:lnTo>
                    <a:pt x="1957" y="2303"/>
                  </a:lnTo>
                  <a:lnTo>
                    <a:pt x="1906" y="2312"/>
                  </a:lnTo>
                  <a:lnTo>
                    <a:pt x="1855" y="2319"/>
                  </a:lnTo>
                  <a:lnTo>
                    <a:pt x="1804" y="2326"/>
                  </a:lnTo>
                  <a:lnTo>
                    <a:pt x="1753" y="2330"/>
                  </a:lnTo>
                  <a:lnTo>
                    <a:pt x="1702" y="2333"/>
                  </a:lnTo>
                  <a:lnTo>
                    <a:pt x="1651" y="2335"/>
                  </a:lnTo>
                  <a:lnTo>
                    <a:pt x="1599" y="2336"/>
                  </a:lnTo>
                  <a:lnTo>
                    <a:pt x="1549" y="2336"/>
                  </a:lnTo>
                  <a:lnTo>
                    <a:pt x="1498" y="2335"/>
                  </a:lnTo>
                  <a:lnTo>
                    <a:pt x="1446" y="2333"/>
                  </a:lnTo>
                  <a:lnTo>
                    <a:pt x="1396" y="2331"/>
                  </a:lnTo>
                  <a:lnTo>
                    <a:pt x="1346" y="2327"/>
                  </a:lnTo>
                  <a:lnTo>
                    <a:pt x="1296" y="2321"/>
                  </a:lnTo>
                  <a:lnTo>
                    <a:pt x="1246" y="2316"/>
                  </a:lnTo>
                  <a:lnTo>
                    <a:pt x="1197" y="2309"/>
                  </a:lnTo>
                  <a:lnTo>
                    <a:pt x="1148" y="2302"/>
                  </a:lnTo>
                  <a:lnTo>
                    <a:pt x="1100" y="2295"/>
                  </a:lnTo>
                  <a:lnTo>
                    <a:pt x="1052" y="2286"/>
                  </a:lnTo>
                  <a:lnTo>
                    <a:pt x="1005" y="2276"/>
                  </a:lnTo>
                  <a:lnTo>
                    <a:pt x="958" y="2267"/>
                  </a:lnTo>
                  <a:lnTo>
                    <a:pt x="912" y="2257"/>
                  </a:lnTo>
                  <a:lnTo>
                    <a:pt x="821" y="2235"/>
                  </a:lnTo>
                  <a:lnTo>
                    <a:pt x="734" y="2212"/>
                  </a:lnTo>
                  <a:lnTo>
                    <a:pt x="650" y="2188"/>
                  </a:lnTo>
                  <a:lnTo>
                    <a:pt x="570" y="2162"/>
                  </a:lnTo>
                  <a:lnTo>
                    <a:pt x="493" y="2136"/>
                  </a:lnTo>
                  <a:lnTo>
                    <a:pt x="421" y="2110"/>
                  </a:lnTo>
                  <a:lnTo>
                    <a:pt x="353" y="2085"/>
                  </a:lnTo>
                  <a:lnTo>
                    <a:pt x="290" y="2060"/>
                  </a:lnTo>
                  <a:lnTo>
                    <a:pt x="233" y="2037"/>
                  </a:lnTo>
                  <a:lnTo>
                    <a:pt x="181" y="2015"/>
                  </a:lnTo>
                  <a:lnTo>
                    <a:pt x="135" y="1994"/>
                  </a:lnTo>
                  <a:lnTo>
                    <a:pt x="61" y="1961"/>
                  </a:lnTo>
                  <a:lnTo>
                    <a:pt x="16" y="1938"/>
                  </a:lnTo>
                  <a:lnTo>
                    <a:pt x="0" y="1930"/>
                  </a:lnTo>
                  <a:lnTo>
                    <a:pt x="0" y="193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8"/>
            <p:cNvSpPr/>
            <p:nvPr/>
          </p:nvSpPr>
          <p:spPr bwMode="auto">
            <a:xfrm rot="10800000" flipH="1">
              <a:off x="5234330" y="3194046"/>
              <a:ext cx="413859" cy="273374"/>
            </a:xfrm>
            <a:custGeom>
              <a:avLst/>
              <a:gdLst/>
              <a:ahLst/>
              <a:cxnLst>
                <a:cxn ang="0">
                  <a:pos x="12" y="287"/>
                </a:cxn>
                <a:cxn ang="0">
                  <a:pos x="147" y="226"/>
                </a:cxn>
                <a:cxn ang="0">
                  <a:pos x="293" y="171"/>
                </a:cxn>
                <a:cxn ang="0">
                  <a:pos x="479" y="112"/>
                </a:cxn>
                <a:cxn ang="0">
                  <a:pos x="703" y="59"/>
                </a:cxn>
                <a:cxn ang="0">
                  <a:pos x="916" y="24"/>
                </a:cxn>
                <a:cxn ang="0">
                  <a:pos x="1052" y="10"/>
                </a:cxn>
                <a:cxn ang="0">
                  <a:pos x="1195" y="1"/>
                </a:cxn>
                <a:cxn ang="0">
                  <a:pos x="1345" y="0"/>
                </a:cxn>
                <a:cxn ang="0">
                  <a:pos x="1499" y="7"/>
                </a:cxn>
                <a:cxn ang="0">
                  <a:pos x="1658" y="24"/>
                </a:cxn>
                <a:cxn ang="0">
                  <a:pos x="1821" y="50"/>
                </a:cxn>
                <a:cxn ang="0">
                  <a:pos x="1988" y="88"/>
                </a:cxn>
                <a:cxn ang="0">
                  <a:pos x="2157" y="138"/>
                </a:cxn>
                <a:cxn ang="0">
                  <a:pos x="2330" y="202"/>
                </a:cxn>
                <a:cxn ang="0">
                  <a:pos x="2442" y="251"/>
                </a:cxn>
                <a:cxn ang="0">
                  <a:pos x="2597" y="332"/>
                </a:cxn>
                <a:cxn ang="0">
                  <a:pos x="2738" y="419"/>
                </a:cxn>
                <a:cxn ang="0">
                  <a:pos x="2866" y="514"/>
                </a:cxn>
                <a:cxn ang="0">
                  <a:pos x="2980" y="613"/>
                </a:cxn>
                <a:cxn ang="0">
                  <a:pos x="3082" y="716"/>
                </a:cxn>
                <a:cxn ang="0">
                  <a:pos x="3173" y="821"/>
                </a:cxn>
                <a:cxn ang="0">
                  <a:pos x="3253" y="928"/>
                </a:cxn>
                <a:cxn ang="0">
                  <a:pos x="3323" y="1035"/>
                </a:cxn>
                <a:cxn ang="0">
                  <a:pos x="3383" y="1142"/>
                </a:cxn>
                <a:cxn ang="0">
                  <a:pos x="3434" y="1246"/>
                </a:cxn>
                <a:cxn ang="0">
                  <a:pos x="3490" y="1378"/>
                </a:cxn>
                <a:cxn ang="0">
                  <a:pos x="3550" y="1561"/>
                </a:cxn>
                <a:cxn ang="0">
                  <a:pos x="3588" y="1715"/>
                </a:cxn>
                <a:cxn ang="0">
                  <a:pos x="3606" y="1831"/>
                </a:cxn>
                <a:cxn ang="0">
                  <a:pos x="3615" y="1911"/>
                </a:cxn>
                <a:cxn ang="0">
                  <a:pos x="3571" y="1939"/>
                </a:cxn>
                <a:cxn ang="0">
                  <a:pos x="3446" y="2006"/>
                </a:cxn>
                <a:cxn ang="0">
                  <a:pos x="3305" y="2073"/>
                </a:cxn>
                <a:cxn ang="0">
                  <a:pos x="3128" y="2143"/>
                </a:cxn>
                <a:cxn ang="0">
                  <a:pos x="2921" y="2210"/>
                </a:cxn>
                <a:cxn ang="0">
                  <a:pos x="2727" y="2256"/>
                </a:cxn>
                <a:cxn ang="0">
                  <a:pos x="2603" y="2278"/>
                </a:cxn>
                <a:cxn ang="0">
                  <a:pos x="2474" y="2293"/>
                </a:cxn>
                <a:cxn ang="0">
                  <a:pos x="2340" y="2303"/>
                </a:cxn>
                <a:cxn ang="0">
                  <a:pos x="2202" y="2304"/>
                </a:cxn>
                <a:cxn ang="0">
                  <a:pos x="2060" y="2296"/>
                </a:cxn>
                <a:cxn ang="0">
                  <a:pos x="1915" y="2278"/>
                </a:cxn>
                <a:cxn ang="0">
                  <a:pos x="1769" y="2250"/>
                </a:cxn>
                <a:cxn ang="0">
                  <a:pos x="1619" y="2210"/>
                </a:cxn>
                <a:cxn ang="0">
                  <a:pos x="1519" y="2175"/>
                </a:cxn>
                <a:cxn ang="0">
                  <a:pos x="1375" y="2112"/>
                </a:cxn>
                <a:cxn ang="0">
                  <a:pos x="1238" y="2035"/>
                </a:cxn>
                <a:cxn ang="0">
                  <a:pos x="1108" y="1948"/>
                </a:cxn>
                <a:cxn ang="0">
                  <a:pos x="987" y="1849"/>
                </a:cxn>
                <a:cxn ang="0">
                  <a:pos x="872" y="1743"/>
                </a:cxn>
                <a:cxn ang="0">
                  <a:pos x="765" y="1630"/>
                </a:cxn>
                <a:cxn ang="0">
                  <a:pos x="665" y="1512"/>
                </a:cxn>
                <a:cxn ang="0">
                  <a:pos x="572" y="1392"/>
                </a:cxn>
                <a:cxn ang="0">
                  <a:pos x="487" y="1269"/>
                </a:cxn>
                <a:cxn ang="0">
                  <a:pos x="383" y="1106"/>
                </a:cxn>
                <a:cxn ang="0">
                  <a:pos x="251" y="872"/>
                </a:cxn>
                <a:cxn ang="0">
                  <a:pos x="148" y="660"/>
                </a:cxn>
                <a:cxn ang="0">
                  <a:pos x="72" y="486"/>
                </a:cxn>
                <a:cxn ang="0">
                  <a:pos x="6" y="310"/>
                </a:cxn>
              </a:cxnLst>
              <a:rect l="0" t="0" r="r" b="b"/>
              <a:pathLst>
                <a:path w="3615" h="2305">
                  <a:moveTo>
                    <a:pt x="0" y="293"/>
                  </a:moveTo>
                  <a:lnTo>
                    <a:pt x="0" y="293"/>
                  </a:lnTo>
                  <a:lnTo>
                    <a:pt x="12" y="287"/>
                  </a:lnTo>
                  <a:lnTo>
                    <a:pt x="49" y="269"/>
                  </a:lnTo>
                  <a:lnTo>
                    <a:pt x="109" y="242"/>
                  </a:lnTo>
                  <a:lnTo>
                    <a:pt x="147" y="226"/>
                  </a:lnTo>
                  <a:lnTo>
                    <a:pt x="191" y="209"/>
                  </a:lnTo>
                  <a:lnTo>
                    <a:pt x="239" y="189"/>
                  </a:lnTo>
                  <a:lnTo>
                    <a:pt x="293" y="171"/>
                  </a:lnTo>
                  <a:lnTo>
                    <a:pt x="350" y="151"/>
                  </a:lnTo>
                  <a:lnTo>
                    <a:pt x="413" y="132"/>
                  </a:lnTo>
                  <a:lnTo>
                    <a:pt x="479" y="112"/>
                  </a:lnTo>
                  <a:lnTo>
                    <a:pt x="550" y="93"/>
                  </a:lnTo>
                  <a:lnTo>
                    <a:pt x="625" y="76"/>
                  </a:lnTo>
                  <a:lnTo>
                    <a:pt x="703" y="59"/>
                  </a:lnTo>
                  <a:lnTo>
                    <a:pt x="786" y="44"/>
                  </a:lnTo>
                  <a:lnTo>
                    <a:pt x="871" y="30"/>
                  </a:lnTo>
                  <a:lnTo>
                    <a:pt x="916" y="24"/>
                  </a:lnTo>
                  <a:lnTo>
                    <a:pt x="960" y="18"/>
                  </a:lnTo>
                  <a:lnTo>
                    <a:pt x="1005" y="14"/>
                  </a:lnTo>
                  <a:lnTo>
                    <a:pt x="1052" y="10"/>
                  </a:lnTo>
                  <a:lnTo>
                    <a:pt x="1099" y="6"/>
                  </a:lnTo>
                  <a:lnTo>
                    <a:pt x="1147" y="3"/>
                  </a:lnTo>
                  <a:lnTo>
                    <a:pt x="1195" y="1"/>
                  </a:lnTo>
                  <a:lnTo>
                    <a:pt x="1245" y="0"/>
                  </a:lnTo>
                  <a:lnTo>
                    <a:pt x="1294" y="0"/>
                  </a:lnTo>
                  <a:lnTo>
                    <a:pt x="1345" y="0"/>
                  </a:lnTo>
                  <a:lnTo>
                    <a:pt x="1395" y="1"/>
                  </a:lnTo>
                  <a:lnTo>
                    <a:pt x="1447" y="4"/>
                  </a:lnTo>
                  <a:lnTo>
                    <a:pt x="1499" y="7"/>
                  </a:lnTo>
                  <a:lnTo>
                    <a:pt x="1551" y="12"/>
                  </a:lnTo>
                  <a:lnTo>
                    <a:pt x="1605" y="17"/>
                  </a:lnTo>
                  <a:lnTo>
                    <a:pt x="1658" y="24"/>
                  </a:lnTo>
                  <a:lnTo>
                    <a:pt x="1712" y="31"/>
                  </a:lnTo>
                  <a:lnTo>
                    <a:pt x="1766" y="40"/>
                  </a:lnTo>
                  <a:lnTo>
                    <a:pt x="1821" y="50"/>
                  </a:lnTo>
                  <a:lnTo>
                    <a:pt x="1877" y="61"/>
                  </a:lnTo>
                  <a:lnTo>
                    <a:pt x="1932" y="74"/>
                  </a:lnTo>
                  <a:lnTo>
                    <a:pt x="1988" y="88"/>
                  </a:lnTo>
                  <a:lnTo>
                    <a:pt x="2044" y="103"/>
                  </a:lnTo>
                  <a:lnTo>
                    <a:pt x="2101" y="120"/>
                  </a:lnTo>
                  <a:lnTo>
                    <a:pt x="2157" y="138"/>
                  </a:lnTo>
                  <a:lnTo>
                    <a:pt x="2215" y="158"/>
                  </a:lnTo>
                  <a:lnTo>
                    <a:pt x="2272" y="179"/>
                  </a:lnTo>
                  <a:lnTo>
                    <a:pt x="2330" y="202"/>
                  </a:lnTo>
                  <a:lnTo>
                    <a:pt x="2330" y="202"/>
                  </a:lnTo>
                  <a:lnTo>
                    <a:pt x="2386" y="226"/>
                  </a:lnTo>
                  <a:lnTo>
                    <a:pt x="2442" y="251"/>
                  </a:lnTo>
                  <a:lnTo>
                    <a:pt x="2495" y="277"/>
                  </a:lnTo>
                  <a:lnTo>
                    <a:pt x="2547" y="304"/>
                  </a:lnTo>
                  <a:lnTo>
                    <a:pt x="2597" y="332"/>
                  </a:lnTo>
                  <a:lnTo>
                    <a:pt x="2645" y="361"/>
                  </a:lnTo>
                  <a:lnTo>
                    <a:pt x="2693" y="389"/>
                  </a:lnTo>
                  <a:lnTo>
                    <a:pt x="2738" y="419"/>
                  </a:lnTo>
                  <a:lnTo>
                    <a:pt x="2782" y="450"/>
                  </a:lnTo>
                  <a:lnTo>
                    <a:pt x="2825" y="482"/>
                  </a:lnTo>
                  <a:lnTo>
                    <a:pt x="2866" y="514"/>
                  </a:lnTo>
                  <a:lnTo>
                    <a:pt x="2905" y="547"/>
                  </a:lnTo>
                  <a:lnTo>
                    <a:pt x="2943" y="580"/>
                  </a:lnTo>
                  <a:lnTo>
                    <a:pt x="2980" y="613"/>
                  </a:lnTo>
                  <a:lnTo>
                    <a:pt x="3015" y="647"/>
                  </a:lnTo>
                  <a:lnTo>
                    <a:pt x="3049" y="682"/>
                  </a:lnTo>
                  <a:lnTo>
                    <a:pt x="3082" y="716"/>
                  </a:lnTo>
                  <a:lnTo>
                    <a:pt x="3113" y="751"/>
                  </a:lnTo>
                  <a:lnTo>
                    <a:pt x="3144" y="785"/>
                  </a:lnTo>
                  <a:lnTo>
                    <a:pt x="3173" y="821"/>
                  </a:lnTo>
                  <a:lnTo>
                    <a:pt x="3201" y="857"/>
                  </a:lnTo>
                  <a:lnTo>
                    <a:pt x="3227" y="892"/>
                  </a:lnTo>
                  <a:lnTo>
                    <a:pt x="3253" y="928"/>
                  </a:lnTo>
                  <a:lnTo>
                    <a:pt x="3277" y="964"/>
                  </a:lnTo>
                  <a:lnTo>
                    <a:pt x="3300" y="999"/>
                  </a:lnTo>
                  <a:lnTo>
                    <a:pt x="3323" y="1035"/>
                  </a:lnTo>
                  <a:lnTo>
                    <a:pt x="3343" y="1071"/>
                  </a:lnTo>
                  <a:lnTo>
                    <a:pt x="3363" y="1106"/>
                  </a:lnTo>
                  <a:lnTo>
                    <a:pt x="3383" y="1142"/>
                  </a:lnTo>
                  <a:lnTo>
                    <a:pt x="3400" y="1176"/>
                  </a:lnTo>
                  <a:lnTo>
                    <a:pt x="3418" y="1211"/>
                  </a:lnTo>
                  <a:lnTo>
                    <a:pt x="3434" y="1246"/>
                  </a:lnTo>
                  <a:lnTo>
                    <a:pt x="3449" y="1280"/>
                  </a:lnTo>
                  <a:lnTo>
                    <a:pt x="3463" y="1313"/>
                  </a:lnTo>
                  <a:lnTo>
                    <a:pt x="3490" y="1378"/>
                  </a:lnTo>
                  <a:lnTo>
                    <a:pt x="3513" y="1442"/>
                  </a:lnTo>
                  <a:lnTo>
                    <a:pt x="3533" y="1503"/>
                  </a:lnTo>
                  <a:lnTo>
                    <a:pt x="3550" y="1561"/>
                  </a:lnTo>
                  <a:lnTo>
                    <a:pt x="3565" y="1616"/>
                  </a:lnTo>
                  <a:lnTo>
                    <a:pt x="3578" y="1668"/>
                  </a:lnTo>
                  <a:lnTo>
                    <a:pt x="3588" y="1715"/>
                  </a:lnTo>
                  <a:lnTo>
                    <a:pt x="3595" y="1758"/>
                  </a:lnTo>
                  <a:lnTo>
                    <a:pt x="3602" y="1797"/>
                  </a:lnTo>
                  <a:lnTo>
                    <a:pt x="3606" y="1831"/>
                  </a:lnTo>
                  <a:lnTo>
                    <a:pt x="3611" y="1859"/>
                  </a:lnTo>
                  <a:lnTo>
                    <a:pt x="3615" y="1898"/>
                  </a:lnTo>
                  <a:lnTo>
                    <a:pt x="3615" y="1911"/>
                  </a:lnTo>
                  <a:lnTo>
                    <a:pt x="3615" y="1911"/>
                  </a:lnTo>
                  <a:lnTo>
                    <a:pt x="3604" y="1919"/>
                  </a:lnTo>
                  <a:lnTo>
                    <a:pt x="3571" y="1939"/>
                  </a:lnTo>
                  <a:lnTo>
                    <a:pt x="3518" y="1969"/>
                  </a:lnTo>
                  <a:lnTo>
                    <a:pt x="3485" y="1987"/>
                  </a:lnTo>
                  <a:lnTo>
                    <a:pt x="3446" y="2006"/>
                  </a:lnTo>
                  <a:lnTo>
                    <a:pt x="3403" y="2028"/>
                  </a:lnTo>
                  <a:lnTo>
                    <a:pt x="3356" y="2050"/>
                  </a:lnTo>
                  <a:lnTo>
                    <a:pt x="3305" y="2073"/>
                  </a:lnTo>
                  <a:lnTo>
                    <a:pt x="3250" y="2096"/>
                  </a:lnTo>
                  <a:lnTo>
                    <a:pt x="3191" y="2120"/>
                  </a:lnTo>
                  <a:lnTo>
                    <a:pt x="3128" y="2143"/>
                  </a:lnTo>
                  <a:lnTo>
                    <a:pt x="3062" y="2167"/>
                  </a:lnTo>
                  <a:lnTo>
                    <a:pt x="2993" y="2189"/>
                  </a:lnTo>
                  <a:lnTo>
                    <a:pt x="2921" y="2210"/>
                  </a:lnTo>
                  <a:lnTo>
                    <a:pt x="2845" y="2230"/>
                  </a:lnTo>
                  <a:lnTo>
                    <a:pt x="2767" y="2248"/>
                  </a:lnTo>
                  <a:lnTo>
                    <a:pt x="2727" y="2256"/>
                  </a:lnTo>
                  <a:lnTo>
                    <a:pt x="2686" y="2264"/>
                  </a:lnTo>
                  <a:lnTo>
                    <a:pt x="2645" y="2271"/>
                  </a:lnTo>
                  <a:lnTo>
                    <a:pt x="2603" y="2278"/>
                  </a:lnTo>
                  <a:lnTo>
                    <a:pt x="2561" y="2284"/>
                  </a:lnTo>
                  <a:lnTo>
                    <a:pt x="2517" y="2289"/>
                  </a:lnTo>
                  <a:lnTo>
                    <a:pt x="2474" y="2293"/>
                  </a:lnTo>
                  <a:lnTo>
                    <a:pt x="2430" y="2297"/>
                  </a:lnTo>
                  <a:lnTo>
                    <a:pt x="2385" y="2301"/>
                  </a:lnTo>
                  <a:lnTo>
                    <a:pt x="2340" y="2303"/>
                  </a:lnTo>
                  <a:lnTo>
                    <a:pt x="2295" y="2304"/>
                  </a:lnTo>
                  <a:lnTo>
                    <a:pt x="2248" y="2305"/>
                  </a:lnTo>
                  <a:lnTo>
                    <a:pt x="2202" y="2304"/>
                  </a:lnTo>
                  <a:lnTo>
                    <a:pt x="2155" y="2303"/>
                  </a:lnTo>
                  <a:lnTo>
                    <a:pt x="2108" y="2300"/>
                  </a:lnTo>
                  <a:lnTo>
                    <a:pt x="2060" y="2296"/>
                  </a:lnTo>
                  <a:lnTo>
                    <a:pt x="2012" y="2291"/>
                  </a:lnTo>
                  <a:lnTo>
                    <a:pt x="1963" y="2286"/>
                  </a:lnTo>
                  <a:lnTo>
                    <a:pt x="1915" y="2278"/>
                  </a:lnTo>
                  <a:lnTo>
                    <a:pt x="1866" y="2271"/>
                  </a:lnTo>
                  <a:lnTo>
                    <a:pt x="1817" y="2261"/>
                  </a:lnTo>
                  <a:lnTo>
                    <a:pt x="1769" y="2250"/>
                  </a:lnTo>
                  <a:lnTo>
                    <a:pt x="1718" y="2238"/>
                  </a:lnTo>
                  <a:lnTo>
                    <a:pt x="1668" y="2225"/>
                  </a:lnTo>
                  <a:lnTo>
                    <a:pt x="1619" y="2210"/>
                  </a:lnTo>
                  <a:lnTo>
                    <a:pt x="1568" y="2194"/>
                  </a:lnTo>
                  <a:lnTo>
                    <a:pt x="1568" y="2194"/>
                  </a:lnTo>
                  <a:lnTo>
                    <a:pt x="1519" y="2175"/>
                  </a:lnTo>
                  <a:lnTo>
                    <a:pt x="1470" y="2156"/>
                  </a:lnTo>
                  <a:lnTo>
                    <a:pt x="1422" y="2135"/>
                  </a:lnTo>
                  <a:lnTo>
                    <a:pt x="1375" y="2112"/>
                  </a:lnTo>
                  <a:lnTo>
                    <a:pt x="1328" y="2088"/>
                  </a:lnTo>
                  <a:lnTo>
                    <a:pt x="1283" y="2062"/>
                  </a:lnTo>
                  <a:lnTo>
                    <a:pt x="1238" y="2035"/>
                  </a:lnTo>
                  <a:lnTo>
                    <a:pt x="1194" y="2007"/>
                  </a:lnTo>
                  <a:lnTo>
                    <a:pt x="1151" y="1978"/>
                  </a:lnTo>
                  <a:lnTo>
                    <a:pt x="1108" y="1948"/>
                  </a:lnTo>
                  <a:lnTo>
                    <a:pt x="1067" y="1915"/>
                  </a:lnTo>
                  <a:lnTo>
                    <a:pt x="1027" y="1882"/>
                  </a:lnTo>
                  <a:lnTo>
                    <a:pt x="987" y="1849"/>
                  </a:lnTo>
                  <a:lnTo>
                    <a:pt x="948" y="1815"/>
                  </a:lnTo>
                  <a:lnTo>
                    <a:pt x="909" y="1780"/>
                  </a:lnTo>
                  <a:lnTo>
                    <a:pt x="872" y="1743"/>
                  </a:lnTo>
                  <a:lnTo>
                    <a:pt x="836" y="1706"/>
                  </a:lnTo>
                  <a:lnTo>
                    <a:pt x="800" y="1668"/>
                  </a:lnTo>
                  <a:lnTo>
                    <a:pt x="765" y="1630"/>
                  </a:lnTo>
                  <a:lnTo>
                    <a:pt x="731" y="1591"/>
                  </a:lnTo>
                  <a:lnTo>
                    <a:pt x="698" y="1552"/>
                  </a:lnTo>
                  <a:lnTo>
                    <a:pt x="665" y="1512"/>
                  </a:lnTo>
                  <a:lnTo>
                    <a:pt x="633" y="1472"/>
                  </a:lnTo>
                  <a:lnTo>
                    <a:pt x="602" y="1432"/>
                  </a:lnTo>
                  <a:lnTo>
                    <a:pt x="572" y="1392"/>
                  </a:lnTo>
                  <a:lnTo>
                    <a:pt x="542" y="1350"/>
                  </a:lnTo>
                  <a:lnTo>
                    <a:pt x="514" y="1310"/>
                  </a:lnTo>
                  <a:lnTo>
                    <a:pt x="487" y="1269"/>
                  </a:lnTo>
                  <a:lnTo>
                    <a:pt x="460" y="1228"/>
                  </a:lnTo>
                  <a:lnTo>
                    <a:pt x="433" y="1188"/>
                  </a:lnTo>
                  <a:lnTo>
                    <a:pt x="383" y="1106"/>
                  </a:lnTo>
                  <a:lnTo>
                    <a:pt x="336" y="1027"/>
                  </a:lnTo>
                  <a:lnTo>
                    <a:pt x="293" y="948"/>
                  </a:lnTo>
                  <a:lnTo>
                    <a:pt x="251" y="872"/>
                  </a:lnTo>
                  <a:lnTo>
                    <a:pt x="214" y="798"/>
                  </a:lnTo>
                  <a:lnTo>
                    <a:pt x="180" y="728"/>
                  </a:lnTo>
                  <a:lnTo>
                    <a:pt x="148" y="660"/>
                  </a:lnTo>
                  <a:lnTo>
                    <a:pt x="120" y="598"/>
                  </a:lnTo>
                  <a:lnTo>
                    <a:pt x="95" y="539"/>
                  </a:lnTo>
                  <a:lnTo>
                    <a:pt x="72" y="486"/>
                  </a:lnTo>
                  <a:lnTo>
                    <a:pt x="53" y="438"/>
                  </a:lnTo>
                  <a:lnTo>
                    <a:pt x="23" y="361"/>
                  </a:lnTo>
                  <a:lnTo>
                    <a:pt x="6" y="310"/>
                  </a:lnTo>
                  <a:lnTo>
                    <a:pt x="0" y="293"/>
                  </a:lnTo>
                  <a:lnTo>
                    <a:pt x="0" y="29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Freeform 9"/>
            <p:cNvSpPr/>
            <p:nvPr/>
          </p:nvSpPr>
          <p:spPr bwMode="auto">
            <a:xfrm rot="10800000" flipH="1">
              <a:off x="4631854" y="1995910"/>
              <a:ext cx="439496" cy="257678"/>
            </a:xfrm>
            <a:custGeom>
              <a:avLst/>
              <a:gdLst/>
              <a:ahLst/>
              <a:cxnLst>
                <a:cxn ang="0">
                  <a:pos x="12" y="583"/>
                </a:cxn>
                <a:cxn ang="0">
                  <a:pos x="134" y="496"/>
                </a:cxn>
                <a:cxn ang="0">
                  <a:pos x="266" y="415"/>
                </a:cxn>
                <a:cxn ang="0">
                  <a:pos x="439" y="321"/>
                </a:cxn>
                <a:cxn ang="0">
                  <a:pos x="649" y="225"/>
                </a:cxn>
                <a:cxn ang="0">
                  <a:pos x="851" y="149"/>
                </a:cxn>
                <a:cxn ang="0">
                  <a:pos x="983" y="109"/>
                </a:cxn>
                <a:cxn ang="0">
                  <a:pos x="1123" y="73"/>
                </a:cxn>
                <a:cxn ang="0">
                  <a:pos x="1268" y="44"/>
                </a:cxn>
                <a:cxn ang="0">
                  <a:pos x="1422" y="20"/>
                </a:cxn>
                <a:cxn ang="0">
                  <a:pos x="1581" y="6"/>
                </a:cxn>
                <a:cxn ang="0">
                  <a:pos x="1746" y="0"/>
                </a:cxn>
                <a:cxn ang="0">
                  <a:pos x="1917" y="5"/>
                </a:cxn>
                <a:cxn ang="0">
                  <a:pos x="2092" y="22"/>
                </a:cxn>
                <a:cxn ang="0">
                  <a:pos x="2273" y="51"/>
                </a:cxn>
                <a:cxn ang="0">
                  <a:pos x="2391" y="78"/>
                </a:cxn>
                <a:cxn ang="0">
                  <a:pos x="2559" y="127"/>
                </a:cxn>
                <a:cxn ang="0">
                  <a:pos x="2713" y="186"/>
                </a:cxn>
                <a:cxn ang="0">
                  <a:pos x="2855" y="254"/>
                </a:cxn>
                <a:cxn ang="0">
                  <a:pos x="2985" y="329"/>
                </a:cxn>
                <a:cxn ang="0">
                  <a:pos x="3105" y="411"/>
                </a:cxn>
                <a:cxn ang="0">
                  <a:pos x="3213" y="496"/>
                </a:cxn>
                <a:cxn ang="0">
                  <a:pos x="3310" y="586"/>
                </a:cxn>
                <a:cxn ang="0">
                  <a:pos x="3398" y="678"/>
                </a:cxn>
                <a:cxn ang="0">
                  <a:pos x="3476" y="770"/>
                </a:cxn>
                <a:cxn ang="0">
                  <a:pos x="3545" y="862"/>
                </a:cxn>
                <a:cxn ang="0">
                  <a:pos x="3624" y="983"/>
                </a:cxn>
                <a:cxn ang="0">
                  <a:pos x="3717" y="1151"/>
                </a:cxn>
                <a:cxn ang="0">
                  <a:pos x="3780" y="1294"/>
                </a:cxn>
                <a:cxn ang="0">
                  <a:pos x="3821" y="1404"/>
                </a:cxn>
                <a:cxn ang="0">
                  <a:pos x="3843" y="1482"/>
                </a:cxn>
                <a:cxn ang="0">
                  <a:pos x="3804" y="1517"/>
                </a:cxn>
                <a:cxn ang="0">
                  <a:pos x="3694" y="1608"/>
                </a:cxn>
                <a:cxn ang="0">
                  <a:pos x="3567" y="1701"/>
                </a:cxn>
                <a:cxn ang="0">
                  <a:pos x="3406" y="1804"/>
                </a:cxn>
                <a:cxn ang="0">
                  <a:pos x="3214" y="1910"/>
                </a:cxn>
                <a:cxn ang="0">
                  <a:pos x="3033" y="1992"/>
                </a:cxn>
                <a:cxn ang="0">
                  <a:pos x="2914" y="2038"/>
                </a:cxn>
                <a:cxn ang="0">
                  <a:pos x="2790" y="2079"/>
                </a:cxn>
                <a:cxn ang="0">
                  <a:pos x="2660" y="2113"/>
                </a:cxn>
                <a:cxn ang="0">
                  <a:pos x="2525" y="2141"/>
                </a:cxn>
                <a:cxn ang="0">
                  <a:pos x="2384" y="2161"/>
                </a:cxn>
                <a:cxn ang="0">
                  <a:pos x="2239" y="2171"/>
                </a:cxn>
                <a:cxn ang="0">
                  <a:pos x="2089" y="2172"/>
                </a:cxn>
                <a:cxn ang="0">
                  <a:pos x="1935" y="2161"/>
                </a:cxn>
                <a:cxn ang="0">
                  <a:pos x="1831" y="2146"/>
                </a:cxn>
                <a:cxn ang="0">
                  <a:pos x="1678" y="2112"/>
                </a:cxn>
                <a:cxn ang="0">
                  <a:pos x="1530" y="2063"/>
                </a:cxn>
                <a:cxn ang="0">
                  <a:pos x="1387" y="2002"/>
                </a:cxn>
                <a:cxn ang="0">
                  <a:pos x="1249" y="1929"/>
                </a:cxn>
                <a:cxn ang="0">
                  <a:pos x="1117" y="1847"/>
                </a:cxn>
                <a:cxn ang="0">
                  <a:pos x="993" y="1757"/>
                </a:cxn>
                <a:cxn ang="0">
                  <a:pos x="873" y="1660"/>
                </a:cxn>
                <a:cxn ang="0">
                  <a:pos x="760" y="1560"/>
                </a:cxn>
                <a:cxn ang="0">
                  <a:pos x="653" y="1456"/>
                </a:cxn>
                <a:cxn ang="0">
                  <a:pos x="523" y="1317"/>
                </a:cxn>
                <a:cxn ang="0">
                  <a:pos x="352" y="1111"/>
                </a:cxn>
                <a:cxn ang="0">
                  <a:pos x="212" y="923"/>
                </a:cxn>
                <a:cxn ang="0">
                  <a:pos x="106" y="766"/>
                </a:cxn>
                <a:cxn ang="0">
                  <a:pos x="9" y="607"/>
                </a:cxn>
              </a:cxnLst>
              <a:rect l="0" t="0" r="r" b="b"/>
              <a:pathLst>
                <a:path w="3842" h="2173">
                  <a:moveTo>
                    <a:pt x="0" y="591"/>
                  </a:moveTo>
                  <a:lnTo>
                    <a:pt x="0" y="591"/>
                  </a:lnTo>
                  <a:lnTo>
                    <a:pt x="12" y="583"/>
                  </a:lnTo>
                  <a:lnTo>
                    <a:pt x="45" y="558"/>
                  </a:lnTo>
                  <a:lnTo>
                    <a:pt x="98" y="520"/>
                  </a:lnTo>
                  <a:lnTo>
                    <a:pt x="134" y="496"/>
                  </a:lnTo>
                  <a:lnTo>
                    <a:pt x="173" y="471"/>
                  </a:lnTo>
                  <a:lnTo>
                    <a:pt x="217" y="444"/>
                  </a:lnTo>
                  <a:lnTo>
                    <a:pt x="266" y="415"/>
                  </a:lnTo>
                  <a:lnTo>
                    <a:pt x="319" y="384"/>
                  </a:lnTo>
                  <a:lnTo>
                    <a:pt x="377" y="353"/>
                  </a:lnTo>
                  <a:lnTo>
                    <a:pt x="439" y="321"/>
                  </a:lnTo>
                  <a:lnTo>
                    <a:pt x="505" y="289"/>
                  </a:lnTo>
                  <a:lnTo>
                    <a:pt x="575" y="256"/>
                  </a:lnTo>
                  <a:lnTo>
                    <a:pt x="649" y="225"/>
                  </a:lnTo>
                  <a:lnTo>
                    <a:pt x="728" y="194"/>
                  </a:lnTo>
                  <a:lnTo>
                    <a:pt x="809" y="164"/>
                  </a:lnTo>
                  <a:lnTo>
                    <a:pt x="851" y="149"/>
                  </a:lnTo>
                  <a:lnTo>
                    <a:pt x="895" y="136"/>
                  </a:lnTo>
                  <a:lnTo>
                    <a:pt x="938" y="123"/>
                  </a:lnTo>
                  <a:lnTo>
                    <a:pt x="983" y="109"/>
                  </a:lnTo>
                  <a:lnTo>
                    <a:pt x="1029" y="97"/>
                  </a:lnTo>
                  <a:lnTo>
                    <a:pt x="1075" y="84"/>
                  </a:lnTo>
                  <a:lnTo>
                    <a:pt x="1123" y="73"/>
                  </a:lnTo>
                  <a:lnTo>
                    <a:pt x="1170" y="63"/>
                  </a:lnTo>
                  <a:lnTo>
                    <a:pt x="1219" y="52"/>
                  </a:lnTo>
                  <a:lnTo>
                    <a:pt x="1268" y="44"/>
                  </a:lnTo>
                  <a:lnTo>
                    <a:pt x="1319" y="35"/>
                  </a:lnTo>
                  <a:lnTo>
                    <a:pt x="1370" y="27"/>
                  </a:lnTo>
                  <a:lnTo>
                    <a:pt x="1422" y="20"/>
                  </a:lnTo>
                  <a:lnTo>
                    <a:pt x="1474" y="15"/>
                  </a:lnTo>
                  <a:lnTo>
                    <a:pt x="1527" y="9"/>
                  </a:lnTo>
                  <a:lnTo>
                    <a:pt x="1581" y="6"/>
                  </a:lnTo>
                  <a:lnTo>
                    <a:pt x="1635" y="3"/>
                  </a:lnTo>
                  <a:lnTo>
                    <a:pt x="1690" y="1"/>
                  </a:lnTo>
                  <a:lnTo>
                    <a:pt x="1746" y="0"/>
                  </a:lnTo>
                  <a:lnTo>
                    <a:pt x="1802" y="1"/>
                  </a:lnTo>
                  <a:lnTo>
                    <a:pt x="1859" y="2"/>
                  </a:lnTo>
                  <a:lnTo>
                    <a:pt x="1917" y="5"/>
                  </a:lnTo>
                  <a:lnTo>
                    <a:pt x="1975" y="9"/>
                  </a:lnTo>
                  <a:lnTo>
                    <a:pt x="2033" y="15"/>
                  </a:lnTo>
                  <a:lnTo>
                    <a:pt x="2092" y="22"/>
                  </a:lnTo>
                  <a:lnTo>
                    <a:pt x="2152" y="30"/>
                  </a:lnTo>
                  <a:lnTo>
                    <a:pt x="2212" y="40"/>
                  </a:lnTo>
                  <a:lnTo>
                    <a:pt x="2273" y="51"/>
                  </a:lnTo>
                  <a:lnTo>
                    <a:pt x="2273" y="51"/>
                  </a:lnTo>
                  <a:lnTo>
                    <a:pt x="2333" y="64"/>
                  </a:lnTo>
                  <a:lnTo>
                    <a:pt x="2391" y="78"/>
                  </a:lnTo>
                  <a:lnTo>
                    <a:pt x="2449" y="93"/>
                  </a:lnTo>
                  <a:lnTo>
                    <a:pt x="2505" y="110"/>
                  </a:lnTo>
                  <a:lnTo>
                    <a:pt x="2559" y="127"/>
                  </a:lnTo>
                  <a:lnTo>
                    <a:pt x="2612" y="145"/>
                  </a:lnTo>
                  <a:lnTo>
                    <a:pt x="2663" y="166"/>
                  </a:lnTo>
                  <a:lnTo>
                    <a:pt x="2713" y="186"/>
                  </a:lnTo>
                  <a:lnTo>
                    <a:pt x="2763" y="208"/>
                  </a:lnTo>
                  <a:lnTo>
                    <a:pt x="2810" y="231"/>
                  </a:lnTo>
                  <a:lnTo>
                    <a:pt x="2855" y="254"/>
                  </a:lnTo>
                  <a:lnTo>
                    <a:pt x="2901" y="278"/>
                  </a:lnTo>
                  <a:lnTo>
                    <a:pt x="2944" y="304"/>
                  </a:lnTo>
                  <a:lnTo>
                    <a:pt x="2985" y="329"/>
                  </a:lnTo>
                  <a:lnTo>
                    <a:pt x="3027" y="356"/>
                  </a:lnTo>
                  <a:lnTo>
                    <a:pt x="3067" y="383"/>
                  </a:lnTo>
                  <a:lnTo>
                    <a:pt x="3105" y="411"/>
                  </a:lnTo>
                  <a:lnTo>
                    <a:pt x="3142" y="438"/>
                  </a:lnTo>
                  <a:lnTo>
                    <a:pt x="3178" y="467"/>
                  </a:lnTo>
                  <a:lnTo>
                    <a:pt x="3213" y="496"/>
                  </a:lnTo>
                  <a:lnTo>
                    <a:pt x="3246" y="526"/>
                  </a:lnTo>
                  <a:lnTo>
                    <a:pt x="3279" y="556"/>
                  </a:lnTo>
                  <a:lnTo>
                    <a:pt x="3310" y="586"/>
                  </a:lnTo>
                  <a:lnTo>
                    <a:pt x="3341" y="616"/>
                  </a:lnTo>
                  <a:lnTo>
                    <a:pt x="3370" y="647"/>
                  </a:lnTo>
                  <a:lnTo>
                    <a:pt x="3398" y="678"/>
                  </a:lnTo>
                  <a:lnTo>
                    <a:pt x="3425" y="708"/>
                  </a:lnTo>
                  <a:lnTo>
                    <a:pt x="3451" y="739"/>
                  </a:lnTo>
                  <a:lnTo>
                    <a:pt x="3476" y="770"/>
                  </a:lnTo>
                  <a:lnTo>
                    <a:pt x="3500" y="801"/>
                  </a:lnTo>
                  <a:lnTo>
                    <a:pt x="3523" y="832"/>
                  </a:lnTo>
                  <a:lnTo>
                    <a:pt x="3545" y="862"/>
                  </a:lnTo>
                  <a:lnTo>
                    <a:pt x="3566" y="893"/>
                  </a:lnTo>
                  <a:lnTo>
                    <a:pt x="3587" y="923"/>
                  </a:lnTo>
                  <a:lnTo>
                    <a:pt x="3624" y="983"/>
                  </a:lnTo>
                  <a:lnTo>
                    <a:pt x="3658" y="1041"/>
                  </a:lnTo>
                  <a:lnTo>
                    <a:pt x="3689" y="1097"/>
                  </a:lnTo>
                  <a:lnTo>
                    <a:pt x="3717" y="1151"/>
                  </a:lnTo>
                  <a:lnTo>
                    <a:pt x="3740" y="1201"/>
                  </a:lnTo>
                  <a:lnTo>
                    <a:pt x="3762" y="1250"/>
                  </a:lnTo>
                  <a:lnTo>
                    <a:pt x="3780" y="1294"/>
                  </a:lnTo>
                  <a:lnTo>
                    <a:pt x="3796" y="1335"/>
                  </a:lnTo>
                  <a:lnTo>
                    <a:pt x="3809" y="1373"/>
                  </a:lnTo>
                  <a:lnTo>
                    <a:pt x="3821" y="1404"/>
                  </a:lnTo>
                  <a:lnTo>
                    <a:pt x="3829" y="1431"/>
                  </a:lnTo>
                  <a:lnTo>
                    <a:pt x="3839" y="1469"/>
                  </a:lnTo>
                  <a:lnTo>
                    <a:pt x="3843" y="1482"/>
                  </a:lnTo>
                  <a:lnTo>
                    <a:pt x="3843" y="1482"/>
                  </a:lnTo>
                  <a:lnTo>
                    <a:pt x="3833" y="1491"/>
                  </a:lnTo>
                  <a:lnTo>
                    <a:pt x="3804" y="1517"/>
                  </a:lnTo>
                  <a:lnTo>
                    <a:pt x="3758" y="1557"/>
                  </a:lnTo>
                  <a:lnTo>
                    <a:pt x="3728" y="1581"/>
                  </a:lnTo>
                  <a:lnTo>
                    <a:pt x="3694" y="1608"/>
                  </a:lnTo>
                  <a:lnTo>
                    <a:pt x="3656" y="1638"/>
                  </a:lnTo>
                  <a:lnTo>
                    <a:pt x="3613" y="1669"/>
                  </a:lnTo>
                  <a:lnTo>
                    <a:pt x="3567" y="1701"/>
                  </a:lnTo>
                  <a:lnTo>
                    <a:pt x="3517" y="1734"/>
                  </a:lnTo>
                  <a:lnTo>
                    <a:pt x="3464" y="1770"/>
                  </a:lnTo>
                  <a:lnTo>
                    <a:pt x="3406" y="1804"/>
                  </a:lnTo>
                  <a:lnTo>
                    <a:pt x="3346" y="1840"/>
                  </a:lnTo>
                  <a:lnTo>
                    <a:pt x="3281" y="1874"/>
                  </a:lnTo>
                  <a:lnTo>
                    <a:pt x="3214" y="1910"/>
                  </a:lnTo>
                  <a:lnTo>
                    <a:pt x="3144" y="1944"/>
                  </a:lnTo>
                  <a:lnTo>
                    <a:pt x="3070" y="1976"/>
                  </a:lnTo>
                  <a:lnTo>
                    <a:pt x="3033" y="1992"/>
                  </a:lnTo>
                  <a:lnTo>
                    <a:pt x="2994" y="2008"/>
                  </a:lnTo>
                  <a:lnTo>
                    <a:pt x="2954" y="2023"/>
                  </a:lnTo>
                  <a:lnTo>
                    <a:pt x="2914" y="2038"/>
                  </a:lnTo>
                  <a:lnTo>
                    <a:pt x="2874" y="2052"/>
                  </a:lnTo>
                  <a:lnTo>
                    <a:pt x="2833" y="2065"/>
                  </a:lnTo>
                  <a:lnTo>
                    <a:pt x="2790" y="2079"/>
                  </a:lnTo>
                  <a:lnTo>
                    <a:pt x="2748" y="2091"/>
                  </a:lnTo>
                  <a:lnTo>
                    <a:pt x="2704" y="2102"/>
                  </a:lnTo>
                  <a:lnTo>
                    <a:pt x="2660" y="2113"/>
                  </a:lnTo>
                  <a:lnTo>
                    <a:pt x="2616" y="2123"/>
                  </a:lnTo>
                  <a:lnTo>
                    <a:pt x="2571" y="2132"/>
                  </a:lnTo>
                  <a:lnTo>
                    <a:pt x="2525" y="2141"/>
                  </a:lnTo>
                  <a:lnTo>
                    <a:pt x="2479" y="2148"/>
                  </a:lnTo>
                  <a:lnTo>
                    <a:pt x="2431" y="2155"/>
                  </a:lnTo>
                  <a:lnTo>
                    <a:pt x="2384" y="2161"/>
                  </a:lnTo>
                  <a:lnTo>
                    <a:pt x="2337" y="2166"/>
                  </a:lnTo>
                  <a:lnTo>
                    <a:pt x="2288" y="2169"/>
                  </a:lnTo>
                  <a:lnTo>
                    <a:pt x="2239" y="2171"/>
                  </a:lnTo>
                  <a:lnTo>
                    <a:pt x="2189" y="2173"/>
                  </a:lnTo>
                  <a:lnTo>
                    <a:pt x="2140" y="2173"/>
                  </a:lnTo>
                  <a:lnTo>
                    <a:pt x="2089" y="2172"/>
                  </a:lnTo>
                  <a:lnTo>
                    <a:pt x="2038" y="2170"/>
                  </a:lnTo>
                  <a:lnTo>
                    <a:pt x="1987" y="2166"/>
                  </a:lnTo>
                  <a:lnTo>
                    <a:pt x="1935" y="2161"/>
                  </a:lnTo>
                  <a:lnTo>
                    <a:pt x="1883" y="2155"/>
                  </a:lnTo>
                  <a:lnTo>
                    <a:pt x="1883" y="2155"/>
                  </a:lnTo>
                  <a:lnTo>
                    <a:pt x="1831" y="2146"/>
                  </a:lnTo>
                  <a:lnTo>
                    <a:pt x="1780" y="2137"/>
                  </a:lnTo>
                  <a:lnTo>
                    <a:pt x="1728" y="2125"/>
                  </a:lnTo>
                  <a:lnTo>
                    <a:pt x="1678" y="2112"/>
                  </a:lnTo>
                  <a:lnTo>
                    <a:pt x="1628" y="2097"/>
                  </a:lnTo>
                  <a:lnTo>
                    <a:pt x="1578" y="2081"/>
                  </a:lnTo>
                  <a:lnTo>
                    <a:pt x="1530" y="2063"/>
                  </a:lnTo>
                  <a:lnTo>
                    <a:pt x="1482" y="2045"/>
                  </a:lnTo>
                  <a:lnTo>
                    <a:pt x="1434" y="2023"/>
                  </a:lnTo>
                  <a:lnTo>
                    <a:pt x="1387" y="2002"/>
                  </a:lnTo>
                  <a:lnTo>
                    <a:pt x="1340" y="1978"/>
                  </a:lnTo>
                  <a:lnTo>
                    <a:pt x="1295" y="1955"/>
                  </a:lnTo>
                  <a:lnTo>
                    <a:pt x="1249" y="1929"/>
                  </a:lnTo>
                  <a:lnTo>
                    <a:pt x="1205" y="1902"/>
                  </a:lnTo>
                  <a:lnTo>
                    <a:pt x="1161" y="1876"/>
                  </a:lnTo>
                  <a:lnTo>
                    <a:pt x="1117" y="1847"/>
                  </a:lnTo>
                  <a:lnTo>
                    <a:pt x="1075" y="1818"/>
                  </a:lnTo>
                  <a:lnTo>
                    <a:pt x="1033" y="1788"/>
                  </a:lnTo>
                  <a:lnTo>
                    <a:pt x="993" y="1757"/>
                  </a:lnTo>
                  <a:lnTo>
                    <a:pt x="951" y="1726"/>
                  </a:lnTo>
                  <a:lnTo>
                    <a:pt x="912" y="1694"/>
                  </a:lnTo>
                  <a:lnTo>
                    <a:pt x="873" y="1660"/>
                  </a:lnTo>
                  <a:lnTo>
                    <a:pt x="835" y="1627"/>
                  </a:lnTo>
                  <a:lnTo>
                    <a:pt x="797" y="1594"/>
                  </a:lnTo>
                  <a:lnTo>
                    <a:pt x="760" y="1560"/>
                  </a:lnTo>
                  <a:lnTo>
                    <a:pt x="723" y="1526"/>
                  </a:lnTo>
                  <a:lnTo>
                    <a:pt x="688" y="1491"/>
                  </a:lnTo>
                  <a:lnTo>
                    <a:pt x="653" y="1456"/>
                  </a:lnTo>
                  <a:lnTo>
                    <a:pt x="619" y="1422"/>
                  </a:lnTo>
                  <a:lnTo>
                    <a:pt x="586" y="1387"/>
                  </a:lnTo>
                  <a:lnTo>
                    <a:pt x="523" y="1317"/>
                  </a:lnTo>
                  <a:lnTo>
                    <a:pt x="463" y="1247"/>
                  </a:lnTo>
                  <a:lnTo>
                    <a:pt x="406" y="1179"/>
                  </a:lnTo>
                  <a:lnTo>
                    <a:pt x="352" y="1111"/>
                  </a:lnTo>
                  <a:lnTo>
                    <a:pt x="302" y="1046"/>
                  </a:lnTo>
                  <a:lnTo>
                    <a:pt x="255" y="983"/>
                  </a:lnTo>
                  <a:lnTo>
                    <a:pt x="212" y="923"/>
                  </a:lnTo>
                  <a:lnTo>
                    <a:pt x="173" y="868"/>
                  </a:lnTo>
                  <a:lnTo>
                    <a:pt x="138" y="815"/>
                  </a:lnTo>
                  <a:lnTo>
                    <a:pt x="106" y="766"/>
                  </a:lnTo>
                  <a:lnTo>
                    <a:pt x="79" y="723"/>
                  </a:lnTo>
                  <a:lnTo>
                    <a:pt x="36" y="652"/>
                  </a:lnTo>
                  <a:lnTo>
                    <a:pt x="9" y="607"/>
                  </a:lnTo>
                  <a:lnTo>
                    <a:pt x="0" y="591"/>
                  </a:lnTo>
                  <a:lnTo>
                    <a:pt x="0" y="59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10"/>
            <p:cNvSpPr/>
            <p:nvPr/>
          </p:nvSpPr>
          <p:spPr bwMode="auto">
            <a:xfrm rot="10800000" flipH="1">
              <a:off x="3802305" y="1566883"/>
              <a:ext cx="247217" cy="470883"/>
            </a:xfrm>
            <a:custGeom>
              <a:avLst/>
              <a:gdLst/>
              <a:ahLst/>
              <a:cxnLst>
                <a:cxn ang="0">
                  <a:pos x="601" y="6"/>
                </a:cxn>
                <a:cxn ang="0">
                  <a:pos x="731" y="80"/>
                </a:cxn>
                <a:cxn ang="0">
                  <a:pos x="861" y="165"/>
                </a:cxn>
                <a:cxn ang="0">
                  <a:pos x="1020" y="284"/>
                </a:cxn>
                <a:cxn ang="0">
                  <a:pos x="1197" y="435"/>
                </a:cxn>
                <a:cxn ang="0">
                  <a:pos x="1353" y="588"/>
                </a:cxn>
                <a:cxn ang="0">
                  <a:pos x="1447" y="692"/>
                </a:cxn>
                <a:cxn ang="0">
                  <a:pos x="1541" y="805"/>
                </a:cxn>
                <a:cxn ang="0">
                  <a:pos x="1633" y="927"/>
                </a:cxn>
                <a:cxn ang="0">
                  <a:pos x="1721" y="1058"/>
                </a:cxn>
                <a:cxn ang="0">
                  <a:pos x="1806" y="1199"/>
                </a:cxn>
                <a:cxn ang="0">
                  <a:pos x="1885" y="1349"/>
                </a:cxn>
                <a:cxn ang="0">
                  <a:pos x="1957" y="1509"/>
                </a:cxn>
                <a:cxn ang="0">
                  <a:pos x="2022" y="1680"/>
                </a:cxn>
                <a:cxn ang="0">
                  <a:pos x="2078" y="1860"/>
                </a:cxn>
                <a:cxn ang="0">
                  <a:pos x="2109" y="1982"/>
                </a:cxn>
                <a:cxn ang="0">
                  <a:pos x="2142" y="2159"/>
                </a:cxn>
                <a:cxn ang="0">
                  <a:pos x="2161" y="2329"/>
                </a:cxn>
                <a:cxn ang="0">
                  <a:pos x="2167" y="2492"/>
                </a:cxn>
                <a:cxn ang="0">
                  <a:pos x="2161" y="2646"/>
                </a:cxn>
                <a:cxn ang="0">
                  <a:pos x="2144" y="2793"/>
                </a:cxn>
                <a:cxn ang="0">
                  <a:pos x="2119" y="2932"/>
                </a:cxn>
                <a:cxn ang="0">
                  <a:pos x="2086" y="3062"/>
                </a:cxn>
                <a:cxn ang="0">
                  <a:pos x="2047" y="3185"/>
                </a:cxn>
                <a:cxn ang="0">
                  <a:pos x="2002" y="3299"/>
                </a:cxn>
                <a:cxn ang="0">
                  <a:pos x="1954" y="3405"/>
                </a:cxn>
                <a:cxn ang="0">
                  <a:pos x="1886" y="3532"/>
                </a:cxn>
                <a:cxn ang="0">
                  <a:pos x="1783" y="3692"/>
                </a:cxn>
                <a:cxn ang="0">
                  <a:pos x="1688" y="3817"/>
                </a:cxn>
                <a:cxn ang="0">
                  <a:pos x="1612" y="3903"/>
                </a:cxn>
                <a:cxn ang="0">
                  <a:pos x="1555" y="3960"/>
                </a:cxn>
                <a:cxn ang="0">
                  <a:pos x="1508" y="3940"/>
                </a:cxn>
                <a:cxn ang="0">
                  <a:pos x="1379" y="3879"/>
                </a:cxn>
                <a:cxn ang="0">
                  <a:pos x="1243" y="3803"/>
                </a:cxn>
                <a:cxn ang="0">
                  <a:pos x="1081" y="3701"/>
                </a:cxn>
                <a:cxn ang="0">
                  <a:pos x="904" y="3570"/>
                </a:cxn>
                <a:cxn ang="0">
                  <a:pos x="751" y="3439"/>
                </a:cxn>
                <a:cxn ang="0">
                  <a:pos x="659" y="3350"/>
                </a:cxn>
                <a:cxn ang="0">
                  <a:pos x="568" y="3254"/>
                </a:cxn>
                <a:cxn ang="0">
                  <a:pos x="479" y="3149"/>
                </a:cxn>
                <a:cxn ang="0">
                  <a:pos x="394" y="3035"/>
                </a:cxn>
                <a:cxn ang="0">
                  <a:pos x="313" y="2915"/>
                </a:cxn>
                <a:cxn ang="0">
                  <a:pos x="239" y="2785"/>
                </a:cxn>
                <a:cxn ang="0">
                  <a:pos x="171" y="2646"/>
                </a:cxn>
                <a:cxn ang="0">
                  <a:pos x="111" y="2499"/>
                </a:cxn>
                <a:cxn ang="0">
                  <a:pos x="76" y="2396"/>
                </a:cxn>
                <a:cxn ang="0">
                  <a:pos x="37" y="2238"/>
                </a:cxn>
                <a:cxn ang="0">
                  <a:pos x="12" y="2080"/>
                </a:cxn>
                <a:cxn ang="0">
                  <a:pos x="1" y="1919"/>
                </a:cxn>
                <a:cxn ang="0">
                  <a:pos x="2" y="1760"/>
                </a:cxn>
                <a:cxn ang="0">
                  <a:pos x="13" y="1600"/>
                </a:cxn>
                <a:cxn ang="0">
                  <a:pos x="34" y="1443"/>
                </a:cxn>
                <a:cxn ang="0">
                  <a:pos x="63" y="1289"/>
                </a:cxn>
                <a:cxn ang="0">
                  <a:pos x="98" y="1139"/>
                </a:cxn>
                <a:cxn ang="0">
                  <a:pos x="139" y="995"/>
                </a:cxn>
                <a:cxn ang="0">
                  <a:pos x="201" y="811"/>
                </a:cxn>
                <a:cxn ang="0">
                  <a:pos x="300" y="559"/>
                </a:cxn>
                <a:cxn ang="0">
                  <a:pos x="399" y="345"/>
                </a:cxn>
                <a:cxn ang="0">
                  <a:pos x="487" y="176"/>
                </a:cxn>
                <a:cxn ang="0">
                  <a:pos x="580" y="15"/>
                </a:cxn>
              </a:cxnLst>
              <a:rect l="0" t="0" r="r" b="b"/>
              <a:pathLst>
                <a:path w="2167" h="3960">
                  <a:moveTo>
                    <a:pt x="589" y="0"/>
                  </a:moveTo>
                  <a:lnTo>
                    <a:pt x="589" y="0"/>
                  </a:lnTo>
                  <a:lnTo>
                    <a:pt x="601" y="6"/>
                  </a:lnTo>
                  <a:lnTo>
                    <a:pt x="638" y="25"/>
                  </a:lnTo>
                  <a:lnTo>
                    <a:pt x="695" y="58"/>
                  </a:lnTo>
                  <a:lnTo>
                    <a:pt x="731" y="80"/>
                  </a:lnTo>
                  <a:lnTo>
                    <a:pt x="770" y="104"/>
                  </a:lnTo>
                  <a:lnTo>
                    <a:pt x="814" y="133"/>
                  </a:lnTo>
                  <a:lnTo>
                    <a:pt x="861" y="165"/>
                  </a:lnTo>
                  <a:lnTo>
                    <a:pt x="912" y="201"/>
                  </a:lnTo>
                  <a:lnTo>
                    <a:pt x="964" y="240"/>
                  </a:lnTo>
                  <a:lnTo>
                    <a:pt x="1020" y="284"/>
                  </a:lnTo>
                  <a:lnTo>
                    <a:pt x="1077" y="330"/>
                  </a:lnTo>
                  <a:lnTo>
                    <a:pt x="1136" y="382"/>
                  </a:lnTo>
                  <a:lnTo>
                    <a:pt x="1197" y="435"/>
                  </a:lnTo>
                  <a:lnTo>
                    <a:pt x="1259" y="494"/>
                  </a:lnTo>
                  <a:lnTo>
                    <a:pt x="1321" y="556"/>
                  </a:lnTo>
                  <a:lnTo>
                    <a:pt x="1353" y="588"/>
                  </a:lnTo>
                  <a:lnTo>
                    <a:pt x="1384" y="622"/>
                  </a:lnTo>
                  <a:lnTo>
                    <a:pt x="1416" y="657"/>
                  </a:lnTo>
                  <a:lnTo>
                    <a:pt x="1447" y="692"/>
                  </a:lnTo>
                  <a:lnTo>
                    <a:pt x="1478" y="728"/>
                  </a:lnTo>
                  <a:lnTo>
                    <a:pt x="1510" y="766"/>
                  </a:lnTo>
                  <a:lnTo>
                    <a:pt x="1541" y="805"/>
                  </a:lnTo>
                  <a:lnTo>
                    <a:pt x="1572" y="845"/>
                  </a:lnTo>
                  <a:lnTo>
                    <a:pt x="1602" y="886"/>
                  </a:lnTo>
                  <a:lnTo>
                    <a:pt x="1633" y="927"/>
                  </a:lnTo>
                  <a:lnTo>
                    <a:pt x="1662" y="969"/>
                  </a:lnTo>
                  <a:lnTo>
                    <a:pt x="1692" y="1013"/>
                  </a:lnTo>
                  <a:lnTo>
                    <a:pt x="1721" y="1058"/>
                  </a:lnTo>
                  <a:lnTo>
                    <a:pt x="1750" y="1104"/>
                  </a:lnTo>
                  <a:lnTo>
                    <a:pt x="1778" y="1151"/>
                  </a:lnTo>
                  <a:lnTo>
                    <a:pt x="1806" y="1199"/>
                  </a:lnTo>
                  <a:lnTo>
                    <a:pt x="1833" y="1248"/>
                  </a:lnTo>
                  <a:lnTo>
                    <a:pt x="1859" y="1299"/>
                  </a:lnTo>
                  <a:lnTo>
                    <a:pt x="1885" y="1349"/>
                  </a:lnTo>
                  <a:lnTo>
                    <a:pt x="1910" y="1401"/>
                  </a:lnTo>
                  <a:lnTo>
                    <a:pt x="1934" y="1455"/>
                  </a:lnTo>
                  <a:lnTo>
                    <a:pt x="1957" y="1509"/>
                  </a:lnTo>
                  <a:lnTo>
                    <a:pt x="1980" y="1565"/>
                  </a:lnTo>
                  <a:lnTo>
                    <a:pt x="2002" y="1622"/>
                  </a:lnTo>
                  <a:lnTo>
                    <a:pt x="2022" y="1680"/>
                  </a:lnTo>
                  <a:lnTo>
                    <a:pt x="2042" y="1738"/>
                  </a:lnTo>
                  <a:lnTo>
                    <a:pt x="2061" y="1799"/>
                  </a:lnTo>
                  <a:lnTo>
                    <a:pt x="2078" y="1860"/>
                  </a:lnTo>
                  <a:lnTo>
                    <a:pt x="2078" y="1860"/>
                  </a:lnTo>
                  <a:lnTo>
                    <a:pt x="2095" y="1921"/>
                  </a:lnTo>
                  <a:lnTo>
                    <a:pt x="2109" y="1982"/>
                  </a:lnTo>
                  <a:lnTo>
                    <a:pt x="2121" y="2042"/>
                  </a:lnTo>
                  <a:lnTo>
                    <a:pt x="2133" y="2101"/>
                  </a:lnTo>
                  <a:lnTo>
                    <a:pt x="2142" y="2159"/>
                  </a:lnTo>
                  <a:lnTo>
                    <a:pt x="2150" y="2217"/>
                  </a:lnTo>
                  <a:lnTo>
                    <a:pt x="2156" y="2274"/>
                  </a:lnTo>
                  <a:lnTo>
                    <a:pt x="2161" y="2329"/>
                  </a:lnTo>
                  <a:lnTo>
                    <a:pt x="2165" y="2384"/>
                  </a:lnTo>
                  <a:lnTo>
                    <a:pt x="2166" y="2438"/>
                  </a:lnTo>
                  <a:lnTo>
                    <a:pt x="2167" y="2492"/>
                  </a:lnTo>
                  <a:lnTo>
                    <a:pt x="2166" y="2544"/>
                  </a:lnTo>
                  <a:lnTo>
                    <a:pt x="2164" y="2596"/>
                  </a:lnTo>
                  <a:lnTo>
                    <a:pt x="2161" y="2646"/>
                  </a:lnTo>
                  <a:lnTo>
                    <a:pt x="2156" y="2696"/>
                  </a:lnTo>
                  <a:lnTo>
                    <a:pt x="2151" y="2744"/>
                  </a:lnTo>
                  <a:lnTo>
                    <a:pt x="2144" y="2793"/>
                  </a:lnTo>
                  <a:lnTo>
                    <a:pt x="2137" y="2840"/>
                  </a:lnTo>
                  <a:lnTo>
                    <a:pt x="2129" y="2887"/>
                  </a:lnTo>
                  <a:lnTo>
                    <a:pt x="2119" y="2932"/>
                  </a:lnTo>
                  <a:lnTo>
                    <a:pt x="2109" y="2977"/>
                  </a:lnTo>
                  <a:lnTo>
                    <a:pt x="2098" y="3019"/>
                  </a:lnTo>
                  <a:lnTo>
                    <a:pt x="2086" y="3062"/>
                  </a:lnTo>
                  <a:lnTo>
                    <a:pt x="2074" y="3104"/>
                  </a:lnTo>
                  <a:lnTo>
                    <a:pt x="2061" y="3145"/>
                  </a:lnTo>
                  <a:lnTo>
                    <a:pt x="2047" y="3185"/>
                  </a:lnTo>
                  <a:lnTo>
                    <a:pt x="2033" y="3224"/>
                  </a:lnTo>
                  <a:lnTo>
                    <a:pt x="2017" y="3262"/>
                  </a:lnTo>
                  <a:lnTo>
                    <a:pt x="2002" y="3299"/>
                  </a:lnTo>
                  <a:lnTo>
                    <a:pt x="1986" y="3335"/>
                  </a:lnTo>
                  <a:lnTo>
                    <a:pt x="1971" y="3370"/>
                  </a:lnTo>
                  <a:lnTo>
                    <a:pt x="1954" y="3405"/>
                  </a:lnTo>
                  <a:lnTo>
                    <a:pt x="1938" y="3438"/>
                  </a:lnTo>
                  <a:lnTo>
                    <a:pt x="1920" y="3470"/>
                  </a:lnTo>
                  <a:lnTo>
                    <a:pt x="1886" y="3532"/>
                  </a:lnTo>
                  <a:lnTo>
                    <a:pt x="1851" y="3590"/>
                  </a:lnTo>
                  <a:lnTo>
                    <a:pt x="1817" y="3643"/>
                  </a:lnTo>
                  <a:lnTo>
                    <a:pt x="1783" y="3692"/>
                  </a:lnTo>
                  <a:lnTo>
                    <a:pt x="1750" y="3738"/>
                  </a:lnTo>
                  <a:lnTo>
                    <a:pt x="1718" y="3780"/>
                  </a:lnTo>
                  <a:lnTo>
                    <a:pt x="1688" y="3817"/>
                  </a:lnTo>
                  <a:lnTo>
                    <a:pt x="1660" y="3850"/>
                  </a:lnTo>
                  <a:lnTo>
                    <a:pt x="1635" y="3879"/>
                  </a:lnTo>
                  <a:lnTo>
                    <a:pt x="1612" y="3903"/>
                  </a:lnTo>
                  <a:lnTo>
                    <a:pt x="1592" y="3924"/>
                  </a:lnTo>
                  <a:lnTo>
                    <a:pt x="1566" y="3950"/>
                  </a:lnTo>
                  <a:lnTo>
                    <a:pt x="1555" y="3960"/>
                  </a:lnTo>
                  <a:lnTo>
                    <a:pt x="1555" y="3960"/>
                  </a:lnTo>
                  <a:lnTo>
                    <a:pt x="1543" y="3955"/>
                  </a:lnTo>
                  <a:lnTo>
                    <a:pt x="1508" y="3940"/>
                  </a:lnTo>
                  <a:lnTo>
                    <a:pt x="1452" y="3915"/>
                  </a:lnTo>
                  <a:lnTo>
                    <a:pt x="1418" y="3898"/>
                  </a:lnTo>
                  <a:lnTo>
                    <a:pt x="1379" y="3879"/>
                  </a:lnTo>
                  <a:lnTo>
                    <a:pt x="1338" y="3856"/>
                  </a:lnTo>
                  <a:lnTo>
                    <a:pt x="1291" y="3831"/>
                  </a:lnTo>
                  <a:lnTo>
                    <a:pt x="1243" y="3803"/>
                  </a:lnTo>
                  <a:lnTo>
                    <a:pt x="1191" y="3772"/>
                  </a:lnTo>
                  <a:lnTo>
                    <a:pt x="1137" y="3737"/>
                  </a:lnTo>
                  <a:lnTo>
                    <a:pt x="1081" y="3701"/>
                  </a:lnTo>
                  <a:lnTo>
                    <a:pt x="1023" y="3660"/>
                  </a:lnTo>
                  <a:lnTo>
                    <a:pt x="964" y="3616"/>
                  </a:lnTo>
                  <a:lnTo>
                    <a:pt x="904" y="3570"/>
                  </a:lnTo>
                  <a:lnTo>
                    <a:pt x="844" y="3520"/>
                  </a:lnTo>
                  <a:lnTo>
                    <a:pt x="782" y="3467"/>
                  </a:lnTo>
                  <a:lnTo>
                    <a:pt x="751" y="3439"/>
                  </a:lnTo>
                  <a:lnTo>
                    <a:pt x="720" y="3410"/>
                  </a:lnTo>
                  <a:lnTo>
                    <a:pt x="689" y="3381"/>
                  </a:lnTo>
                  <a:lnTo>
                    <a:pt x="659" y="3350"/>
                  </a:lnTo>
                  <a:lnTo>
                    <a:pt x="628" y="3319"/>
                  </a:lnTo>
                  <a:lnTo>
                    <a:pt x="598" y="3287"/>
                  </a:lnTo>
                  <a:lnTo>
                    <a:pt x="568" y="3254"/>
                  </a:lnTo>
                  <a:lnTo>
                    <a:pt x="538" y="3219"/>
                  </a:lnTo>
                  <a:lnTo>
                    <a:pt x="508" y="3184"/>
                  </a:lnTo>
                  <a:lnTo>
                    <a:pt x="479" y="3149"/>
                  </a:lnTo>
                  <a:lnTo>
                    <a:pt x="451" y="3112"/>
                  </a:lnTo>
                  <a:lnTo>
                    <a:pt x="422" y="3074"/>
                  </a:lnTo>
                  <a:lnTo>
                    <a:pt x="394" y="3035"/>
                  </a:lnTo>
                  <a:lnTo>
                    <a:pt x="367" y="2997"/>
                  </a:lnTo>
                  <a:lnTo>
                    <a:pt x="340" y="2956"/>
                  </a:lnTo>
                  <a:lnTo>
                    <a:pt x="313" y="2915"/>
                  </a:lnTo>
                  <a:lnTo>
                    <a:pt x="289" y="2873"/>
                  </a:lnTo>
                  <a:lnTo>
                    <a:pt x="263" y="2829"/>
                  </a:lnTo>
                  <a:lnTo>
                    <a:pt x="239" y="2785"/>
                  </a:lnTo>
                  <a:lnTo>
                    <a:pt x="215" y="2740"/>
                  </a:lnTo>
                  <a:lnTo>
                    <a:pt x="193" y="2693"/>
                  </a:lnTo>
                  <a:lnTo>
                    <a:pt x="171" y="2646"/>
                  </a:lnTo>
                  <a:lnTo>
                    <a:pt x="150" y="2598"/>
                  </a:lnTo>
                  <a:lnTo>
                    <a:pt x="130" y="2549"/>
                  </a:lnTo>
                  <a:lnTo>
                    <a:pt x="111" y="2499"/>
                  </a:lnTo>
                  <a:lnTo>
                    <a:pt x="94" y="2448"/>
                  </a:lnTo>
                  <a:lnTo>
                    <a:pt x="94" y="2448"/>
                  </a:lnTo>
                  <a:lnTo>
                    <a:pt x="76" y="2396"/>
                  </a:lnTo>
                  <a:lnTo>
                    <a:pt x="62" y="2344"/>
                  </a:lnTo>
                  <a:lnTo>
                    <a:pt x="48" y="2292"/>
                  </a:lnTo>
                  <a:lnTo>
                    <a:pt x="37" y="2238"/>
                  </a:lnTo>
                  <a:lnTo>
                    <a:pt x="28" y="2186"/>
                  </a:lnTo>
                  <a:lnTo>
                    <a:pt x="19" y="2132"/>
                  </a:lnTo>
                  <a:lnTo>
                    <a:pt x="12" y="2080"/>
                  </a:lnTo>
                  <a:lnTo>
                    <a:pt x="7" y="2026"/>
                  </a:lnTo>
                  <a:lnTo>
                    <a:pt x="3" y="1973"/>
                  </a:lnTo>
                  <a:lnTo>
                    <a:pt x="1" y="1919"/>
                  </a:lnTo>
                  <a:lnTo>
                    <a:pt x="0" y="1866"/>
                  </a:lnTo>
                  <a:lnTo>
                    <a:pt x="0" y="1812"/>
                  </a:lnTo>
                  <a:lnTo>
                    <a:pt x="2" y="1760"/>
                  </a:lnTo>
                  <a:lnTo>
                    <a:pt x="4" y="1706"/>
                  </a:lnTo>
                  <a:lnTo>
                    <a:pt x="8" y="1653"/>
                  </a:lnTo>
                  <a:lnTo>
                    <a:pt x="13" y="1600"/>
                  </a:lnTo>
                  <a:lnTo>
                    <a:pt x="18" y="1548"/>
                  </a:lnTo>
                  <a:lnTo>
                    <a:pt x="26" y="1496"/>
                  </a:lnTo>
                  <a:lnTo>
                    <a:pt x="34" y="1443"/>
                  </a:lnTo>
                  <a:lnTo>
                    <a:pt x="42" y="1392"/>
                  </a:lnTo>
                  <a:lnTo>
                    <a:pt x="52" y="1340"/>
                  </a:lnTo>
                  <a:lnTo>
                    <a:pt x="63" y="1289"/>
                  </a:lnTo>
                  <a:lnTo>
                    <a:pt x="74" y="1239"/>
                  </a:lnTo>
                  <a:lnTo>
                    <a:pt x="85" y="1189"/>
                  </a:lnTo>
                  <a:lnTo>
                    <a:pt x="98" y="1139"/>
                  </a:lnTo>
                  <a:lnTo>
                    <a:pt x="111" y="1091"/>
                  </a:lnTo>
                  <a:lnTo>
                    <a:pt x="126" y="1042"/>
                  </a:lnTo>
                  <a:lnTo>
                    <a:pt x="139" y="995"/>
                  </a:lnTo>
                  <a:lnTo>
                    <a:pt x="155" y="948"/>
                  </a:lnTo>
                  <a:lnTo>
                    <a:pt x="169" y="901"/>
                  </a:lnTo>
                  <a:lnTo>
                    <a:pt x="201" y="811"/>
                  </a:lnTo>
                  <a:lnTo>
                    <a:pt x="233" y="723"/>
                  </a:lnTo>
                  <a:lnTo>
                    <a:pt x="267" y="639"/>
                  </a:lnTo>
                  <a:lnTo>
                    <a:pt x="300" y="559"/>
                  </a:lnTo>
                  <a:lnTo>
                    <a:pt x="333" y="483"/>
                  </a:lnTo>
                  <a:lnTo>
                    <a:pt x="366" y="413"/>
                  </a:lnTo>
                  <a:lnTo>
                    <a:pt x="399" y="345"/>
                  </a:lnTo>
                  <a:lnTo>
                    <a:pt x="430" y="284"/>
                  </a:lnTo>
                  <a:lnTo>
                    <a:pt x="459" y="227"/>
                  </a:lnTo>
                  <a:lnTo>
                    <a:pt x="487" y="176"/>
                  </a:lnTo>
                  <a:lnTo>
                    <a:pt x="511" y="131"/>
                  </a:lnTo>
                  <a:lnTo>
                    <a:pt x="553" y="59"/>
                  </a:lnTo>
                  <a:lnTo>
                    <a:pt x="580" y="15"/>
                  </a:lnTo>
                  <a:lnTo>
                    <a:pt x="589" y="0"/>
                  </a:lnTo>
                  <a:lnTo>
                    <a:pt x="58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 11"/>
            <p:cNvSpPr/>
            <p:nvPr/>
          </p:nvSpPr>
          <p:spPr bwMode="auto">
            <a:xfrm rot="10800000" flipH="1">
              <a:off x="3447045" y="1510638"/>
              <a:ext cx="241723" cy="469576"/>
            </a:xfrm>
            <a:custGeom>
              <a:avLst/>
              <a:gdLst/>
              <a:ahLst/>
              <a:cxnLst>
                <a:cxn ang="0">
                  <a:pos x="1608" y="11"/>
                </a:cxn>
                <a:cxn ang="0">
                  <a:pos x="1688" y="141"/>
                </a:cxn>
                <a:cxn ang="0">
                  <a:pos x="1762" y="281"/>
                </a:cxn>
                <a:cxn ang="0">
                  <a:pos x="1846" y="464"/>
                </a:cxn>
                <a:cxn ang="0">
                  <a:pos x="1931" y="686"/>
                </a:cxn>
                <a:cxn ang="0">
                  <a:pos x="1996" y="897"/>
                </a:cxn>
                <a:cxn ang="0">
                  <a:pos x="2031" y="1035"/>
                </a:cxn>
                <a:cxn ang="0">
                  <a:pos x="2060" y="1181"/>
                </a:cxn>
                <a:cxn ang="0">
                  <a:pos x="2084" y="1334"/>
                </a:cxn>
                <a:cxn ang="0">
                  <a:pos x="2101" y="1493"/>
                </a:cxn>
                <a:cxn ang="0">
                  <a:pos x="2110" y="1659"/>
                </a:cxn>
                <a:cxn ang="0">
                  <a:pos x="2109" y="1831"/>
                </a:cxn>
                <a:cxn ang="0">
                  <a:pos x="2098" y="2007"/>
                </a:cxn>
                <a:cxn ang="0">
                  <a:pos x="2076" y="2189"/>
                </a:cxn>
                <a:cxn ang="0">
                  <a:pos x="2042" y="2375"/>
                </a:cxn>
                <a:cxn ang="0">
                  <a:pos x="2012" y="2497"/>
                </a:cxn>
                <a:cxn ang="0">
                  <a:pos x="1958" y="2669"/>
                </a:cxn>
                <a:cxn ang="0">
                  <a:pos x="1896" y="2827"/>
                </a:cxn>
                <a:cxn ang="0">
                  <a:pos x="1826" y="2972"/>
                </a:cxn>
                <a:cxn ang="0">
                  <a:pos x="1749" y="3105"/>
                </a:cxn>
                <a:cxn ang="0">
                  <a:pos x="1666" y="3225"/>
                </a:cxn>
                <a:cxn ang="0">
                  <a:pos x="1579" y="3334"/>
                </a:cxn>
                <a:cxn ang="0">
                  <a:pos x="1490" y="3432"/>
                </a:cxn>
                <a:cxn ang="0">
                  <a:pos x="1398" y="3520"/>
                </a:cxn>
                <a:cxn ang="0">
                  <a:pos x="1306" y="3597"/>
                </a:cxn>
                <a:cxn ang="0">
                  <a:pos x="1215" y="3666"/>
                </a:cxn>
                <a:cxn ang="0">
                  <a:pos x="1097" y="3744"/>
                </a:cxn>
                <a:cxn ang="0">
                  <a:pos x="932" y="3833"/>
                </a:cxn>
                <a:cxn ang="0">
                  <a:pos x="790" y="3895"/>
                </a:cxn>
                <a:cxn ang="0">
                  <a:pos x="684" y="3932"/>
                </a:cxn>
                <a:cxn ang="0">
                  <a:pos x="608" y="3953"/>
                </a:cxn>
                <a:cxn ang="0">
                  <a:pos x="575" y="3912"/>
                </a:cxn>
                <a:cxn ang="0">
                  <a:pos x="491" y="3794"/>
                </a:cxn>
                <a:cxn ang="0">
                  <a:pos x="407" y="3659"/>
                </a:cxn>
                <a:cxn ang="0">
                  <a:pos x="313" y="3489"/>
                </a:cxn>
                <a:cxn ang="0">
                  <a:pos x="218" y="3286"/>
                </a:cxn>
                <a:cxn ang="0">
                  <a:pos x="145" y="3094"/>
                </a:cxn>
                <a:cxn ang="0">
                  <a:pos x="106" y="2971"/>
                </a:cxn>
                <a:cxn ang="0">
                  <a:pos x="71" y="2841"/>
                </a:cxn>
                <a:cxn ang="0">
                  <a:pos x="42" y="2705"/>
                </a:cxn>
                <a:cxn ang="0">
                  <a:pos x="20" y="2564"/>
                </a:cxn>
                <a:cxn ang="0">
                  <a:pos x="6" y="2417"/>
                </a:cxn>
                <a:cxn ang="0">
                  <a:pos x="0" y="2266"/>
                </a:cxn>
                <a:cxn ang="0">
                  <a:pos x="6" y="2110"/>
                </a:cxn>
                <a:cxn ang="0">
                  <a:pos x="21" y="1951"/>
                </a:cxn>
                <a:cxn ang="0">
                  <a:pos x="39" y="1843"/>
                </a:cxn>
                <a:cxn ang="0">
                  <a:pos x="77" y="1686"/>
                </a:cxn>
                <a:cxn ang="0">
                  <a:pos x="129" y="1534"/>
                </a:cxn>
                <a:cxn ang="0">
                  <a:pos x="193" y="1389"/>
                </a:cxn>
                <a:cxn ang="0">
                  <a:pos x="269" y="1248"/>
                </a:cxn>
                <a:cxn ang="0">
                  <a:pos x="352" y="1115"/>
                </a:cxn>
                <a:cxn ang="0">
                  <a:pos x="444" y="987"/>
                </a:cxn>
                <a:cxn ang="0">
                  <a:pos x="541" y="867"/>
                </a:cxn>
                <a:cxn ang="0">
                  <a:pos x="641" y="753"/>
                </a:cxn>
                <a:cxn ang="0">
                  <a:pos x="745" y="647"/>
                </a:cxn>
                <a:cxn ang="0">
                  <a:pos x="884" y="516"/>
                </a:cxn>
                <a:cxn ang="0">
                  <a:pos x="1088" y="346"/>
                </a:cxn>
                <a:cxn ang="0">
                  <a:pos x="1273" y="208"/>
                </a:cxn>
                <a:cxn ang="0">
                  <a:pos x="1429" y="103"/>
                </a:cxn>
                <a:cxn ang="0">
                  <a:pos x="1585" y="8"/>
                </a:cxn>
              </a:cxnLst>
              <a:rect l="0" t="0" r="r" b="b"/>
              <a:pathLst>
                <a:path w="2111" h="3953">
                  <a:moveTo>
                    <a:pt x="1601" y="0"/>
                  </a:moveTo>
                  <a:lnTo>
                    <a:pt x="1601" y="0"/>
                  </a:lnTo>
                  <a:lnTo>
                    <a:pt x="1608" y="11"/>
                  </a:lnTo>
                  <a:lnTo>
                    <a:pt x="1632" y="47"/>
                  </a:lnTo>
                  <a:lnTo>
                    <a:pt x="1666" y="104"/>
                  </a:lnTo>
                  <a:lnTo>
                    <a:pt x="1688" y="141"/>
                  </a:lnTo>
                  <a:lnTo>
                    <a:pt x="1710" y="183"/>
                  </a:lnTo>
                  <a:lnTo>
                    <a:pt x="1735" y="230"/>
                  </a:lnTo>
                  <a:lnTo>
                    <a:pt x="1762" y="281"/>
                  </a:lnTo>
                  <a:lnTo>
                    <a:pt x="1789" y="338"/>
                  </a:lnTo>
                  <a:lnTo>
                    <a:pt x="1818" y="399"/>
                  </a:lnTo>
                  <a:lnTo>
                    <a:pt x="1846" y="464"/>
                  </a:lnTo>
                  <a:lnTo>
                    <a:pt x="1874" y="534"/>
                  </a:lnTo>
                  <a:lnTo>
                    <a:pt x="1903" y="607"/>
                  </a:lnTo>
                  <a:lnTo>
                    <a:pt x="1931" y="686"/>
                  </a:lnTo>
                  <a:lnTo>
                    <a:pt x="1958" y="768"/>
                  </a:lnTo>
                  <a:lnTo>
                    <a:pt x="1984" y="854"/>
                  </a:lnTo>
                  <a:lnTo>
                    <a:pt x="1996" y="897"/>
                  </a:lnTo>
                  <a:lnTo>
                    <a:pt x="2009" y="943"/>
                  </a:lnTo>
                  <a:lnTo>
                    <a:pt x="2020" y="989"/>
                  </a:lnTo>
                  <a:lnTo>
                    <a:pt x="2031" y="1035"/>
                  </a:lnTo>
                  <a:lnTo>
                    <a:pt x="2042" y="1084"/>
                  </a:lnTo>
                  <a:lnTo>
                    <a:pt x="2051" y="1132"/>
                  </a:lnTo>
                  <a:lnTo>
                    <a:pt x="2060" y="1181"/>
                  </a:lnTo>
                  <a:lnTo>
                    <a:pt x="2069" y="1231"/>
                  </a:lnTo>
                  <a:lnTo>
                    <a:pt x="2077" y="1283"/>
                  </a:lnTo>
                  <a:lnTo>
                    <a:pt x="2084" y="1334"/>
                  </a:lnTo>
                  <a:lnTo>
                    <a:pt x="2091" y="1386"/>
                  </a:lnTo>
                  <a:lnTo>
                    <a:pt x="2096" y="1440"/>
                  </a:lnTo>
                  <a:lnTo>
                    <a:pt x="2101" y="1493"/>
                  </a:lnTo>
                  <a:lnTo>
                    <a:pt x="2104" y="1548"/>
                  </a:lnTo>
                  <a:lnTo>
                    <a:pt x="2108" y="1604"/>
                  </a:lnTo>
                  <a:lnTo>
                    <a:pt x="2110" y="1659"/>
                  </a:lnTo>
                  <a:lnTo>
                    <a:pt x="2111" y="1716"/>
                  </a:lnTo>
                  <a:lnTo>
                    <a:pt x="2111" y="1773"/>
                  </a:lnTo>
                  <a:lnTo>
                    <a:pt x="2109" y="1831"/>
                  </a:lnTo>
                  <a:lnTo>
                    <a:pt x="2107" y="1889"/>
                  </a:lnTo>
                  <a:lnTo>
                    <a:pt x="2103" y="1948"/>
                  </a:lnTo>
                  <a:lnTo>
                    <a:pt x="2098" y="2007"/>
                  </a:lnTo>
                  <a:lnTo>
                    <a:pt x="2092" y="2068"/>
                  </a:lnTo>
                  <a:lnTo>
                    <a:pt x="2085" y="2128"/>
                  </a:lnTo>
                  <a:lnTo>
                    <a:pt x="2076" y="2189"/>
                  </a:lnTo>
                  <a:lnTo>
                    <a:pt x="2066" y="2251"/>
                  </a:lnTo>
                  <a:lnTo>
                    <a:pt x="2054" y="2313"/>
                  </a:lnTo>
                  <a:lnTo>
                    <a:pt x="2042" y="2375"/>
                  </a:lnTo>
                  <a:lnTo>
                    <a:pt x="2042" y="2375"/>
                  </a:lnTo>
                  <a:lnTo>
                    <a:pt x="2027" y="2437"/>
                  </a:lnTo>
                  <a:lnTo>
                    <a:pt x="2012" y="2497"/>
                  </a:lnTo>
                  <a:lnTo>
                    <a:pt x="1995" y="2556"/>
                  </a:lnTo>
                  <a:lnTo>
                    <a:pt x="1978" y="2614"/>
                  </a:lnTo>
                  <a:lnTo>
                    <a:pt x="1958" y="2669"/>
                  </a:lnTo>
                  <a:lnTo>
                    <a:pt x="1938" y="2723"/>
                  </a:lnTo>
                  <a:lnTo>
                    <a:pt x="1918" y="2776"/>
                  </a:lnTo>
                  <a:lnTo>
                    <a:pt x="1896" y="2827"/>
                  </a:lnTo>
                  <a:lnTo>
                    <a:pt x="1873" y="2877"/>
                  </a:lnTo>
                  <a:lnTo>
                    <a:pt x="1850" y="2925"/>
                  </a:lnTo>
                  <a:lnTo>
                    <a:pt x="1826" y="2972"/>
                  </a:lnTo>
                  <a:lnTo>
                    <a:pt x="1800" y="3017"/>
                  </a:lnTo>
                  <a:lnTo>
                    <a:pt x="1775" y="3062"/>
                  </a:lnTo>
                  <a:lnTo>
                    <a:pt x="1749" y="3105"/>
                  </a:lnTo>
                  <a:lnTo>
                    <a:pt x="1722" y="3146"/>
                  </a:lnTo>
                  <a:lnTo>
                    <a:pt x="1694" y="3186"/>
                  </a:lnTo>
                  <a:lnTo>
                    <a:pt x="1666" y="3225"/>
                  </a:lnTo>
                  <a:lnTo>
                    <a:pt x="1637" y="3262"/>
                  </a:lnTo>
                  <a:lnTo>
                    <a:pt x="1608" y="3299"/>
                  </a:lnTo>
                  <a:lnTo>
                    <a:pt x="1579" y="3334"/>
                  </a:lnTo>
                  <a:lnTo>
                    <a:pt x="1550" y="3368"/>
                  </a:lnTo>
                  <a:lnTo>
                    <a:pt x="1520" y="3400"/>
                  </a:lnTo>
                  <a:lnTo>
                    <a:pt x="1490" y="3432"/>
                  </a:lnTo>
                  <a:lnTo>
                    <a:pt x="1460" y="3462"/>
                  </a:lnTo>
                  <a:lnTo>
                    <a:pt x="1429" y="3491"/>
                  </a:lnTo>
                  <a:lnTo>
                    <a:pt x="1398" y="3520"/>
                  </a:lnTo>
                  <a:lnTo>
                    <a:pt x="1368" y="3547"/>
                  </a:lnTo>
                  <a:lnTo>
                    <a:pt x="1337" y="3573"/>
                  </a:lnTo>
                  <a:lnTo>
                    <a:pt x="1306" y="3597"/>
                  </a:lnTo>
                  <a:lnTo>
                    <a:pt x="1276" y="3622"/>
                  </a:lnTo>
                  <a:lnTo>
                    <a:pt x="1245" y="3644"/>
                  </a:lnTo>
                  <a:lnTo>
                    <a:pt x="1215" y="3666"/>
                  </a:lnTo>
                  <a:lnTo>
                    <a:pt x="1186" y="3687"/>
                  </a:lnTo>
                  <a:lnTo>
                    <a:pt x="1156" y="3706"/>
                  </a:lnTo>
                  <a:lnTo>
                    <a:pt x="1097" y="3744"/>
                  </a:lnTo>
                  <a:lnTo>
                    <a:pt x="1039" y="3777"/>
                  </a:lnTo>
                  <a:lnTo>
                    <a:pt x="984" y="3807"/>
                  </a:lnTo>
                  <a:lnTo>
                    <a:pt x="932" y="3833"/>
                  </a:lnTo>
                  <a:lnTo>
                    <a:pt x="881" y="3856"/>
                  </a:lnTo>
                  <a:lnTo>
                    <a:pt x="835" y="3877"/>
                  </a:lnTo>
                  <a:lnTo>
                    <a:pt x="790" y="3895"/>
                  </a:lnTo>
                  <a:lnTo>
                    <a:pt x="751" y="3910"/>
                  </a:lnTo>
                  <a:lnTo>
                    <a:pt x="715" y="3923"/>
                  </a:lnTo>
                  <a:lnTo>
                    <a:pt x="684" y="3932"/>
                  </a:lnTo>
                  <a:lnTo>
                    <a:pt x="657" y="3940"/>
                  </a:lnTo>
                  <a:lnTo>
                    <a:pt x="620" y="3950"/>
                  </a:lnTo>
                  <a:lnTo>
                    <a:pt x="608" y="3953"/>
                  </a:lnTo>
                  <a:lnTo>
                    <a:pt x="608" y="3953"/>
                  </a:lnTo>
                  <a:lnTo>
                    <a:pt x="600" y="3943"/>
                  </a:lnTo>
                  <a:lnTo>
                    <a:pt x="575" y="3912"/>
                  </a:lnTo>
                  <a:lnTo>
                    <a:pt x="539" y="3862"/>
                  </a:lnTo>
                  <a:lnTo>
                    <a:pt x="516" y="3831"/>
                  </a:lnTo>
                  <a:lnTo>
                    <a:pt x="491" y="3794"/>
                  </a:lnTo>
                  <a:lnTo>
                    <a:pt x="465" y="3753"/>
                  </a:lnTo>
                  <a:lnTo>
                    <a:pt x="437" y="3709"/>
                  </a:lnTo>
                  <a:lnTo>
                    <a:pt x="407" y="3659"/>
                  </a:lnTo>
                  <a:lnTo>
                    <a:pt x="376" y="3607"/>
                  </a:lnTo>
                  <a:lnTo>
                    <a:pt x="345" y="3549"/>
                  </a:lnTo>
                  <a:lnTo>
                    <a:pt x="313" y="3489"/>
                  </a:lnTo>
                  <a:lnTo>
                    <a:pt x="281" y="3425"/>
                  </a:lnTo>
                  <a:lnTo>
                    <a:pt x="249" y="3358"/>
                  </a:lnTo>
                  <a:lnTo>
                    <a:pt x="218" y="3286"/>
                  </a:lnTo>
                  <a:lnTo>
                    <a:pt x="188" y="3212"/>
                  </a:lnTo>
                  <a:lnTo>
                    <a:pt x="158" y="3135"/>
                  </a:lnTo>
                  <a:lnTo>
                    <a:pt x="145" y="3094"/>
                  </a:lnTo>
                  <a:lnTo>
                    <a:pt x="131" y="3054"/>
                  </a:lnTo>
                  <a:lnTo>
                    <a:pt x="118" y="3013"/>
                  </a:lnTo>
                  <a:lnTo>
                    <a:pt x="106" y="2971"/>
                  </a:lnTo>
                  <a:lnTo>
                    <a:pt x="93" y="2928"/>
                  </a:lnTo>
                  <a:lnTo>
                    <a:pt x="82" y="2885"/>
                  </a:lnTo>
                  <a:lnTo>
                    <a:pt x="71" y="2841"/>
                  </a:lnTo>
                  <a:lnTo>
                    <a:pt x="60" y="2796"/>
                  </a:lnTo>
                  <a:lnTo>
                    <a:pt x="51" y="2751"/>
                  </a:lnTo>
                  <a:lnTo>
                    <a:pt x="42" y="2705"/>
                  </a:lnTo>
                  <a:lnTo>
                    <a:pt x="33" y="2658"/>
                  </a:lnTo>
                  <a:lnTo>
                    <a:pt x="26" y="2611"/>
                  </a:lnTo>
                  <a:lnTo>
                    <a:pt x="20" y="2564"/>
                  </a:lnTo>
                  <a:lnTo>
                    <a:pt x="14" y="2515"/>
                  </a:lnTo>
                  <a:lnTo>
                    <a:pt x="9" y="2466"/>
                  </a:lnTo>
                  <a:lnTo>
                    <a:pt x="6" y="2417"/>
                  </a:lnTo>
                  <a:lnTo>
                    <a:pt x="3" y="2367"/>
                  </a:lnTo>
                  <a:lnTo>
                    <a:pt x="0" y="2316"/>
                  </a:lnTo>
                  <a:lnTo>
                    <a:pt x="0" y="2266"/>
                  </a:lnTo>
                  <a:lnTo>
                    <a:pt x="0" y="2215"/>
                  </a:lnTo>
                  <a:lnTo>
                    <a:pt x="3" y="2162"/>
                  </a:lnTo>
                  <a:lnTo>
                    <a:pt x="6" y="2110"/>
                  </a:lnTo>
                  <a:lnTo>
                    <a:pt x="9" y="2057"/>
                  </a:lnTo>
                  <a:lnTo>
                    <a:pt x="15" y="2005"/>
                  </a:lnTo>
                  <a:lnTo>
                    <a:pt x="21" y="1951"/>
                  </a:lnTo>
                  <a:lnTo>
                    <a:pt x="29" y="1897"/>
                  </a:lnTo>
                  <a:lnTo>
                    <a:pt x="29" y="1897"/>
                  </a:lnTo>
                  <a:lnTo>
                    <a:pt x="39" y="1843"/>
                  </a:lnTo>
                  <a:lnTo>
                    <a:pt x="50" y="1791"/>
                  </a:lnTo>
                  <a:lnTo>
                    <a:pt x="62" y="1738"/>
                  </a:lnTo>
                  <a:lnTo>
                    <a:pt x="77" y="1686"/>
                  </a:lnTo>
                  <a:lnTo>
                    <a:pt x="93" y="1635"/>
                  </a:lnTo>
                  <a:lnTo>
                    <a:pt x="111" y="1584"/>
                  </a:lnTo>
                  <a:lnTo>
                    <a:pt x="129" y="1534"/>
                  </a:lnTo>
                  <a:lnTo>
                    <a:pt x="150" y="1485"/>
                  </a:lnTo>
                  <a:lnTo>
                    <a:pt x="171" y="1437"/>
                  </a:lnTo>
                  <a:lnTo>
                    <a:pt x="193" y="1389"/>
                  </a:lnTo>
                  <a:lnTo>
                    <a:pt x="217" y="1341"/>
                  </a:lnTo>
                  <a:lnTo>
                    <a:pt x="243" y="1294"/>
                  </a:lnTo>
                  <a:lnTo>
                    <a:pt x="269" y="1248"/>
                  </a:lnTo>
                  <a:lnTo>
                    <a:pt x="295" y="1203"/>
                  </a:lnTo>
                  <a:lnTo>
                    <a:pt x="323" y="1159"/>
                  </a:lnTo>
                  <a:lnTo>
                    <a:pt x="352" y="1115"/>
                  </a:lnTo>
                  <a:lnTo>
                    <a:pt x="382" y="1072"/>
                  </a:lnTo>
                  <a:lnTo>
                    <a:pt x="412" y="1029"/>
                  </a:lnTo>
                  <a:lnTo>
                    <a:pt x="444" y="987"/>
                  </a:lnTo>
                  <a:lnTo>
                    <a:pt x="475" y="947"/>
                  </a:lnTo>
                  <a:lnTo>
                    <a:pt x="508" y="906"/>
                  </a:lnTo>
                  <a:lnTo>
                    <a:pt x="541" y="867"/>
                  </a:lnTo>
                  <a:lnTo>
                    <a:pt x="574" y="829"/>
                  </a:lnTo>
                  <a:lnTo>
                    <a:pt x="607" y="790"/>
                  </a:lnTo>
                  <a:lnTo>
                    <a:pt x="641" y="753"/>
                  </a:lnTo>
                  <a:lnTo>
                    <a:pt x="676" y="718"/>
                  </a:lnTo>
                  <a:lnTo>
                    <a:pt x="710" y="681"/>
                  </a:lnTo>
                  <a:lnTo>
                    <a:pt x="745" y="647"/>
                  </a:lnTo>
                  <a:lnTo>
                    <a:pt x="779" y="613"/>
                  </a:lnTo>
                  <a:lnTo>
                    <a:pt x="814" y="580"/>
                  </a:lnTo>
                  <a:lnTo>
                    <a:pt x="884" y="516"/>
                  </a:lnTo>
                  <a:lnTo>
                    <a:pt x="953" y="457"/>
                  </a:lnTo>
                  <a:lnTo>
                    <a:pt x="1020" y="400"/>
                  </a:lnTo>
                  <a:lnTo>
                    <a:pt x="1088" y="346"/>
                  </a:lnTo>
                  <a:lnTo>
                    <a:pt x="1153" y="296"/>
                  </a:lnTo>
                  <a:lnTo>
                    <a:pt x="1214" y="250"/>
                  </a:lnTo>
                  <a:lnTo>
                    <a:pt x="1273" y="208"/>
                  </a:lnTo>
                  <a:lnTo>
                    <a:pt x="1329" y="169"/>
                  </a:lnTo>
                  <a:lnTo>
                    <a:pt x="1381" y="134"/>
                  </a:lnTo>
                  <a:lnTo>
                    <a:pt x="1429" y="103"/>
                  </a:lnTo>
                  <a:lnTo>
                    <a:pt x="1471" y="77"/>
                  </a:lnTo>
                  <a:lnTo>
                    <a:pt x="1540" y="34"/>
                  </a:lnTo>
                  <a:lnTo>
                    <a:pt x="1585" y="8"/>
                  </a:lnTo>
                  <a:lnTo>
                    <a:pt x="1601" y="0"/>
                  </a:lnTo>
                  <a:lnTo>
                    <a:pt x="160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 12"/>
            <p:cNvSpPr/>
            <p:nvPr/>
          </p:nvSpPr>
          <p:spPr bwMode="auto">
            <a:xfrm rot="10800000" flipH="1">
              <a:off x="3102773" y="1841565"/>
              <a:ext cx="353429" cy="325695"/>
            </a:xfrm>
            <a:custGeom>
              <a:avLst/>
              <a:gdLst/>
              <a:ahLst/>
              <a:cxnLst>
                <a:cxn ang="0">
                  <a:pos x="3087" y="59"/>
                </a:cxn>
                <a:cxn ang="0">
                  <a:pos x="3076" y="210"/>
                </a:cxn>
                <a:cxn ang="0">
                  <a:pos x="3053" y="369"/>
                </a:cxn>
                <a:cxn ang="0">
                  <a:pos x="3015" y="568"/>
                </a:cxn>
                <a:cxn ang="0">
                  <a:pos x="2954" y="798"/>
                </a:cxn>
                <a:cxn ang="0">
                  <a:pos x="2883" y="1008"/>
                </a:cxn>
                <a:cxn ang="0">
                  <a:pos x="2831" y="1139"/>
                </a:cxn>
                <a:cxn ang="0">
                  <a:pos x="2770" y="1274"/>
                </a:cxn>
                <a:cxn ang="0">
                  <a:pos x="2700" y="1411"/>
                </a:cxn>
                <a:cxn ang="0">
                  <a:pos x="2622" y="1549"/>
                </a:cxn>
                <a:cxn ang="0">
                  <a:pos x="2532" y="1687"/>
                </a:cxn>
                <a:cxn ang="0">
                  <a:pos x="2432" y="1823"/>
                </a:cxn>
                <a:cxn ang="0">
                  <a:pos x="2322" y="1958"/>
                </a:cxn>
                <a:cxn ang="0">
                  <a:pos x="2198" y="2090"/>
                </a:cxn>
                <a:cxn ang="0">
                  <a:pos x="2063" y="2216"/>
                </a:cxn>
                <a:cxn ang="0">
                  <a:pos x="1968" y="2295"/>
                </a:cxn>
                <a:cxn ang="0">
                  <a:pos x="1826" y="2399"/>
                </a:cxn>
                <a:cxn ang="0">
                  <a:pos x="1684" y="2487"/>
                </a:cxn>
                <a:cxn ang="0">
                  <a:pos x="1544" y="2558"/>
                </a:cxn>
                <a:cxn ang="0">
                  <a:pos x="1406" y="2616"/>
                </a:cxn>
                <a:cxn ang="0">
                  <a:pos x="1271" y="2661"/>
                </a:cxn>
                <a:cxn ang="0">
                  <a:pos x="1138" y="2694"/>
                </a:cxn>
                <a:cxn ang="0">
                  <a:pos x="1010" y="2717"/>
                </a:cxn>
                <a:cxn ang="0">
                  <a:pos x="886" y="2730"/>
                </a:cxn>
                <a:cxn ang="0">
                  <a:pos x="767" y="2734"/>
                </a:cxn>
                <a:cxn ang="0">
                  <a:pos x="654" y="2732"/>
                </a:cxn>
                <a:cxn ang="0">
                  <a:pos x="515" y="2720"/>
                </a:cxn>
                <a:cxn ang="0">
                  <a:pos x="331" y="2689"/>
                </a:cxn>
                <a:cxn ang="0">
                  <a:pos x="183" y="2650"/>
                </a:cxn>
                <a:cxn ang="0">
                  <a:pos x="75" y="2613"/>
                </a:cxn>
                <a:cxn ang="0">
                  <a:pos x="3" y="2583"/>
                </a:cxn>
                <a:cxn ang="0">
                  <a:pos x="1" y="2529"/>
                </a:cxn>
                <a:cxn ang="0">
                  <a:pos x="2" y="2383"/>
                </a:cxn>
                <a:cxn ang="0">
                  <a:pos x="13" y="2222"/>
                </a:cxn>
                <a:cxn ang="0">
                  <a:pos x="36" y="2028"/>
                </a:cxn>
                <a:cxn ang="0">
                  <a:pos x="79" y="1806"/>
                </a:cxn>
                <a:cxn ang="0">
                  <a:pos x="130" y="1608"/>
                </a:cxn>
                <a:cxn ang="0">
                  <a:pos x="170" y="1484"/>
                </a:cxn>
                <a:cxn ang="0">
                  <a:pos x="219" y="1359"/>
                </a:cxn>
                <a:cxn ang="0">
                  <a:pos x="274" y="1231"/>
                </a:cxn>
                <a:cxn ang="0">
                  <a:pos x="338" y="1105"/>
                </a:cxn>
                <a:cxn ang="0">
                  <a:pos x="413" y="979"/>
                </a:cxn>
                <a:cxn ang="0">
                  <a:pos x="495" y="855"/>
                </a:cxn>
                <a:cxn ang="0">
                  <a:pos x="590" y="734"/>
                </a:cxn>
                <a:cxn ang="0">
                  <a:pos x="694" y="617"/>
                </a:cxn>
                <a:cxn ang="0">
                  <a:pos x="771" y="542"/>
                </a:cxn>
                <a:cxn ang="0">
                  <a:pos x="893" y="441"/>
                </a:cxn>
                <a:cxn ang="0">
                  <a:pos x="1023" y="352"/>
                </a:cxn>
                <a:cxn ang="0">
                  <a:pos x="1158" y="275"/>
                </a:cxn>
                <a:cxn ang="0">
                  <a:pos x="1300" y="209"/>
                </a:cxn>
                <a:cxn ang="0">
                  <a:pos x="1444" y="156"/>
                </a:cxn>
                <a:cxn ang="0">
                  <a:pos x="1591" y="111"/>
                </a:cxn>
                <a:cxn ang="0">
                  <a:pos x="1738" y="75"/>
                </a:cxn>
                <a:cxn ang="0">
                  <a:pos x="1884" y="47"/>
                </a:cxn>
                <a:cxn ang="0">
                  <a:pos x="2029" y="26"/>
                </a:cxn>
                <a:cxn ang="0">
                  <a:pos x="2216" y="9"/>
                </a:cxn>
                <a:cxn ang="0">
                  <a:pos x="2478" y="0"/>
                </a:cxn>
                <a:cxn ang="0">
                  <a:pos x="2705" y="6"/>
                </a:cxn>
                <a:cxn ang="0">
                  <a:pos x="2890" y="19"/>
                </a:cxn>
                <a:cxn ang="0">
                  <a:pos x="3071" y="41"/>
                </a:cxn>
              </a:cxnLst>
              <a:rect l="0" t="0" r="r" b="b"/>
              <a:pathLst>
                <a:path w="3088" h="2734">
                  <a:moveTo>
                    <a:pt x="3088" y="44"/>
                  </a:moveTo>
                  <a:lnTo>
                    <a:pt x="3088" y="44"/>
                  </a:lnTo>
                  <a:lnTo>
                    <a:pt x="3087" y="59"/>
                  </a:lnTo>
                  <a:lnTo>
                    <a:pt x="3085" y="101"/>
                  </a:lnTo>
                  <a:lnTo>
                    <a:pt x="3080" y="169"/>
                  </a:lnTo>
                  <a:lnTo>
                    <a:pt x="3076" y="210"/>
                  </a:lnTo>
                  <a:lnTo>
                    <a:pt x="3070" y="259"/>
                  </a:lnTo>
                  <a:lnTo>
                    <a:pt x="3062" y="312"/>
                  </a:lnTo>
                  <a:lnTo>
                    <a:pt x="3053" y="369"/>
                  </a:lnTo>
                  <a:lnTo>
                    <a:pt x="3043" y="431"/>
                  </a:lnTo>
                  <a:lnTo>
                    <a:pt x="3029" y="497"/>
                  </a:lnTo>
                  <a:lnTo>
                    <a:pt x="3015" y="568"/>
                  </a:lnTo>
                  <a:lnTo>
                    <a:pt x="2997" y="642"/>
                  </a:lnTo>
                  <a:lnTo>
                    <a:pt x="2977" y="718"/>
                  </a:lnTo>
                  <a:lnTo>
                    <a:pt x="2954" y="798"/>
                  </a:lnTo>
                  <a:lnTo>
                    <a:pt x="2928" y="880"/>
                  </a:lnTo>
                  <a:lnTo>
                    <a:pt x="2899" y="965"/>
                  </a:lnTo>
                  <a:lnTo>
                    <a:pt x="2883" y="1008"/>
                  </a:lnTo>
                  <a:lnTo>
                    <a:pt x="2866" y="1052"/>
                  </a:lnTo>
                  <a:lnTo>
                    <a:pt x="2849" y="1095"/>
                  </a:lnTo>
                  <a:lnTo>
                    <a:pt x="2831" y="1139"/>
                  </a:lnTo>
                  <a:lnTo>
                    <a:pt x="2812" y="1184"/>
                  </a:lnTo>
                  <a:lnTo>
                    <a:pt x="2791" y="1229"/>
                  </a:lnTo>
                  <a:lnTo>
                    <a:pt x="2770" y="1274"/>
                  </a:lnTo>
                  <a:lnTo>
                    <a:pt x="2748" y="1320"/>
                  </a:lnTo>
                  <a:lnTo>
                    <a:pt x="2725" y="1366"/>
                  </a:lnTo>
                  <a:lnTo>
                    <a:pt x="2700" y="1411"/>
                  </a:lnTo>
                  <a:lnTo>
                    <a:pt x="2676" y="1457"/>
                  </a:lnTo>
                  <a:lnTo>
                    <a:pt x="2649" y="1503"/>
                  </a:lnTo>
                  <a:lnTo>
                    <a:pt x="2622" y="1549"/>
                  </a:lnTo>
                  <a:lnTo>
                    <a:pt x="2593" y="1595"/>
                  </a:lnTo>
                  <a:lnTo>
                    <a:pt x="2563" y="1641"/>
                  </a:lnTo>
                  <a:lnTo>
                    <a:pt x="2532" y="1687"/>
                  </a:lnTo>
                  <a:lnTo>
                    <a:pt x="2500" y="1733"/>
                  </a:lnTo>
                  <a:lnTo>
                    <a:pt x="2467" y="1778"/>
                  </a:lnTo>
                  <a:lnTo>
                    <a:pt x="2432" y="1823"/>
                  </a:lnTo>
                  <a:lnTo>
                    <a:pt x="2397" y="1869"/>
                  </a:lnTo>
                  <a:lnTo>
                    <a:pt x="2360" y="1914"/>
                  </a:lnTo>
                  <a:lnTo>
                    <a:pt x="2322" y="1958"/>
                  </a:lnTo>
                  <a:lnTo>
                    <a:pt x="2282" y="2002"/>
                  </a:lnTo>
                  <a:lnTo>
                    <a:pt x="2240" y="2046"/>
                  </a:lnTo>
                  <a:lnTo>
                    <a:pt x="2198" y="2090"/>
                  </a:lnTo>
                  <a:lnTo>
                    <a:pt x="2155" y="2132"/>
                  </a:lnTo>
                  <a:lnTo>
                    <a:pt x="2109" y="2174"/>
                  </a:lnTo>
                  <a:lnTo>
                    <a:pt x="2063" y="2216"/>
                  </a:lnTo>
                  <a:lnTo>
                    <a:pt x="2063" y="2216"/>
                  </a:lnTo>
                  <a:lnTo>
                    <a:pt x="2015" y="2257"/>
                  </a:lnTo>
                  <a:lnTo>
                    <a:pt x="1968" y="2295"/>
                  </a:lnTo>
                  <a:lnTo>
                    <a:pt x="1921" y="2331"/>
                  </a:lnTo>
                  <a:lnTo>
                    <a:pt x="1873" y="2367"/>
                  </a:lnTo>
                  <a:lnTo>
                    <a:pt x="1826" y="2399"/>
                  </a:lnTo>
                  <a:lnTo>
                    <a:pt x="1779" y="2430"/>
                  </a:lnTo>
                  <a:lnTo>
                    <a:pt x="1732" y="2459"/>
                  </a:lnTo>
                  <a:lnTo>
                    <a:pt x="1684" y="2487"/>
                  </a:lnTo>
                  <a:lnTo>
                    <a:pt x="1638" y="2512"/>
                  </a:lnTo>
                  <a:lnTo>
                    <a:pt x="1591" y="2536"/>
                  </a:lnTo>
                  <a:lnTo>
                    <a:pt x="1544" y="2558"/>
                  </a:lnTo>
                  <a:lnTo>
                    <a:pt x="1498" y="2580"/>
                  </a:lnTo>
                  <a:lnTo>
                    <a:pt x="1452" y="2599"/>
                  </a:lnTo>
                  <a:lnTo>
                    <a:pt x="1406" y="2616"/>
                  </a:lnTo>
                  <a:lnTo>
                    <a:pt x="1361" y="2633"/>
                  </a:lnTo>
                  <a:lnTo>
                    <a:pt x="1315" y="2647"/>
                  </a:lnTo>
                  <a:lnTo>
                    <a:pt x="1271" y="2661"/>
                  </a:lnTo>
                  <a:lnTo>
                    <a:pt x="1225" y="2674"/>
                  </a:lnTo>
                  <a:lnTo>
                    <a:pt x="1182" y="2685"/>
                  </a:lnTo>
                  <a:lnTo>
                    <a:pt x="1138" y="2694"/>
                  </a:lnTo>
                  <a:lnTo>
                    <a:pt x="1094" y="2703"/>
                  </a:lnTo>
                  <a:lnTo>
                    <a:pt x="1052" y="2710"/>
                  </a:lnTo>
                  <a:lnTo>
                    <a:pt x="1010" y="2717"/>
                  </a:lnTo>
                  <a:lnTo>
                    <a:pt x="968" y="2722"/>
                  </a:lnTo>
                  <a:lnTo>
                    <a:pt x="926" y="2726"/>
                  </a:lnTo>
                  <a:lnTo>
                    <a:pt x="886" y="2730"/>
                  </a:lnTo>
                  <a:lnTo>
                    <a:pt x="846" y="2732"/>
                  </a:lnTo>
                  <a:lnTo>
                    <a:pt x="806" y="2734"/>
                  </a:lnTo>
                  <a:lnTo>
                    <a:pt x="767" y="2734"/>
                  </a:lnTo>
                  <a:lnTo>
                    <a:pt x="729" y="2734"/>
                  </a:lnTo>
                  <a:lnTo>
                    <a:pt x="691" y="2734"/>
                  </a:lnTo>
                  <a:lnTo>
                    <a:pt x="654" y="2732"/>
                  </a:lnTo>
                  <a:lnTo>
                    <a:pt x="618" y="2730"/>
                  </a:lnTo>
                  <a:lnTo>
                    <a:pt x="583" y="2727"/>
                  </a:lnTo>
                  <a:lnTo>
                    <a:pt x="515" y="2720"/>
                  </a:lnTo>
                  <a:lnTo>
                    <a:pt x="450" y="2711"/>
                  </a:lnTo>
                  <a:lnTo>
                    <a:pt x="389" y="2701"/>
                  </a:lnTo>
                  <a:lnTo>
                    <a:pt x="331" y="2689"/>
                  </a:lnTo>
                  <a:lnTo>
                    <a:pt x="278" y="2676"/>
                  </a:lnTo>
                  <a:lnTo>
                    <a:pt x="228" y="2663"/>
                  </a:lnTo>
                  <a:lnTo>
                    <a:pt x="183" y="2650"/>
                  </a:lnTo>
                  <a:lnTo>
                    <a:pt x="142" y="2637"/>
                  </a:lnTo>
                  <a:lnTo>
                    <a:pt x="106" y="2625"/>
                  </a:lnTo>
                  <a:lnTo>
                    <a:pt x="75" y="2613"/>
                  </a:lnTo>
                  <a:lnTo>
                    <a:pt x="50" y="2603"/>
                  </a:lnTo>
                  <a:lnTo>
                    <a:pt x="15" y="2588"/>
                  </a:lnTo>
                  <a:lnTo>
                    <a:pt x="3" y="2583"/>
                  </a:lnTo>
                  <a:lnTo>
                    <a:pt x="3" y="2583"/>
                  </a:lnTo>
                  <a:lnTo>
                    <a:pt x="2" y="2569"/>
                  </a:lnTo>
                  <a:lnTo>
                    <a:pt x="1" y="2529"/>
                  </a:lnTo>
                  <a:lnTo>
                    <a:pt x="0" y="2466"/>
                  </a:lnTo>
                  <a:lnTo>
                    <a:pt x="1" y="2427"/>
                  </a:lnTo>
                  <a:lnTo>
                    <a:pt x="2" y="2383"/>
                  </a:lnTo>
                  <a:lnTo>
                    <a:pt x="4" y="2334"/>
                  </a:lnTo>
                  <a:lnTo>
                    <a:pt x="7" y="2280"/>
                  </a:lnTo>
                  <a:lnTo>
                    <a:pt x="13" y="2222"/>
                  </a:lnTo>
                  <a:lnTo>
                    <a:pt x="19" y="2161"/>
                  </a:lnTo>
                  <a:lnTo>
                    <a:pt x="27" y="2096"/>
                  </a:lnTo>
                  <a:lnTo>
                    <a:pt x="36" y="2028"/>
                  </a:lnTo>
                  <a:lnTo>
                    <a:pt x="48" y="1957"/>
                  </a:lnTo>
                  <a:lnTo>
                    <a:pt x="62" y="1883"/>
                  </a:lnTo>
                  <a:lnTo>
                    <a:pt x="79" y="1806"/>
                  </a:lnTo>
                  <a:lnTo>
                    <a:pt x="97" y="1728"/>
                  </a:lnTo>
                  <a:lnTo>
                    <a:pt x="119" y="1649"/>
                  </a:lnTo>
                  <a:lnTo>
                    <a:pt x="130" y="1608"/>
                  </a:lnTo>
                  <a:lnTo>
                    <a:pt x="144" y="1566"/>
                  </a:lnTo>
                  <a:lnTo>
                    <a:pt x="157" y="1526"/>
                  </a:lnTo>
                  <a:lnTo>
                    <a:pt x="170" y="1484"/>
                  </a:lnTo>
                  <a:lnTo>
                    <a:pt x="186" y="1442"/>
                  </a:lnTo>
                  <a:lnTo>
                    <a:pt x="201" y="1400"/>
                  </a:lnTo>
                  <a:lnTo>
                    <a:pt x="219" y="1359"/>
                  </a:lnTo>
                  <a:lnTo>
                    <a:pt x="236" y="1316"/>
                  </a:lnTo>
                  <a:lnTo>
                    <a:pt x="255" y="1274"/>
                  </a:lnTo>
                  <a:lnTo>
                    <a:pt x="274" y="1231"/>
                  </a:lnTo>
                  <a:lnTo>
                    <a:pt x="295" y="1190"/>
                  </a:lnTo>
                  <a:lnTo>
                    <a:pt x="316" y="1147"/>
                  </a:lnTo>
                  <a:lnTo>
                    <a:pt x="338" y="1105"/>
                  </a:lnTo>
                  <a:lnTo>
                    <a:pt x="362" y="1063"/>
                  </a:lnTo>
                  <a:lnTo>
                    <a:pt x="387" y="1021"/>
                  </a:lnTo>
                  <a:lnTo>
                    <a:pt x="413" y="979"/>
                  </a:lnTo>
                  <a:lnTo>
                    <a:pt x="438" y="937"/>
                  </a:lnTo>
                  <a:lnTo>
                    <a:pt x="466" y="896"/>
                  </a:lnTo>
                  <a:lnTo>
                    <a:pt x="495" y="855"/>
                  </a:lnTo>
                  <a:lnTo>
                    <a:pt x="526" y="814"/>
                  </a:lnTo>
                  <a:lnTo>
                    <a:pt x="557" y="774"/>
                  </a:lnTo>
                  <a:lnTo>
                    <a:pt x="590" y="734"/>
                  </a:lnTo>
                  <a:lnTo>
                    <a:pt x="623" y="694"/>
                  </a:lnTo>
                  <a:lnTo>
                    <a:pt x="658" y="656"/>
                  </a:lnTo>
                  <a:lnTo>
                    <a:pt x="694" y="617"/>
                  </a:lnTo>
                  <a:lnTo>
                    <a:pt x="732" y="579"/>
                  </a:lnTo>
                  <a:lnTo>
                    <a:pt x="732" y="579"/>
                  </a:lnTo>
                  <a:lnTo>
                    <a:pt x="771" y="542"/>
                  </a:lnTo>
                  <a:lnTo>
                    <a:pt x="811" y="507"/>
                  </a:lnTo>
                  <a:lnTo>
                    <a:pt x="851" y="473"/>
                  </a:lnTo>
                  <a:lnTo>
                    <a:pt x="893" y="441"/>
                  </a:lnTo>
                  <a:lnTo>
                    <a:pt x="936" y="410"/>
                  </a:lnTo>
                  <a:lnTo>
                    <a:pt x="979" y="380"/>
                  </a:lnTo>
                  <a:lnTo>
                    <a:pt x="1023" y="352"/>
                  </a:lnTo>
                  <a:lnTo>
                    <a:pt x="1068" y="325"/>
                  </a:lnTo>
                  <a:lnTo>
                    <a:pt x="1113" y="299"/>
                  </a:lnTo>
                  <a:lnTo>
                    <a:pt x="1158" y="275"/>
                  </a:lnTo>
                  <a:lnTo>
                    <a:pt x="1206" y="252"/>
                  </a:lnTo>
                  <a:lnTo>
                    <a:pt x="1252" y="231"/>
                  </a:lnTo>
                  <a:lnTo>
                    <a:pt x="1300" y="209"/>
                  </a:lnTo>
                  <a:lnTo>
                    <a:pt x="1348" y="190"/>
                  </a:lnTo>
                  <a:lnTo>
                    <a:pt x="1396" y="172"/>
                  </a:lnTo>
                  <a:lnTo>
                    <a:pt x="1444" y="156"/>
                  </a:lnTo>
                  <a:lnTo>
                    <a:pt x="1493" y="140"/>
                  </a:lnTo>
                  <a:lnTo>
                    <a:pt x="1542" y="125"/>
                  </a:lnTo>
                  <a:lnTo>
                    <a:pt x="1591" y="111"/>
                  </a:lnTo>
                  <a:lnTo>
                    <a:pt x="1640" y="98"/>
                  </a:lnTo>
                  <a:lnTo>
                    <a:pt x="1689" y="86"/>
                  </a:lnTo>
                  <a:lnTo>
                    <a:pt x="1738" y="75"/>
                  </a:lnTo>
                  <a:lnTo>
                    <a:pt x="1788" y="65"/>
                  </a:lnTo>
                  <a:lnTo>
                    <a:pt x="1836" y="55"/>
                  </a:lnTo>
                  <a:lnTo>
                    <a:pt x="1884" y="47"/>
                  </a:lnTo>
                  <a:lnTo>
                    <a:pt x="1933" y="39"/>
                  </a:lnTo>
                  <a:lnTo>
                    <a:pt x="1981" y="33"/>
                  </a:lnTo>
                  <a:lnTo>
                    <a:pt x="2029" y="26"/>
                  </a:lnTo>
                  <a:lnTo>
                    <a:pt x="2076" y="21"/>
                  </a:lnTo>
                  <a:lnTo>
                    <a:pt x="2124" y="17"/>
                  </a:lnTo>
                  <a:lnTo>
                    <a:pt x="2216" y="9"/>
                  </a:lnTo>
                  <a:lnTo>
                    <a:pt x="2306" y="4"/>
                  </a:lnTo>
                  <a:lnTo>
                    <a:pt x="2393" y="1"/>
                  </a:lnTo>
                  <a:lnTo>
                    <a:pt x="2478" y="0"/>
                  </a:lnTo>
                  <a:lnTo>
                    <a:pt x="2558" y="1"/>
                  </a:lnTo>
                  <a:lnTo>
                    <a:pt x="2634" y="3"/>
                  </a:lnTo>
                  <a:lnTo>
                    <a:pt x="2705" y="6"/>
                  </a:lnTo>
                  <a:lnTo>
                    <a:pt x="2772" y="9"/>
                  </a:lnTo>
                  <a:lnTo>
                    <a:pt x="2834" y="14"/>
                  </a:lnTo>
                  <a:lnTo>
                    <a:pt x="2890" y="19"/>
                  </a:lnTo>
                  <a:lnTo>
                    <a:pt x="2941" y="24"/>
                  </a:lnTo>
                  <a:lnTo>
                    <a:pt x="3020" y="34"/>
                  </a:lnTo>
                  <a:lnTo>
                    <a:pt x="3071" y="41"/>
                  </a:lnTo>
                  <a:lnTo>
                    <a:pt x="3088" y="44"/>
                  </a:lnTo>
                  <a:lnTo>
                    <a:pt x="3088" y="4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 13"/>
            <p:cNvSpPr/>
            <p:nvPr/>
          </p:nvSpPr>
          <p:spPr bwMode="auto">
            <a:xfrm rot="10800000" flipH="1">
              <a:off x="2983743" y="2214347"/>
              <a:ext cx="437665" cy="258986"/>
            </a:xfrm>
            <a:custGeom>
              <a:avLst/>
              <a:gdLst/>
              <a:ahLst/>
              <a:cxnLst>
                <a:cxn ang="0">
                  <a:pos x="3810" y="1643"/>
                </a:cxn>
                <a:cxn ang="0">
                  <a:pos x="3686" y="1727"/>
                </a:cxn>
                <a:cxn ang="0">
                  <a:pos x="3552" y="1805"/>
                </a:cxn>
                <a:cxn ang="0">
                  <a:pos x="3377" y="1895"/>
                </a:cxn>
                <a:cxn ang="0">
                  <a:pos x="3165" y="1985"/>
                </a:cxn>
                <a:cxn ang="0">
                  <a:pos x="2960" y="2055"/>
                </a:cxn>
                <a:cxn ang="0">
                  <a:pos x="2828" y="2093"/>
                </a:cxn>
                <a:cxn ang="0">
                  <a:pos x="2688" y="2125"/>
                </a:cxn>
                <a:cxn ang="0">
                  <a:pos x="2542" y="2152"/>
                </a:cxn>
                <a:cxn ang="0">
                  <a:pos x="2388" y="2171"/>
                </a:cxn>
                <a:cxn ang="0">
                  <a:pos x="2228" y="2182"/>
                </a:cxn>
                <a:cxn ang="0">
                  <a:pos x="2063" y="2183"/>
                </a:cxn>
                <a:cxn ang="0">
                  <a:pos x="1893" y="2173"/>
                </a:cxn>
                <a:cxn ang="0">
                  <a:pos x="1718" y="2153"/>
                </a:cxn>
                <a:cxn ang="0">
                  <a:pos x="1538" y="2119"/>
                </a:cxn>
                <a:cxn ang="0">
                  <a:pos x="1420" y="2090"/>
                </a:cxn>
                <a:cxn ang="0">
                  <a:pos x="1253" y="2036"/>
                </a:cxn>
                <a:cxn ang="0">
                  <a:pos x="1101" y="1973"/>
                </a:cxn>
                <a:cxn ang="0">
                  <a:pos x="960" y="1901"/>
                </a:cxn>
                <a:cxn ang="0">
                  <a:pos x="832" y="1823"/>
                </a:cxn>
                <a:cxn ang="0">
                  <a:pos x="714" y="1739"/>
                </a:cxn>
                <a:cxn ang="0">
                  <a:pos x="608" y="1650"/>
                </a:cxn>
                <a:cxn ang="0">
                  <a:pos x="513" y="1558"/>
                </a:cxn>
                <a:cxn ang="0">
                  <a:pos x="427" y="1465"/>
                </a:cxn>
                <a:cxn ang="0">
                  <a:pos x="351" y="1369"/>
                </a:cxn>
                <a:cxn ang="0">
                  <a:pos x="284" y="1276"/>
                </a:cxn>
                <a:cxn ang="0">
                  <a:pos x="209" y="1153"/>
                </a:cxn>
                <a:cxn ang="0">
                  <a:pos x="120" y="983"/>
                </a:cxn>
                <a:cxn ang="0">
                  <a:pos x="59" y="839"/>
                </a:cxn>
                <a:cxn ang="0">
                  <a:pos x="22" y="727"/>
                </a:cxn>
                <a:cxn ang="0">
                  <a:pos x="0" y="649"/>
                </a:cxn>
                <a:cxn ang="0">
                  <a:pos x="40" y="615"/>
                </a:cxn>
                <a:cxn ang="0">
                  <a:pos x="153" y="526"/>
                </a:cxn>
                <a:cxn ang="0">
                  <a:pos x="282" y="437"/>
                </a:cxn>
                <a:cxn ang="0">
                  <a:pos x="445" y="338"/>
                </a:cxn>
                <a:cxn ang="0">
                  <a:pos x="639" y="237"/>
                </a:cxn>
                <a:cxn ang="0">
                  <a:pos x="822" y="159"/>
                </a:cxn>
                <a:cxn ang="0">
                  <a:pos x="942" y="116"/>
                </a:cxn>
                <a:cxn ang="0">
                  <a:pos x="1067" y="79"/>
                </a:cxn>
                <a:cxn ang="0">
                  <a:pos x="1198" y="48"/>
                </a:cxn>
                <a:cxn ang="0">
                  <a:pos x="1334" y="23"/>
                </a:cxn>
                <a:cxn ang="0">
                  <a:pos x="1474" y="7"/>
                </a:cxn>
                <a:cxn ang="0">
                  <a:pos x="1621" y="0"/>
                </a:cxn>
                <a:cxn ang="0">
                  <a:pos x="1770" y="3"/>
                </a:cxn>
                <a:cxn ang="0">
                  <a:pos x="1924" y="18"/>
                </a:cxn>
                <a:cxn ang="0">
                  <a:pos x="2027" y="35"/>
                </a:cxn>
                <a:cxn ang="0">
                  <a:pos x="2180" y="74"/>
                </a:cxn>
                <a:cxn ang="0">
                  <a:pos x="2326" y="126"/>
                </a:cxn>
                <a:cxn ang="0">
                  <a:pos x="2467" y="191"/>
                </a:cxn>
                <a:cxn ang="0">
                  <a:pos x="2604" y="267"/>
                </a:cxn>
                <a:cxn ang="0">
                  <a:pos x="2734" y="353"/>
                </a:cxn>
                <a:cxn ang="0">
                  <a:pos x="2857" y="446"/>
                </a:cxn>
                <a:cxn ang="0">
                  <a:pos x="2974" y="544"/>
                </a:cxn>
                <a:cxn ang="0">
                  <a:pos x="3085" y="648"/>
                </a:cxn>
                <a:cxn ang="0">
                  <a:pos x="3188" y="754"/>
                </a:cxn>
                <a:cxn ang="0">
                  <a:pos x="3316" y="898"/>
                </a:cxn>
                <a:cxn ang="0">
                  <a:pos x="3482" y="1106"/>
                </a:cxn>
                <a:cxn ang="0">
                  <a:pos x="3617" y="1298"/>
                </a:cxn>
                <a:cxn ang="0">
                  <a:pos x="3721" y="1457"/>
                </a:cxn>
                <a:cxn ang="0">
                  <a:pos x="3813" y="1619"/>
                </a:cxn>
              </a:cxnLst>
              <a:rect l="0" t="0" r="r" b="b"/>
              <a:pathLst>
                <a:path w="3821" h="2184">
                  <a:moveTo>
                    <a:pt x="3822" y="1635"/>
                  </a:moveTo>
                  <a:lnTo>
                    <a:pt x="3822" y="1635"/>
                  </a:lnTo>
                  <a:lnTo>
                    <a:pt x="3810" y="1643"/>
                  </a:lnTo>
                  <a:lnTo>
                    <a:pt x="3776" y="1668"/>
                  </a:lnTo>
                  <a:lnTo>
                    <a:pt x="3722" y="1704"/>
                  </a:lnTo>
                  <a:lnTo>
                    <a:pt x="3686" y="1727"/>
                  </a:lnTo>
                  <a:lnTo>
                    <a:pt x="3646" y="1751"/>
                  </a:lnTo>
                  <a:lnTo>
                    <a:pt x="3602" y="1777"/>
                  </a:lnTo>
                  <a:lnTo>
                    <a:pt x="3552" y="1805"/>
                  </a:lnTo>
                  <a:lnTo>
                    <a:pt x="3499" y="1835"/>
                  </a:lnTo>
                  <a:lnTo>
                    <a:pt x="3440" y="1864"/>
                  </a:lnTo>
                  <a:lnTo>
                    <a:pt x="3377" y="1895"/>
                  </a:lnTo>
                  <a:lnTo>
                    <a:pt x="3310" y="1925"/>
                  </a:lnTo>
                  <a:lnTo>
                    <a:pt x="3239" y="1956"/>
                  </a:lnTo>
                  <a:lnTo>
                    <a:pt x="3165" y="1985"/>
                  </a:lnTo>
                  <a:lnTo>
                    <a:pt x="3085" y="2015"/>
                  </a:lnTo>
                  <a:lnTo>
                    <a:pt x="3004" y="2043"/>
                  </a:lnTo>
                  <a:lnTo>
                    <a:pt x="2960" y="2055"/>
                  </a:lnTo>
                  <a:lnTo>
                    <a:pt x="2917" y="2068"/>
                  </a:lnTo>
                  <a:lnTo>
                    <a:pt x="2874" y="2081"/>
                  </a:lnTo>
                  <a:lnTo>
                    <a:pt x="2828" y="2093"/>
                  </a:lnTo>
                  <a:lnTo>
                    <a:pt x="2782" y="2105"/>
                  </a:lnTo>
                  <a:lnTo>
                    <a:pt x="2736" y="2115"/>
                  </a:lnTo>
                  <a:lnTo>
                    <a:pt x="2688" y="2125"/>
                  </a:lnTo>
                  <a:lnTo>
                    <a:pt x="2640" y="2135"/>
                  </a:lnTo>
                  <a:lnTo>
                    <a:pt x="2591" y="2143"/>
                  </a:lnTo>
                  <a:lnTo>
                    <a:pt x="2542" y="2152"/>
                  </a:lnTo>
                  <a:lnTo>
                    <a:pt x="2491" y="2159"/>
                  </a:lnTo>
                  <a:lnTo>
                    <a:pt x="2440" y="2166"/>
                  </a:lnTo>
                  <a:lnTo>
                    <a:pt x="2388" y="2171"/>
                  </a:lnTo>
                  <a:lnTo>
                    <a:pt x="2335" y="2175"/>
                  </a:lnTo>
                  <a:lnTo>
                    <a:pt x="2282" y="2178"/>
                  </a:lnTo>
                  <a:lnTo>
                    <a:pt x="2228" y="2182"/>
                  </a:lnTo>
                  <a:lnTo>
                    <a:pt x="2173" y="2183"/>
                  </a:lnTo>
                  <a:lnTo>
                    <a:pt x="2119" y="2184"/>
                  </a:lnTo>
                  <a:lnTo>
                    <a:pt x="2063" y="2183"/>
                  </a:lnTo>
                  <a:lnTo>
                    <a:pt x="2006" y="2181"/>
                  </a:lnTo>
                  <a:lnTo>
                    <a:pt x="1950" y="2177"/>
                  </a:lnTo>
                  <a:lnTo>
                    <a:pt x="1893" y="2173"/>
                  </a:lnTo>
                  <a:lnTo>
                    <a:pt x="1835" y="2168"/>
                  </a:lnTo>
                  <a:lnTo>
                    <a:pt x="1776" y="2161"/>
                  </a:lnTo>
                  <a:lnTo>
                    <a:pt x="1718" y="2153"/>
                  </a:lnTo>
                  <a:lnTo>
                    <a:pt x="1658" y="2143"/>
                  </a:lnTo>
                  <a:lnTo>
                    <a:pt x="1598" y="2131"/>
                  </a:lnTo>
                  <a:lnTo>
                    <a:pt x="1538" y="2119"/>
                  </a:lnTo>
                  <a:lnTo>
                    <a:pt x="1538" y="2119"/>
                  </a:lnTo>
                  <a:lnTo>
                    <a:pt x="1478" y="2105"/>
                  </a:lnTo>
                  <a:lnTo>
                    <a:pt x="1420" y="2090"/>
                  </a:lnTo>
                  <a:lnTo>
                    <a:pt x="1363" y="2073"/>
                  </a:lnTo>
                  <a:lnTo>
                    <a:pt x="1307" y="2054"/>
                  </a:lnTo>
                  <a:lnTo>
                    <a:pt x="1253" y="2036"/>
                  </a:lnTo>
                  <a:lnTo>
                    <a:pt x="1201" y="2016"/>
                  </a:lnTo>
                  <a:lnTo>
                    <a:pt x="1150" y="1994"/>
                  </a:lnTo>
                  <a:lnTo>
                    <a:pt x="1101" y="1973"/>
                  </a:lnTo>
                  <a:lnTo>
                    <a:pt x="1052" y="1951"/>
                  </a:lnTo>
                  <a:lnTo>
                    <a:pt x="1005" y="1926"/>
                  </a:lnTo>
                  <a:lnTo>
                    <a:pt x="960" y="1901"/>
                  </a:lnTo>
                  <a:lnTo>
                    <a:pt x="916" y="1877"/>
                  </a:lnTo>
                  <a:lnTo>
                    <a:pt x="873" y="1850"/>
                  </a:lnTo>
                  <a:lnTo>
                    <a:pt x="832" y="1823"/>
                  </a:lnTo>
                  <a:lnTo>
                    <a:pt x="791" y="1795"/>
                  </a:lnTo>
                  <a:lnTo>
                    <a:pt x="752" y="1768"/>
                  </a:lnTo>
                  <a:lnTo>
                    <a:pt x="714" y="1739"/>
                  </a:lnTo>
                  <a:lnTo>
                    <a:pt x="678" y="1710"/>
                  </a:lnTo>
                  <a:lnTo>
                    <a:pt x="643" y="1680"/>
                  </a:lnTo>
                  <a:lnTo>
                    <a:pt x="608" y="1650"/>
                  </a:lnTo>
                  <a:lnTo>
                    <a:pt x="575" y="1620"/>
                  </a:lnTo>
                  <a:lnTo>
                    <a:pt x="544" y="1589"/>
                  </a:lnTo>
                  <a:lnTo>
                    <a:pt x="513" y="1558"/>
                  </a:lnTo>
                  <a:lnTo>
                    <a:pt x="483" y="1527"/>
                  </a:lnTo>
                  <a:lnTo>
                    <a:pt x="455" y="1496"/>
                  </a:lnTo>
                  <a:lnTo>
                    <a:pt x="427" y="1465"/>
                  </a:lnTo>
                  <a:lnTo>
                    <a:pt x="401" y="1433"/>
                  </a:lnTo>
                  <a:lnTo>
                    <a:pt x="376" y="1402"/>
                  </a:lnTo>
                  <a:lnTo>
                    <a:pt x="351" y="1369"/>
                  </a:lnTo>
                  <a:lnTo>
                    <a:pt x="328" y="1338"/>
                  </a:lnTo>
                  <a:lnTo>
                    <a:pt x="306" y="1307"/>
                  </a:lnTo>
                  <a:lnTo>
                    <a:pt x="284" y="1276"/>
                  </a:lnTo>
                  <a:lnTo>
                    <a:pt x="264" y="1245"/>
                  </a:lnTo>
                  <a:lnTo>
                    <a:pt x="245" y="1214"/>
                  </a:lnTo>
                  <a:lnTo>
                    <a:pt x="209" y="1153"/>
                  </a:lnTo>
                  <a:lnTo>
                    <a:pt x="176" y="1096"/>
                  </a:lnTo>
                  <a:lnTo>
                    <a:pt x="146" y="1038"/>
                  </a:lnTo>
                  <a:lnTo>
                    <a:pt x="120" y="983"/>
                  </a:lnTo>
                  <a:lnTo>
                    <a:pt x="96" y="932"/>
                  </a:lnTo>
                  <a:lnTo>
                    <a:pt x="77" y="884"/>
                  </a:lnTo>
                  <a:lnTo>
                    <a:pt x="59" y="839"/>
                  </a:lnTo>
                  <a:lnTo>
                    <a:pt x="44" y="797"/>
                  </a:lnTo>
                  <a:lnTo>
                    <a:pt x="31" y="761"/>
                  </a:lnTo>
                  <a:lnTo>
                    <a:pt x="22" y="727"/>
                  </a:lnTo>
                  <a:lnTo>
                    <a:pt x="14" y="701"/>
                  </a:lnTo>
                  <a:lnTo>
                    <a:pt x="3" y="662"/>
                  </a:lnTo>
                  <a:lnTo>
                    <a:pt x="0" y="649"/>
                  </a:lnTo>
                  <a:lnTo>
                    <a:pt x="0" y="649"/>
                  </a:lnTo>
                  <a:lnTo>
                    <a:pt x="11" y="640"/>
                  </a:lnTo>
                  <a:lnTo>
                    <a:pt x="40" y="615"/>
                  </a:lnTo>
                  <a:lnTo>
                    <a:pt x="88" y="577"/>
                  </a:lnTo>
                  <a:lnTo>
                    <a:pt x="118" y="553"/>
                  </a:lnTo>
                  <a:lnTo>
                    <a:pt x="153" y="526"/>
                  </a:lnTo>
                  <a:lnTo>
                    <a:pt x="192" y="498"/>
                  </a:lnTo>
                  <a:lnTo>
                    <a:pt x="234" y="468"/>
                  </a:lnTo>
                  <a:lnTo>
                    <a:pt x="282" y="437"/>
                  </a:lnTo>
                  <a:lnTo>
                    <a:pt x="332" y="404"/>
                  </a:lnTo>
                  <a:lnTo>
                    <a:pt x="386" y="371"/>
                  </a:lnTo>
                  <a:lnTo>
                    <a:pt x="445" y="338"/>
                  </a:lnTo>
                  <a:lnTo>
                    <a:pt x="506" y="304"/>
                  </a:lnTo>
                  <a:lnTo>
                    <a:pt x="571" y="270"/>
                  </a:lnTo>
                  <a:lnTo>
                    <a:pt x="639" y="237"/>
                  </a:lnTo>
                  <a:lnTo>
                    <a:pt x="710" y="205"/>
                  </a:lnTo>
                  <a:lnTo>
                    <a:pt x="784" y="174"/>
                  </a:lnTo>
                  <a:lnTo>
                    <a:pt x="822" y="159"/>
                  </a:lnTo>
                  <a:lnTo>
                    <a:pt x="862" y="144"/>
                  </a:lnTo>
                  <a:lnTo>
                    <a:pt x="902" y="130"/>
                  </a:lnTo>
                  <a:lnTo>
                    <a:pt x="942" y="116"/>
                  </a:lnTo>
                  <a:lnTo>
                    <a:pt x="983" y="104"/>
                  </a:lnTo>
                  <a:lnTo>
                    <a:pt x="1025" y="91"/>
                  </a:lnTo>
                  <a:lnTo>
                    <a:pt x="1067" y="79"/>
                  </a:lnTo>
                  <a:lnTo>
                    <a:pt x="1110" y="68"/>
                  </a:lnTo>
                  <a:lnTo>
                    <a:pt x="1153" y="58"/>
                  </a:lnTo>
                  <a:lnTo>
                    <a:pt x="1198" y="48"/>
                  </a:lnTo>
                  <a:lnTo>
                    <a:pt x="1242" y="38"/>
                  </a:lnTo>
                  <a:lnTo>
                    <a:pt x="1288" y="31"/>
                  </a:lnTo>
                  <a:lnTo>
                    <a:pt x="1334" y="23"/>
                  </a:lnTo>
                  <a:lnTo>
                    <a:pt x="1380" y="17"/>
                  </a:lnTo>
                  <a:lnTo>
                    <a:pt x="1427" y="12"/>
                  </a:lnTo>
                  <a:lnTo>
                    <a:pt x="1474" y="7"/>
                  </a:lnTo>
                  <a:lnTo>
                    <a:pt x="1523" y="4"/>
                  </a:lnTo>
                  <a:lnTo>
                    <a:pt x="1571" y="1"/>
                  </a:lnTo>
                  <a:lnTo>
                    <a:pt x="1621" y="0"/>
                  </a:lnTo>
                  <a:lnTo>
                    <a:pt x="1670" y="0"/>
                  </a:lnTo>
                  <a:lnTo>
                    <a:pt x="1720" y="1"/>
                  </a:lnTo>
                  <a:lnTo>
                    <a:pt x="1770" y="3"/>
                  </a:lnTo>
                  <a:lnTo>
                    <a:pt x="1821" y="7"/>
                  </a:lnTo>
                  <a:lnTo>
                    <a:pt x="1872" y="12"/>
                  </a:lnTo>
                  <a:lnTo>
                    <a:pt x="1924" y="18"/>
                  </a:lnTo>
                  <a:lnTo>
                    <a:pt x="1975" y="25"/>
                  </a:lnTo>
                  <a:lnTo>
                    <a:pt x="1975" y="25"/>
                  </a:lnTo>
                  <a:lnTo>
                    <a:pt x="2027" y="35"/>
                  </a:lnTo>
                  <a:lnTo>
                    <a:pt x="2079" y="46"/>
                  </a:lnTo>
                  <a:lnTo>
                    <a:pt x="2129" y="59"/>
                  </a:lnTo>
                  <a:lnTo>
                    <a:pt x="2180" y="74"/>
                  </a:lnTo>
                  <a:lnTo>
                    <a:pt x="2229" y="90"/>
                  </a:lnTo>
                  <a:lnTo>
                    <a:pt x="2278" y="107"/>
                  </a:lnTo>
                  <a:lnTo>
                    <a:pt x="2326" y="126"/>
                  </a:lnTo>
                  <a:lnTo>
                    <a:pt x="2375" y="146"/>
                  </a:lnTo>
                  <a:lnTo>
                    <a:pt x="2421" y="168"/>
                  </a:lnTo>
                  <a:lnTo>
                    <a:pt x="2467" y="191"/>
                  </a:lnTo>
                  <a:lnTo>
                    <a:pt x="2514" y="215"/>
                  </a:lnTo>
                  <a:lnTo>
                    <a:pt x="2559" y="241"/>
                  </a:lnTo>
                  <a:lnTo>
                    <a:pt x="2604" y="267"/>
                  </a:lnTo>
                  <a:lnTo>
                    <a:pt x="2648" y="294"/>
                  </a:lnTo>
                  <a:lnTo>
                    <a:pt x="2691" y="323"/>
                  </a:lnTo>
                  <a:lnTo>
                    <a:pt x="2734" y="353"/>
                  </a:lnTo>
                  <a:lnTo>
                    <a:pt x="2776" y="383"/>
                  </a:lnTo>
                  <a:lnTo>
                    <a:pt x="2816" y="414"/>
                  </a:lnTo>
                  <a:lnTo>
                    <a:pt x="2857" y="446"/>
                  </a:lnTo>
                  <a:lnTo>
                    <a:pt x="2896" y="478"/>
                  </a:lnTo>
                  <a:lnTo>
                    <a:pt x="2936" y="511"/>
                  </a:lnTo>
                  <a:lnTo>
                    <a:pt x="2974" y="544"/>
                  </a:lnTo>
                  <a:lnTo>
                    <a:pt x="3012" y="579"/>
                  </a:lnTo>
                  <a:lnTo>
                    <a:pt x="3049" y="613"/>
                  </a:lnTo>
                  <a:lnTo>
                    <a:pt x="3085" y="648"/>
                  </a:lnTo>
                  <a:lnTo>
                    <a:pt x="3120" y="684"/>
                  </a:lnTo>
                  <a:lnTo>
                    <a:pt x="3154" y="719"/>
                  </a:lnTo>
                  <a:lnTo>
                    <a:pt x="3188" y="754"/>
                  </a:lnTo>
                  <a:lnTo>
                    <a:pt x="3221" y="791"/>
                  </a:lnTo>
                  <a:lnTo>
                    <a:pt x="3254" y="826"/>
                  </a:lnTo>
                  <a:lnTo>
                    <a:pt x="3316" y="898"/>
                  </a:lnTo>
                  <a:lnTo>
                    <a:pt x="3375" y="968"/>
                  </a:lnTo>
                  <a:lnTo>
                    <a:pt x="3431" y="1038"/>
                  </a:lnTo>
                  <a:lnTo>
                    <a:pt x="3482" y="1106"/>
                  </a:lnTo>
                  <a:lnTo>
                    <a:pt x="3531" y="1173"/>
                  </a:lnTo>
                  <a:lnTo>
                    <a:pt x="3576" y="1237"/>
                  </a:lnTo>
                  <a:lnTo>
                    <a:pt x="3617" y="1298"/>
                  </a:lnTo>
                  <a:lnTo>
                    <a:pt x="3656" y="1356"/>
                  </a:lnTo>
                  <a:lnTo>
                    <a:pt x="3690" y="1409"/>
                  </a:lnTo>
                  <a:lnTo>
                    <a:pt x="3721" y="1457"/>
                  </a:lnTo>
                  <a:lnTo>
                    <a:pt x="3746" y="1502"/>
                  </a:lnTo>
                  <a:lnTo>
                    <a:pt x="3789" y="1573"/>
                  </a:lnTo>
                  <a:lnTo>
                    <a:pt x="3813" y="1619"/>
                  </a:lnTo>
                  <a:lnTo>
                    <a:pt x="3822" y="1635"/>
                  </a:lnTo>
                  <a:lnTo>
                    <a:pt x="3822" y="163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 14"/>
            <p:cNvSpPr/>
            <p:nvPr/>
          </p:nvSpPr>
          <p:spPr bwMode="auto">
            <a:xfrm rot="10800000" flipH="1">
              <a:off x="2905000" y="2536117"/>
              <a:ext cx="384559" cy="294302"/>
            </a:xfrm>
            <a:custGeom>
              <a:avLst/>
              <a:gdLst/>
              <a:ahLst/>
              <a:cxnLst>
                <a:cxn ang="0">
                  <a:pos x="3348" y="2351"/>
                </a:cxn>
                <a:cxn ang="0">
                  <a:pos x="3206" y="2392"/>
                </a:cxn>
                <a:cxn ang="0">
                  <a:pos x="3055" y="2425"/>
                </a:cxn>
                <a:cxn ang="0">
                  <a:pos x="2862" y="2456"/>
                </a:cxn>
                <a:cxn ang="0">
                  <a:pos x="2634" y="2475"/>
                </a:cxn>
                <a:cxn ang="0">
                  <a:pos x="2419" y="2479"/>
                </a:cxn>
                <a:cxn ang="0">
                  <a:pos x="2282" y="2473"/>
                </a:cxn>
                <a:cxn ang="0">
                  <a:pos x="2138" y="2460"/>
                </a:cxn>
                <a:cxn ang="0">
                  <a:pos x="1991" y="2440"/>
                </a:cxn>
                <a:cxn ang="0">
                  <a:pos x="1839" y="2410"/>
                </a:cxn>
                <a:cxn ang="0">
                  <a:pos x="1684" y="2371"/>
                </a:cxn>
                <a:cxn ang="0">
                  <a:pos x="1526" y="2321"/>
                </a:cxn>
                <a:cxn ang="0">
                  <a:pos x="1366" y="2259"/>
                </a:cxn>
                <a:cxn ang="0">
                  <a:pos x="1204" y="2184"/>
                </a:cxn>
                <a:cxn ang="0">
                  <a:pos x="1043" y="2096"/>
                </a:cxn>
                <a:cxn ang="0">
                  <a:pos x="939" y="2031"/>
                </a:cxn>
                <a:cxn ang="0">
                  <a:pos x="796" y="1928"/>
                </a:cxn>
                <a:cxn ang="0">
                  <a:pos x="668" y="1820"/>
                </a:cxn>
                <a:cxn ang="0">
                  <a:pos x="555" y="1709"/>
                </a:cxn>
                <a:cxn ang="0">
                  <a:pos x="455" y="1593"/>
                </a:cxn>
                <a:cxn ang="0">
                  <a:pos x="368" y="1477"/>
                </a:cxn>
                <a:cxn ang="0">
                  <a:pos x="292" y="1359"/>
                </a:cxn>
                <a:cxn ang="0">
                  <a:pos x="228" y="1241"/>
                </a:cxn>
                <a:cxn ang="0">
                  <a:pos x="174" y="1126"/>
                </a:cxn>
                <a:cxn ang="0">
                  <a:pos x="128" y="1011"/>
                </a:cxn>
                <a:cxn ang="0">
                  <a:pos x="92" y="901"/>
                </a:cxn>
                <a:cxn ang="0">
                  <a:pos x="54" y="761"/>
                </a:cxn>
                <a:cxn ang="0">
                  <a:pos x="20" y="571"/>
                </a:cxn>
                <a:cxn ang="0">
                  <a:pos x="4" y="413"/>
                </a:cxn>
                <a:cxn ang="0">
                  <a:pos x="0" y="296"/>
                </a:cxn>
                <a:cxn ang="0">
                  <a:pos x="2" y="215"/>
                </a:cxn>
                <a:cxn ang="0">
                  <a:pos x="50" y="195"/>
                </a:cxn>
                <a:cxn ang="0">
                  <a:pos x="183" y="145"/>
                </a:cxn>
                <a:cxn ang="0">
                  <a:pos x="331" y="100"/>
                </a:cxn>
                <a:cxn ang="0">
                  <a:pos x="516" y="57"/>
                </a:cxn>
                <a:cxn ang="0">
                  <a:pos x="731" y="21"/>
                </a:cxn>
                <a:cxn ang="0">
                  <a:pos x="929" y="3"/>
                </a:cxn>
                <a:cxn ang="0">
                  <a:pos x="1054" y="0"/>
                </a:cxn>
                <a:cxn ang="0">
                  <a:pos x="1184" y="3"/>
                </a:cxn>
                <a:cxn ang="0">
                  <a:pos x="1319" y="14"/>
                </a:cxn>
                <a:cxn ang="0">
                  <a:pos x="1456" y="33"/>
                </a:cxn>
                <a:cxn ang="0">
                  <a:pos x="1595" y="62"/>
                </a:cxn>
                <a:cxn ang="0">
                  <a:pos x="1735" y="100"/>
                </a:cxn>
                <a:cxn ang="0">
                  <a:pos x="1878" y="151"/>
                </a:cxn>
                <a:cxn ang="0">
                  <a:pos x="2020" y="212"/>
                </a:cxn>
                <a:cxn ang="0">
                  <a:pos x="2114" y="261"/>
                </a:cxn>
                <a:cxn ang="0">
                  <a:pos x="2248" y="344"/>
                </a:cxn>
                <a:cxn ang="0">
                  <a:pos x="2373" y="441"/>
                </a:cxn>
                <a:cxn ang="0">
                  <a:pos x="2489" y="547"/>
                </a:cxn>
                <a:cxn ang="0">
                  <a:pos x="2596" y="661"/>
                </a:cxn>
                <a:cxn ang="0">
                  <a:pos x="2695" y="783"/>
                </a:cxn>
                <a:cxn ang="0">
                  <a:pos x="2786" y="910"/>
                </a:cxn>
                <a:cxn ang="0">
                  <a:pos x="2869" y="1042"/>
                </a:cxn>
                <a:cxn ang="0">
                  <a:pos x="2945" y="1175"/>
                </a:cxn>
                <a:cxn ang="0">
                  <a:pos x="3013" y="1309"/>
                </a:cxn>
                <a:cxn ang="0">
                  <a:pos x="3092" y="1485"/>
                </a:cxn>
                <a:cxn ang="0">
                  <a:pos x="3191" y="1737"/>
                </a:cxn>
                <a:cxn ang="0">
                  <a:pos x="3265" y="1961"/>
                </a:cxn>
                <a:cxn ang="0">
                  <a:pos x="3316" y="2145"/>
                </a:cxn>
                <a:cxn ang="0">
                  <a:pos x="3359" y="2328"/>
                </a:cxn>
              </a:cxnLst>
              <a:rect l="0" t="0" r="r" b="b"/>
              <a:pathLst>
                <a:path w="3362" h="2479">
                  <a:moveTo>
                    <a:pt x="3362" y="2347"/>
                  </a:moveTo>
                  <a:lnTo>
                    <a:pt x="3362" y="2347"/>
                  </a:lnTo>
                  <a:lnTo>
                    <a:pt x="3348" y="2351"/>
                  </a:lnTo>
                  <a:lnTo>
                    <a:pt x="3309" y="2364"/>
                  </a:lnTo>
                  <a:lnTo>
                    <a:pt x="3246" y="2382"/>
                  </a:lnTo>
                  <a:lnTo>
                    <a:pt x="3206" y="2392"/>
                  </a:lnTo>
                  <a:lnTo>
                    <a:pt x="3162" y="2402"/>
                  </a:lnTo>
                  <a:lnTo>
                    <a:pt x="3111" y="2414"/>
                  </a:lnTo>
                  <a:lnTo>
                    <a:pt x="3055" y="2425"/>
                  </a:lnTo>
                  <a:lnTo>
                    <a:pt x="2996" y="2435"/>
                  </a:lnTo>
                  <a:lnTo>
                    <a:pt x="2932" y="2446"/>
                  </a:lnTo>
                  <a:lnTo>
                    <a:pt x="2862" y="2456"/>
                  </a:lnTo>
                  <a:lnTo>
                    <a:pt x="2790" y="2463"/>
                  </a:lnTo>
                  <a:lnTo>
                    <a:pt x="2713" y="2471"/>
                  </a:lnTo>
                  <a:lnTo>
                    <a:pt x="2634" y="2475"/>
                  </a:lnTo>
                  <a:lnTo>
                    <a:pt x="2550" y="2478"/>
                  </a:lnTo>
                  <a:lnTo>
                    <a:pt x="2463" y="2479"/>
                  </a:lnTo>
                  <a:lnTo>
                    <a:pt x="2419" y="2479"/>
                  </a:lnTo>
                  <a:lnTo>
                    <a:pt x="2374" y="2478"/>
                  </a:lnTo>
                  <a:lnTo>
                    <a:pt x="2328" y="2476"/>
                  </a:lnTo>
                  <a:lnTo>
                    <a:pt x="2282" y="2473"/>
                  </a:lnTo>
                  <a:lnTo>
                    <a:pt x="2234" y="2470"/>
                  </a:lnTo>
                  <a:lnTo>
                    <a:pt x="2187" y="2465"/>
                  </a:lnTo>
                  <a:lnTo>
                    <a:pt x="2138" y="2460"/>
                  </a:lnTo>
                  <a:lnTo>
                    <a:pt x="2090" y="2455"/>
                  </a:lnTo>
                  <a:lnTo>
                    <a:pt x="2040" y="2447"/>
                  </a:lnTo>
                  <a:lnTo>
                    <a:pt x="1991" y="2440"/>
                  </a:lnTo>
                  <a:lnTo>
                    <a:pt x="1940" y="2431"/>
                  </a:lnTo>
                  <a:lnTo>
                    <a:pt x="1890" y="2421"/>
                  </a:lnTo>
                  <a:lnTo>
                    <a:pt x="1839" y="2410"/>
                  </a:lnTo>
                  <a:lnTo>
                    <a:pt x="1788" y="2398"/>
                  </a:lnTo>
                  <a:lnTo>
                    <a:pt x="1736" y="2385"/>
                  </a:lnTo>
                  <a:lnTo>
                    <a:pt x="1684" y="2371"/>
                  </a:lnTo>
                  <a:lnTo>
                    <a:pt x="1631" y="2355"/>
                  </a:lnTo>
                  <a:lnTo>
                    <a:pt x="1578" y="2339"/>
                  </a:lnTo>
                  <a:lnTo>
                    <a:pt x="1526" y="2321"/>
                  </a:lnTo>
                  <a:lnTo>
                    <a:pt x="1472" y="2302"/>
                  </a:lnTo>
                  <a:lnTo>
                    <a:pt x="1420" y="2280"/>
                  </a:lnTo>
                  <a:lnTo>
                    <a:pt x="1366" y="2259"/>
                  </a:lnTo>
                  <a:lnTo>
                    <a:pt x="1312" y="2235"/>
                  </a:lnTo>
                  <a:lnTo>
                    <a:pt x="1259" y="2211"/>
                  </a:lnTo>
                  <a:lnTo>
                    <a:pt x="1204" y="2184"/>
                  </a:lnTo>
                  <a:lnTo>
                    <a:pt x="1150" y="2156"/>
                  </a:lnTo>
                  <a:lnTo>
                    <a:pt x="1097" y="2127"/>
                  </a:lnTo>
                  <a:lnTo>
                    <a:pt x="1043" y="2096"/>
                  </a:lnTo>
                  <a:lnTo>
                    <a:pt x="1043" y="2096"/>
                  </a:lnTo>
                  <a:lnTo>
                    <a:pt x="989" y="2064"/>
                  </a:lnTo>
                  <a:lnTo>
                    <a:pt x="939" y="2031"/>
                  </a:lnTo>
                  <a:lnTo>
                    <a:pt x="889" y="1997"/>
                  </a:lnTo>
                  <a:lnTo>
                    <a:pt x="842" y="1962"/>
                  </a:lnTo>
                  <a:lnTo>
                    <a:pt x="796" y="1928"/>
                  </a:lnTo>
                  <a:lnTo>
                    <a:pt x="751" y="1893"/>
                  </a:lnTo>
                  <a:lnTo>
                    <a:pt x="709" y="1856"/>
                  </a:lnTo>
                  <a:lnTo>
                    <a:pt x="668" y="1820"/>
                  </a:lnTo>
                  <a:lnTo>
                    <a:pt x="629" y="1784"/>
                  </a:lnTo>
                  <a:lnTo>
                    <a:pt x="591" y="1746"/>
                  </a:lnTo>
                  <a:lnTo>
                    <a:pt x="555" y="1709"/>
                  </a:lnTo>
                  <a:lnTo>
                    <a:pt x="520" y="1670"/>
                  </a:lnTo>
                  <a:lnTo>
                    <a:pt x="487" y="1632"/>
                  </a:lnTo>
                  <a:lnTo>
                    <a:pt x="455" y="1593"/>
                  </a:lnTo>
                  <a:lnTo>
                    <a:pt x="424" y="1555"/>
                  </a:lnTo>
                  <a:lnTo>
                    <a:pt x="395" y="1516"/>
                  </a:lnTo>
                  <a:lnTo>
                    <a:pt x="368" y="1477"/>
                  </a:lnTo>
                  <a:lnTo>
                    <a:pt x="342" y="1438"/>
                  </a:lnTo>
                  <a:lnTo>
                    <a:pt x="316" y="1398"/>
                  </a:lnTo>
                  <a:lnTo>
                    <a:pt x="292" y="1359"/>
                  </a:lnTo>
                  <a:lnTo>
                    <a:pt x="270" y="1320"/>
                  </a:lnTo>
                  <a:lnTo>
                    <a:pt x="248" y="1281"/>
                  </a:lnTo>
                  <a:lnTo>
                    <a:pt x="228" y="1241"/>
                  </a:lnTo>
                  <a:lnTo>
                    <a:pt x="209" y="1203"/>
                  </a:lnTo>
                  <a:lnTo>
                    <a:pt x="190" y="1164"/>
                  </a:lnTo>
                  <a:lnTo>
                    <a:pt x="174" y="1126"/>
                  </a:lnTo>
                  <a:lnTo>
                    <a:pt x="157" y="1087"/>
                  </a:lnTo>
                  <a:lnTo>
                    <a:pt x="143" y="1050"/>
                  </a:lnTo>
                  <a:lnTo>
                    <a:pt x="128" y="1011"/>
                  </a:lnTo>
                  <a:lnTo>
                    <a:pt x="115" y="975"/>
                  </a:lnTo>
                  <a:lnTo>
                    <a:pt x="104" y="937"/>
                  </a:lnTo>
                  <a:lnTo>
                    <a:pt x="92" y="901"/>
                  </a:lnTo>
                  <a:lnTo>
                    <a:pt x="81" y="866"/>
                  </a:lnTo>
                  <a:lnTo>
                    <a:pt x="72" y="830"/>
                  </a:lnTo>
                  <a:lnTo>
                    <a:pt x="54" y="761"/>
                  </a:lnTo>
                  <a:lnTo>
                    <a:pt x="41" y="694"/>
                  </a:lnTo>
                  <a:lnTo>
                    <a:pt x="28" y="631"/>
                  </a:lnTo>
                  <a:lnTo>
                    <a:pt x="20" y="571"/>
                  </a:lnTo>
                  <a:lnTo>
                    <a:pt x="13" y="515"/>
                  </a:lnTo>
                  <a:lnTo>
                    <a:pt x="8" y="462"/>
                  </a:lnTo>
                  <a:lnTo>
                    <a:pt x="4" y="413"/>
                  </a:lnTo>
                  <a:lnTo>
                    <a:pt x="1" y="369"/>
                  </a:lnTo>
                  <a:lnTo>
                    <a:pt x="0" y="330"/>
                  </a:lnTo>
                  <a:lnTo>
                    <a:pt x="0" y="296"/>
                  </a:lnTo>
                  <a:lnTo>
                    <a:pt x="0" y="267"/>
                  </a:lnTo>
                  <a:lnTo>
                    <a:pt x="1" y="229"/>
                  </a:lnTo>
                  <a:lnTo>
                    <a:pt x="2" y="215"/>
                  </a:lnTo>
                  <a:lnTo>
                    <a:pt x="2" y="215"/>
                  </a:lnTo>
                  <a:lnTo>
                    <a:pt x="15" y="210"/>
                  </a:lnTo>
                  <a:lnTo>
                    <a:pt x="50" y="195"/>
                  </a:lnTo>
                  <a:lnTo>
                    <a:pt x="107" y="172"/>
                  </a:lnTo>
                  <a:lnTo>
                    <a:pt x="143" y="159"/>
                  </a:lnTo>
                  <a:lnTo>
                    <a:pt x="183" y="145"/>
                  </a:lnTo>
                  <a:lnTo>
                    <a:pt x="228" y="130"/>
                  </a:lnTo>
                  <a:lnTo>
                    <a:pt x="278" y="115"/>
                  </a:lnTo>
                  <a:lnTo>
                    <a:pt x="331" y="100"/>
                  </a:lnTo>
                  <a:lnTo>
                    <a:pt x="389" y="85"/>
                  </a:lnTo>
                  <a:lnTo>
                    <a:pt x="451" y="70"/>
                  </a:lnTo>
                  <a:lnTo>
                    <a:pt x="516" y="57"/>
                  </a:lnTo>
                  <a:lnTo>
                    <a:pt x="584" y="43"/>
                  </a:lnTo>
                  <a:lnTo>
                    <a:pt x="656" y="31"/>
                  </a:lnTo>
                  <a:lnTo>
                    <a:pt x="731" y="21"/>
                  </a:lnTo>
                  <a:lnTo>
                    <a:pt x="808" y="13"/>
                  </a:lnTo>
                  <a:lnTo>
                    <a:pt x="888" y="6"/>
                  </a:lnTo>
                  <a:lnTo>
                    <a:pt x="929" y="3"/>
                  </a:lnTo>
                  <a:lnTo>
                    <a:pt x="970" y="2"/>
                  </a:lnTo>
                  <a:lnTo>
                    <a:pt x="1012" y="1"/>
                  </a:lnTo>
                  <a:lnTo>
                    <a:pt x="1054" y="0"/>
                  </a:lnTo>
                  <a:lnTo>
                    <a:pt x="1098" y="1"/>
                  </a:lnTo>
                  <a:lnTo>
                    <a:pt x="1141" y="2"/>
                  </a:lnTo>
                  <a:lnTo>
                    <a:pt x="1184" y="3"/>
                  </a:lnTo>
                  <a:lnTo>
                    <a:pt x="1229" y="6"/>
                  </a:lnTo>
                  <a:lnTo>
                    <a:pt x="1273" y="9"/>
                  </a:lnTo>
                  <a:lnTo>
                    <a:pt x="1319" y="14"/>
                  </a:lnTo>
                  <a:lnTo>
                    <a:pt x="1364" y="19"/>
                  </a:lnTo>
                  <a:lnTo>
                    <a:pt x="1409" y="26"/>
                  </a:lnTo>
                  <a:lnTo>
                    <a:pt x="1456" y="33"/>
                  </a:lnTo>
                  <a:lnTo>
                    <a:pt x="1501" y="42"/>
                  </a:lnTo>
                  <a:lnTo>
                    <a:pt x="1547" y="51"/>
                  </a:lnTo>
                  <a:lnTo>
                    <a:pt x="1595" y="62"/>
                  </a:lnTo>
                  <a:lnTo>
                    <a:pt x="1641" y="74"/>
                  </a:lnTo>
                  <a:lnTo>
                    <a:pt x="1689" y="87"/>
                  </a:lnTo>
                  <a:lnTo>
                    <a:pt x="1735" y="100"/>
                  </a:lnTo>
                  <a:lnTo>
                    <a:pt x="1783" y="115"/>
                  </a:lnTo>
                  <a:lnTo>
                    <a:pt x="1830" y="133"/>
                  </a:lnTo>
                  <a:lnTo>
                    <a:pt x="1878" y="151"/>
                  </a:lnTo>
                  <a:lnTo>
                    <a:pt x="1925" y="170"/>
                  </a:lnTo>
                  <a:lnTo>
                    <a:pt x="1972" y="190"/>
                  </a:lnTo>
                  <a:lnTo>
                    <a:pt x="2020" y="212"/>
                  </a:lnTo>
                  <a:lnTo>
                    <a:pt x="2066" y="235"/>
                  </a:lnTo>
                  <a:lnTo>
                    <a:pt x="2066" y="235"/>
                  </a:lnTo>
                  <a:lnTo>
                    <a:pt x="2114" y="261"/>
                  </a:lnTo>
                  <a:lnTo>
                    <a:pt x="2159" y="288"/>
                  </a:lnTo>
                  <a:lnTo>
                    <a:pt x="2204" y="316"/>
                  </a:lnTo>
                  <a:lnTo>
                    <a:pt x="2248" y="344"/>
                  </a:lnTo>
                  <a:lnTo>
                    <a:pt x="2290" y="375"/>
                  </a:lnTo>
                  <a:lnTo>
                    <a:pt x="2332" y="408"/>
                  </a:lnTo>
                  <a:lnTo>
                    <a:pt x="2373" y="441"/>
                  </a:lnTo>
                  <a:lnTo>
                    <a:pt x="2412" y="475"/>
                  </a:lnTo>
                  <a:lnTo>
                    <a:pt x="2451" y="510"/>
                  </a:lnTo>
                  <a:lnTo>
                    <a:pt x="2489" y="547"/>
                  </a:lnTo>
                  <a:lnTo>
                    <a:pt x="2525" y="584"/>
                  </a:lnTo>
                  <a:lnTo>
                    <a:pt x="2561" y="623"/>
                  </a:lnTo>
                  <a:lnTo>
                    <a:pt x="2596" y="661"/>
                  </a:lnTo>
                  <a:lnTo>
                    <a:pt x="2630" y="702"/>
                  </a:lnTo>
                  <a:lnTo>
                    <a:pt x="2663" y="742"/>
                  </a:lnTo>
                  <a:lnTo>
                    <a:pt x="2695" y="783"/>
                  </a:lnTo>
                  <a:lnTo>
                    <a:pt x="2726" y="826"/>
                  </a:lnTo>
                  <a:lnTo>
                    <a:pt x="2756" y="868"/>
                  </a:lnTo>
                  <a:lnTo>
                    <a:pt x="2786" y="910"/>
                  </a:lnTo>
                  <a:lnTo>
                    <a:pt x="2815" y="954"/>
                  </a:lnTo>
                  <a:lnTo>
                    <a:pt x="2842" y="998"/>
                  </a:lnTo>
                  <a:lnTo>
                    <a:pt x="2869" y="1042"/>
                  </a:lnTo>
                  <a:lnTo>
                    <a:pt x="2895" y="1086"/>
                  </a:lnTo>
                  <a:lnTo>
                    <a:pt x="2920" y="1131"/>
                  </a:lnTo>
                  <a:lnTo>
                    <a:pt x="2945" y="1175"/>
                  </a:lnTo>
                  <a:lnTo>
                    <a:pt x="2968" y="1220"/>
                  </a:lnTo>
                  <a:lnTo>
                    <a:pt x="2990" y="1265"/>
                  </a:lnTo>
                  <a:lnTo>
                    <a:pt x="3013" y="1309"/>
                  </a:lnTo>
                  <a:lnTo>
                    <a:pt x="3034" y="1354"/>
                  </a:lnTo>
                  <a:lnTo>
                    <a:pt x="3054" y="1397"/>
                  </a:lnTo>
                  <a:lnTo>
                    <a:pt x="3092" y="1485"/>
                  </a:lnTo>
                  <a:lnTo>
                    <a:pt x="3129" y="1571"/>
                  </a:lnTo>
                  <a:lnTo>
                    <a:pt x="3162" y="1655"/>
                  </a:lnTo>
                  <a:lnTo>
                    <a:pt x="3191" y="1737"/>
                  </a:lnTo>
                  <a:lnTo>
                    <a:pt x="3218" y="1815"/>
                  </a:lnTo>
                  <a:lnTo>
                    <a:pt x="3243" y="1890"/>
                  </a:lnTo>
                  <a:lnTo>
                    <a:pt x="3265" y="1961"/>
                  </a:lnTo>
                  <a:lnTo>
                    <a:pt x="3284" y="2028"/>
                  </a:lnTo>
                  <a:lnTo>
                    <a:pt x="3302" y="2090"/>
                  </a:lnTo>
                  <a:lnTo>
                    <a:pt x="3316" y="2145"/>
                  </a:lnTo>
                  <a:lnTo>
                    <a:pt x="3329" y="2196"/>
                  </a:lnTo>
                  <a:lnTo>
                    <a:pt x="3347" y="2277"/>
                  </a:lnTo>
                  <a:lnTo>
                    <a:pt x="3359" y="2328"/>
                  </a:lnTo>
                  <a:lnTo>
                    <a:pt x="3362" y="2347"/>
                  </a:lnTo>
                  <a:lnTo>
                    <a:pt x="3362" y="234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 15"/>
            <p:cNvSpPr/>
            <p:nvPr/>
          </p:nvSpPr>
          <p:spPr bwMode="auto">
            <a:xfrm rot="10800000" flipH="1">
              <a:off x="4608048" y="1641439"/>
              <a:ext cx="371741" cy="304766"/>
            </a:xfrm>
            <a:custGeom>
              <a:avLst/>
              <a:gdLst/>
              <a:ahLst/>
              <a:cxnLst>
                <a:cxn ang="0">
                  <a:pos x="14" y="86"/>
                </a:cxn>
                <a:cxn ang="0">
                  <a:pos x="157" y="53"/>
                </a:cxn>
                <a:cxn ang="0">
                  <a:pos x="310" y="28"/>
                </a:cxn>
                <a:cxn ang="0">
                  <a:pos x="503" y="8"/>
                </a:cxn>
                <a:cxn ang="0">
                  <a:pos x="733" y="0"/>
                </a:cxn>
                <a:cxn ang="0">
                  <a:pos x="948" y="9"/>
                </a:cxn>
                <a:cxn ang="0">
                  <a:pos x="1085" y="22"/>
                </a:cxn>
                <a:cxn ang="0">
                  <a:pos x="1226" y="42"/>
                </a:cxn>
                <a:cxn ang="0">
                  <a:pos x="1373" y="71"/>
                </a:cxn>
                <a:cxn ang="0">
                  <a:pos x="1523" y="108"/>
                </a:cxn>
                <a:cxn ang="0">
                  <a:pos x="1677" y="156"/>
                </a:cxn>
                <a:cxn ang="0">
                  <a:pos x="1832" y="215"/>
                </a:cxn>
                <a:cxn ang="0">
                  <a:pos x="1989" y="286"/>
                </a:cxn>
                <a:cxn ang="0">
                  <a:pos x="2145" y="369"/>
                </a:cxn>
                <a:cxn ang="0">
                  <a:pos x="2302" y="466"/>
                </a:cxn>
                <a:cxn ang="0">
                  <a:pos x="2403" y="536"/>
                </a:cxn>
                <a:cxn ang="0">
                  <a:pos x="2540" y="647"/>
                </a:cxn>
                <a:cxn ang="0">
                  <a:pos x="2663" y="761"/>
                </a:cxn>
                <a:cxn ang="0">
                  <a:pos x="2770" y="879"/>
                </a:cxn>
                <a:cxn ang="0">
                  <a:pos x="2864" y="1000"/>
                </a:cxn>
                <a:cxn ang="0">
                  <a:pos x="2946" y="1121"/>
                </a:cxn>
                <a:cxn ang="0">
                  <a:pos x="3015" y="1243"/>
                </a:cxn>
                <a:cxn ang="0">
                  <a:pos x="3074" y="1364"/>
                </a:cxn>
                <a:cxn ang="0">
                  <a:pos x="3122" y="1482"/>
                </a:cxn>
                <a:cxn ang="0">
                  <a:pos x="3161" y="1598"/>
                </a:cxn>
                <a:cxn ang="0">
                  <a:pos x="3192" y="1710"/>
                </a:cxn>
                <a:cxn ang="0">
                  <a:pos x="3222" y="1853"/>
                </a:cxn>
                <a:cxn ang="0">
                  <a:pos x="3248" y="2044"/>
                </a:cxn>
                <a:cxn ang="0">
                  <a:pos x="3255" y="2202"/>
                </a:cxn>
                <a:cxn ang="0">
                  <a:pos x="3253" y="2319"/>
                </a:cxn>
                <a:cxn ang="0">
                  <a:pos x="3247" y="2400"/>
                </a:cxn>
                <a:cxn ang="0">
                  <a:pos x="3198" y="2419"/>
                </a:cxn>
                <a:cxn ang="0">
                  <a:pos x="3062" y="2460"/>
                </a:cxn>
                <a:cxn ang="0">
                  <a:pos x="2912" y="2497"/>
                </a:cxn>
                <a:cxn ang="0">
                  <a:pos x="2726" y="2531"/>
                </a:cxn>
                <a:cxn ang="0">
                  <a:pos x="2509" y="2555"/>
                </a:cxn>
                <a:cxn ang="0">
                  <a:pos x="2310" y="2561"/>
                </a:cxn>
                <a:cxn ang="0">
                  <a:pos x="2186" y="2558"/>
                </a:cxn>
                <a:cxn ang="0">
                  <a:pos x="2056" y="2547"/>
                </a:cxn>
                <a:cxn ang="0">
                  <a:pos x="1923" y="2529"/>
                </a:cxn>
                <a:cxn ang="0">
                  <a:pos x="1786" y="2503"/>
                </a:cxn>
                <a:cxn ang="0">
                  <a:pos x="1649" y="2467"/>
                </a:cxn>
                <a:cxn ang="0">
                  <a:pos x="1510" y="2421"/>
                </a:cxn>
                <a:cxn ang="0">
                  <a:pos x="1371" y="2363"/>
                </a:cxn>
                <a:cxn ang="0">
                  <a:pos x="1233" y="2293"/>
                </a:cxn>
                <a:cxn ang="0">
                  <a:pos x="1141" y="2240"/>
                </a:cxn>
                <a:cxn ang="0">
                  <a:pos x="1011" y="2149"/>
                </a:cxn>
                <a:cxn ang="0">
                  <a:pos x="891" y="2046"/>
                </a:cxn>
                <a:cxn ang="0">
                  <a:pos x="781" y="1934"/>
                </a:cxn>
                <a:cxn ang="0">
                  <a:pos x="679" y="1814"/>
                </a:cxn>
                <a:cxn ang="0">
                  <a:pos x="586" y="1687"/>
                </a:cxn>
                <a:cxn ang="0">
                  <a:pos x="502" y="1554"/>
                </a:cxn>
                <a:cxn ang="0">
                  <a:pos x="426" y="1419"/>
                </a:cxn>
                <a:cxn ang="0">
                  <a:pos x="357" y="1281"/>
                </a:cxn>
                <a:cxn ang="0">
                  <a:pos x="295" y="1144"/>
                </a:cxn>
                <a:cxn ang="0">
                  <a:pos x="225" y="964"/>
                </a:cxn>
                <a:cxn ang="0">
                  <a:pos x="139" y="708"/>
                </a:cxn>
                <a:cxn ang="0">
                  <a:pos x="77" y="480"/>
                </a:cxn>
                <a:cxn ang="0">
                  <a:pos x="35" y="292"/>
                </a:cxn>
                <a:cxn ang="0">
                  <a:pos x="2" y="107"/>
                </a:cxn>
              </a:cxnLst>
              <a:rect l="0" t="0" r="r" b="b"/>
              <a:pathLst>
                <a:path w="3255" h="2561">
                  <a:moveTo>
                    <a:pt x="0" y="89"/>
                  </a:moveTo>
                  <a:lnTo>
                    <a:pt x="0" y="89"/>
                  </a:lnTo>
                  <a:lnTo>
                    <a:pt x="14" y="86"/>
                  </a:lnTo>
                  <a:lnTo>
                    <a:pt x="53" y="75"/>
                  </a:lnTo>
                  <a:lnTo>
                    <a:pt x="117" y="60"/>
                  </a:lnTo>
                  <a:lnTo>
                    <a:pt x="157" y="53"/>
                  </a:lnTo>
                  <a:lnTo>
                    <a:pt x="203" y="44"/>
                  </a:lnTo>
                  <a:lnTo>
                    <a:pt x="254" y="36"/>
                  </a:lnTo>
                  <a:lnTo>
                    <a:pt x="310" y="28"/>
                  </a:lnTo>
                  <a:lnTo>
                    <a:pt x="370" y="19"/>
                  </a:lnTo>
                  <a:lnTo>
                    <a:pt x="434" y="13"/>
                  </a:lnTo>
                  <a:lnTo>
                    <a:pt x="503" y="8"/>
                  </a:lnTo>
                  <a:lnTo>
                    <a:pt x="577" y="3"/>
                  </a:lnTo>
                  <a:lnTo>
                    <a:pt x="653" y="1"/>
                  </a:lnTo>
                  <a:lnTo>
                    <a:pt x="733" y="0"/>
                  </a:lnTo>
                  <a:lnTo>
                    <a:pt x="817" y="1"/>
                  </a:lnTo>
                  <a:lnTo>
                    <a:pt x="904" y="6"/>
                  </a:lnTo>
                  <a:lnTo>
                    <a:pt x="948" y="9"/>
                  </a:lnTo>
                  <a:lnTo>
                    <a:pt x="993" y="12"/>
                  </a:lnTo>
                  <a:lnTo>
                    <a:pt x="1039" y="16"/>
                  </a:lnTo>
                  <a:lnTo>
                    <a:pt x="1085" y="22"/>
                  </a:lnTo>
                  <a:lnTo>
                    <a:pt x="1132" y="27"/>
                  </a:lnTo>
                  <a:lnTo>
                    <a:pt x="1179" y="34"/>
                  </a:lnTo>
                  <a:lnTo>
                    <a:pt x="1226" y="42"/>
                  </a:lnTo>
                  <a:lnTo>
                    <a:pt x="1275" y="51"/>
                  </a:lnTo>
                  <a:lnTo>
                    <a:pt x="1324" y="60"/>
                  </a:lnTo>
                  <a:lnTo>
                    <a:pt x="1373" y="71"/>
                  </a:lnTo>
                  <a:lnTo>
                    <a:pt x="1423" y="83"/>
                  </a:lnTo>
                  <a:lnTo>
                    <a:pt x="1473" y="94"/>
                  </a:lnTo>
                  <a:lnTo>
                    <a:pt x="1523" y="108"/>
                  </a:lnTo>
                  <a:lnTo>
                    <a:pt x="1574" y="123"/>
                  </a:lnTo>
                  <a:lnTo>
                    <a:pt x="1626" y="139"/>
                  </a:lnTo>
                  <a:lnTo>
                    <a:pt x="1677" y="156"/>
                  </a:lnTo>
                  <a:lnTo>
                    <a:pt x="1729" y="175"/>
                  </a:lnTo>
                  <a:lnTo>
                    <a:pt x="1780" y="194"/>
                  </a:lnTo>
                  <a:lnTo>
                    <a:pt x="1832" y="215"/>
                  </a:lnTo>
                  <a:lnTo>
                    <a:pt x="1884" y="238"/>
                  </a:lnTo>
                  <a:lnTo>
                    <a:pt x="1936" y="261"/>
                  </a:lnTo>
                  <a:lnTo>
                    <a:pt x="1989" y="286"/>
                  </a:lnTo>
                  <a:lnTo>
                    <a:pt x="2041" y="312"/>
                  </a:lnTo>
                  <a:lnTo>
                    <a:pt x="2093" y="339"/>
                  </a:lnTo>
                  <a:lnTo>
                    <a:pt x="2145" y="369"/>
                  </a:lnTo>
                  <a:lnTo>
                    <a:pt x="2198" y="399"/>
                  </a:lnTo>
                  <a:lnTo>
                    <a:pt x="2251" y="433"/>
                  </a:lnTo>
                  <a:lnTo>
                    <a:pt x="2302" y="466"/>
                  </a:lnTo>
                  <a:lnTo>
                    <a:pt x="2302" y="466"/>
                  </a:lnTo>
                  <a:lnTo>
                    <a:pt x="2354" y="501"/>
                  </a:lnTo>
                  <a:lnTo>
                    <a:pt x="2403" y="536"/>
                  </a:lnTo>
                  <a:lnTo>
                    <a:pt x="2451" y="573"/>
                  </a:lnTo>
                  <a:lnTo>
                    <a:pt x="2497" y="609"/>
                  </a:lnTo>
                  <a:lnTo>
                    <a:pt x="2540" y="647"/>
                  </a:lnTo>
                  <a:lnTo>
                    <a:pt x="2584" y="685"/>
                  </a:lnTo>
                  <a:lnTo>
                    <a:pt x="2624" y="723"/>
                  </a:lnTo>
                  <a:lnTo>
                    <a:pt x="2663" y="761"/>
                  </a:lnTo>
                  <a:lnTo>
                    <a:pt x="2700" y="801"/>
                  </a:lnTo>
                  <a:lnTo>
                    <a:pt x="2736" y="839"/>
                  </a:lnTo>
                  <a:lnTo>
                    <a:pt x="2770" y="879"/>
                  </a:lnTo>
                  <a:lnTo>
                    <a:pt x="2803" y="919"/>
                  </a:lnTo>
                  <a:lnTo>
                    <a:pt x="2834" y="959"/>
                  </a:lnTo>
                  <a:lnTo>
                    <a:pt x="2864" y="1000"/>
                  </a:lnTo>
                  <a:lnTo>
                    <a:pt x="2893" y="1039"/>
                  </a:lnTo>
                  <a:lnTo>
                    <a:pt x="2920" y="1080"/>
                  </a:lnTo>
                  <a:lnTo>
                    <a:pt x="2946" y="1121"/>
                  </a:lnTo>
                  <a:lnTo>
                    <a:pt x="2970" y="1161"/>
                  </a:lnTo>
                  <a:lnTo>
                    <a:pt x="2993" y="1202"/>
                  </a:lnTo>
                  <a:lnTo>
                    <a:pt x="3015" y="1243"/>
                  </a:lnTo>
                  <a:lnTo>
                    <a:pt x="3035" y="1283"/>
                  </a:lnTo>
                  <a:lnTo>
                    <a:pt x="3055" y="1323"/>
                  </a:lnTo>
                  <a:lnTo>
                    <a:pt x="3074" y="1364"/>
                  </a:lnTo>
                  <a:lnTo>
                    <a:pt x="3091" y="1403"/>
                  </a:lnTo>
                  <a:lnTo>
                    <a:pt x="3107" y="1443"/>
                  </a:lnTo>
                  <a:lnTo>
                    <a:pt x="3122" y="1482"/>
                  </a:lnTo>
                  <a:lnTo>
                    <a:pt x="3137" y="1521"/>
                  </a:lnTo>
                  <a:lnTo>
                    <a:pt x="3149" y="1560"/>
                  </a:lnTo>
                  <a:lnTo>
                    <a:pt x="3161" y="1598"/>
                  </a:lnTo>
                  <a:lnTo>
                    <a:pt x="3173" y="1636"/>
                  </a:lnTo>
                  <a:lnTo>
                    <a:pt x="3183" y="1674"/>
                  </a:lnTo>
                  <a:lnTo>
                    <a:pt x="3192" y="1710"/>
                  </a:lnTo>
                  <a:lnTo>
                    <a:pt x="3200" y="1747"/>
                  </a:lnTo>
                  <a:lnTo>
                    <a:pt x="3209" y="1783"/>
                  </a:lnTo>
                  <a:lnTo>
                    <a:pt x="3222" y="1853"/>
                  </a:lnTo>
                  <a:lnTo>
                    <a:pt x="3233" y="1920"/>
                  </a:lnTo>
                  <a:lnTo>
                    <a:pt x="3242" y="1983"/>
                  </a:lnTo>
                  <a:lnTo>
                    <a:pt x="3248" y="2044"/>
                  </a:lnTo>
                  <a:lnTo>
                    <a:pt x="3252" y="2101"/>
                  </a:lnTo>
                  <a:lnTo>
                    <a:pt x="3254" y="2154"/>
                  </a:lnTo>
                  <a:lnTo>
                    <a:pt x="3255" y="2202"/>
                  </a:lnTo>
                  <a:lnTo>
                    <a:pt x="3255" y="2246"/>
                  </a:lnTo>
                  <a:lnTo>
                    <a:pt x="3255" y="2286"/>
                  </a:lnTo>
                  <a:lnTo>
                    <a:pt x="3253" y="2319"/>
                  </a:lnTo>
                  <a:lnTo>
                    <a:pt x="3252" y="2348"/>
                  </a:lnTo>
                  <a:lnTo>
                    <a:pt x="3248" y="2388"/>
                  </a:lnTo>
                  <a:lnTo>
                    <a:pt x="3247" y="2400"/>
                  </a:lnTo>
                  <a:lnTo>
                    <a:pt x="3247" y="2400"/>
                  </a:lnTo>
                  <a:lnTo>
                    <a:pt x="3235" y="2406"/>
                  </a:lnTo>
                  <a:lnTo>
                    <a:pt x="3198" y="2419"/>
                  </a:lnTo>
                  <a:lnTo>
                    <a:pt x="3141" y="2438"/>
                  </a:lnTo>
                  <a:lnTo>
                    <a:pt x="3104" y="2449"/>
                  </a:lnTo>
                  <a:lnTo>
                    <a:pt x="3062" y="2460"/>
                  </a:lnTo>
                  <a:lnTo>
                    <a:pt x="3017" y="2472"/>
                  </a:lnTo>
                  <a:lnTo>
                    <a:pt x="2966" y="2485"/>
                  </a:lnTo>
                  <a:lnTo>
                    <a:pt x="2912" y="2497"/>
                  </a:lnTo>
                  <a:lnTo>
                    <a:pt x="2853" y="2510"/>
                  </a:lnTo>
                  <a:lnTo>
                    <a:pt x="2791" y="2520"/>
                  </a:lnTo>
                  <a:lnTo>
                    <a:pt x="2726" y="2531"/>
                  </a:lnTo>
                  <a:lnTo>
                    <a:pt x="2657" y="2541"/>
                  </a:lnTo>
                  <a:lnTo>
                    <a:pt x="2585" y="2548"/>
                  </a:lnTo>
                  <a:lnTo>
                    <a:pt x="2509" y="2555"/>
                  </a:lnTo>
                  <a:lnTo>
                    <a:pt x="2432" y="2559"/>
                  </a:lnTo>
                  <a:lnTo>
                    <a:pt x="2352" y="2561"/>
                  </a:lnTo>
                  <a:lnTo>
                    <a:pt x="2310" y="2561"/>
                  </a:lnTo>
                  <a:lnTo>
                    <a:pt x="2269" y="2561"/>
                  </a:lnTo>
                  <a:lnTo>
                    <a:pt x="2228" y="2560"/>
                  </a:lnTo>
                  <a:lnTo>
                    <a:pt x="2186" y="2558"/>
                  </a:lnTo>
                  <a:lnTo>
                    <a:pt x="2142" y="2555"/>
                  </a:lnTo>
                  <a:lnTo>
                    <a:pt x="2099" y="2551"/>
                  </a:lnTo>
                  <a:lnTo>
                    <a:pt x="2056" y="2547"/>
                  </a:lnTo>
                  <a:lnTo>
                    <a:pt x="2011" y="2542"/>
                  </a:lnTo>
                  <a:lnTo>
                    <a:pt x="1967" y="2536"/>
                  </a:lnTo>
                  <a:lnTo>
                    <a:pt x="1923" y="2529"/>
                  </a:lnTo>
                  <a:lnTo>
                    <a:pt x="1877" y="2521"/>
                  </a:lnTo>
                  <a:lnTo>
                    <a:pt x="1832" y="2513"/>
                  </a:lnTo>
                  <a:lnTo>
                    <a:pt x="1786" y="2503"/>
                  </a:lnTo>
                  <a:lnTo>
                    <a:pt x="1741" y="2492"/>
                  </a:lnTo>
                  <a:lnTo>
                    <a:pt x="1695" y="2480"/>
                  </a:lnTo>
                  <a:lnTo>
                    <a:pt x="1649" y="2467"/>
                  </a:lnTo>
                  <a:lnTo>
                    <a:pt x="1603" y="2453"/>
                  </a:lnTo>
                  <a:lnTo>
                    <a:pt x="1556" y="2437"/>
                  </a:lnTo>
                  <a:lnTo>
                    <a:pt x="1510" y="2421"/>
                  </a:lnTo>
                  <a:lnTo>
                    <a:pt x="1464" y="2403"/>
                  </a:lnTo>
                  <a:lnTo>
                    <a:pt x="1417" y="2383"/>
                  </a:lnTo>
                  <a:lnTo>
                    <a:pt x="1371" y="2363"/>
                  </a:lnTo>
                  <a:lnTo>
                    <a:pt x="1324" y="2342"/>
                  </a:lnTo>
                  <a:lnTo>
                    <a:pt x="1278" y="2318"/>
                  </a:lnTo>
                  <a:lnTo>
                    <a:pt x="1233" y="2293"/>
                  </a:lnTo>
                  <a:lnTo>
                    <a:pt x="1186" y="2268"/>
                  </a:lnTo>
                  <a:lnTo>
                    <a:pt x="1186" y="2268"/>
                  </a:lnTo>
                  <a:lnTo>
                    <a:pt x="1141" y="2240"/>
                  </a:lnTo>
                  <a:lnTo>
                    <a:pt x="1096" y="2211"/>
                  </a:lnTo>
                  <a:lnTo>
                    <a:pt x="1053" y="2181"/>
                  </a:lnTo>
                  <a:lnTo>
                    <a:pt x="1011" y="2149"/>
                  </a:lnTo>
                  <a:lnTo>
                    <a:pt x="970" y="2116"/>
                  </a:lnTo>
                  <a:lnTo>
                    <a:pt x="929" y="2082"/>
                  </a:lnTo>
                  <a:lnTo>
                    <a:pt x="891" y="2046"/>
                  </a:lnTo>
                  <a:lnTo>
                    <a:pt x="853" y="2010"/>
                  </a:lnTo>
                  <a:lnTo>
                    <a:pt x="816" y="1972"/>
                  </a:lnTo>
                  <a:lnTo>
                    <a:pt x="781" y="1934"/>
                  </a:lnTo>
                  <a:lnTo>
                    <a:pt x="746" y="1894"/>
                  </a:lnTo>
                  <a:lnTo>
                    <a:pt x="712" y="1855"/>
                  </a:lnTo>
                  <a:lnTo>
                    <a:pt x="679" y="1814"/>
                  </a:lnTo>
                  <a:lnTo>
                    <a:pt x="647" y="1772"/>
                  </a:lnTo>
                  <a:lnTo>
                    <a:pt x="616" y="1730"/>
                  </a:lnTo>
                  <a:lnTo>
                    <a:pt x="586" y="1687"/>
                  </a:lnTo>
                  <a:lnTo>
                    <a:pt x="557" y="1643"/>
                  </a:lnTo>
                  <a:lnTo>
                    <a:pt x="529" y="1599"/>
                  </a:lnTo>
                  <a:lnTo>
                    <a:pt x="502" y="1554"/>
                  </a:lnTo>
                  <a:lnTo>
                    <a:pt x="476" y="1509"/>
                  </a:lnTo>
                  <a:lnTo>
                    <a:pt x="450" y="1464"/>
                  </a:lnTo>
                  <a:lnTo>
                    <a:pt x="426" y="1419"/>
                  </a:lnTo>
                  <a:lnTo>
                    <a:pt x="402" y="1373"/>
                  </a:lnTo>
                  <a:lnTo>
                    <a:pt x="379" y="1327"/>
                  </a:lnTo>
                  <a:lnTo>
                    <a:pt x="357" y="1281"/>
                  </a:lnTo>
                  <a:lnTo>
                    <a:pt x="335" y="1236"/>
                  </a:lnTo>
                  <a:lnTo>
                    <a:pt x="316" y="1190"/>
                  </a:lnTo>
                  <a:lnTo>
                    <a:pt x="295" y="1144"/>
                  </a:lnTo>
                  <a:lnTo>
                    <a:pt x="277" y="1099"/>
                  </a:lnTo>
                  <a:lnTo>
                    <a:pt x="259" y="1054"/>
                  </a:lnTo>
                  <a:lnTo>
                    <a:pt x="225" y="964"/>
                  </a:lnTo>
                  <a:lnTo>
                    <a:pt x="193" y="877"/>
                  </a:lnTo>
                  <a:lnTo>
                    <a:pt x="165" y="791"/>
                  </a:lnTo>
                  <a:lnTo>
                    <a:pt x="139" y="708"/>
                  </a:lnTo>
                  <a:lnTo>
                    <a:pt x="116" y="628"/>
                  </a:lnTo>
                  <a:lnTo>
                    <a:pt x="95" y="551"/>
                  </a:lnTo>
                  <a:lnTo>
                    <a:pt x="77" y="480"/>
                  </a:lnTo>
                  <a:lnTo>
                    <a:pt x="61" y="412"/>
                  </a:lnTo>
                  <a:lnTo>
                    <a:pt x="47" y="349"/>
                  </a:lnTo>
                  <a:lnTo>
                    <a:pt x="35" y="292"/>
                  </a:lnTo>
                  <a:lnTo>
                    <a:pt x="25" y="241"/>
                  </a:lnTo>
                  <a:lnTo>
                    <a:pt x="10" y="160"/>
                  </a:lnTo>
                  <a:lnTo>
                    <a:pt x="2" y="107"/>
                  </a:lnTo>
                  <a:lnTo>
                    <a:pt x="0" y="89"/>
                  </a:lnTo>
                  <a:lnTo>
                    <a:pt x="0" y="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 16"/>
            <p:cNvSpPr/>
            <p:nvPr/>
          </p:nvSpPr>
          <p:spPr bwMode="auto">
            <a:xfrm rot="10800000" flipH="1">
              <a:off x="5107974" y="2840883"/>
              <a:ext cx="342441" cy="332234"/>
            </a:xfrm>
            <a:custGeom>
              <a:avLst/>
              <a:gdLst/>
              <a:ahLst/>
              <a:cxnLst>
                <a:cxn ang="0">
                  <a:pos x="14" y="20"/>
                </a:cxn>
                <a:cxn ang="0">
                  <a:pos x="161" y="6"/>
                </a:cxn>
                <a:cxn ang="0">
                  <a:pos x="315" y="0"/>
                </a:cxn>
                <a:cxn ang="0">
                  <a:pos x="510" y="6"/>
                </a:cxn>
                <a:cxn ang="0">
                  <a:pos x="740" y="27"/>
                </a:cxn>
                <a:cxn ang="0">
                  <a:pos x="951" y="63"/>
                </a:cxn>
                <a:cxn ang="0">
                  <a:pos x="1085" y="93"/>
                </a:cxn>
                <a:cxn ang="0">
                  <a:pos x="1223" y="132"/>
                </a:cxn>
                <a:cxn ang="0">
                  <a:pos x="1366" y="180"/>
                </a:cxn>
                <a:cxn ang="0">
                  <a:pos x="1510" y="237"/>
                </a:cxn>
                <a:cxn ang="0">
                  <a:pos x="1656" y="303"/>
                </a:cxn>
                <a:cxn ang="0">
                  <a:pos x="1803" y="381"/>
                </a:cxn>
                <a:cxn ang="0">
                  <a:pos x="1950" y="472"/>
                </a:cxn>
                <a:cxn ang="0">
                  <a:pos x="2096" y="575"/>
                </a:cxn>
                <a:cxn ang="0">
                  <a:pos x="2240" y="692"/>
                </a:cxn>
                <a:cxn ang="0">
                  <a:pos x="2332" y="774"/>
                </a:cxn>
                <a:cxn ang="0">
                  <a:pos x="2456" y="901"/>
                </a:cxn>
                <a:cxn ang="0">
                  <a:pos x="2563" y="1031"/>
                </a:cxn>
                <a:cxn ang="0">
                  <a:pos x="2656" y="1161"/>
                </a:cxn>
                <a:cxn ang="0">
                  <a:pos x="2734" y="1293"/>
                </a:cxn>
                <a:cxn ang="0">
                  <a:pos x="2800" y="1423"/>
                </a:cxn>
                <a:cxn ang="0">
                  <a:pos x="2855" y="1553"/>
                </a:cxn>
                <a:cxn ang="0">
                  <a:pos x="2898" y="1680"/>
                </a:cxn>
                <a:cxn ang="0">
                  <a:pos x="2932" y="1804"/>
                </a:cxn>
                <a:cxn ang="0">
                  <a:pos x="2957" y="1925"/>
                </a:cxn>
                <a:cxn ang="0">
                  <a:pos x="2975" y="2041"/>
                </a:cxn>
                <a:cxn ang="0">
                  <a:pos x="2988" y="2185"/>
                </a:cxn>
                <a:cxn ang="0">
                  <a:pos x="2990" y="2379"/>
                </a:cxn>
                <a:cxn ang="0">
                  <a:pos x="2979" y="2536"/>
                </a:cxn>
                <a:cxn ang="0">
                  <a:pos x="2963" y="2653"/>
                </a:cxn>
                <a:cxn ang="0">
                  <a:pos x="2946" y="2732"/>
                </a:cxn>
                <a:cxn ang="0">
                  <a:pos x="2896" y="2744"/>
                </a:cxn>
                <a:cxn ang="0">
                  <a:pos x="2757" y="2768"/>
                </a:cxn>
                <a:cxn ang="0">
                  <a:pos x="2602" y="2785"/>
                </a:cxn>
                <a:cxn ang="0">
                  <a:pos x="2414" y="2794"/>
                </a:cxn>
                <a:cxn ang="0">
                  <a:pos x="2197" y="2790"/>
                </a:cxn>
                <a:cxn ang="0">
                  <a:pos x="1999" y="2772"/>
                </a:cxn>
                <a:cxn ang="0">
                  <a:pos x="1874" y="2751"/>
                </a:cxn>
                <a:cxn ang="0">
                  <a:pos x="1747" y="2725"/>
                </a:cxn>
                <a:cxn ang="0">
                  <a:pos x="1617" y="2689"/>
                </a:cxn>
                <a:cxn ang="0">
                  <a:pos x="1485" y="2647"/>
                </a:cxn>
                <a:cxn ang="0">
                  <a:pos x="1353" y="2593"/>
                </a:cxn>
                <a:cxn ang="0">
                  <a:pos x="1221" y="2529"/>
                </a:cxn>
                <a:cxn ang="0">
                  <a:pos x="1089" y="2454"/>
                </a:cxn>
                <a:cxn ang="0">
                  <a:pos x="960" y="2367"/>
                </a:cxn>
                <a:cxn ang="0">
                  <a:pos x="876" y="2303"/>
                </a:cxn>
                <a:cxn ang="0">
                  <a:pos x="758" y="2195"/>
                </a:cxn>
                <a:cxn ang="0">
                  <a:pos x="651" y="2078"/>
                </a:cxn>
                <a:cxn ang="0">
                  <a:pos x="555" y="1953"/>
                </a:cxn>
                <a:cxn ang="0">
                  <a:pos x="468" y="1821"/>
                </a:cxn>
                <a:cxn ang="0">
                  <a:pos x="392" y="1681"/>
                </a:cxn>
                <a:cxn ang="0">
                  <a:pos x="324" y="1540"/>
                </a:cxn>
                <a:cxn ang="0">
                  <a:pos x="264" y="1396"/>
                </a:cxn>
                <a:cxn ang="0">
                  <a:pos x="213" y="1251"/>
                </a:cxn>
                <a:cxn ang="0">
                  <a:pos x="168" y="1107"/>
                </a:cxn>
                <a:cxn ang="0">
                  <a:pos x="119" y="919"/>
                </a:cxn>
                <a:cxn ang="0">
                  <a:pos x="65" y="654"/>
                </a:cxn>
                <a:cxn ang="0">
                  <a:pos x="30" y="419"/>
                </a:cxn>
                <a:cxn ang="0">
                  <a:pos x="10" y="228"/>
                </a:cxn>
                <a:cxn ang="0">
                  <a:pos x="0" y="41"/>
                </a:cxn>
              </a:cxnLst>
              <a:rect l="0" t="0" r="r" b="b"/>
              <a:pathLst>
                <a:path w="2991" h="2795">
                  <a:moveTo>
                    <a:pt x="0" y="22"/>
                  </a:moveTo>
                  <a:lnTo>
                    <a:pt x="0" y="22"/>
                  </a:lnTo>
                  <a:lnTo>
                    <a:pt x="14" y="20"/>
                  </a:lnTo>
                  <a:lnTo>
                    <a:pt x="55" y="15"/>
                  </a:lnTo>
                  <a:lnTo>
                    <a:pt x="120" y="9"/>
                  </a:lnTo>
                  <a:lnTo>
                    <a:pt x="161" y="6"/>
                  </a:lnTo>
                  <a:lnTo>
                    <a:pt x="207" y="3"/>
                  </a:lnTo>
                  <a:lnTo>
                    <a:pt x="259" y="1"/>
                  </a:lnTo>
                  <a:lnTo>
                    <a:pt x="315" y="0"/>
                  </a:lnTo>
                  <a:lnTo>
                    <a:pt x="376" y="0"/>
                  </a:lnTo>
                  <a:lnTo>
                    <a:pt x="441" y="2"/>
                  </a:lnTo>
                  <a:lnTo>
                    <a:pt x="510" y="6"/>
                  </a:lnTo>
                  <a:lnTo>
                    <a:pt x="583" y="11"/>
                  </a:lnTo>
                  <a:lnTo>
                    <a:pt x="659" y="18"/>
                  </a:lnTo>
                  <a:lnTo>
                    <a:pt x="740" y="27"/>
                  </a:lnTo>
                  <a:lnTo>
                    <a:pt x="822" y="40"/>
                  </a:lnTo>
                  <a:lnTo>
                    <a:pt x="907" y="55"/>
                  </a:lnTo>
                  <a:lnTo>
                    <a:pt x="951" y="63"/>
                  </a:lnTo>
                  <a:lnTo>
                    <a:pt x="995" y="73"/>
                  </a:lnTo>
                  <a:lnTo>
                    <a:pt x="1040" y="83"/>
                  </a:lnTo>
                  <a:lnTo>
                    <a:pt x="1085" y="93"/>
                  </a:lnTo>
                  <a:lnTo>
                    <a:pt x="1130" y="106"/>
                  </a:lnTo>
                  <a:lnTo>
                    <a:pt x="1177" y="119"/>
                  </a:lnTo>
                  <a:lnTo>
                    <a:pt x="1223" y="132"/>
                  </a:lnTo>
                  <a:lnTo>
                    <a:pt x="1271" y="147"/>
                  </a:lnTo>
                  <a:lnTo>
                    <a:pt x="1318" y="163"/>
                  </a:lnTo>
                  <a:lnTo>
                    <a:pt x="1366" y="180"/>
                  </a:lnTo>
                  <a:lnTo>
                    <a:pt x="1413" y="197"/>
                  </a:lnTo>
                  <a:lnTo>
                    <a:pt x="1462" y="216"/>
                  </a:lnTo>
                  <a:lnTo>
                    <a:pt x="1510" y="237"/>
                  </a:lnTo>
                  <a:lnTo>
                    <a:pt x="1559" y="257"/>
                  </a:lnTo>
                  <a:lnTo>
                    <a:pt x="1607" y="280"/>
                  </a:lnTo>
                  <a:lnTo>
                    <a:pt x="1656" y="303"/>
                  </a:lnTo>
                  <a:lnTo>
                    <a:pt x="1705" y="329"/>
                  </a:lnTo>
                  <a:lnTo>
                    <a:pt x="1754" y="354"/>
                  </a:lnTo>
                  <a:lnTo>
                    <a:pt x="1803" y="381"/>
                  </a:lnTo>
                  <a:lnTo>
                    <a:pt x="1852" y="410"/>
                  </a:lnTo>
                  <a:lnTo>
                    <a:pt x="1901" y="440"/>
                  </a:lnTo>
                  <a:lnTo>
                    <a:pt x="1950" y="472"/>
                  </a:lnTo>
                  <a:lnTo>
                    <a:pt x="1999" y="504"/>
                  </a:lnTo>
                  <a:lnTo>
                    <a:pt x="2047" y="539"/>
                  </a:lnTo>
                  <a:lnTo>
                    <a:pt x="2096" y="575"/>
                  </a:lnTo>
                  <a:lnTo>
                    <a:pt x="2144" y="612"/>
                  </a:lnTo>
                  <a:lnTo>
                    <a:pt x="2193" y="651"/>
                  </a:lnTo>
                  <a:lnTo>
                    <a:pt x="2240" y="692"/>
                  </a:lnTo>
                  <a:lnTo>
                    <a:pt x="2240" y="692"/>
                  </a:lnTo>
                  <a:lnTo>
                    <a:pt x="2287" y="732"/>
                  </a:lnTo>
                  <a:lnTo>
                    <a:pt x="2332" y="774"/>
                  </a:lnTo>
                  <a:lnTo>
                    <a:pt x="2375" y="816"/>
                  </a:lnTo>
                  <a:lnTo>
                    <a:pt x="2416" y="858"/>
                  </a:lnTo>
                  <a:lnTo>
                    <a:pt x="2456" y="901"/>
                  </a:lnTo>
                  <a:lnTo>
                    <a:pt x="2493" y="944"/>
                  </a:lnTo>
                  <a:lnTo>
                    <a:pt x="2529" y="987"/>
                  </a:lnTo>
                  <a:lnTo>
                    <a:pt x="2563" y="1031"/>
                  </a:lnTo>
                  <a:lnTo>
                    <a:pt x="2595" y="1075"/>
                  </a:lnTo>
                  <a:lnTo>
                    <a:pt x="2626" y="1117"/>
                  </a:lnTo>
                  <a:lnTo>
                    <a:pt x="2656" y="1161"/>
                  </a:lnTo>
                  <a:lnTo>
                    <a:pt x="2684" y="1205"/>
                  </a:lnTo>
                  <a:lnTo>
                    <a:pt x="2710" y="1249"/>
                  </a:lnTo>
                  <a:lnTo>
                    <a:pt x="2734" y="1293"/>
                  </a:lnTo>
                  <a:lnTo>
                    <a:pt x="2758" y="1337"/>
                  </a:lnTo>
                  <a:lnTo>
                    <a:pt x="2780" y="1380"/>
                  </a:lnTo>
                  <a:lnTo>
                    <a:pt x="2800" y="1423"/>
                  </a:lnTo>
                  <a:lnTo>
                    <a:pt x="2820" y="1467"/>
                  </a:lnTo>
                  <a:lnTo>
                    <a:pt x="2838" y="1510"/>
                  </a:lnTo>
                  <a:lnTo>
                    <a:pt x="2855" y="1553"/>
                  </a:lnTo>
                  <a:lnTo>
                    <a:pt x="2870" y="1596"/>
                  </a:lnTo>
                  <a:lnTo>
                    <a:pt x="2885" y="1639"/>
                  </a:lnTo>
                  <a:lnTo>
                    <a:pt x="2898" y="1680"/>
                  </a:lnTo>
                  <a:lnTo>
                    <a:pt x="2911" y="1722"/>
                  </a:lnTo>
                  <a:lnTo>
                    <a:pt x="2922" y="1764"/>
                  </a:lnTo>
                  <a:lnTo>
                    <a:pt x="2932" y="1804"/>
                  </a:lnTo>
                  <a:lnTo>
                    <a:pt x="2942" y="1845"/>
                  </a:lnTo>
                  <a:lnTo>
                    <a:pt x="2950" y="1886"/>
                  </a:lnTo>
                  <a:lnTo>
                    <a:pt x="2957" y="1925"/>
                  </a:lnTo>
                  <a:lnTo>
                    <a:pt x="2964" y="1964"/>
                  </a:lnTo>
                  <a:lnTo>
                    <a:pt x="2969" y="2002"/>
                  </a:lnTo>
                  <a:lnTo>
                    <a:pt x="2975" y="2041"/>
                  </a:lnTo>
                  <a:lnTo>
                    <a:pt x="2979" y="2078"/>
                  </a:lnTo>
                  <a:lnTo>
                    <a:pt x="2983" y="2115"/>
                  </a:lnTo>
                  <a:lnTo>
                    <a:pt x="2988" y="2185"/>
                  </a:lnTo>
                  <a:lnTo>
                    <a:pt x="2990" y="2253"/>
                  </a:lnTo>
                  <a:lnTo>
                    <a:pt x="2991" y="2318"/>
                  </a:lnTo>
                  <a:lnTo>
                    <a:pt x="2990" y="2379"/>
                  </a:lnTo>
                  <a:lnTo>
                    <a:pt x="2987" y="2436"/>
                  </a:lnTo>
                  <a:lnTo>
                    <a:pt x="2984" y="2488"/>
                  </a:lnTo>
                  <a:lnTo>
                    <a:pt x="2979" y="2536"/>
                  </a:lnTo>
                  <a:lnTo>
                    <a:pt x="2974" y="2580"/>
                  </a:lnTo>
                  <a:lnTo>
                    <a:pt x="2968" y="2619"/>
                  </a:lnTo>
                  <a:lnTo>
                    <a:pt x="2963" y="2653"/>
                  </a:lnTo>
                  <a:lnTo>
                    <a:pt x="2958" y="2681"/>
                  </a:lnTo>
                  <a:lnTo>
                    <a:pt x="2950" y="2719"/>
                  </a:lnTo>
                  <a:lnTo>
                    <a:pt x="2946" y="2732"/>
                  </a:lnTo>
                  <a:lnTo>
                    <a:pt x="2946" y="2732"/>
                  </a:lnTo>
                  <a:lnTo>
                    <a:pt x="2933" y="2735"/>
                  </a:lnTo>
                  <a:lnTo>
                    <a:pt x="2896" y="2744"/>
                  </a:lnTo>
                  <a:lnTo>
                    <a:pt x="2836" y="2755"/>
                  </a:lnTo>
                  <a:lnTo>
                    <a:pt x="2799" y="2761"/>
                  </a:lnTo>
                  <a:lnTo>
                    <a:pt x="2757" y="2768"/>
                  </a:lnTo>
                  <a:lnTo>
                    <a:pt x="2710" y="2774"/>
                  </a:lnTo>
                  <a:lnTo>
                    <a:pt x="2658" y="2780"/>
                  </a:lnTo>
                  <a:lnTo>
                    <a:pt x="2602" y="2785"/>
                  </a:lnTo>
                  <a:lnTo>
                    <a:pt x="2543" y="2790"/>
                  </a:lnTo>
                  <a:lnTo>
                    <a:pt x="2481" y="2793"/>
                  </a:lnTo>
                  <a:lnTo>
                    <a:pt x="2414" y="2794"/>
                  </a:lnTo>
                  <a:lnTo>
                    <a:pt x="2344" y="2795"/>
                  </a:lnTo>
                  <a:lnTo>
                    <a:pt x="2272" y="2794"/>
                  </a:lnTo>
                  <a:lnTo>
                    <a:pt x="2197" y="2790"/>
                  </a:lnTo>
                  <a:lnTo>
                    <a:pt x="2119" y="2785"/>
                  </a:lnTo>
                  <a:lnTo>
                    <a:pt x="2039" y="2776"/>
                  </a:lnTo>
                  <a:lnTo>
                    <a:pt x="1999" y="2772"/>
                  </a:lnTo>
                  <a:lnTo>
                    <a:pt x="1958" y="2765"/>
                  </a:lnTo>
                  <a:lnTo>
                    <a:pt x="1916" y="2759"/>
                  </a:lnTo>
                  <a:lnTo>
                    <a:pt x="1874" y="2751"/>
                  </a:lnTo>
                  <a:lnTo>
                    <a:pt x="1832" y="2744"/>
                  </a:lnTo>
                  <a:lnTo>
                    <a:pt x="1790" y="2734"/>
                  </a:lnTo>
                  <a:lnTo>
                    <a:pt x="1747" y="2725"/>
                  </a:lnTo>
                  <a:lnTo>
                    <a:pt x="1704" y="2714"/>
                  </a:lnTo>
                  <a:lnTo>
                    <a:pt x="1661" y="2702"/>
                  </a:lnTo>
                  <a:lnTo>
                    <a:pt x="1617" y="2689"/>
                  </a:lnTo>
                  <a:lnTo>
                    <a:pt x="1573" y="2677"/>
                  </a:lnTo>
                  <a:lnTo>
                    <a:pt x="1530" y="2662"/>
                  </a:lnTo>
                  <a:lnTo>
                    <a:pt x="1485" y="2647"/>
                  </a:lnTo>
                  <a:lnTo>
                    <a:pt x="1441" y="2629"/>
                  </a:lnTo>
                  <a:lnTo>
                    <a:pt x="1398" y="2611"/>
                  </a:lnTo>
                  <a:lnTo>
                    <a:pt x="1353" y="2593"/>
                  </a:lnTo>
                  <a:lnTo>
                    <a:pt x="1309" y="2573"/>
                  </a:lnTo>
                  <a:lnTo>
                    <a:pt x="1265" y="2551"/>
                  </a:lnTo>
                  <a:lnTo>
                    <a:pt x="1221" y="2529"/>
                  </a:lnTo>
                  <a:lnTo>
                    <a:pt x="1177" y="2505"/>
                  </a:lnTo>
                  <a:lnTo>
                    <a:pt x="1134" y="2481"/>
                  </a:lnTo>
                  <a:lnTo>
                    <a:pt x="1089" y="2454"/>
                  </a:lnTo>
                  <a:lnTo>
                    <a:pt x="1046" y="2427"/>
                  </a:lnTo>
                  <a:lnTo>
                    <a:pt x="1003" y="2397"/>
                  </a:lnTo>
                  <a:lnTo>
                    <a:pt x="960" y="2367"/>
                  </a:lnTo>
                  <a:lnTo>
                    <a:pt x="917" y="2335"/>
                  </a:lnTo>
                  <a:lnTo>
                    <a:pt x="917" y="2335"/>
                  </a:lnTo>
                  <a:lnTo>
                    <a:pt x="876" y="2303"/>
                  </a:lnTo>
                  <a:lnTo>
                    <a:pt x="836" y="2268"/>
                  </a:lnTo>
                  <a:lnTo>
                    <a:pt x="796" y="2232"/>
                  </a:lnTo>
                  <a:lnTo>
                    <a:pt x="758" y="2195"/>
                  </a:lnTo>
                  <a:lnTo>
                    <a:pt x="721" y="2158"/>
                  </a:lnTo>
                  <a:lnTo>
                    <a:pt x="686" y="2118"/>
                  </a:lnTo>
                  <a:lnTo>
                    <a:pt x="651" y="2078"/>
                  </a:lnTo>
                  <a:lnTo>
                    <a:pt x="618" y="2038"/>
                  </a:lnTo>
                  <a:lnTo>
                    <a:pt x="586" y="1995"/>
                  </a:lnTo>
                  <a:lnTo>
                    <a:pt x="555" y="1953"/>
                  </a:lnTo>
                  <a:lnTo>
                    <a:pt x="525" y="1909"/>
                  </a:lnTo>
                  <a:lnTo>
                    <a:pt x="496" y="1865"/>
                  </a:lnTo>
                  <a:lnTo>
                    <a:pt x="468" y="1821"/>
                  </a:lnTo>
                  <a:lnTo>
                    <a:pt x="442" y="1774"/>
                  </a:lnTo>
                  <a:lnTo>
                    <a:pt x="417" y="1728"/>
                  </a:lnTo>
                  <a:lnTo>
                    <a:pt x="392" y="1681"/>
                  </a:lnTo>
                  <a:lnTo>
                    <a:pt x="368" y="1635"/>
                  </a:lnTo>
                  <a:lnTo>
                    <a:pt x="346" y="1587"/>
                  </a:lnTo>
                  <a:lnTo>
                    <a:pt x="324" y="1540"/>
                  </a:lnTo>
                  <a:lnTo>
                    <a:pt x="303" y="1492"/>
                  </a:lnTo>
                  <a:lnTo>
                    <a:pt x="284" y="1444"/>
                  </a:lnTo>
                  <a:lnTo>
                    <a:pt x="264" y="1396"/>
                  </a:lnTo>
                  <a:lnTo>
                    <a:pt x="247" y="1348"/>
                  </a:lnTo>
                  <a:lnTo>
                    <a:pt x="229" y="1299"/>
                  </a:lnTo>
                  <a:lnTo>
                    <a:pt x="213" y="1251"/>
                  </a:lnTo>
                  <a:lnTo>
                    <a:pt x="197" y="1203"/>
                  </a:lnTo>
                  <a:lnTo>
                    <a:pt x="182" y="1155"/>
                  </a:lnTo>
                  <a:lnTo>
                    <a:pt x="168" y="1107"/>
                  </a:lnTo>
                  <a:lnTo>
                    <a:pt x="155" y="1060"/>
                  </a:lnTo>
                  <a:lnTo>
                    <a:pt x="142" y="1013"/>
                  </a:lnTo>
                  <a:lnTo>
                    <a:pt x="119" y="919"/>
                  </a:lnTo>
                  <a:lnTo>
                    <a:pt x="98" y="827"/>
                  </a:lnTo>
                  <a:lnTo>
                    <a:pt x="81" y="740"/>
                  </a:lnTo>
                  <a:lnTo>
                    <a:pt x="65" y="654"/>
                  </a:lnTo>
                  <a:lnTo>
                    <a:pt x="52" y="572"/>
                  </a:lnTo>
                  <a:lnTo>
                    <a:pt x="40" y="494"/>
                  </a:lnTo>
                  <a:lnTo>
                    <a:pt x="30" y="419"/>
                  </a:lnTo>
                  <a:lnTo>
                    <a:pt x="23" y="350"/>
                  </a:lnTo>
                  <a:lnTo>
                    <a:pt x="16" y="286"/>
                  </a:lnTo>
                  <a:lnTo>
                    <a:pt x="10" y="228"/>
                  </a:lnTo>
                  <a:lnTo>
                    <a:pt x="7" y="176"/>
                  </a:lnTo>
                  <a:lnTo>
                    <a:pt x="2" y="93"/>
                  </a:lnTo>
                  <a:lnTo>
                    <a:pt x="0" y="41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Freeform 17"/>
            <p:cNvSpPr/>
            <p:nvPr/>
          </p:nvSpPr>
          <p:spPr bwMode="auto">
            <a:xfrm rot="10800000" flipH="1">
              <a:off x="2666940" y="3532819"/>
              <a:ext cx="292997" cy="395019"/>
            </a:xfrm>
            <a:custGeom>
              <a:avLst/>
              <a:gdLst/>
              <a:ahLst/>
              <a:cxnLst>
                <a:cxn ang="0">
                  <a:pos x="2463" y="3321"/>
                </a:cxn>
                <a:cxn ang="0">
                  <a:pos x="2317" y="3301"/>
                </a:cxn>
                <a:cxn ang="0">
                  <a:pos x="2165" y="3271"/>
                </a:cxn>
                <a:cxn ang="0">
                  <a:pos x="1977" y="3220"/>
                </a:cxn>
                <a:cxn ang="0">
                  <a:pos x="1758" y="3146"/>
                </a:cxn>
                <a:cxn ang="0">
                  <a:pos x="1559" y="3063"/>
                </a:cxn>
                <a:cxn ang="0">
                  <a:pos x="1435" y="3002"/>
                </a:cxn>
                <a:cxn ang="0">
                  <a:pos x="1308" y="2932"/>
                </a:cxn>
                <a:cxn ang="0">
                  <a:pos x="1179" y="2853"/>
                </a:cxn>
                <a:cxn ang="0">
                  <a:pos x="1052" y="2765"/>
                </a:cxn>
                <a:cxn ang="0">
                  <a:pos x="923" y="2666"/>
                </a:cxn>
                <a:cxn ang="0">
                  <a:pos x="796" y="2556"/>
                </a:cxn>
                <a:cxn ang="0">
                  <a:pos x="672" y="2434"/>
                </a:cxn>
                <a:cxn ang="0">
                  <a:pos x="551" y="2300"/>
                </a:cxn>
                <a:cxn ang="0">
                  <a:pos x="436" y="2153"/>
                </a:cxn>
                <a:cxn ang="0">
                  <a:pos x="365" y="2052"/>
                </a:cxn>
                <a:cxn ang="0">
                  <a:pos x="272" y="1899"/>
                </a:cxn>
                <a:cxn ang="0">
                  <a:pos x="194" y="1748"/>
                </a:cxn>
                <a:cxn ang="0">
                  <a:pos x="132" y="1599"/>
                </a:cxn>
                <a:cxn ang="0">
                  <a:pos x="83" y="1454"/>
                </a:cxn>
                <a:cxn ang="0">
                  <a:pos x="47" y="1310"/>
                </a:cxn>
                <a:cxn ang="0">
                  <a:pos x="21" y="1171"/>
                </a:cxn>
                <a:cxn ang="0">
                  <a:pos x="6" y="1037"/>
                </a:cxn>
                <a:cxn ang="0">
                  <a:pos x="0" y="908"/>
                </a:cxn>
                <a:cxn ang="0">
                  <a:pos x="1" y="785"/>
                </a:cxn>
                <a:cxn ang="0">
                  <a:pos x="9" y="668"/>
                </a:cxn>
                <a:cxn ang="0">
                  <a:pos x="27" y="525"/>
                </a:cxn>
                <a:cxn ang="0">
                  <a:pos x="67" y="335"/>
                </a:cxn>
                <a:cxn ang="0">
                  <a:pos x="111" y="183"/>
                </a:cxn>
                <a:cxn ang="0">
                  <a:pos x="151" y="74"/>
                </a:cxn>
                <a:cxn ang="0">
                  <a:pos x="184" y="0"/>
                </a:cxn>
                <a:cxn ang="0">
                  <a:pos x="236" y="1"/>
                </a:cxn>
                <a:cxn ang="0">
                  <a:pos x="377" y="10"/>
                </a:cxn>
                <a:cxn ang="0">
                  <a:pos x="531" y="28"/>
                </a:cxn>
                <a:cxn ang="0">
                  <a:pos x="717" y="62"/>
                </a:cxn>
                <a:cxn ang="0">
                  <a:pos x="928" y="117"/>
                </a:cxn>
                <a:cxn ang="0">
                  <a:pos x="1116" y="180"/>
                </a:cxn>
                <a:cxn ang="0">
                  <a:pos x="1234" y="228"/>
                </a:cxn>
                <a:cxn ang="0">
                  <a:pos x="1353" y="284"/>
                </a:cxn>
                <a:cxn ang="0">
                  <a:pos x="1471" y="348"/>
                </a:cxn>
                <a:cxn ang="0">
                  <a:pos x="1591" y="421"/>
                </a:cxn>
                <a:cxn ang="0">
                  <a:pos x="1708" y="503"/>
                </a:cxn>
                <a:cxn ang="0">
                  <a:pos x="1823" y="596"/>
                </a:cxn>
                <a:cxn ang="0">
                  <a:pos x="1935" y="699"/>
                </a:cxn>
                <a:cxn ang="0">
                  <a:pos x="2043" y="814"/>
                </a:cxn>
                <a:cxn ang="0">
                  <a:pos x="2112" y="896"/>
                </a:cxn>
                <a:cxn ang="0">
                  <a:pos x="2204" y="1028"/>
                </a:cxn>
                <a:cxn ang="0">
                  <a:pos x="2283" y="1167"/>
                </a:cxn>
                <a:cxn ang="0">
                  <a:pos x="2350" y="1311"/>
                </a:cxn>
                <a:cxn ang="0">
                  <a:pos x="2406" y="1461"/>
                </a:cxn>
                <a:cxn ang="0">
                  <a:pos x="2451" y="1613"/>
                </a:cxn>
                <a:cxn ang="0">
                  <a:pos x="2486" y="1767"/>
                </a:cxn>
                <a:cxn ang="0">
                  <a:pos x="2514" y="1921"/>
                </a:cxn>
                <a:cxn ang="0">
                  <a:pos x="2534" y="2074"/>
                </a:cxn>
                <a:cxn ang="0">
                  <a:pos x="2546" y="2225"/>
                </a:cxn>
                <a:cxn ang="0">
                  <a:pos x="2553" y="2420"/>
                </a:cxn>
                <a:cxn ang="0">
                  <a:pos x="2549" y="2691"/>
                </a:cxn>
                <a:cxn ang="0">
                  <a:pos x="2533" y="2927"/>
                </a:cxn>
                <a:cxn ang="0">
                  <a:pos x="2511" y="3119"/>
                </a:cxn>
                <a:cxn ang="0">
                  <a:pos x="2481" y="3304"/>
                </a:cxn>
              </a:cxnLst>
              <a:rect l="0" t="0" r="r" b="b"/>
              <a:pathLst>
                <a:path w="2554" h="3322">
                  <a:moveTo>
                    <a:pt x="2478" y="3322"/>
                  </a:moveTo>
                  <a:lnTo>
                    <a:pt x="2478" y="3322"/>
                  </a:lnTo>
                  <a:lnTo>
                    <a:pt x="2463" y="3321"/>
                  </a:lnTo>
                  <a:lnTo>
                    <a:pt x="2423" y="3317"/>
                  </a:lnTo>
                  <a:lnTo>
                    <a:pt x="2358" y="3307"/>
                  </a:lnTo>
                  <a:lnTo>
                    <a:pt x="2317" y="3301"/>
                  </a:lnTo>
                  <a:lnTo>
                    <a:pt x="2272" y="3292"/>
                  </a:lnTo>
                  <a:lnTo>
                    <a:pt x="2221" y="3282"/>
                  </a:lnTo>
                  <a:lnTo>
                    <a:pt x="2165" y="3271"/>
                  </a:lnTo>
                  <a:lnTo>
                    <a:pt x="2107" y="3256"/>
                  </a:lnTo>
                  <a:lnTo>
                    <a:pt x="2044" y="3240"/>
                  </a:lnTo>
                  <a:lnTo>
                    <a:pt x="1977" y="3220"/>
                  </a:lnTo>
                  <a:lnTo>
                    <a:pt x="1907" y="3199"/>
                  </a:lnTo>
                  <a:lnTo>
                    <a:pt x="1833" y="3174"/>
                  </a:lnTo>
                  <a:lnTo>
                    <a:pt x="1758" y="3146"/>
                  </a:lnTo>
                  <a:lnTo>
                    <a:pt x="1680" y="3115"/>
                  </a:lnTo>
                  <a:lnTo>
                    <a:pt x="1600" y="3081"/>
                  </a:lnTo>
                  <a:lnTo>
                    <a:pt x="1559" y="3063"/>
                  </a:lnTo>
                  <a:lnTo>
                    <a:pt x="1519" y="3044"/>
                  </a:lnTo>
                  <a:lnTo>
                    <a:pt x="1476" y="3023"/>
                  </a:lnTo>
                  <a:lnTo>
                    <a:pt x="1435" y="3002"/>
                  </a:lnTo>
                  <a:lnTo>
                    <a:pt x="1393" y="2980"/>
                  </a:lnTo>
                  <a:lnTo>
                    <a:pt x="1351" y="2957"/>
                  </a:lnTo>
                  <a:lnTo>
                    <a:pt x="1308" y="2932"/>
                  </a:lnTo>
                  <a:lnTo>
                    <a:pt x="1266" y="2908"/>
                  </a:lnTo>
                  <a:lnTo>
                    <a:pt x="1223" y="2881"/>
                  </a:lnTo>
                  <a:lnTo>
                    <a:pt x="1179" y="2853"/>
                  </a:lnTo>
                  <a:lnTo>
                    <a:pt x="1137" y="2825"/>
                  </a:lnTo>
                  <a:lnTo>
                    <a:pt x="1094" y="2795"/>
                  </a:lnTo>
                  <a:lnTo>
                    <a:pt x="1052" y="2765"/>
                  </a:lnTo>
                  <a:lnTo>
                    <a:pt x="1008" y="2733"/>
                  </a:lnTo>
                  <a:lnTo>
                    <a:pt x="966" y="2700"/>
                  </a:lnTo>
                  <a:lnTo>
                    <a:pt x="923" y="2666"/>
                  </a:lnTo>
                  <a:lnTo>
                    <a:pt x="880" y="2631"/>
                  </a:lnTo>
                  <a:lnTo>
                    <a:pt x="838" y="2594"/>
                  </a:lnTo>
                  <a:lnTo>
                    <a:pt x="796" y="2556"/>
                  </a:lnTo>
                  <a:lnTo>
                    <a:pt x="754" y="2516"/>
                  </a:lnTo>
                  <a:lnTo>
                    <a:pt x="713" y="2476"/>
                  </a:lnTo>
                  <a:lnTo>
                    <a:pt x="672" y="2434"/>
                  </a:lnTo>
                  <a:lnTo>
                    <a:pt x="632" y="2391"/>
                  </a:lnTo>
                  <a:lnTo>
                    <a:pt x="592" y="2346"/>
                  </a:lnTo>
                  <a:lnTo>
                    <a:pt x="551" y="2300"/>
                  </a:lnTo>
                  <a:lnTo>
                    <a:pt x="512" y="2253"/>
                  </a:lnTo>
                  <a:lnTo>
                    <a:pt x="474" y="2204"/>
                  </a:lnTo>
                  <a:lnTo>
                    <a:pt x="436" y="2153"/>
                  </a:lnTo>
                  <a:lnTo>
                    <a:pt x="436" y="2153"/>
                  </a:lnTo>
                  <a:lnTo>
                    <a:pt x="400" y="2102"/>
                  </a:lnTo>
                  <a:lnTo>
                    <a:pt x="365" y="2052"/>
                  </a:lnTo>
                  <a:lnTo>
                    <a:pt x="332" y="2000"/>
                  </a:lnTo>
                  <a:lnTo>
                    <a:pt x="301" y="1950"/>
                  </a:lnTo>
                  <a:lnTo>
                    <a:pt x="272" y="1899"/>
                  </a:lnTo>
                  <a:lnTo>
                    <a:pt x="244" y="1848"/>
                  </a:lnTo>
                  <a:lnTo>
                    <a:pt x="218" y="1798"/>
                  </a:lnTo>
                  <a:lnTo>
                    <a:pt x="194" y="1748"/>
                  </a:lnTo>
                  <a:lnTo>
                    <a:pt x="172" y="1699"/>
                  </a:lnTo>
                  <a:lnTo>
                    <a:pt x="151" y="1648"/>
                  </a:lnTo>
                  <a:lnTo>
                    <a:pt x="132" y="1599"/>
                  </a:lnTo>
                  <a:lnTo>
                    <a:pt x="114" y="1550"/>
                  </a:lnTo>
                  <a:lnTo>
                    <a:pt x="97" y="1502"/>
                  </a:lnTo>
                  <a:lnTo>
                    <a:pt x="83" y="1454"/>
                  </a:lnTo>
                  <a:lnTo>
                    <a:pt x="70" y="1405"/>
                  </a:lnTo>
                  <a:lnTo>
                    <a:pt x="57" y="1357"/>
                  </a:lnTo>
                  <a:lnTo>
                    <a:pt x="47" y="1310"/>
                  </a:lnTo>
                  <a:lnTo>
                    <a:pt x="37" y="1263"/>
                  </a:lnTo>
                  <a:lnTo>
                    <a:pt x="28" y="1217"/>
                  </a:lnTo>
                  <a:lnTo>
                    <a:pt x="21" y="1171"/>
                  </a:lnTo>
                  <a:lnTo>
                    <a:pt x="15" y="1126"/>
                  </a:lnTo>
                  <a:lnTo>
                    <a:pt x="10" y="1081"/>
                  </a:lnTo>
                  <a:lnTo>
                    <a:pt x="6" y="1037"/>
                  </a:lnTo>
                  <a:lnTo>
                    <a:pt x="3" y="993"/>
                  </a:lnTo>
                  <a:lnTo>
                    <a:pt x="1" y="951"/>
                  </a:lnTo>
                  <a:lnTo>
                    <a:pt x="0" y="908"/>
                  </a:lnTo>
                  <a:lnTo>
                    <a:pt x="0" y="866"/>
                  </a:lnTo>
                  <a:lnTo>
                    <a:pt x="0" y="825"/>
                  </a:lnTo>
                  <a:lnTo>
                    <a:pt x="1" y="785"/>
                  </a:lnTo>
                  <a:lnTo>
                    <a:pt x="3" y="745"/>
                  </a:lnTo>
                  <a:lnTo>
                    <a:pt x="6" y="707"/>
                  </a:lnTo>
                  <a:lnTo>
                    <a:pt x="9" y="668"/>
                  </a:lnTo>
                  <a:lnTo>
                    <a:pt x="13" y="631"/>
                  </a:lnTo>
                  <a:lnTo>
                    <a:pt x="17" y="594"/>
                  </a:lnTo>
                  <a:lnTo>
                    <a:pt x="27" y="525"/>
                  </a:lnTo>
                  <a:lnTo>
                    <a:pt x="39" y="457"/>
                  </a:lnTo>
                  <a:lnTo>
                    <a:pt x="52" y="394"/>
                  </a:lnTo>
                  <a:lnTo>
                    <a:pt x="67" y="335"/>
                  </a:lnTo>
                  <a:lnTo>
                    <a:pt x="81" y="281"/>
                  </a:lnTo>
                  <a:lnTo>
                    <a:pt x="95" y="229"/>
                  </a:lnTo>
                  <a:lnTo>
                    <a:pt x="111" y="183"/>
                  </a:lnTo>
                  <a:lnTo>
                    <a:pt x="125" y="143"/>
                  </a:lnTo>
                  <a:lnTo>
                    <a:pt x="139" y="106"/>
                  </a:lnTo>
                  <a:lnTo>
                    <a:pt x="151" y="74"/>
                  </a:lnTo>
                  <a:lnTo>
                    <a:pt x="162" y="49"/>
                  </a:lnTo>
                  <a:lnTo>
                    <a:pt x="179" y="13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98" y="0"/>
                  </a:lnTo>
                  <a:lnTo>
                    <a:pt x="236" y="1"/>
                  </a:lnTo>
                  <a:lnTo>
                    <a:pt x="297" y="4"/>
                  </a:lnTo>
                  <a:lnTo>
                    <a:pt x="334" y="6"/>
                  </a:lnTo>
                  <a:lnTo>
                    <a:pt x="377" y="10"/>
                  </a:lnTo>
                  <a:lnTo>
                    <a:pt x="424" y="14"/>
                  </a:lnTo>
                  <a:lnTo>
                    <a:pt x="475" y="21"/>
                  </a:lnTo>
                  <a:lnTo>
                    <a:pt x="531" y="28"/>
                  </a:lnTo>
                  <a:lnTo>
                    <a:pt x="589" y="38"/>
                  </a:lnTo>
                  <a:lnTo>
                    <a:pt x="651" y="49"/>
                  </a:lnTo>
                  <a:lnTo>
                    <a:pt x="717" y="62"/>
                  </a:lnTo>
                  <a:lnTo>
                    <a:pt x="785" y="77"/>
                  </a:lnTo>
                  <a:lnTo>
                    <a:pt x="856" y="96"/>
                  </a:lnTo>
                  <a:lnTo>
                    <a:pt x="928" y="117"/>
                  </a:lnTo>
                  <a:lnTo>
                    <a:pt x="1002" y="139"/>
                  </a:lnTo>
                  <a:lnTo>
                    <a:pt x="1078" y="166"/>
                  </a:lnTo>
                  <a:lnTo>
                    <a:pt x="1116" y="180"/>
                  </a:lnTo>
                  <a:lnTo>
                    <a:pt x="1156" y="196"/>
                  </a:lnTo>
                  <a:lnTo>
                    <a:pt x="1195" y="211"/>
                  </a:lnTo>
                  <a:lnTo>
                    <a:pt x="1234" y="228"/>
                  </a:lnTo>
                  <a:lnTo>
                    <a:pt x="1273" y="246"/>
                  </a:lnTo>
                  <a:lnTo>
                    <a:pt x="1312" y="265"/>
                  </a:lnTo>
                  <a:lnTo>
                    <a:pt x="1353" y="284"/>
                  </a:lnTo>
                  <a:lnTo>
                    <a:pt x="1392" y="304"/>
                  </a:lnTo>
                  <a:lnTo>
                    <a:pt x="1432" y="326"/>
                  </a:lnTo>
                  <a:lnTo>
                    <a:pt x="1471" y="348"/>
                  </a:lnTo>
                  <a:lnTo>
                    <a:pt x="1512" y="372"/>
                  </a:lnTo>
                  <a:lnTo>
                    <a:pt x="1551" y="395"/>
                  </a:lnTo>
                  <a:lnTo>
                    <a:pt x="1591" y="421"/>
                  </a:lnTo>
                  <a:lnTo>
                    <a:pt x="1630" y="448"/>
                  </a:lnTo>
                  <a:lnTo>
                    <a:pt x="1669" y="474"/>
                  </a:lnTo>
                  <a:lnTo>
                    <a:pt x="1708" y="503"/>
                  </a:lnTo>
                  <a:lnTo>
                    <a:pt x="1747" y="533"/>
                  </a:lnTo>
                  <a:lnTo>
                    <a:pt x="1785" y="564"/>
                  </a:lnTo>
                  <a:lnTo>
                    <a:pt x="1823" y="596"/>
                  </a:lnTo>
                  <a:lnTo>
                    <a:pt x="1861" y="630"/>
                  </a:lnTo>
                  <a:lnTo>
                    <a:pt x="1898" y="664"/>
                  </a:lnTo>
                  <a:lnTo>
                    <a:pt x="1935" y="699"/>
                  </a:lnTo>
                  <a:lnTo>
                    <a:pt x="1971" y="736"/>
                  </a:lnTo>
                  <a:lnTo>
                    <a:pt x="2008" y="774"/>
                  </a:lnTo>
                  <a:lnTo>
                    <a:pt x="2043" y="814"/>
                  </a:lnTo>
                  <a:lnTo>
                    <a:pt x="2078" y="854"/>
                  </a:lnTo>
                  <a:lnTo>
                    <a:pt x="2078" y="854"/>
                  </a:lnTo>
                  <a:lnTo>
                    <a:pt x="2112" y="896"/>
                  </a:lnTo>
                  <a:lnTo>
                    <a:pt x="2144" y="939"/>
                  </a:lnTo>
                  <a:lnTo>
                    <a:pt x="2175" y="983"/>
                  </a:lnTo>
                  <a:lnTo>
                    <a:pt x="2204" y="1028"/>
                  </a:lnTo>
                  <a:lnTo>
                    <a:pt x="2231" y="1074"/>
                  </a:lnTo>
                  <a:lnTo>
                    <a:pt x="2257" y="1120"/>
                  </a:lnTo>
                  <a:lnTo>
                    <a:pt x="2283" y="1167"/>
                  </a:lnTo>
                  <a:lnTo>
                    <a:pt x="2307" y="1214"/>
                  </a:lnTo>
                  <a:lnTo>
                    <a:pt x="2328" y="1262"/>
                  </a:lnTo>
                  <a:lnTo>
                    <a:pt x="2350" y="1311"/>
                  </a:lnTo>
                  <a:lnTo>
                    <a:pt x="2370" y="1360"/>
                  </a:lnTo>
                  <a:lnTo>
                    <a:pt x="2388" y="1411"/>
                  </a:lnTo>
                  <a:lnTo>
                    <a:pt x="2406" y="1461"/>
                  </a:lnTo>
                  <a:lnTo>
                    <a:pt x="2421" y="1511"/>
                  </a:lnTo>
                  <a:lnTo>
                    <a:pt x="2437" y="1562"/>
                  </a:lnTo>
                  <a:lnTo>
                    <a:pt x="2451" y="1613"/>
                  </a:lnTo>
                  <a:lnTo>
                    <a:pt x="2463" y="1664"/>
                  </a:lnTo>
                  <a:lnTo>
                    <a:pt x="2476" y="1716"/>
                  </a:lnTo>
                  <a:lnTo>
                    <a:pt x="2486" y="1767"/>
                  </a:lnTo>
                  <a:lnTo>
                    <a:pt x="2496" y="1818"/>
                  </a:lnTo>
                  <a:lnTo>
                    <a:pt x="2506" y="1870"/>
                  </a:lnTo>
                  <a:lnTo>
                    <a:pt x="2514" y="1921"/>
                  </a:lnTo>
                  <a:lnTo>
                    <a:pt x="2521" y="1973"/>
                  </a:lnTo>
                  <a:lnTo>
                    <a:pt x="2527" y="2024"/>
                  </a:lnTo>
                  <a:lnTo>
                    <a:pt x="2534" y="2074"/>
                  </a:lnTo>
                  <a:lnTo>
                    <a:pt x="2538" y="2126"/>
                  </a:lnTo>
                  <a:lnTo>
                    <a:pt x="2543" y="2175"/>
                  </a:lnTo>
                  <a:lnTo>
                    <a:pt x="2546" y="2225"/>
                  </a:lnTo>
                  <a:lnTo>
                    <a:pt x="2549" y="2274"/>
                  </a:lnTo>
                  <a:lnTo>
                    <a:pt x="2551" y="2324"/>
                  </a:lnTo>
                  <a:lnTo>
                    <a:pt x="2553" y="2420"/>
                  </a:lnTo>
                  <a:lnTo>
                    <a:pt x="2554" y="2513"/>
                  </a:lnTo>
                  <a:lnTo>
                    <a:pt x="2552" y="2604"/>
                  </a:lnTo>
                  <a:lnTo>
                    <a:pt x="2549" y="2691"/>
                  </a:lnTo>
                  <a:lnTo>
                    <a:pt x="2545" y="2774"/>
                  </a:lnTo>
                  <a:lnTo>
                    <a:pt x="2540" y="2853"/>
                  </a:lnTo>
                  <a:lnTo>
                    <a:pt x="2533" y="2927"/>
                  </a:lnTo>
                  <a:lnTo>
                    <a:pt x="2526" y="2997"/>
                  </a:lnTo>
                  <a:lnTo>
                    <a:pt x="2518" y="3061"/>
                  </a:lnTo>
                  <a:lnTo>
                    <a:pt x="2511" y="3119"/>
                  </a:lnTo>
                  <a:lnTo>
                    <a:pt x="2504" y="3170"/>
                  </a:lnTo>
                  <a:lnTo>
                    <a:pt x="2490" y="3252"/>
                  </a:lnTo>
                  <a:lnTo>
                    <a:pt x="2481" y="3304"/>
                  </a:lnTo>
                  <a:lnTo>
                    <a:pt x="2478" y="3322"/>
                  </a:lnTo>
                  <a:lnTo>
                    <a:pt x="2478" y="332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Freeform 18"/>
            <p:cNvSpPr/>
            <p:nvPr/>
          </p:nvSpPr>
          <p:spPr bwMode="auto">
            <a:xfrm rot="10800000" flipH="1">
              <a:off x="4446899" y="2597594"/>
              <a:ext cx="296660" cy="381939"/>
            </a:xfrm>
            <a:custGeom>
              <a:avLst/>
              <a:gdLst/>
              <a:ahLst/>
              <a:cxnLst>
                <a:cxn ang="0">
                  <a:pos x="37" y="3195"/>
                </a:cxn>
                <a:cxn ang="0">
                  <a:pos x="17" y="3044"/>
                </a:cxn>
                <a:cxn ang="0">
                  <a:pos x="4" y="2885"/>
                </a:cxn>
                <a:cxn ang="0">
                  <a:pos x="0" y="2683"/>
                </a:cxn>
                <a:cxn ang="0">
                  <a:pos x="11" y="2444"/>
                </a:cxn>
                <a:cxn ang="0">
                  <a:pos x="34" y="2223"/>
                </a:cxn>
                <a:cxn ang="0">
                  <a:pos x="58" y="2082"/>
                </a:cxn>
                <a:cxn ang="0">
                  <a:pos x="88" y="1937"/>
                </a:cxn>
                <a:cxn ang="0">
                  <a:pos x="127" y="1788"/>
                </a:cxn>
                <a:cxn ang="0">
                  <a:pos x="175" y="1635"/>
                </a:cxn>
                <a:cxn ang="0">
                  <a:pos x="232" y="1481"/>
                </a:cxn>
                <a:cxn ang="0">
                  <a:pos x="300" y="1325"/>
                </a:cxn>
                <a:cxn ang="0">
                  <a:pos x="381" y="1168"/>
                </a:cxn>
                <a:cxn ang="0">
                  <a:pos x="473" y="1011"/>
                </a:cxn>
                <a:cxn ang="0">
                  <a:pos x="578" y="857"/>
                </a:cxn>
                <a:cxn ang="0">
                  <a:pos x="653" y="758"/>
                </a:cxn>
                <a:cxn ang="0">
                  <a:pos x="770" y="624"/>
                </a:cxn>
                <a:cxn ang="0">
                  <a:pos x="889" y="506"/>
                </a:cxn>
                <a:cxn ang="0">
                  <a:pos x="1011" y="405"/>
                </a:cxn>
                <a:cxn ang="0">
                  <a:pos x="1134" y="317"/>
                </a:cxn>
                <a:cxn ang="0">
                  <a:pos x="1256" y="242"/>
                </a:cxn>
                <a:cxn ang="0">
                  <a:pos x="1378" y="179"/>
                </a:cxn>
                <a:cxn ang="0">
                  <a:pos x="1499" y="127"/>
                </a:cxn>
                <a:cxn ang="0">
                  <a:pos x="1617" y="87"/>
                </a:cxn>
                <a:cxn ang="0">
                  <a:pos x="1732" y="55"/>
                </a:cxn>
                <a:cxn ang="0">
                  <a:pos x="1842" y="32"/>
                </a:cxn>
                <a:cxn ang="0">
                  <a:pos x="1981" y="12"/>
                </a:cxn>
                <a:cxn ang="0">
                  <a:pos x="2167" y="0"/>
                </a:cxn>
                <a:cxn ang="0">
                  <a:pos x="2320" y="3"/>
                </a:cxn>
                <a:cxn ang="0">
                  <a:pos x="2432" y="15"/>
                </a:cxn>
                <a:cxn ang="0">
                  <a:pos x="2510" y="28"/>
                </a:cxn>
                <a:cxn ang="0">
                  <a:pos x="2523" y="79"/>
                </a:cxn>
                <a:cxn ang="0">
                  <a:pos x="2553" y="223"/>
                </a:cxn>
                <a:cxn ang="0">
                  <a:pos x="2577" y="382"/>
                </a:cxn>
                <a:cxn ang="0">
                  <a:pos x="2595" y="577"/>
                </a:cxn>
                <a:cxn ang="0">
                  <a:pos x="2601" y="803"/>
                </a:cxn>
                <a:cxn ang="0">
                  <a:pos x="2592" y="1008"/>
                </a:cxn>
                <a:cxn ang="0">
                  <a:pos x="2579" y="1139"/>
                </a:cxn>
                <a:cxn ang="0">
                  <a:pos x="2559" y="1271"/>
                </a:cxn>
                <a:cxn ang="0">
                  <a:pos x="2532" y="1408"/>
                </a:cxn>
                <a:cxn ang="0">
                  <a:pos x="2496" y="1546"/>
                </a:cxn>
                <a:cxn ang="0">
                  <a:pos x="2451" y="1686"/>
                </a:cxn>
                <a:cxn ang="0">
                  <a:pos x="2396" y="1826"/>
                </a:cxn>
                <a:cxn ang="0">
                  <a:pos x="2330" y="1966"/>
                </a:cxn>
                <a:cxn ang="0">
                  <a:pos x="2253" y="2104"/>
                </a:cxn>
                <a:cxn ang="0">
                  <a:pos x="2194" y="2195"/>
                </a:cxn>
                <a:cxn ang="0">
                  <a:pos x="2097" y="2322"/>
                </a:cxn>
                <a:cxn ang="0">
                  <a:pos x="1989" y="2438"/>
                </a:cxn>
                <a:cxn ang="0">
                  <a:pos x="1872" y="2544"/>
                </a:cxn>
                <a:cxn ang="0">
                  <a:pos x="1748" y="2639"/>
                </a:cxn>
                <a:cxn ang="0">
                  <a:pos x="1619" y="2726"/>
                </a:cxn>
                <a:cxn ang="0">
                  <a:pos x="1486" y="2803"/>
                </a:cxn>
                <a:cxn ang="0">
                  <a:pos x="1350" y="2871"/>
                </a:cxn>
                <a:cxn ang="0">
                  <a:pos x="1213" y="2932"/>
                </a:cxn>
                <a:cxn ang="0">
                  <a:pos x="1077" y="2985"/>
                </a:cxn>
                <a:cxn ang="0">
                  <a:pos x="899" y="3044"/>
                </a:cxn>
                <a:cxn ang="0">
                  <a:pos x="645" y="3113"/>
                </a:cxn>
                <a:cxn ang="0">
                  <a:pos x="421" y="3160"/>
                </a:cxn>
                <a:cxn ang="0">
                  <a:pos x="238" y="3189"/>
                </a:cxn>
                <a:cxn ang="0">
                  <a:pos x="58" y="3209"/>
                </a:cxn>
              </a:cxnLst>
              <a:rect l="0" t="0" r="r" b="b"/>
              <a:pathLst>
                <a:path w="2601" h="3210">
                  <a:moveTo>
                    <a:pt x="40" y="3210"/>
                  </a:moveTo>
                  <a:lnTo>
                    <a:pt x="40" y="3210"/>
                  </a:lnTo>
                  <a:lnTo>
                    <a:pt x="37" y="3195"/>
                  </a:lnTo>
                  <a:lnTo>
                    <a:pt x="30" y="3154"/>
                  </a:lnTo>
                  <a:lnTo>
                    <a:pt x="22" y="3087"/>
                  </a:lnTo>
                  <a:lnTo>
                    <a:pt x="17" y="3044"/>
                  </a:lnTo>
                  <a:lnTo>
                    <a:pt x="13" y="2996"/>
                  </a:lnTo>
                  <a:lnTo>
                    <a:pt x="8" y="2943"/>
                  </a:lnTo>
                  <a:lnTo>
                    <a:pt x="4" y="2885"/>
                  </a:lnTo>
                  <a:lnTo>
                    <a:pt x="2" y="2822"/>
                  </a:lnTo>
                  <a:lnTo>
                    <a:pt x="0" y="2754"/>
                  </a:lnTo>
                  <a:lnTo>
                    <a:pt x="0" y="2683"/>
                  </a:lnTo>
                  <a:lnTo>
                    <a:pt x="1" y="2607"/>
                  </a:lnTo>
                  <a:lnTo>
                    <a:pt x="5" y="2527"/>
                  </a:lnTo>
                  <a:lnTo>
                    <a:pt x="11" y="2444"/>
                  </a:lnTo>
                  <a:lnTo>
                    <a:pt x="18" y="2357"/>
                  </a:lnTo>
                  <a:lnTo>
                    <a:pt x="28" y="2269"/>
                  </a:lnTo>
                  <a:lnTo>
                    <a:pt x="34" y="2223"/>
                  </a:lnTo>
                  <a:lnTo>
                    <a:pt x="41" y="2177"/>
                  </a:lnTo>
                  <a:lnTo>
                    <a:pt x="50" y="2130"/>
                  </a:lnTo>
                  <a:lnTo>
                    <a:pt x="58" y="2082"/>
                  </a:lnTo>
                  <a:lnTo>
                    <a:pt x="67" y="2034"/>
                  </a:lnTo>
                  <a:lnTo>
                    <a:pt x="78" y="1986"/>
                  </a:lnTo>
                  <a:lnTo>
                    <a:pt x="88" y="1937"/>
                  </a:lnTo>
                  <a:lnTo>
                    <a:pt x="100" y="1888"/>
                  </a:lnTo>
                  <a:lnTo>
                    <a:pt x="113" y="1838"/>
                  </a:lnTo>
                  <a:lnTo>
                    <a:pt x="127" y="1788"/>
                  </a:lnTo>
                  <a:lnTo>
                    <a:pt x="142" y="1737"/>
                  </a:lnTo>
                  <a:lnTo>
                    <a:pt x="158" y="1686"/>
                  </a:lnTo>
                  <a:lnTo>
                    <a:pt x="175" y="1635"/>
                  </a:lnTo>
                  <a:lnTo>
                    <a:pt x="193" y="1584"/>
                  </a:lnTo>
                  <a:lnTo>
                    <a:pt x="212" y="1532"/>
                  </a:lnTo>
                  <a:lnTo>
                    <a:pt x="232" y="1481"/>
                  </a:lnTo>
                  <a:lnTo>
                    <a:pt x="254" y="1429"/>
                  </a:lnTo>
                  <a:lnTo>
                    <a:pt x="277" y="1376"/>
                  </a:lnTo>
                  <a:lnTo>
                    <a:pt x="300" y="1325"/>
                  </a:lnTo>
                  <a:lnTo>
                    <a:pt x="326" y="1272"/>
                  </a:lnTo>
                  <a:lnTo>
                    <a:pt x="353" y="1220"/>
                  </a:lnTo>
                  <a:lnTo>
                    <a:pt x="381" y="1168"/>
                  </a:lnTo>
                  <a:lnTo>
                    <a:pt x="410" y="1116"/>
                  </a:lnTo>
                  <a:lnTo>
                    <a:pt x="441" y="1064"/>
                  </a:lnTo>
                  <a:lnTo>
                    <a:pt x="473" y="1011"/>
                  </a:lnTo>
                  <a:lnTo>
                    <a:pt x="507" y="960"/>
                  </a:lnTo>
                  <a:lnTo>
                    <a:pt x="542" y="909"/>
                  </a:lnTo>
                  <a:lnTo>
                    <a:pt x="578" y="857"/>
                  </a:lnTo>
                  <a:lnTo>
                    <a:pt x="578" y="857"/>
                  </a:lnTo>
                  <a:lnTo>
                    <a:pt x="615" y="807"/>
                  </a:lnTo>
                  <a:lnTo>
                    <a:pt x="653" y="758"/>
                  </a:lnTo>
                  <a:lnTo>
                    <a:pt x="692" y="712"/>
                  </a:lnTo>
                  <a:lnTo>
                    <a:pt x="730" y="667"/>
                  </a:lnTo>
                  <a:lnTo>
                    <a:pt x="770" y="624"/>
                  </a:lnTo>
                  <a:lnTo>
                    <a:pt x="810" y="583"/>
                  </a:lnTo>
                  <a:lnTo>
                    <a:pt x="849" y="544"/>
                  </a:lnTo>
                  <a:lnTo>
                    <a:pt x="889" y="506"/>
                  </a:lnTo>
                  <a:lnTo>
                    <a:pt x="929" y="471"/>
                  </a:lnTo>
                  <a:lnTo>
                    <a:pt x="971" y="437"/>
                  </a:lnTo>
                  <a:lnTo>
                    <a:pt x="1011" y="405"/>
                  </a:lnTo>
                  <a:lnTo>
                    <a:pt x="1052" y="373"/>
                  </a:lnTo>
                  <a:lnTo>
                    <a:pt x="1092" y="345"/>
                  </a:lnTo>
                  <a:lnTo>
                    <a:pt x="1134" y="317"/>
                  </a:lnTo>
                  <a:lnTo>
                    <a:pt x="1175" y="290"/>
                  </a:lnTo>
                  <a:lnTo>
                    <a:pt x="1215" y="265"/>
                  </a:lnTo>
                  <a:lnTo>
                    <a:pt x="1256" y="242"/>
                  </a:lnTo>
                  <a:lnTo>
                    <a:pt x="1298" y="219"/>
                  </a:lnTo>
                  <a:lnTo>
                    <a:pt x="1338" y="199"/>
                  </a:lnTo>
                  <a:lnTo>
                    <a:pt x="1378" y="179"/>
                  </a:lnTo>
                  <a:lnTo>
                    <a:pt x="1419" y="161"/>
                  </a:lnTo>
                  <a:lnTo>
                    <a:pt x="1460" y="143"/>
                  </a:lnTo>
                  <a:lnTo>
                    <a:pt x="1499" y="127"/>
                  </a:lnTo>
                  <a:lnTo>
                    <a:pt x="1539" y="113"/>
                  </a:lnTo>
                  <a:lnTo>
                    <a:pt x="1578" y="100"/>
                  </a:lnTo>
                  <a:lnTo>
                    <a:pt x="1617" y="87"/>
                  </a:lnTo>
                  <a:lnTo>
                    <a:pt x="1656" y="75"/>
                  </a:lnTo>
                  <a:lnTo>
                    <a:pt x="1694" y="64"/>
                  </a:lnTo>
                  <a:lnTo>
                    <a:pt x="1732" y="55"/>
                  </a:lnTo>
                  <a:lnTo>
                    <a:pt x="1769" y="46"/>
                  </a:lnTo>
                  <a:lnTo>
                    <a:pt x="1806" y="39"/>
                  </a:lnTo>
                  <a:lnTo>
                    <a:pt x="1842" y="32"/>
                  </a:lnTo>
                  <a:lnTo>
                    <a:pt x="1878" y="26"/>
                  </a:lnTo>
                  <a:lnTo>
                    <a:pt x="1913" y="20"/>
                  </a:lnTo>
                  <a:lnTo>
                    <a:pt x="1981" y="12"/>
                  </a:lnTo>
                  <a:lnTo>
                    <a:pt x="2046" y="5"/>
                  </a:lnTo>
                  <a:lnTo>
                    <a:pt x="2108" y="1"/>
                  </a:lnTo>
                  <a:lnTo>
                    <a:pt x="2167" y="0"/>
                  </a:lnTo>
                  <a:lnTo>
                    <a:pt x="2222" y="0"/>
                  </a:lnTo>
                  <a:lnTo>
                    <a:pt x="2273" y="1"/>
                  </a:lnTo>
                  <a:lnTo>
                    <a:pt x="2320" y="3"/>
                  </a:lnTo>
                  <a:lnTo>
                    <a:pt x="2362" y="6"/>
                  </a:lnTo>
                  <a:lnTo>
                    <a:pt x="2399" y="11"/>
                  </a:lnTo>
                  <a:lnTo>
                    <a:pt x="2432" y="15"/>
                  </a:lnTo>
                  <a:lnTo>
                    <a:pt x="2459" y="19"/>
                  </a:lnTo>
                  <a:lnTo>
                    <a:pt x="2496" y="26"/>
                  </a:lnTo>
                  <a:lnTo>
                    <a:pt x="2510" y="28"/>
                  </a:lnTo>
                  <a:lnTo>
                    <a:pt x="2510" y="28"/>
                  </a:lnTo>
                  <a:lnTo>
                    <a:pt x="2513" y="42"/>
                  </a:lnTo>
                  <a:lnTo>
                    <a:pt x="2523" y="79"/>
                  </a:lnTo>
                  <a:lnTo>
                    <a:pt x="2536" y="140"/>
                  </a:lnTo>
                  <a:lnTo>
                    <a:pt x="2545" y="180"/>
                  </a:lnTo>
                  <a:lnTo>
                    <a:pt x="2553" y="223"/>
                  </a:lnTo>
                  <a:lnTo>
                    <a:pt x="2561" y="272"/>
                  </a:lnTo>
                  <a:lnTo>
                    <a:pt x="2569" y="324"/>
                  </a:lnTo>
                  <a:lnTo>
                    <a:pt x="2577" y="382"/>
                  </a:lnTo>
                  <a:lnTo>
                    <a:pt x="2584" y="443"/>
                  </a:lnTo>
                  <a:lnTo>
                    <a:pt x="2590" y="508"/>
                  </a:lnTo>
                  <a:lnTo>
                    <a:pt x="2595" y="577"/>
                  </a:lnTo>
                  <a:lnTo>
                    <a:pt x="2598" y="650"/>
                  </a:lnTo>
                  <a:lnTo>
                    <a:pt x="2600" y="724"/>
                  </a:lnTo>
                  <a:lnTo>
                    <a:pt x="2601" y="803"/>
                  </a:lnTo>
                  <a:lnTo>
                    <a:pt x="2599" y="883"/>
                  </a:lnTo>
                  <a:lnTo>
                    <a:pt x="2595" y="966"/>
                  </a:lnTo>
                  <a:lnTo>
                    <a:pt x="2592" y="1008"/>
                  </a:lnTo>
                  <a:lnTo>
                    <a:pt x="2588" y="1051"/>
                  </a:lnTo>
                  <a:lnTo>
                    <a:pt x="2584" y="1095"/>
                  </a:lnTo>
                  <a:lnTo>
                    <a:pt x="2579" y="1139"/>
                  </a:lnTo>
                  <a:lnTo>
                    <a:pt x="2573" y="1182"/>
                  </a:lnTo>
                  <a:lnTo>
                    <a:pt x="2566" y="1226"/>
                  </a:lnTo>
                  <a:lnTo>
                    <a:pt x="2559" y="1271"/>
                  </a:lnTo>
                  <a:lnTo>
                    <a:pt x="2551" y="1317"/>
                  </a:lnTo>
                  <a:lnTo>
                    <a:pt x="2542" y="1362"/>
                  </a:lnTo>
                  <a:lnTo>
                    <a:pt x="2532" y="1408"/>
                  </a:lnTo>
                  <a:lnTo>
                    <a:pt x="2521" y="1454"/>
                  </a:lnTo>
                  <a:lnTo>
                    <a:pt x="2509" y="1500"/>
                  </a:lnTo>
                  <a:lnTo>
                    <a:pt x="2496" y="1546"/>
                  </a:lnTo>
                  <a:lnTo>
                    <a:pt x="2482" y="1592"/>
                  </a:lnTo>
                  <a:lnTo>
                    <a:pt x="2467" y="1639"/>
                  </a:lnTo>
                  <a:lnTo>
                    <a:pt x="2451" y="1686"/>
                  </a:lnTo>
                  <a:lnTo>
                    <a:pt x="2433" y="1733"/>
                  </a:lnTo>
                  <a:lnTo>
                    <a:pt x="2416" y="1780"/>
                  </a:lnTo>
                  <a:lnTo>
                    <a:pt x="2396" y="1826"/>
                  </a:lnTo>
                  <a:lnTo>
                    <a:pt x="2375" y="1873"/>
                  </a:lnTo>
                  <a:lnTo>
                    <a:pt x="2353" y="1919"/>
                  </a:lnTo>
                  <a:lnTo>
                    <a:pt x="2330" y="1966"/>
                  </a:lnTo>
                  <a:lnTo>
                    <a:pt x="2305" y="2012"/>
                  </a:lnTo>
                  <a:lnTo>
                    <a:pt x="2280" y="2058"/>
                  </a:lnTo>
                  <a:lnTo>
                    <a:pt x="2253" y="2104"/>
                  </a:lnTo>
                  <a:lnTo>
                    <a:pt x="2224" y="2150"/>
                  </a:lnTo>
                  <a:lnTo>
                    <a:pt x="2224" y="2150"/>
                  </a:lnTo>
                  <a:lnTo>
                    <a:pt x="2194" y="2195"/>
                  </a:lnTo>
                  <a:lnTo>
                    <a:pt x="2163" y="2239"/>
                  </a:lnTo>
                  <a:lnTo>
                    <a:pt x="2130" y="2280"/>
                  </a:lnTo>
                  <a:lnTo>
                    <a:pt x="2097" y="2322"/>
                  </a:lnTo>
                  <a:lnTo>
                    <a:pt x="2062" y="2362"/>
                  </a:lnTo>
                  <a:lnTo>
                    <a:pt x="2026" y="2400"/>
                  </a:lnTo>
                  <a:lnTo>
                    <a:pt x="1989" y="2438"/>
                  </a:lnTo>
                  <a:lnTo>
                    <a:pt x="1952" y="2474"/>
                  </a:lnTo>
                  <a:lnTo>
                    <a:pt x="1912" y="2509"/>
                  </a:lnTo>
                  <a:lnTo>
                    <a:pt x="1872" y="2544"/>
                  </a:lnTo>
                  <a:lnTo>
                    <a:pt x="1832" y="2577"/>
                  </a:lnTo>
                  <a:lnTo>
                    <a:pt x="1791" y="2609"/>
                  </a:lnTo>
                  <a:lnTo>
                    <a:pt x="1748" y="2639"/>
                  </a:lnTo>
                  <a:lnTo>
                    <a:pt x="1706" y="2669"/>
                  </a:lnTo>
                  <a:lnTo>
                    <a:pt x="1663" y="2698"/>
                  </a:lnTo>
                  <a:lnTo>
                    <a:pt x="1619" y="2726"/>
                  </a:lnTo>
                  <a:lnTo>
                    <a:pt x="1575" y="2752"/>
                  </a:lnTo>
                  <a:lnTo>
                    <a:pt x="1531" y="2778"/>
                  </a:lnTo>
                  <a:lnTo>
                    <a:pt x="1486" y="2803"/>
                  </a:lnTo>
                  <a:lnTo>
                    <a:pt x="1441" y="2826"/>
                  </a:lnTo>
                  <a:lnTo>
                    <a:pt x="1396" y="2850"/>
                  </a:lnTo>
                  <a:lnTo>
                    <a:pt x="1350" y="2871"/>
                  </a:lnTo>
                  <a:lnTo>
                    <a:pt x="1305" y="2893"/>
                  </a:lnTo>
                  <a:lnTo>
                    <a:pt x="1258" y="2913"/>
                  </a:lnTo>
                  <a:lnTo>
                    <a:pt x="1213" y="2932"/>
                  </a:lnTo>
                  <a:lnTo>
                    <a:pt x="1168" y="2950"/>
                  </a:lnTo>
                  <a:lnTo>
                    <a:pt x="1122" y="2967"/>
                  </a:lnTo>
                  <a:lnTo>
                    <a:pt x="1077" y="2985"/>
                  </a:lnTo>
                  <a:lnTo>
                    <a:pt x="1032" y="3001"/>
                  </a:lnTo>
                  <a:lnTo>
                    <a:pt x="986" y="3016"/>
                  </a:lnTo>
                  <a:lnTo>
                    <a:pt x="899" y="3044"/>
                  </a:lnTo>
                  <a:lnTo>
                    <a:pt x="811" y="3070"/>
                  </a:lnTo>
                  <a:lnTo>
                    <a:pt x="727" y="3093"/>
                  </a:lnTo>
                  <a:lnTo>
                    <a:pt x="645" y="3113"/>
                  </a:lnTo>
                  <a:lnTo>
                    <a:pt x="566" y="3131"/>
                  </a:lnTo>
                  <a:lnTo>
                    <a:pt x="492" y="3146"/>
                  </a:lnTo>
                  <a:lnTo>
                    <a:pt x="421" y="3160"/>
                  </a:lnTo>
                  <a:lnTo>
                    <a:pt x="355" y="3172"/>
                  </a:lnTo>
                  <a:lnTo>
                    <a:pt x="294" y="3181"/>
                  </a:lnTo>
                  <a:lnTo>
                    <a:pt x="238" y="3189"/>
                  </a:lnTo>
                  <a:lnTo>
                    <a:pt x="188" y="3195"/>
                  </a:lnTo>
                  <a:lnTo>
                    <a:pt x="109" y="3205"/>
                  </a:lnTo>
                  <a:lnTo>
                    <a:pt x="58" y="3209"/>
                  </a:lnTo>
                  <a:lnTo>
                    <a:pt x="40" y="3210"/>
                  </a:lnTo>
                  <a:lnTo>
                    <a:pt x="40" y="321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Freeform 19"/>
            <p:cNvSpPr/>
            <p:nvPr/>
          </p:nvSpPr>
          <p:spPr bwMode="auto">
            <a:xfrm rot="10800000" flipH="1">
              <a:off x="4699609" y="3041008"/>
              <a:ext cx="245385" cy="392403"/>
            </a:xfrm>
            <a:custGeom>
              <a:avLst/>
              <a:gdLst/>
              <a:ahLst/>
              <a:cxnLst>
                <a:cxn ang="0">
                  <a:pos x="1991" y="13"/>
                </a:cxn>
                <a:cxn ang="0">
                  <a:pos x="2033" y="146"/>
                </a:cxn>
                <a:cxn ang="0">
                  <a:pos x="2068" y="290"/>
                </a:cxn>
                <a:cxn ang="0">
                  <a:pos x="2103" y="472"/>
                </a:cxn>
                <a:cxn ang="0">
                  <a:pos x="2131" y="690"/>
                </a:cxn>
                <a:cxn ang="0">
                  <a:pos x="2145" y="937"/>
                </a:cxn>
                <a:cxn ang="0">
                  <a:pos x="2144" y="1071"/>
                </a:cxn>
                <a:cxn ang="0">
                  <a:pos x="2135" y="1209"/>
                </a:cxn>
                <a:cxn ang="0">
                  <a:pos x="2121" y="1354"/>
                </a:cxn>
                <a:cxn ang="0">
                  <a:pos x="2098" y="1500"/>
                </a:cxn>
                <a:cxn ang="0">
                  <a:pos x="2067" y="1651"/>
                </a:cxn>
                <a:cxn ang="0">
                  <a:pos x="2026" y="1805"/>
                </a:cxn>
                <a:cxn ang="0">
                  <a:pos x="1975" y="1961"/>
                </a:cxn>
                <a:cxn ang="0">
                  <a:pos x="1911" y="2119"/>
                </a:cxn>
                <a:cxn ang="0">
                  <a:pos x="1862" y="2224"/>
                </a:cxn>
                <a:cxn ang="0">
                  <a:pos x="1781" y="2374"/>
                </a:cxn>
                <a:cxn ang="0">
                  <a:pos x="1694" y="2510"/>
                </a:cxn>
                <a:cxn ang="0">
                  <a:pos x="1602" y="2632"/>
                </a:cxn>
                <a:cxn ang="0">
                  <a:pos x="1506" y="2741"/>
                </a:cxn>
                <a:cxn ang="0">
                  <a:pos x="1408" y="2838"/>
                </a:cxn>
                <a:cxn ang="0">
                  <a:pos x="1308" y="2921"/>
                </a:cxn>
                <a:cxn ang="0">
                  <a:pos x="1206" y="2995"/>
                </a:cxn>
                <a:cxn ang="0">
                  <a:pos x="1105" y="3058"/>
                </a:cxn>
                <a:cxn ang="0">
                  <a:pos x="1005" y="3112"/>
                </a:cxn>
                <a:cxn ang="0">
                  <a:pos x="906" y="3157"/>
                </a:cxn>
                <a:cxn ang="0">
                  <a:pos x="780" y="3205"/>
                </a:cxn>
                <a:cxn ang="0">
                  <a:pos x="606" y="3254"/>
                </a:cxn>
                <a:cxn ang="0">
                  <a:pos x="456" y="3282"/>
                </a:cxn>
                <a:cxn ang="0">
                  <a:pos x="341" y="3294"/>
                </a:cxn>
                <a:cxn ang="0">
                  <a:pos x="250" y="3297"/>
                </a:cxn>
                <a:cxn ang="0">
                  <a:pos x="233" y="3285"/>
                </a:cxn>
                <a:cxn ang="0">
                  <a:pos x="183" y="3165"/>
                </a:cxn>
                <a:cxn ang="0">
                  <a:pos x="139" y="3038"/>
                </a:cxn>
                <a:cxn ang="0">
                  <a:pos x="91" y="2874"/>
                </a:cxn>
                <a:cxn ang="0">
                  <a:pos x="48" y="2680"/>
                </a:cxn>
                <a:cxn ang="0">
                  <a:pos x="16" y="2460"/>
                </a:cxn>
                <a:cxn ang="0">
                  <a:pos x="4" y="2302"/>
                </a:cxn>
                <a:cxn ang="0">
                  <a:pos x="0" y="2177"/>
                </a:cxn>
                <a:cxn ang="0">
                  <a:pos x="5" y="2049"/>
                </a:cxn>
                <a:cxn ang="0">
                  <a:pos x="16" y="1917"/>
                </a:cxn>
                <a:cxn ang="0">
                  <a:pos x="36" y="1784"/>
                </a:cxn>
                <a:cxn ang="0">
                  <a:pos x="63" y="1647"/>
                </a:cxn>
                <a:cxn ang="0">
                  <a:pos x="102" y="1510"/>
                </a:cxn>
                <a:cxn ang="0">
                  <a:pos x="150" y="1372"/>
                </a:cxn>
                <a:cxn ang="0">
                  <a:pos x="189" y="1280"/>
                </a:cxn>
                <a:cxn ang="0">
                  <a:pos x="258" y="1148"/>
                </a:cxn>
                <a:cxn ang="0">
                  <a:pos x="338" y="1025"/>
                </a:cxn>
                <a:cxn ang="0">
                  <a:pos x="427" y="909"/>
                </a:cxn>
                <a:cxn ang="0">
                  <a:pos x="524" y="802"/>
                </a:cxn>
                <a:cxn ang="0">
                  <a:pos x="629" y="702"/>
                </a:cxn>
                <a:cxn ang="0">
                  <a:pos x="738" y="610"/>
                </a:cxn>
                <a:cxn ang="0">
                  <a:pos x="850" y="525"/>
                </a:cxn>
                <a:cxn ang="0">
                  <a:pos x="965" y="448"/>
                </a:cxn>
                <a:cxn ang="0">
                  <a:pos x="1081" y="377"/>
                </a:cxn>
                <a:cxn ang="0">
                  <a:pos x="1308" y="256"/>
                </a:cxn>
                <a:cxn ang="0">
                  <a:pos x="1521" y="159"/>
                </a:cxn>
                <a:cxn ang="0">
                  <a:pos x="1706" y="88"/>
                </a:cxn>
                <a:cxn ang="0">
                  <a:pos x="1854" y="38"/>
                </a:cxn>
                <a:cxn ang="0">
                  <a:pos x="1986" y="0"/>
                </a:cxn>
              </a:cxnLst>
              <a:rect l="0" t="0" r="r" b="b"/>
              <a:pathLst>
                <a:path w="2145" h="3297">
                  <a:moveTo>
                    <a:pt x="1986" y="0"/>
                  </a:moveTo>
                  <a:lnTo>
                    <a:pt x="1986" y="0"/>
                  </a:lnTo>
                  <a:lnTo>
                    <a:pt x="1991" y="13"/>
                  </a:lnTo>
                  <a:lnTo>
                    <a:pt x="2003" y="50"/>
                  </a:lnTo>
                  <a:lnTo>
                    <a:pt x="2022" y="109"/>
                  </a:lnTo>
                  <a:lnTo>
                    <a:pt x="2033" y="146"/>
                  </a:lnTo>
                  <a:lnTo>
                    <a:pt x="2045" y="189"/>
                  </a:lnTo>
                  <a:lnTo>
                    <a:pt x="2056" y="237"/>
                  </a:lnTo>
                  <a:lnTo>
                    <a:pt x="2068" y="290"/>
                  </a:lnTo>
                  <a:lnTo>
                    <a:pt x="2081" y="347"/>
                  </a:lnTo>
                  <a:lnTo>
                    <a:pt x="2093" y="408"/>
                  </a:lnTo>
                  <a:lnTo>
                    <a:pt x="2103" y="472"/>
                  </a:lnTo>
                  <a:lnTo>
                    <a:pt x="2114" y="541"/>
                  </a:lnTo>
                  <a:lnTo>
                    <a:pt x="2123" y="614"/>
                  </a:lnTo>
                  <a:lnTo>
                    <a:pt x="2131" y="690"/>
                  </a:lnTo>
                  <a:lnTo>
                    <a:pt x="2137" y="769"/>
                  </a:lnTo>
                  <a:lnTo>
                    <a:pt x="2143" y="853"/>
                  </a:lnTo>
                  <a:lnTo>
                    <a:pt x="2145" y="937"/>
                  </a:lnTo>
                  <a:lnTo>
                    <a:pt x="2145" y="981"/>
                  </a:lnTo>
                  <a:lnTo>
                    <a:pt x="2145" y="1026"/>
                  </a:lnTo>
                  <a:lnTo>
                    <a:pt x="2144" y="1071"/>
                  </a:lnTo>
                  <a:lnTo>
                    <a:pt x="2142" y="1117"/>
                  </a:lnTo>
                  <a:lnTo>
                    <a:pt x="2140" y="1163"/>
                  </a:lnTo>
                  <a:lnTo>
                    <a:pt x="2135" y="1209"/>
                  </a:lnTo>
                  <a:lnTo>
                    <a:pt x="2132" y="1257"/>
                  </a:lnTo>
                  <a:lnTo>
                    <a:pt x="2127" y="1304"/>
                  </a:lnTo>
                  <a:lnTo>
                    <a:pt x="2121" y="1354"/>
                  </a:lnTo>
                  <a:lnTo>
                    <a:pt x="2115" y="1402"/>
                  </a:lnTo>
                  <a:lnTo>
                    <a:pt x="2108" y="1451"/>
                  </a:lnTo>
                  <a:lnTo>
                    <a:pt x="2098" y="1500"/>
                  </a:lnTo>
                  <a:lnTo>
                    <a:pt x="2089" y="1550"/>
                  </a:lnTo>
                  <a:lnTo>
                    <a:pt x="2079" y="1601"/>
                  </a:lnTo>
                  <a:lnTo>
                    <a:pt x="2067" y="1651"/>
                  </a:lnTo>
                  <a:lnTo>
                    <a:pt x="2055" y="1702"/>
                  </a:lnTo>
                  <a:lnTo>
                    <a:pt x="2041" y="1754"/>
                  </a:lnTo>
                  <a:lnTo>
                    <a:pt x="2026" y="1805"/>
                  </a:lnTo>
                  <a:lnTo>
                    <a:pt x="2010" y="1858"/>
                  </a:lnTo>
                  <a:lnTo>
                    <a:pt x="1993" y="1909"/>
                  </a:lnTo>
                  <a:lnTo>
                    <a:pt x="1975" y="1961"/>
                  </a:lnTo>
                  <a:lnTo>
                    <a:pt x="1955" y="2014"/>
                  </a:lnTo>
                  <a:lnTo>
                    <a:pt x="1933" y="2066"/>
                  </a:lnTo>
                  <a:lnTo>
                    <a:pt x="1911" y="2119"/>
                  </a:lnTo>
                  <a:lnTo>
                    <a:pt x="1887" y="2171"/>
                  </a:lnTo>
                  <a:lnTo>
                    <a:pt x="1862" y="2224"/>
                  </a:lnTo>
                  <a:lnTo>
                    <a:pt x="1862" y="2224"/>
                  </a:lnTo>
                  <a:lnTo>
                    <a:pt x="1835" y="2276"/>
                  </a:lnTo>
                  <a:lnTo>
                    <a:pt x="1808" y="2326"/>
                  </a:lnTo>
                  <a:lnTo>
                    <a:pt x="1781" y="2374"/>
                  </a:lnTo>
                  <a:lnTo>
                    <a:pt x="1753" y="2421"/>
                  </a:lnTo>
                  <a:lnTo>
                    <a:pt x="1724" y="2466"/>
                  </a:lnTo>
                  <a:lnTo>
                    <a:pt x="1694" y="2510"/>
                  </a:lnTo>
                  <a:lnTo>
                    <a:pt x="1664" y="2553"/>
                  </a:lnTo>
                  <a:lnTo>
                    <a:pt x="1633" y="2594"/>
                  </a:lnTo>
                  <a:lnTo>
                    <a:pt x="1602" y="2632"/>
                  </a:lnTo>
                  <a:lnTo>
                    <a:pt x="1571" y="2670"/>
                  </a:lnTo>
                  <a:lnTo>
                    <a:pt x="1539" y="2706"/>
                  </a:lnTo>
                  <a:lnTo>
                    <a:pt x="1506" y="2741"/>
                  </a:lnTo>
                  <a:lnTo>
                    <a:pt x="1474" y="2775"/>
                  </a:lnTo>
                  <a:lnTo>
                    <a:pt x="1441" y="2807"/>
                  </a:lnTo>
                  <a:lnTo>
                    <a:pt x="1408" y="2838"/>
                  </a:lnTo>
                  <a:lnTo>
                    <a:pt x="1375" y="2867"/>
                  </a:lnTo>
                  <a:lnTo>
                    <a:pt x="1341" y="2894"/>
                  </a:lnTo>
                  <a:lnTo>
                    <a:pt x="1308" y="2921"/>
                  </a:lnTo>
                  <a:lnTo>
                    <a:pt x="1274" y="2947"/>
                  </a:lnTo>
                  <a:lnTo>
                    <a:pt x="1240" y="2972"/>
                  </a:lnTo>
                  <a:lnTo>
                    <a:pt x="1206" y="2995"/>
                  </a:lnTo>
                  <a:lnTo>
                    <a:pt x="1172" y="3018"/>
                  </a:lnTo>
                  <a:lnTo>
                    <a:pt x="1139" y="3038"/>
                  </a:lnTo>
                  <a:lnTo>
                    <a:pt x="1105" y="3058"/>
                  </a:lnTo>
                  <a:lnTo>
                    <a:pt x="1071" y="3077"/>
                  </a:lnTo>
                  <a:lnTo>
                    <a:pt x="1038" y="3096"/>
                  </a:lnTo>
                  <a:lnTo>
                    <a:pt x="1005" y="3112"/>
                  </a:lnTo>
                  <a:lnTo>
                    <a:pt x="972" y="3128"/>
                  </a:lnTo>
                  <a:lnTo>
                    <a:pt x="939" y="3143"/>
                  </a:lnTo>
                  <a:lnTo>
                    <a:pt x="906" y="3157"/>
                  </a:lnTo>
                  <a:lnTo>
                    <a:pt x="874" y="3171"/>
                  </a:lnTo>
                  <a:lnTo>
                    <a:pt x="843" y="3182"/>
                  </a:lnTo>
                  <a:lnTo>
                    <a:pt x="780" y="3205"/>
                  </a:lnTo>
                  <a:lnTo>
                    <a:pt x="720" y="3224"/>
                  </a:lnTo>
                  <a:lnTo>
                    <a:pt x="662" y="3240"/>
                  </a:lnTo>
                  <a:lnTo>
                    <a:pt x="606" y="3254"/>
                  </a:lnTo>
                  <a:lnTo>
                    <a:pt x="553" y="3266"/>
                  </a:lnTo>
                  <a:lnTo>
                    <a:pt x="503" y="3274"/>
                  </a:lnTo>
                  <a:lnTo>
                    <a:pt x="456" y="3282"/>
                  </a:lnTo>
                  <a:lnTo>
                    <a:pt x="414" y="3287"/>
                  </a:lnTo>
                  <a:lnTo>
                    <a:pt x="375" y="3291"/>
                  </a:lnTo>
                  <a:lnTo>
                    <a:pt x="341" y="3294"/>
                  </a:lnTo>
                  <a:lnTo>
                    <a:pt x="310" y="3296"/>
                  </a:lnTo>
                  <a:lnTo>
                    <a:pt x="285" y="3297"/>
                  </a:lnTo>
                  <a:lnTo>
                    <a:pt x="250" y="3297"/>
                  </a:lnTo>
                  <a:lnTo>
                    <a:pt x="238" y="3297"/>
                  </a:lnTo>
                  <a:lnTo>
                    <a:pt x="238" y="3297"/>
                  </a:lnTo>
                  <a:lnTo>
                    <a:pt x="233" y="3285"/>
                  </a:lnTo>
                  <a:lnTo>
                    <a:pt x="218" y="3252"/>
                  </a:lnTo>
                  <a:lnTo>
                    <a:pt x="196" y="3199"/>
                  </a:lnTo>
                  <a:lnTo>
                    <a:pt x="183" y="3165"/>
                  </a:lnTo>
                  <a:lnTo>
                    <a:pt x="169" y="3127"/>
                  </a:lnTo>
                  <a:lnTo>
                    <a:pt x="154" y="3085"/>
                  </a:lnTo>
                  <a:lnTo>
                    <a:pt x="139" y="3038"/>
                  </a:lnTo>
                  <a:lnTo>
                    <a:pt x="122" y="2988"/>
                  </a:lnTo>
                  <a:lnTo>
                    <a:pt x="107" y="2933"/>
                  </a:lnTo>
                  <a:lnTo>
                    <a:pt x="91" y="2874"/>
                  </a:lnTo>
                  <a:lnTo>
                    <a:pt x="76" y="2813"/>
                  </a:lnTo>
                  <a:lnTo>
                    <a:pt x="61" y="2748"/>
                  </a:lnTo>
                  <a:lnTo>
                    <a:pt x="48" y="2680"/>
                  </a:lnTo>
                  <a:lnTo>
                    <a:pt x="36" y="2610"/>
                  </a:lnTo>
                  <a:lnTo>
                    <a:pt x="24" y="2536"/>
                  </a:lnTo>
                  <a:lnTo>
                    <a:pt x="16" y="2460"/>
                  </a:lnTo>
                  <a:lnTo>
                    <a:pt x="9" y="2382"/>
                  </a:lnTo>
                  <a:lnTo>
                    <a:pt x="6" y="2342"/>
                  </a:lnTo>
                  <a:lnTo>
                    <a:pt x="4" y="2302"/>
                  </a:lnTo>
                  <a:lnTo>
                    <a:pt x="2" y="2260"/>
                  </a:lnTo>
                  <a:lnTo>
                    <a:pt x="2" y="2219"/>
                  </a:lnTo>
                  <a:lnTo>
                    <a:pt x="0" y="2177"/>
                  </a:lnTo>
                  <a:lnTo>
                    <a:pt x="2" y="2135"/>
                  </a:lnTo>
                  <a:lnTo>
                    <a:pt x="3" y="2092"/>
                  </a:lnTo>
                  <a:lnTo>
                    <a:pt x="5" y="2049"/>
                  </a:lnTo>
                  <a:lnTo>
                    <a:pt x="8" y="2005"/>
                  </a:lnTo>
                  <a:lnTo>
                    <a:pt x="11" y="1961"/>
                  </a:lnTo>
                  <a:lnTo>
                    <a:pt x="16" y="1917"/>
                  </a:lnTo>
                  <a:lnTo>
                    <a:pt x="21" y="1873"/>
                  </a:lnTo>
                  <a:lnTo>
                    <a:pt x="27" y="1829"/>
                  </a:lnTo>
                  <a:lnTo>
                    <a:pt x="36" y="1784"/>
                  </a:lnTo>
                  <a:lnTo>
                    <a:pt x="44" y="1738"/>
                  </a:lnTo>
                  <a:lnTo>
                    <a:pt x="53" y="1693"/>
                  </a:lnTo>
                  <a:lnTo>
                    <a:pt x="63" y="1647"/>
                  </a:lnTo>
                  <a:lnTo>
                    <a:pt x="75" y="1602"/>
                  </a:lnTo>
                  <a:lnTo>
                    <a:pt x="88" y="1556"/>
                  </a:lnTo>
                  <a:lnTo>
                    <a:pt x="102" y="1510"/>
                  </a:lnTo>
                  <a:lnTo>
                    <a:pt x="117" y="1464"/>
                  </a:lnTo>
                  <a:lnTo>
                    <a:pt x="132" y="1418"/>
                  </a:lnTo>
                  <a:lnTo>
                    <a:pt x="150" y="1372"/>
                  </a:lnTo>
                  <a:lnTo>
                    <a:pt x="170" y="1325"/>
                  </a:lnTo>
                  <a:lnTo>
                    <a:pt x="170" y="1325"/>
                  </a:lnTo>
                  <a:lnTo>
                    <a:pt x="189" y="1280"/>
                  </a:lnTo>
                  <a:lnTo>
                    <a:pt x="211" y="1235"/>
                  </a:lnTo>
                  <a:lnTo>
                    <a:pt x="234" y="1191"/>
                  </a:lnTo>
                  <a:lnTo>
                    <a:pt x="258" y="1148"/>
                  </a:lnTo>
                  <a:lnTo>
                    <a:pt x="284" y="1106"/>
                  </a:lnTo>
                  <a:lnTo>
                    <a:pt x="310" y="1065"/>
                  </a:lnTo>
                  <a:lnTo>
                    <a:pt x="338" y="1025"/>
                  </a:lnTo>
                  <a:lnTo>
                    <a:pt x="367" y="985"/>
                  </a:lnTo>
                  <a:lnTo>
                    <a:pt x="397" y="947"/>
                  </a:lnTo>
                  <a:lnTo>
                    <a:pt x="427" y="909"/>
                  </a:lnTo>
                  <a:lnTo>
                    <a:pt x="458" y="873"/>
                  </a:lnTo>
                  <a:lnTo>
                    <a:pt x="491" y="837"/>
                  </a:lnTo>
                  <a:lnTo>
                    <a:pt x="524" y="802"/>
                  </a:lnTo>
                  <a:lnTo>
                    <a:pt x="558" y="768"/>
                  </a:lnTo>
                  <a:lnTo>
                    <a:pt x="594" y="735"/>
                  </a:lnTo>
                  <a:lnTo>
                    <a:pt x="629" y="702"/>
                  </a:lnTo>
                  <a:lnTo>
                    <a:pt x="665" y="671"/>
                  </a:lnTo>
                  <a:lnTo>
                    <a:pt x="701" y="640"/>
                  </a:lnTo>
                  <a:lnTo>
                    <a:pt x="738" y="610"/>
                  </a:lnTo>
                  <a:lnTo>
                    <a:pt x="775" y="581"/>
                  </a:lnTo>
                  <a:lnTo>
                    <a:pt x="812" y="553"/>
                  </a:lnTo>
                  <a:lnTo>
                    <a:pt x="850" y="525"/>
                  </a:lnTo>
                  <a:lnTo>
                    <a:pt x="888" y="499"/>
                  </a:lnTo>
                  <a:lnTo>
                    <a:pt x="927" y="473"/>
                  </a:lnTo>
                  <a:lnTo>
                    <a:pt x="965" y="448"/>
                  </a:lnTo>
                  <a:lnTo>
                    <a:pt x="1004" y="424"/>
                  </a:lnTo>
                  <a:lnTo>
                    <a:pt x="1042" y="400"/>
                  </a:lnTo>
                  <a:lnTo>
                    <a:pt x="1081" y="377"/>
                  </a:lnTo>
                  <a:lnTo>
                    <a:pt x="1158" y="334"/>
                  </a:lnTo>
                  <a:lnTo>
                    <a:pt x="1234" y="293"/>
                  </a:lnTo>
                  <a:lnTo>
                    <a:pt x="1308" y="256"/>
                  </a:lnTo>
                  <a:lnTo>
                    <a:pt x="1381" y="221"/>
                  </a:lnTo>
                  <a:lnTo>
                    <a:pt x="1453" y="189"/>
                  </a:lnTo>
                  <a:lnTo>
                    <a:pt x="1521" y="159"/>
                  </a:lnTo>
                  <a:lnTo>
                    <a:pt x="1587" y="133"/>
                  </a:lnTo>
                  <a:lnTo>
                    <a:pt x="1649" y="109"/>
                  </a:lnTo>
                  <a:lnTo>
                    <a:pt x="1706" y="88"/>
                  </a:lnTo>
                  <a:lnTo>
                    <a:pt x="1761" y="68"/>
                  </a:lnTo>
                  <a:lnTo>
                    <a:pt x="1809" y="52"/>
                  </a:lnTo>
                  <a:lnTo>
                    <a:pt x="1854" y="38"/>
                  </a:lnTo>
                  <a:lnTo>
                    <a:pt x="1925" y="17"/>
                  </a:lnTo>
                  <a:lnTo>
                    <a:pt x="1970" y="4"/>
                  </a:lnTo>
                  <a:lnTo>
                    <a:pt x="1986" y="0"/>
                  </a:lnTo>
                  <a:lnTo>
                    <a:pt x="198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Freeform 20"/>
            <p:cNvSpPr/>
            <p:nvPr/>
          </p:nvSpPr>
          <p:spPr bwMode="auto">
            <a:xfrm rot="10800000" flipH="1">
              <a:off x="4247295" y="3044933"/>
              <a:ext cx="267360" cy="368858"/>
            </a:xfrm>
            <a:custGeom>
              <a:avLst/>
              <a:gdLst/>
              <a:ahLst/>
              <a:cxnLst>
                <a:cxn ang="0">
                  <a:pos x="98" y="1"/>
                </a:cxn>
                <a:cxn ang="0">
                  <a:pos x="232" y="21"/>
                </a:cxn>
                <a:cxn ang="0">
                  <a:pos x="372" y="52"/>
                </a:cxn>
                <a:cxn ang="0">
                  <a:pos x="545" y="101"/>
                </a:cxn>
                <a:cxn ang="0">
                  <a:pos x="745" y="173"/>
                </a:cxn>
                <a:cxn ang="0">
                  <a:pos x="964" y="273"/>
                </a:cxn>
                <a:cxn ang="0">
                  <a:pos x="1078" y="334"/>
                </a:cxn>
                <a:cxn ang="0">
                  <a:pos x="1195" y="402"/>
                </a:cxn>
                <a:cxn ang="0">
                  <a:pos x="1311" y="480"/>
                </a:cxn>
                <a:cxn ang="0">
                  <a:pos x="1429" y="567"/>
                </a:cxn>
                <a:cxn ang="0">
                  <a:pos x="1544" y="664"/>
                </a:cxn>
                <a:cxn ang="0">
                  <a:pos x="1659" y="771"/>
                </a:cxn>
                <a:cxn ang="0">
                  <a:pos x="1769" y="889"/>
                </a:cxn>
                <a:cxn ang="0">
                  <a:pos x="1876" y="1018"/>
                </a:cxn>
                <a:cxn ang="0">
                  <a:pos x="1946" y="1111"/>
                </a:cxn>
                <a:cxn ang="0">
                  <a:pos x="2039" y="1254"/>
                </a:cxn>
                <a:cxn ang="0">
                  <a:pos x="2117" y="1395"/>
                </a:cxn>
                <a:cxn ang="0">
                  <a:pos x="2181" y="1535"/>
                </a:cxn>
                <a:cxn ang="0">
                  <a:pos x="2232" y="1672"/>
                </a:cxn>
                <a:cxn ang="0">
                  <a:pos x="2270" y="1807"/>
                </a:cxn>
                <a:cxn ang="0">
                  <a:pos x="2298" y="1938"/>
                </a:cxn>
                <a:cxn ang="0">
                  <a:pos x="2316" y="2065"/>
                </a:cxn>
                <a:cxn ang="0">
                  <a:pos x="2325" y="2187"/>
                </a:cxn>
                <a:cxn ang="0">
                  <a:pos x="2326" y="2305"/>
                </a:cxn>
                <a:cxn ang="0">
                  <a:pos x="2321" y="2416"/>
                </a:cxn>
                <a:cxn ang="0">
                  <a:pos x="2306" y="2554"/>
                </a:cxn>
                <a:cxn ang="0">
                  <a:pos x="2270" y="2738"/>
                </a:cxn>
                <a:cxn ang="0">
                  <a:pos x="2227" y="2889"/>
                </a:cxn>
                <a:cxn ang="0">
                  <a:pos x="2186" y="3002"/>
                </a:cxn>
                <a:cxn ang="0">
                  <a:pos x="2148" y="3087"/>
                </a:cxn>
                <a:cxn ang="0">
                  <a:pos x="2129" y="3098"/>
                </a:cxn>
                <a:cxn ang="0">
                  <a:pos x="2004" y="3090"/>
                </a:cxn>
                <a:cxn ang="0">
                  <a:pos x="1874" y="3074"/>
                </a:cxn>
                <a:cxn ang="0">
                  <a:pos x="1712" y="3045"/>
                </a:cxn>
                <a:cxn ang="0">
                  <a:pos x="1526" y="2998"/>
                </a:cxn>
                <a:cxn ang="0">
                  <a:pos x="1322" y="2930"/>
                </a:cxn>
                <a:cxn ang="0">
                  <a:pos x="1179" y="2870"/>
                </a:cxn>
                <a:cxn ang="0">
                  <a:pos x="1071" y="2816"/>
                </a:cxn>
                <a:cxn ang="0">
                  <a:pos x="962" y="2755"/>
                </a:cxn>
                <a:cxn ang="0">
                  <a:pos x="853" y="2686"/>
                </a:cxn>
                <a:cxn ang="0">
                  <a:pos x="747" y="2607"/>
                </a:cxn>
                <a:cxn ang="0">
                  <a:pos x="642" y="2521"/>
                </a:cxn>
                <a:cxn ang="0">
                  <a:pos x="541" y="2423"/>
                </a:cxn>
                <a:cxn ang="0">
                  <a:pos x="444" y="2316"/>
                </a:cxn>
                <a:cxn ang="0">
                  <a:pos x="382" y="2238"/>
                </a:cxn>
                <a:cxn ang="0">
                  <a:pos x="300" y="2116"/>
                </a:cxn>
                <a:cxn ang="0">
                  <a:pos x="229" y="1987"/>
                </a:cxn>
                <a:cxn ang="0">
                  <a:pos x="170" y="1852"/>
                </a:cxn>
                <a:cxn ang="0">
                  <a:pos x="121" y="1714"/>
                </a:cxn>
                <a:cxn ang="0">
                  <a:pos x="82" y="1573"/>
                </a:cxn>
                <a:cxn ang="0">
                  <a:pos x="51" y="1430"/>
                </a:cxn>
                <a:cxn ang="0">
                  <a:pos x="28" y="1288"/>
                </a:cxn>
                <a:cxn ang="0">
                  <a:pos x="13" y="1147"/>
                </a:cxn>
                <a:cxn ang="0">
                  <a:pos x="5" y="1008"/>
                </a:cxn>
                <a:cxn ang="0">
                  <a:pos x="1" y="742"/>
                </a:cxn>
                <a:cxn ang="0">
                  <a:pos x="14" y="503"/>
                </a:cxn>
                <a:cxn ang="0">
                  <a:pos x="35" y="297"/>
                </a:cxn>
                <a:cxn ang="0">
                  <a:pos x="59" y="139"/>
                </a:cxn>
                <a:cxn ang="0">
                  <a:pos x="85" y="0"/>
                </a:cxn>
              </a:cxnLst>
              <a:rect l="0" t="0" r="r" b="b"/>
              <a:pathLst>
                <a:path w="2327" h="3099">
                  <a:moveTo>
                    <a:pt x="85" y="0"/>
                  </a:moveTo>
                  <a:lnTo>
                    <a:pt x="85" y="0"/>
                  </a:lnTo>
                  <a:lnTo>
                    <a:pt x="98" y="1"/>
                  </a:lnTo>
                  <a:lnTo>
                    <a:pt x="136" y="5"/>
                  </a:lnTo>
                  <a:lnTo>
                    <a:pt x="195" y="15"/>
                  </a:lnTo>
                  <a:lnTo>
                    <a:pt x="232" y="21"/>
                  </a:lnTo>
                  <a:lnTo>
                    <a:pt x="275" y="30"/>
                  </a:lnTo>
                  <a:lnTo>
                    <a:pt x="321" y="40"/>
                  </a:lnTo>
                  <a:lnTo>
                    <a:pt x="372" y="52"/>
                  </a:lnTo>
                  <a:lnTo>
                    <a:pt x="425" y="66"/>
                  </a:lnTo>
                  <a:lnTo>
                    <a:pt x="484" y="83"/>
                  </a:lnTo>
                  <a:lnTo>
                    <a:pt x="545" y="101"/>
                  </a:lnTo>
                  <a:lnTo>
                    <a:pt x="609" y="123"/>
                  </a:lnTo>
                  <a:lnTo>
                    <a:pt x="676" y="146"/>
                  </a:lnTo>
                  <a:lnTo>
                    <a:pt x="745" y="173"/>
                  </a:lnTo>
                  <a:lnTo>
                    <a:pt x="816" y="203"/>
                  </a:lnTo>
                  <a:lnTo>
                    <a:pt x="889" y="236"/>
                  </a:lnTo>
                  <a:lnTo>
                    <a:pt x="964" y="273"/>
                  </a:lnTo>
                  <a:lnTo>
                    <a:pt x="1002" y="292"/>
                  </a:lnTo>
                  <a:lnTo>
                    <a:pt x="1040" y="312"/>
                  </a:lnTo>
                  <a:lnTo>
                    <a:pt x="1078" y="334"/>
                  </a:lnTo>
                  <a:lnTo>
                    <a:pt x="1116" y="355"/>
                  </a:lnTo>
                  <a:lnTo>
                    <a:pt x="1156" y="378"/>
                  </a:lnTo>
                  <a:lnTo>
                    <a:pt x="1195" y="402"/>
                  </a:lnTo>
                  <a:lnTo>
                    <a:pt x="1233" y="428"/>
                  </a:lnTo>
                  <a:lnTo>
                    <a:pt x="1272" y="453"/>
                  </a:lnTo>
                  <a:lnTo>
                    <a:pt x="1311" y="480"/>
                  </a:lnTo>
                  <a:lnTo>
                    <a:pt x="1350" y="508"/>
                  </a:lnTo>
                  <a:lnTo>
                    <a:pt x="1390" y="537"/>
                  </a:lnTo>
                  <a:lnTo>
                    <a:pt x="1429" y="567"/>
                  </a:lnTo>
                  <a:lnTo>
                    <a:pt x="1467" y="598"/>
                  </a:lnTo>
                  <a:lnTo>
                    <a:pt x="1506" y="631"/>
                  </a:lnTo>
                  <a:lnTo>
                    <a:pt x="1544" y="664"/>
                  </a:lnTo>
                  <a:lnTo>
                    <a:pt x="1583" y="698"/>
                  </a:lnTo>
                  <a:lnTo>
                    <a:pt x="1621" y="735"/>
                  </a:lnTo>
                  <a:lnTo>
                    <a:pt x="1659" y="771"/>
                  </a:lnTo>
                  <a:lnTo>
                    <a:pt x="1696" y="810"/>
                  </a:lnTo>
                  <a:lnTo>
                    <a:pt x="1733" y="848"/>
                  </a:lnTo>
                  <a:lnTo>
                    <a:pt x="1769" y="889"/>
                  </a:lnTo>
                  <a:lnTo>
                    <a:pt x="1805" y="931"/>
                  </a:lnTo>
                  <a:lnTo>
                    <a:pt x="1841" y="974"/>
                  </a:lnTo>
                  <a:lnTo>
                    <a:pt x="1876" y="1018"/>
                  </a:lnTo>
                  <a:lnTo>
                    <a:pt x="1912" y="1064"/>
                  </a:lnTo>
                  <a:lnTo>
                    <a:pt x="1946" y="1111"/>
                  </a:lnTo>
                  <a:lnTo>
                    <a:pt x="1946" y="1111"/>
                  </a:lnTo>
                  <a:lnTo>
                    <a:pt x="1979" y="1159"/>
                  </a:lnTo>
                  <a:lnTo>
                    <a:pt x="2010" y="1207"/>
                  </a:lnTo>
                  <a:lnTo>
                    <a:pt x="2039" y="1254"/>
                  </a:lnTo>
                  <a:lnTo>
                    <a:pt x="2066" y="1301"/>
                  </a:lnTo>
                  <a:lnTo>
                    <a:pt x="2093" y="1348"/>
                  </a:lnTo>
                  <a:lnTo>
                    <a:pt x="2117" y="1395"/>
                  </a:lnTo>
                  <a:lnTo>
                    <a:pt x="2139" y="1442"/>
                  </a:lnTo>
                  <a:lnTo>
                    <a:pt x="2161" y="1489"/>
                  </a:lnTo>
                  <a:lnTo>
                    <a:pt x="2181" y="1535"/>
                  </a:lnTo>
                  <a:lnTo>
                    <a:pt x="2199" y="1581"/>
                  </a:lnTo>
                  <a:lnTo>
                    <a:pt x="2216" y="1627"/>
                  </a:lnTo>
                  <a:lnTo>
                    <a:pt x="2232" y="1672"/>
                  </a:lnTo>
                  <a:lnTo>
                    <a:pt x="2246" y="1717"/>
                  </a:lnTo>
                  <a:lnTo>
                    <a:pt x="2259" y="1762"/>
                  </a:lnTo>
                  <a:lnTo>
                    <a:pt x="2270" y="1807"/>
                  </a:lnTo>
                  <a:lnTo>
                    <a:pt x="2281" y="1851"/>
                  </a:lnTo>
                  <a:lnTo>
                    <a:pt x="2290" y="1895"/>
                  </a:lnTo>
                  <a:lnTo>
                    <a:pt x="2298" y="1938"/>
                  </a:lnTo>
                  <a:lnTo>
                    <a:pt x="2306" y="1980"/>
                  </a:lnTo>
                  <a:lnTo>
                    <a:pt x="2311" y="2023"/>
                  </a:lnTo>
                  <a:lnTo>
                    <a:pt x="2316" y="2065"/>
                  </a:lnTo>
                  <a:lnTo>
                    <a:pt x="2320" y="2106"/>
                  </a:lnTo>
                  <a:lnTo>
                    <a:pt x="2323" y="2147"/>
                  </a:lnTo>
                  <a:lnTo>
                    <a:pt x="2325" y="2187"/>
                  </a:lnTo>
                  <a:lnTo>
                    <a:pt x="2326" y="2227"/>
                  </a:lnTo>
                  <a:lnTo>
                    <a:pt x="2327" y="2266"/>
                  </a:lnTo>
                  <a:lnTo>
                    <a:pt x="2326" y="2305"/>
                  </a:lnTo>
                  <a:lnTo>
                    <a:pt x="2325" y="2342"/>
                  </a:lnTo>
                  <a:lnTo>
                    <a:pt x="2323" y="2380"/>
                  </a:lnTo>
                  <a:lnTo>
                    <a:pt x="2321" y="2416"/>
                  </a:lnTo>
                  <a:lnTo>
                    <a:pt x="2318" y="2451"/>
                  </a:lnTo>
                  <a:lnTo>
                    <a:pt x="2315" y="2487"/>
                  </a:lnTo>
                  <a:lnTo>
                    <a:pt x="2306" y="2554"/>
                  </a:lnTo>
                  <a:lnTo>
                    <a:pt x="2295" y="2618"/>
                  </a:lnTo>
                  <a:lnTo>
                    <a:pt x="2283" y="2680"/>
                  </a:lnTo>
                  <a:lnTo>
                    <a:pt x="2270" y="2738"/>
                  </a:lnTo>
                  <a:lnTo>
                    <a:pt x="2256" y="2792"/>
                  </a:lnTo>
                  <a:lnTo>
                    <a:pt x="2242" y="2842"/>
                  </a:lnTo>
                  <a:lnTo>
                    <a:pt x="2227" y="2889"/>
                  </a:lnTo>
                  <a:lnTo>
                    <a:pt x="2213" y="2931"/>
                  </a:lnTo>
                  <a:lnTo>
                    <a:pt x="2198" y="2968"/>
                  </a:lnTo>
                  <a:lnTo>
                    <a:pt x="2186" y="3002"/>
                  </a:lnTo>
                  <a:lnTo>
                    <a:pt x="2174" y="3030"/>
                  </a:lnTo>
                  <a:lnTo>
                    <a:pt x="2163" y="3055"/>
                  </a:lnTo>
                  <a:lnTo>
                    <a:pt x="2148" y="3087"/>
                  </a:lnTo>
                  <a:lnTo>
                    <a:pt x="2142" y="3099"/>
                  </a:lnTo>
                  <a:lnTo>
                    <a:pt x="2142" y="3099"/>
                  </a:lnTo>
                  <a:lnTo>
                    <a:pt x="2129" y="3098"/>
                  </a:lnTo>
                  <a:lnTo>
                    <a:pt x="2094" y="3097"/>
                  </a:lnTo>
                  <a:lnTo>
                    <a:pt x="2038" y="3093"/>
                  </a:lnTo>
                  <a:lnTo>
                    <a:pt x="2004" y="3090"/>
                  </a:lnTo>
                  <a:lnTo>
                    <a:pt x="1964" y="3086"/>
                  </a:lnTo>
                  <a:lnTo>
                    <a:pt x="1921" y="3082"/>
                  </a:lnTo>
                  <a:lnTo>
                    <a:pt x="1874" y="3074"/>
                  </a:lnTo>
                  <a:lnTo>
                    <a:pt x="1823" y="3067"/>
                  </a:lnTo>
                  <a:lnTo>
                    <a:pt x="1769" y="3057"/>
                  </a:lnTo>
                  <a:lnTo>
                    <a:pt x="1712" y="3045"/>
                  </a:lnTo>
                  <a:lnTo>
                    <a:pt x="1653" y="3031"/>
                  </a:lnTo>
                  <a:lnTo>
                    <a:pt x="1590" y="3016"/>
                  </a:lnTo>
                  <a:lnTo>
                    <a:pt x="1526" y="2998"/>
                  </a:lnTo>
                  <a:lnTo>
                    <a:pt x="1459" y="2978"/>
                  </a:lnTo>
                  <a:lnTo>
                    <a:pt x="1391" y="2955"/>
                  </a:lnTo>
                  <a:lnTo>
                    <a:pt x="1322" y="2930"/>
                  </a:lnTo>
                  <a:lnTo>
                    <a:pt x="1250" y="2901"/>
                  </a:lnTo>
                  <a:lnTo>
                    <a:pt x="1215" y="2886"/>
                  </a:lnTo>
                  <a:lnTo>
                    <a:pt x="1179" y="2870"/>
                  </a:lnTo>
                  <a:lnTo>
                    <a:pt x="1143" y="2853"/>
                  </a:lnTo>
                  <a:lnTo>
                    <a:pt x="1107" y="2834"/>
                  </a:lnTo>
                  <a:lnTo>
                    <a:pt x="1071" y="2816"/>
                  </a:lnTo>
                  <a:lnTo>
                    <a:pt x="1035" y="2797"/>
                  </a:lnTo>
                  <a:lnTo>
                    <a:pt x="999" y="2777"/>
                  </a:lnTo>
                  <a:lnTo>
                    <a:pt x="962" y="2755"/>
                  </a:lnTo>
                  <a:lnTo>
                    <a:pt x="926" y="2733"/>
                  </a:lnTo>
                  <a:lnTo>
                    <a:pt x="889" y="2710"/>
                  </a:lnTo>
                  <a:lnTo>
                    <a:pt x="853" y="2686"/>
                  </a:lnTo>
                  <a:lnTo>
                    <a:pt x="818" y="2661"/>
                  </a:lnTo>
                  <a:lnTo>
                    <a:pt x="782" y="2635"/>
                  </a:lnTo>
                  <a:lnTo>
                    <a:pt x="747" y="2607"/>
                  </a:lnTo>
                  <a:lnTo>
                    <a:pt x="712" y="2580"/>
                  </a:lnTo>
                  <a:lnTo>
                    <a:pt x="677" y="2551"/>
                  </a:lnTo>
                  <a:lnTo>
                    <a:pt x="642" y="2521"/>
                  </a:lnTo>
                  <a:lnTo>
                    <a:pt x="608" y="2490"/>
                  </a:lnTo>
                  <a:lnTo>
                    <a:pt x="575" y="2457"/>
                  </a:lnTo>
                  <a:lnTo>
                    <a:pt x="541" y="2423"/>
                  </a:lnTo>
                  <a:lnTo>
                    <a:pt x="508" y="2389"/>
                  </a:lnTo>
                  <a:lnTo>
                    <a:pt x="476" y="2353"/>
                  </a:lnTo>
                  <a:lnTo>
                    <a:pt x="444" y="2316"/>
                  </a:lnTo>
                  <a:lnTo>
                    <a:pt x="413" y="2278"/>
                  </a:lnTo>
                  <a:lnTo>
                    <a:pt x="413" y="2278"/>
                  </a:lnTo>
                  <a:lnTo>
                    <a:pt x="382" y="2238"/>
                  </a:lnTo>
                  <a:lnTo>
                    <a:pt x="353" y="2199"/>
                  </a:lnTo>
                  <a:lnTo>
                    <a:pt x="325" y="2158"/>
                  </a:lnTo>
                  <a:lnTo>
                    <a:pt x="300" y="2116"/>
                  </a:lnTo>
                  <a:lnTo>
                    <a:pt x="275" y="2073"/>
                  </a:lnTo>
                  <a:lnTo>
                    <a:pt x="251" y="2031"/>
                  </a:lnTo>
                  <a:lnTo>
                    <a:pt x="229" y="1987"/>
                  </a:lnTo>
                  <a:lnTo>
                    <a:pt x="208" y="1943"/>
                  </a:lnTo>
                  <a:lnTo>
                    <a:pt x="188" y="1898"/>
                  </a:lnTo>
                  <a:lnTo>
                    <a:pt x="170" y="1852"/>
                  </a:lnTo>
                  <a:lnTo>
                    <a:pt x="152" y="1807"/>
                  </a:lnTo>
                  <a:lnTo>
                    <a:pt x="137" y="1760"/>
                  </a:lnTo>
                  <a:lnTo>
                    <a:pt x="121" y="1714"/>
                  </a:lnTo>
                  <a:lnTo>
                    <a:pt x="107" y="1667"/>
                  </a:lnTo>
                  <a:lnTo>
                    <a:pt x="94" y="1620"/>
                  </a:lnTo>
                  <a:lnTo>
                    <a:pt x="82" y="1573"/>
                  </a:lnTo>
                  <a:lnTo>
                    <a:pt x="71" y="1526"/>
                  </a:lnTo>
                  <a:lnTo>
                    <a:pt x="60" y="1477"/>
                  </a:lnTo>
                  <a:lnTo>
                    <a:pt x="51" y="1430"/>
                  </a:lnTo>
                  <a:lnTo>
                    <a:pt x="43" y="1383"/>
                  </a:lnTo>
                  <a:lnTo>
                    <a:pt x="35" y="1335"/>
                  </a:lnTo>
                  <a:lnTo>
                    <a:pt x="28" y="1288"/>
                  </a:lnTo>
                  <a:lnTo>
                    <a:pt x="23" y="1241"/>
                  </a:lnTo>
                  <a:lnTo>
                    <a:pt x="18" y="1194"/>
                  </a:lnTo>
                  <a:lnTo>
                    <a:pt x="13" y="1147"/>
                  </a:lnTo>
                  <a:lnTo>
                    <a:pt x="10" y="1100"/>
                  </a:lnTo>
                  <a:lnTo>
                    <a:pt x="7" y="1054"/>
                  </a:lnTo>
                  <a:lnTo>
                    <a:pt x="5" y="1008"/>
                  </a:lnTo>
                  <a:lnTo>
                    <a:pt x="1" y="917"/>
                  </a:lnTo>
                  <a:lnTo>
                    <a:pt x="0" y="828"/>
                  </a:lnTo>
                  <a:lnTo>
                    <a:pt x="1" y="742"/>
                  </a:lnTo>
                  <a:lnTo>
                    <a:pt x="5" y="659"/>
                  </a:lnTo>
                  <a:lnTo>
                    <a:pt x="9" y="579"/>
                  </a:lnTo>
                  <a:lnTo>
                    <a:pt x="14" y="503"/>
                  </a:lnTo>
                  <a:lnTo>
                    <a:pt x="20" y="430"/>
                  </a:lnTo>
                  <a:lnTo>
                    <a:pt x="27" y="361"/>
                  </a:lnTo>
                  <a:lnTo>
                    <a:pt x="35" y="297"/>
                  </a:lnTo>
                  <a:lnTo>
                    <a:pt x="43" y="239"/>
                  </a:lnTo>
                  <a:lnTo>
                    <a:pt x="51" y="186"/>
                  </a:lnTo>
                  <a:lnTo>
                    <a:pt x="59" y="139"/>
                  </a:lnTo>
                  <a:lnTo>
                    <a:pt x="73" y="63"/>
                  </a:lnTo>
                  <a:lnTo>
                    <a:pt x="82" y="16"/>
                  </a:lnTo>
                  <a:lnTo>
                    <a:pt x="85" y="0"/>
                  </a:lnTo>
                  <a:lnTo>
                    <a:pt x="8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Freeform 21"/>
            <p:cNvSpPr/>
            <p:nvPr/>
          </p:nvSpPr>
          <p:spPr bwMode="auto">
            <a:xfrm rot="10800000" flipH="1">
              <a:off x="2800620" y="2925903"/>
              <a:ext cx="325960" cy="299534"/>
            </a:xfrm>
            <a:custGeom>
              <a:avLst/>
              <a:gdLst/>
              <a:ahLst/>
              <a:cxnLst>
                <a:cxn ang="0">
                  <a:pos x="2842" y="54"/>
                </a:cxn>
                <a:cxn ang="0">
                  <a:pos x="2832" y="194"/>
                </a:cxn>
                <a:cxn ang="0">
                  <a:pos x="2811" y="341"/>
                </a:cxn>
                <a:cxn ang="0">
                  <a:pos x="2776" y="524"/>
                </a:cxn>
                <a:cxn ang="0">
                  <a:pos x="2720" y="735"/>
                </a:cxn>
                <a:cxn ang="0">
                  <a:pos x="2640" y="969"/>
                </a:cxn>
                <a:cxn ang="0">
                  <a:pos x="2589" y="1091"/>
                </a:cxn>
                <a:cxn ang="0">
                  <a:pos x="2531" y="1216"/>
                </a:cxn>
                <a:cxn ang="0">
                  <a:pos x="2464" y="1342"/>
                </a:cxn>
                <a:cxn ang="0">
                  <a:pos x="2387" y="1470"/>
                </a:cxn>
                <a:cxn ang="0">
                  <a:pos x="2302" y="1596"/>
                </a:cxn>
                <a:cxn ang="0">
                  <a:pos x="2207" y="1721"/>
                </a:cxn>
                <a:cxn ang="0">
                  <a:pos x="2101" y="1844"/>
                </a:cxn>
                <a:cxn ang="0">
                  <a:pos x="1984" y="1964"/>
                </a:cxn>
                <a:cxn ang="0">
                  <a:pos x="1900" y="2041"/>
                </a:cxn>
                <a:cxn ang="0">
                  <a:pos x="1769" y="2148"/>
                </a:cxn>
                <a:cxn ang="0">
                  <a:pos x="1638" y="2238"/>
                </a:cxn>
                <a:cxn ang="0">
                  <a:pos x="1508" y="2314"/>
                </a:cxn>
                <a:cxn ang="0">
                  <a:pos x="1379" y="2376"/>
                </a:cxn>
                <a:cxn ang="0">
                  <a:pos x="1252" y="2424"/>
                </a:cxn>
                <a:cxn ang="0">
                  <a:pos x="1128" y="2463"/>
                </a:cxn>
                <a:cxn ang="0">
                  <a:pos x="1007" y="2489"/>
                </a:cxn>
                <a:cxn ang="0">
                  <a:pos x="890" y="2506"/>
                </a:cxn>
                <a:cxn ang="0">
                  <a:pos x="777" y="2516"/>
                </a:cxn>
                <a:cxn ang="0">
                  <a:pos x="670" y="2518"/>
                </a:cxn>
                <a:cxn ang="0">
                  <a:pos x="536" y="2512"/>
                </a:cxn>
                <a:cxn ang="0">
                  <a:pos x="357" y="2487"/>
                </a:cxn>
                <a:cxn ang="0">
                  <a:pos x="209" y="2453"/>
                </a:cxn>
                <a:cxn ang="0">
                  <a:pos x="97" y="2417"/>
                </a:cxn>
                <a:cxn ang="0">
                  <a:pos x="13" y="2383"/>
                </a:cxn>
                <a:cxn ang="0">
                  <a:pos x="1" y="2365"/>
                </a:cxn>
                <a:cxn ang="0">
                  <a:pos x="0" y="2235"/>
                </a:cxn>
                <a:cxn ang="0">
                  <a:pos x="6" y="2100"/>
                </a:cxn>
                <a:cxn ang="0">
                  <a:pos x="23" y="1930"/>
                </a:cxn>
                <a:cxn ang="0">
                  <a:pos x="57" y="1734"/>
                </a:cxn>
                <a:cxn ang="0">
                  <a:pos x="109" y="1518"/>
                </a:cxn>
                <a:cxn ang="0">
                  <a:pos x="157" y="1367"/>
                </a:cxn>
                <a:cxn ang="0">
                  <a:pos x="201" y="1251"/>
                </a:cxn>
                <a:cxn ang="0">
                  <a:pos x="252" y="1135"/>
                </a:cxn>
                <a:cxn ang="0">
                  <a:pos x="311" y="1017"/>
                </a:cxn>
                <a:cxn ang="0">
                  <a:pos x="379" y="901"/>
                </a:cxn>
                <a:cxn ang="0">
                  <a:pos x="456" y="788"/>
                </a:cxn>
                <a:cxn ang="0">
                  <a:pos x="542" y="676"/>
                </a:cxn>
                <a:cxn ang="0">
                  <a:pos x="639" y="569"/>
                </a:cxn>
                <a:cxn ang="0">
                  <a:pos x="709" y="499"/>
                </a:cxn>
                <a:cxn ang="0">
                  <a:pos x="822" y="405"/>
                </a:cxn>
                <a:cxn ang="0">
                  <a:pos x="941" y="323"/>
                </a:cxn>
                <a:cxn ang="0">
                  <a:pos x="1067" y="253"/>
                </a:cxn>
                <a:cxn ang="0">
                  <a:pos x="1196" y="193"/>
                </a:cxn>
                <a:cxn ang="0">
                  <a:pos x="1329" y="143"/>
                </a:cxn>
                <a:cxn ang="0">
                  <a:pos x="1464" y="102"/>
                </a:cxn>
                <a:cxn ang="0">
                  <a:pos x="1600" y="69"/>
                </a:cxn>
                <a:cxn ang="0">
                  <a:pos x="1735" y="43"/>
                </a:cxn>
                <a:cxn ang="0">
                  <a:pos x="1868" y="25"/>
                </a:cxn>
                <a:cxn ang="0">
                  <a:pos x="2123" y="4"/>
                </a:cxn>
                <a:cxn ang="0">
                  <a:pos x="2354" y="0"/>
                </a:cxn>
                <a:cxn ang="0">
                  <a:pos x="2552" y="9"/>
                </a:cxn>
                <a:cxn ang="0">
                  <a:pos x="2707" y="23"/>
                </a:cxn>
                <a:cxn ang="0">
                  <a:pos x="2843" y="41"/>
                </a:cxn>
              </a:cxnLst>
              <a:rect l="0" t="0" r="r" b="b"/>
              <a:pathLst>
                <a:path w="2843" h="2518">
                  <a:moveTo>
                    <a:pt x="2843" y="41"/>
                  </a:moveTo>
                  <a:lnTo>
                    <a:pt x="2843" y="41"/>
                  </a:lnTo>
                  <a:lnTo>
                    <a:pt x="2842" y="54"/>
                  </a:lnTo>
                  <a:lnTo>
                    <a:pt x="2840" y="93"/>
                  </a:lnTo>
                  <a:lnTo>
                    <a:pt x="2836" y="155"/>
                  </a:lnTo>
                  <a:lnTo>
                    <a:pt x="2832" y="194"/>
                  </a:lnTo>
                  <a:lnTo>
                    <a:pt x="2827" y="239"/>
                  </a:lnTo>
                  <a:lnTo>
                    <a:pt x="2820" y="287"/>
                  </a:lnTo>
                  <a:lnTo>
                    <a:pt x="2811" y="341"/>
                  </a:lnTo>
                  <a:lnTo>
                    <a:pt x="2802" y="397"/>
                  </a:lnTo>
                  <a:lnTo>
                    <a:pt x="2790" y="458"/>
                  </a:lnTo>
                  <a:lnTo>
                    <a:pt x="2776" y="524"/>
                  </a:lnTo>
                  <a:lnTo>
                    <a:pt x="2760" y="591"/>
                  </a:lnTo>
                  <a:lnTo>
                    <a:pt x="2741" y="662"/>
                  </a:lnTo>
                  <a:lnTo>
                    <a:pt x="2720" y="735"/>
                  </a:lnTo>
                  <a:lnTo>
                    <a:pt x="2696" y="810"/>
                  </a:lnTo>
                  <a:lnTo>
                    <a:pt x="2669" y="888"/>
                  </a:lnTo>
                  <a:lnTo>
                    <a:pt x="2640" y="969"/>
                  </a:lnTo>
                  <a:lnTo>
                    <a:pt x="2624" y="1009"/>
                  </a:lnTo>
                  <a:lnTo>
                    <a:pt x="2607" y="1050"/>
                  </a:lnTo>
                  <a:lnTo>
                    <a:pt x="2589" y="1091"/>
                  </a:lnTo>
                  <a:lnTo>
                    <a:pt x="2570" y="1132"/>
                  </a:lnTo>
                  <a:lnTo>
                    <a:pt x="2550" y="1174"/>
                  </a:lnTo>
                  <a:lnTo>
                    <a:pt x="2531" y="1216"/>
                  </a:lnTo>
                  <a:lnTo>
                    <a:pt x="2509" y="1258"/>
                  </a:lnTo>
                  <a:lnTo>
                    <a:pt x="2486" y="1300"/>
                  </a:lnTo>
                  <a:lnTo>
                    <a:pt x="2464" y="1342"/>
                  </a:lnTo>
                  <a:lnTo>
                    <a:pt x="2439" y="1385"/>
                  </a:lnTo>
                  <a:lnTo>
                    <a:pt x="2414" y="1427"/>
                  </a:lnTo>
                  <a:lnTo>
                    <a:pt x="2387" y="1470"/>
                  </a:lnTo>
                  <a:lnTo>
                    <a:pt x="2361" y="1511"/>
                  </a:lnTo>
                  <a:lnTo>
                    <a:pt x="2332" y="1554"/>
                  </a:lnTo>
                  <a:lnTo>
                    <a:pt x="2302" y="1596"/>
                  </a:lnTo>
                  <a:lnTo>
                    <a:pt x="2272" y="1638"/>
                  </a:lnTo>
                  <a:lnTo>
                    <a:pt x="2240" y="1679"/>
                  </a:lnTo>
                  <a:lnTo>
                    <a:pt x="2207" y="1721"/>
                  </a:lnTo>
                  <a:lnTo>
                    <a:pt x="2173" y="1763"/>
                  </a:lnTo>
                  <a:lnTo>
                    <a:pt x="2138" y="1803"/>
                  </a:lnTo>
                  <a:lnTo>
                    <a:pt x="2101" y="1844"/>
                  </a:lnTo>
                  <a:lnTo>
                    <a:pt x="2064" y="1885"/>
                  </a:lnTo>
                  <a:lnTo>
                    <a:pt x="2024" y="1924"/>
                  </a:lnTo>
                  <a:lnTo>
                    <a:pt x="1984" y="1964"/>
                  </a:lnTo>
                  <a:lnTo>
                    <a:pt x="1942" y="2002"/>
                  </a:lnTo>
                  <a:lnTo>
                    <a:pt x="1900" y="2041"/>
                  </a:lnTo>
                  <a:lnTo>
                    <a:pt x="1900" y="2041"/>
                  </a:lnTo>
                  <a:lnTo>
                    <a:pt x="1855" y="2078"/>
                  </a:lnTo>
                  <a:lnTo>
                    <a:pt x="1812" y="2114"/>
                  </a:lnTo>
                  <a:lnTo>
                    <a:pt x="1769" y="2148"/>
                  </a:lnTo>
                  <a:lnTo>
                    <a:pt x="1724" y="2179"/>
                  </a:lnTo>
                  <a:lnTo>
                    <a:pt x="1681" y="2210"/>
                  </a:lnTo>
                  <a:lnTo>
                    <a:pt x="1638" y="2238"/>
                  </a:lnTo>
                  <a:lnTo>
                    <a:pt x="1594" y="2265"/>
                  </a:lnTo>
                  <a:lnTo>
                    <a:pt x="1551" y="2290"/>
                  </a:lnTo>
                  <a:lnTo>
                    <a:pt x="1508" y="2314"/>
                  </a:lnTo>
                  <a:lnTo>
                    <a:pt x="1464" y="2335"/>
                  </a:lnTo>
                  <a:lnTo>
                    <a:pt x="1422" y="2357"/>
                  </a:lnTo>
                  <a:lnTo>
                    <a:pt x="1379" y="2376"/>
                  </a:lnTo>
                  <a:lnTo>
                    <a:pt x="1336" y="2393"/>
                  </a:lnTo>
                  <a:lnTo>
                    <a:pt x="1294" y="2409"/>
                  </a:lnTo>
                  <a:lnTo>
                    <a:pt x="1252" y="2424"/>
                  </a:lnTo>
                  <a:lnTo>
                    <a:pt x="1211" y="2438"/>
                  </a:lnTo>
                  <a:lnTo>
                    <a:pt x="1169" y="2451"/>
                  </a:lnTo>
                  <a:lnTo>
                    <a:pt x="1128" y="2463"/>
                  </a:lnTo>
                  <a:lnTo>
                    <a:pt x="1088" y="2472"/>
                  </a:lnTo>
                  <a:lnTo>
                    <a:pt x="1048" y="2481"/>
                  </a:lnTo>
                  <a:lnTo>
                    <a:pt x="1007" y="2489"/>
                  </a:lnTo>
                  <a:lnTo>
                    <a:pt x="968" y="2496"/>
                  </a:lnTo>
                  <a:lnTo>
                    <a:pt x="929" y="2502"/>
                  </a:lnTo>
                  <a:lnTo>
                    <a:pt x="890" y="2506"/>
                  </a:lnTo>
                  <a:lnTo>
                    <a:pt x="853" y="2511"/>
                  </a:lnTo>
                  <a:lnTo>
                    <a:pt x="815" y="2514"/>
                  </a:lnTo>
                  <a:lnTo>
                    <a:pt x="777" y="2516"/>
                  </a:lnTo>
                  <a:lnTo>
                    <a:pt x="741" y="2517"/>
                  </a:lnTo>
                  <a:lnTo>
                    <a:pt x="705" y="2518"/>
                  </a:lnTo>
                  <a:lnTo>
                    <a:pt x="670" y="2518"/>
                  </a:lnTo>
                  <a:lnTo>
                    <a:pt x="636" y="2517"/>
                  </a:lnTo>
                  <a:lnTo>
                    <a:pt x="602" y="2516"/>
                  </a:lnTo>
                  <a:lnTo>
                    <a:pt x="536" y="2512"/>
                  </a:lnTo>
                  <a:lnTo>
                    <a:pt x="473" y="2504"/>
                  </a:lnTo>
                  <a:lnTo>
                    <a:pt x="413" y="2497"/>
                  </a:lnTo>
                  <a:lnTo>
                    <a:pt x="357" y="2487"/>
                  </a:lnTo>
                  <a:lnTo>
                    <a:pt x="304" y="2477"/>
                  </a:lnTo>
                  <a:lnTo>
                    <a:pt x="255" y="2465"/>
                  </a:lnTo>
                  <a:lnTo>
                    <a:pt x="209" y="2453"/>
                  </a:lnTo>
                  <a:lnTo>
                    <a:pt x="168" y="2440"/>
                  </a:lnTo>
                  <a:lnTo>
                    <a:pt x="130" y="2428"/>
                  </a:lnTo>
                  <a:lnTo>
                    <a:pt x="97" y="2417"/>
                  </a:lnTo>
                  <a:lnTo>
                    <a:pt x="69" y="2407"/>
                  </a:lnTo>
                  <a:lnTo>
                    <a:pt x="45" y="2397"/>
                  </a:lnTo>
                  <a:lnTo>
                    <a:pt x="13" y="2383"/>
                  </a:lnTo>
                  <a:lnTo>
                    <a:pt x="2" y="2378"/>
                  </a:lnTo>
                  <a:lnTo>
                    <a:pt x="2" y="2378"/>
                  </a:lnTo>
                  <a:lnTo>
                    <a:pt x="1" y="2365"/>
                  </a:lnTo>
                  <a:lnTo>
                    <a:pt x="0" y="2329"/>
                  </a:lnTo>
                  <a:lnTo>
                    <a:pt x="0" y="2271"/>
                  </a:lnTo>
                  <a:lnTo>
                    <a:pt x="0" y="2235"/>
                  </a:lnTo>
                  <a:lnTo>
                    <a:pt x="1" y="2194"/>
                  </a:lnTo>
                  <a:lnTo>
                    <a:pt x="3" y="2149"/>
                  </a:lnTo>
                  <a:lnTo>
                    <a:pt x="6" y="2100"/>
                  </a:lnTo>
                  <a:lnTo>
                    <a:pt x="11" y="2046"/>
                  </a:lnTo>
                  <a:lnTo>
                    <a:pt x="16" y="1990"/>
                  </a:lnTo>
                  <a:lnTo>
                    <a:pt x="23" y="1930"/>
                  </a:lnTo>
                  <a:lnTo>
                    <a:pt x="33" y="1867"/>
                  </a:lnTo>
                  <a:lnTo>
                    <a:pt x="43" y="1801"/>
                  </a:lnTo>
                  <a:lnTo>
                    <a:pt x="57" y="1734"/>
                  </a:lnTo>
                  <a:lnTo>
                    <a:pt x="71" y="1663"/>
                  </a:lnTo>
                  <a:lnTo>
                    <a:pt x="88" y="1592"/>
                  </a:lnTo>
                  <a:lnTo>
                    <a:pt x="109" y="1518"/>
                  </a:lnTo>
                  <a:lnTo>
                    <a:pt x="132" y="1443"/>
                  </a:lnTo>
                  <a:lnTo>
                    <a:pt x="144" y="1404"/>
                  </a:lnTo>
                  <a:lnTo>
                    <a:pt x="157" y="1367"/>
                  </a:lnTo>
                  <a:lnTo>
                    <a:pt x="171" y="1328"/>
                  </a:lnTo>
                  <a:lnTo>
                    <a:pt x="185" y="1290"/>
                  </a:lnTo>
                  <a:lnTo>
                    <a:pt x="201" y="1251"/>
                  </a:lnTo>
                  <a:lnTo>
                    <a:pt x="217" y="1212"/>
                  </a:lnTo>
                  <a:lnTo>
                    <a:pt x="234" y="1173"/>
                  </a:lnTo>
                  <a:lnTo>
                    <a:pt x="252" y="1135"/>
                  </a:lnTo>
                  <a:lnTo>
                    <a:pt x="271" y="1095"/>
                  </a:lnTo>
                  <a:lnTo>
                    <a:pt x="291" y="1056"/>
                  </a:lnTo>
                  <a:lnTo>
                    <a:pt x="311" y="1017"/>
                  </a:lnTo>
                  <a:lnTo>
                    <a:pt x="333" y="978"/>
                  </a:lnTo>
                  <a:lnTo>
                    <a:pt x="356" y="940"/>
                  </a:lnTo>
                  <a:lnTo>
                    <a:pt x="379" y="901"/>
                  </a:lnTo>
                  <a:lnTo>
                    <a:pt x="404" y="863"/>
                  </a:lnTo>
                  <a:lnTo>
                    <a:pt x="430" y="825"/>
                  </a:lnTo>
                  <a:lnTo>
                    <a:pt x="456" y="788"/>
                  </a:lnTo>
                  <a:lnTo>
                    <a:pt x="483" y="750"/>
                  </a:lnTo>
                  <a:lnTo>
                    <a:pt x="512" y="713"/>
                  </a:lnTo>
                  <a:lnTo>
                    <a:pt x="542" y="676"/>
                  </a:lnTo>
                  <a:lnTo>
                    <a:pt x="573" y="639"/>
                  </a:lnTo>
                  <a:lnTo>
                    <a:pt x="606" y="604"/>
                  </a:lnTo>
                  <a:lnTo>
                    <a:pt x="639" y="569"/>
                  </a:lnTo>
                  <a:lnTo>
                    <a:pt x="674" y="533"/>
                  </a:lnTo>
                  <a:lnTo>
                    <a:pt x="674" y="533"/>
                  </a:lnTo>
                  <a:lnTo>
                    <a:pt x="709" y="499"/>
                  </a:lnTo>
                  <a:lnTo>
                    <a:pt x="746" y="467"/>
                  </a:lnTo>
                  <a:lnTo>
                    <a:pt x="784" y="435"/>
                  </a:lnTo>
                  <a:lnTo>
                    <a:pt x="822" y="405"/>
                  </a:lnTo>
                  <a:lnTo>
                    <a:pt x="861" y="377"/>
                  </a:lnTo>
                  <a:lnTo>
                    <a:pt x="901" y="349"/>
                  </a:lnTo>
                  <a:lnTo>
                    <a:pt x="941" y="323"/>
                  </a:lnTo>
                  <a:lnTo>
                    <a:pt x="983" y="299"/>
                  </a:lnTo>
                  <a:lnTo>
                    <a:pt x="1025" y="275"/>
                  </a:lnTo>
                  <a:lnTo>
                    <a:pt x="1067" y="253"/>
                  </a:lnTo>
                  <a:lnTo>
                    <a:pt x="1110" y="233"/>
                  </a:lnTo>
                  <a:lnTo>
                    <a:pt x="1153" y="212"/>
                  </a:lnTo>
                  <a:lnTo>
                    <a:pt x="1196" y="193"/>
                  </a:lnTo>
                  <a:lnTo>
                    <a:pt x="1241" y="176"/>
                  </a:lnTo>
                  <a:lnTo>
                    <a:pt x="1285" y="159"/>
                  </a:lnTo>
                  <a:lnTo>
                    <a:pt x="1329" y="143"/>
                  </a:lnTo>
                  <a:lnTo>
                    <a:pt x="1375" y="129"/>
                  </a:lnTo>
                  <a:lnTo>
                    <a:pt x="1419" y="115"/>
                  </a:lnTo>
                  <a:lnTo>
                    <a:pt x="1464" y="102"/>
                  </a:lnTo>
                  <a:lnTo>
                    <a:pt x="1510" y="90"/>
                  </a:lnTo>
                  <a:lnTo>
                    <a:pt x="1555" y="79"/>
                  </a:lnTo>
                  <a:lnTo>
                    <a:pt x="1600" y="69"/>
                  </a:lnTo>
                  <a:lnTo>
                    <a:pt x="1645" y="59"/>
                  </a:lnTo>
                  <a:lnTo>
                    <a:pt x="1690" y="52"/>
                  </a:lnTo>
                  <a:lnTo>
                    <a:pt x="1735" y="43"/>
                  </a:lnTo>
                  <a:lnTo>
                    <a:pt x="1780" y="37"/>
                  </a:lnTo>
                  <a:lnTo>
                    <a:pt x="1824" y="30"/>
                  </a:lnTo>
                  <a:lnTo>
                    <a:pt x="1868" y="25"/>
                  </a:lnTo>
                  <a:lnTo>
                    <a:pt x="1955" y="15"/>
                  </a:lnTo>
                  <a:lnTo>
                    <a:pt x="2040" y="9"/>
                  </a:lnTo>
                  <a:lnTo>
                    <a:pt x="2123" y="4"/>
                  </a:lnTo>
                  <a:lnTo>
                    <a:pt x="2204" y="1"/>
                  </a:lnTo>
                  <a:lnTo>
                    <a:pt x="2281" y="0"/>
                  </a:lnTo>
                  <a:lnTo>
                    <a:pt x="2354" y="0"/>
                  </a:lnTo>
                  <a:lnTo>
                    <a:pt x="2425" y="2"/>
                  </a:lnTo>
                  <a:lnTo>
                    <a:pt x="2492" y="6"/>
                  </a:lnTo>
                  <a:lnTo>
                    <a:pt x="2552" y="9"/>
                  </a:lnTo>
                  <a:lnTo>
                    <a:pt x="2610" y="13"/>
                  </a:lnTo>
                  <a:lnTo>
                    <a:pt x="2662" y="17"/>
                  </a:lnTo>
                  <a:lnTo>
                    <a:pt x="2707" y="23"/>
                  </a:lnTo>
                  <a:lnTo>
                    <a:pt x="2780" y="31"/>
                  </a:lnTo>
                  <a:lnTo>
                    <a:pt x="2827" y="38"/>
                  </a:lnTo>
                  <a:lnTo>
                    <a:pt x="2843" y="41"/>
                  </a:lnTo>
                  <a:lnTo>
                    <a:pt x="2843" y="4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Freeform 22"/>
            <p:cNvSpPr/>
            <p:nvPr/>
          </p:nvSpPr>
          <p:spPr bwMode="auto">
            <a:xfrm rot="10800000" flipH="1">
              <a:off x="2500298" y="3211049"/>
              <a:ext cx="413859" cy="235442"/>
            </a:xfrm>
            <a:custGeom>
              <a:avLst/>
              <a:gdLst/>
              <a:ahLst/>
              <a:cxnLst>
                <a:cxn ang="0">
                  <a:pos x="3616" y="962"/>
                </a:cxn>
                <a:cxn ang="0">
                  <a:pos x="3526" y="1068"/>
                </a:cxn>
                <a:cxn ang="0">
                  <a:pos x="3426" y="1173"/>
                </a:cxn>
                <a:cxn ang="0">
                  <a:pos x="3293" y="1299"/>
                </a:cxn>
                <a:cxn ang="0">
                  <a:pos x="3127" y="1434"/>
                </a:cxn>
                <a:cxn ang="0">
                  <a:pos x="2929" y="1574"/>
                </a:cxn>
                <a:cxn ang="0">
                  <a:pos x="2819" y="1640"/>
                </a:cxn>
                <a:cxn ang="0">
                  <a:pos x="2700" y="1705"/>
                </a:cxn>
                <a:cxn ang="0">
                  <a:pos x="2573" y="1765"/>
                </a:cxn>
                <a:cxn ang="0">
                  <a:pos x="2440" y="1821"/>
                </a:cxn>
                <a:cxn ang="0">
                  <a:pos x="2299" y="1870"/>
                </a:cxn>
                <a:cxn ang="0">
                  <a:pos x="2150" y="1913"/>
                </a:cxn>
                <a:cxn ang="0">
                  <a:pos x="1995" y="1946"/>
                </a:cxn>
                <a:cxn ang="0">
                  <a:pos x="1832" y="1971"/>
                </a:cxn>
                <a:cxn ang="0">
                  <a:pos x="1719" y="1981"/>
                </a:cxn>
                <a:cxn ang="0">
                  <a:pos x="1553" y="1986"/>
                </a:cxn>
                <a:cxn ang="0">
                  <a:pos x="1396" y="1978"/>
                </a:cxn>
                <a:cxn ang="0">
                  <a:pos x="1249" y="1959"/>
                </a:cxn>
                <a:cxn ang="0">
                  <a:pos x="1110" y="1930"/>
                </a:cxn>
                <a:cxn ang="0">
                  <a:pos x="980" y="1891"/>
                </a:cxn>
                <a:cxn ang="0">
                  <a:pos x="858" y="1844"/>
                </a:cxn>
                <a:cxn ang="0">
                  <a:pos x="746" y="1792"/>
                </a:cxn>
                <a:cxn ang="0">
                  <a:pos x="642" y="1734"/>
                </a:cxn>
                <a:cxn ang="0">
                  <a:pos x="546" y="1672"/>
                </a:cxn>
                <a:cxn ang="0">
                  <a:pos x="458" y="1608"/>
                </a:cxn>
                <a:cxn ang="0">
                  <a:pos x="354" y="1520"/>
                </a:cxn>
                <a:cxn ang="0">
                  <a:pos x="224" y="1389"/>
                </a:cxn>
                <a:cxn ang="0">
                  <a:pos x="124" y="1271"/>
                </a:cxn>
                <a:cxn ang="0">
                  <a:pos x="55" y="1173"/>
                </a:cxn>
                <a:cxn ang="0">
                  <a:pos x="5" y="1095"/>
                </a:cxn>
                <a:cxn ang="0">
                  <a:pos x="6" y="1073"/>
                </a:cxn>
                <a:cxn ang="0">
                  <a:pos x="80" y="968"/>
                </a:cxn>
                <a:cxn ang="0">
                  <a:pos x="163" y="862"/>
                </a:cxn>
                <a:cxn ang="0">
                  <a:pos x="273" y="737"/>
                </a:cxn>
                <a:cxn ang="0">
                  <a:pos x="413" y="599"/>
                </a:cxn>
                <a:cxn ang="0">
                  <a:pos x="578" y="457"/>
                </a:cxn>
                <a:cxn ang="0">
                  <a:pos x="703" y="365"/>
                </a:cxn>
                <a:cxn ang="0">
                  <a:pos x="804" y="299"/>
                </a:cxn>
                <a:cxn ang="0">
                  <a:pos x="913" y="237"/>
                </a:cxn>
                <a:cxn ang="0">
                  <a:pos x="1027" y="179"/>
                </a:cxn>
                <a:cxn ang="0">
                  <a:pos x="1148" y="128"/>
                </a:cxn>
                <a:cxn ang="0">
                  <a:pos x="1275" y="83"/>
                </a:cxn>
                <a:cxn ang="0">
                  <a:pos x="1409" y="46"/>
                </a:cxn>
                <a:cxn ang="0">
                  <a:pos x="1548" y="20"/>
                </a:cxn>
                <a:cxn ang="0">
                  <a:pos x="1644" y="7"/>
                </a:cxn>
                <a:cxn ang="0">
                  <a:pos x="1788" y="0"/>
                </a:cxn>
                <a:cxn ang="0">
                  <a:pos x="1931" y="9"/>
                </a:cxn>
                <a:cxn ang="0">
                  <a:pos x="2072" y="29"/>
                </a:cxn>
                <a:cxn ang="0">
                  <a:pos x="2211" y="60"/>
                </a:cxn>
                <a:cxn ang="0">
                  <a:pos x="2346" y="102"/>
                </a:cxn>
                <a:cxn ang="0">
                  <a:pos x="2479" y="152"/>
                </a:cxn>
                <a:cxn ang="0">
                  <a:pos x="2607" y="209"/>
                </a:cxn>
                <a:cxn ang="0">
                  <a:pos x="2730" y="271"/>
                </a:cxn>
                <a:cxn ang="0">
                  <a:pos x="2848" y="339"/>
                </a:cxn>
                <a:cxn ang="0">
                  <a:pos x="3065" y="479"/>
                </a:cxn>
                <a:cxn ang="0">
                  <a:pos x="3253" y="619"/>
                </a:cxn>
                <a:cxn ang="0">
                  <a:pos x="3408" y="747"/>
                </a:cxn>
                <a:cxn ang="0">
                  <a:pos x="3524" y="853"/>
                </a:cxn>
                <a:cxn ang="0">
                  <a:pos x="3623" y="952"/>
                </a:cxn>
              </a:cxnLst>
              <a:rect l="0" t="0" r="r" b="b"/>
              <a:pathLst>
                <a:path w="3623" h="1986">
                  <a:moveTo>
                    <a:pt x="3623" y="952"/>
                  </a:moveTo>
                  <a:lnTo>
                    <a:pt x="3623" y="952"/>
                  </a:lnTo>
                  <a:lnTo>
                    <a:pt x="3616" y="962"/>
                  </a:lnTo>
                  <a:lnTo>
                    <a:pt x="3591" y="992"/>
                  </a:lnTo>
                  <a:lnTo>
                    <a:pt x="3552" y="1040"/>
                  </a:lnTo>
                  <a:lnTo>
                    <a:pt x="3526" y="1068"/>
                  </a:lnTo>
                  <a:lnTo>
                    <a:pt x="3497" y="1101"/>
                  </a:lnTo>
                  <a:lnTo>
                    <a:pt x="3463" y="1136"/>
                  </a:lnTo>
                  <a:lnTo>
                    <a:pt x="3426" y="1173"/>
                  </a:lnTo>
                  <a:lnTo>
                    <a:pt x="3386" y="1213"/>
                  </a:lnTo>
                  <a:lnTo>
                    <a:pt x="3342" y="1255"/>
                  </a:lnTo>
                  <a:lnTo>
                    <a:pt x="3293" y="1299"/>
                  </a:lnTo>
                  <a:lnTo>
                    <a:pt x="3242" y="1343"/>
                  </a:lnTo>
                  <a:lnTo>
                    <a:pt x="3186" y="1388"/>
                  </a:lnTo>
                  <a:lnTo>
                    <a:pt x="3127" y="1434"/>
                  </a:lnTo>
                  <a:lnTo>
                    <a:pt x="3065" y="1481"/>
                  </a:lnTo>
                  <a:lnTo>
                    <a:pt x="2998" y="1528"/>
                  </a:lnTo>
                  <a:lnTo>
                    <a:pt x="2929" y="1574"/>
                  </a:lnTo>
                  <a:lnTo>
                    <a:pt x="2893" y="1596"/>
                  </a:lnTo>
                  <a:lnTo>
                    <a:pt x="2856" y="1618"/>
                  </a:lnTo>
                  <a:lnTo>
                    <a:pt x="2819" y="1640"/>
                  </a:lnTo>
                  <a:lnTo>
                    <a:pt x="2780" y="1662"/>
                  </a:lnTo>
                  <a:lnTo>
                    <a:pt x="2740" y="1684"/>
                  </a:lnTo>
                  <a:lnTo>
                    <a:pt x="2700" y="1705"/>
                  </a:lnTo>
                  <a:lnTo>
                    <a:pt x="2659" y="1725"/>
                  </a:lnTo>
                  <a:lnTo>
                    <a:pt x="2617" y="1746"/>
                  </a:lnTo>
                  <a:lnTo>
                    <a:pt x="2573" y="1765"/>
                  </a:lnTo>
                  <a:lnTo>
                    <a:pt x="2530" y="1784"/>
                  </a:lnTo>
                  <a:lnTo>
                    <a:pt x="2486" y="1803"/>
                  </a:lnTo>
                  <a:lnTo>
                    <a:pt x="2440" y="1821"/>
                  </a:lnTo>
                  <a:lnTo>
                    <a:pt x="2394" y="1838"/>
                  </a:lnTo>
                  <a:lnTo>
                    <a:pt x="2346" y="1855"/>
                  </a:lnTo>
                  <a:lnTo>
                    <a:pt x="2299" y="1870"/>
                  </a:lnTo>
                  <a:lnTo>
                    <a:pt x="2250" y="1885"/>
                  </a:lnTo>
                  <a:lnTo>
                    <a:pt x="2201" y="1899"/>
                  </a:lnTo>
                  <a:lnTo>
                    <a:pt x="2150" y="1913"/>
                  </a:lnTo>
                  <a:lnTo>
                    <a:pt x="2099" y="1925"/>
                  </a:lnTo>
                  <a:lnTo>
                    <a:pt x="2047" y="1936"/>
                  </a:lnTo>
                  <a:lnTo>
                    <a:pt x="1995" y="1946"/>
                  </a:lnTo>
                  <a:lnTo>
                    <a:pt x="1941" y="1956"/>
                  </a:lnTo>
                  <a:lnTo>
                    <a:pt x="1887" y="1963"/>
                  </a:lnTo>
                  <a:lnTo>
                    <a:pt x="1832" y="1971"/>
                  </a:lnTo>
                  <a:lnTo>
                    <a:pt x="1776" y="1976"/>
                  </a:lnTo>
                  <a:lnTo>
                    <a:pt x="1719" y="1981"/>
                  </a:lnTo>
                  <a:lnTo>
                    <a:pt x="1719" y="1981"/>
                  </a:lnTo>
                  <a:lnTo>
                    <a:pt x="1664" y="1984"/>
                  </a:lnTo>
                  <a:lnTo>
                    <a:pt x="1608" y="1986"/>
                  </a:lnTo>
                  <a:lnTo>
                    <a:pt x="1553" y="1986"/>
                  </a:lnTo>
                  <a:lnTo>
                    <a:pt x="1500" y="1984"/>
                  </a:lnTo>
                  <a:lnTo>
                    <a:pt x="1448" y="1982"/>
                  </a:lnTo>
                  <a:lnTo>
                    <a:pt x="1396" y="1978"/>
                  </a:lnTo>
                  <a:lnTo>
                    <a:pt x="1346" y="1973"/>
                  </a:lnTo>
                  <a:lnTo>
                    <a:pt x="1296" y="1966"/>
                  </a:lnTo>
                  <a:lnTo>
                    <a:pt x="1249" y="1959"/>
                  </a:lnTo>
                  <a:lnTo>
                    <a:pt x="1202" y="1950"/>
                  </a:lnTo>
                  <a:lnTo>
                    <a:pt x="1155" y="1941"/>
                  </a:lnTo>
                  <a:lnTo>
                    <a:pt x="1110" y="1930"/>
                  </a:lnTo>
                  <a:lnTo>
                    <a:pt x="1065" y="1918"/>
                  </a:lnTo>
                  <a:lnTo>
                    <a:pt x="1022" y="1905"/>
                  </a:lnTo>
                  <a:lnTo>
                    <a:pt x="980" y="1891"/>
                  </a:lnTo>
                  <a:lnTo>
                    <a:pt x="939" y="1876"/>
                  </a:lnTo>
                  <a:lnTo>
                    <a:pt x="897" y="1861"/>
                  </a:lnTo>
                  <a:lnTo>
                    <a:pt x="858" y="1844"/>
                  </a:lnTo>
                  <a:lnTo>
                    <a:pt x="820" y="1828"/>
                  </a:lnTo>
                  <a:lnTo>
                    <a:pt x="782" y="1810"/>
                  </a:lnTo>
                  <a:lnTo>
                    <a:pt x="746" y="1792"/>
                  </a:lnTo>
                  <a:lnTo>
                    <a:pt x="710" y="1774"/>
                  </a:lnTo>
                  <a:lnTo>
                    <a:pt x="676" y="1754"/>
                  </a:lnTo>
                  <a:lnTo>
                    <a:pt x="642" y="1734"/>
                  </a:lnTo>
                  <a:lnTo>
                    <a:pt x="609" y="1714"/>
                  </a:lnTo>
                  <a:lnTo>
                    <a:pt x="577" y="1693"/>
                  </a:lnTo>
                  <a:lnTo>
                    <a:pt x="546" y="1672"/>
                  </a:lnTo>
                  <a:lnTo>
                    <a:pt x="516" y="1652"/>
                  </a:lnTo>
                  <a:lnTo>
                    <a:pt x="486" y="1629"/>
                  </a:lnTo>
                  <a:lnTo>
                    <a:pt x="458" y="1608"/>
                  </a:lnTo>
                  <a:lnTo>
                    <a:pt x="430" y="1586"/>
                  </a:lnTo>
                  <a:lnTo>
                    <a:pt x="404" y="1564"/>
                  </a:lnTo>
                  <a:lnTo>
                    <a:pt x="354" y="1520"/>
                  </a:lnTo>
                  <a:lnTo>
                    <a:pt x="306" y="1476"/>
                  </a:lnTo>
                  <a:lnTo>
                    <a:pt x="263" y="1432"/>
                  </a:lnTo>
                  <a:lnTo>
                    <a:pt x="224" y="1389"/>
                  </a:lnTo>
                  <a:lnTo>
                    <a:pt x="187" y="1349"/>
                  </a:lnTo>
                  <a:lnTo>
                    <a:pt x="154" y="1309"/>
                  </a:lnTo>
                  <a:lnTo>
                    <a:pt x="124" y="1271"/>
                  </a:lnTo>
                  <a:lnTo>
                    <a:pt x="97" y="1235"/>
                  </a:lnTo>
                  <a:lnTo>
                    <a:pt x="74" y="1203"/>
                  </a:lnTo>
                  <a:lnTo>
                    <a:pt x="55" y="1173"/>
                  </a:lnTo>
                  <a:lnTo>
                    <a:pt x="37" y="1148"/>
                  </a:lnTo>
                  <a:lnTo>
                    <a:pt x="24" y="1126"/>
                  </a:lnTo>
                  <a:lnTo>
                    <a:pt x="5" y="1095"/>
                  </a:lnTo>
                  <a:lnTo>
                    <a:pt x="0" y="1083"/>
                  </a:lnTo>
                  <a:lnTo>
                    <a:pt x="0" y="1083"/>
                  </a:lnTo>
                  <a:lnTo>
                    <a:pt x="6" y="1073"/>
                  </a:lnTo>
                  <a:lnTo>
                    <a:pt x="26" y="1043"/>
                  </a:lnTo>
                  <a:lnTo>
                    <a:pt x="59" y="997"/>
                  </a:lnTo>
                  <a:lnTo>
                    <a:pt x="80" y="968"/>
                  </a:lnTo>
                  <a:lnTo>
                    <a:pt x="104" y="936"/>
                  </a:lnTo>
                  <a:lnTo>
                    <a:pt x="132" y="900"/>
                  </a:lnTo>
                  <a:lnTo>
                    <a:pt x="163" y="862"/>
                  </a:lnTo>
                  <a:lnTo>
                    <a:pt x="197" y="822"/>
                  </a:lnTo>
                  <a:lnTo>
                    <a:pt x="233" y="781"/>
                  </a:lnTo>
                  <a:lnTo>
                    <a:pt x="273" y="737"/>
                  </a:lnTo>
                  <a:lnTo>
                    <a:pt x="317" y="692"/>
                  </a:lnTo>
                  <a:lnTo>
                    <a:pt x="363" y="646"/>
                  </a:lnTo>
                  <a:lnTo>
                    <a:pt x="413" y="599"/>
                  </a:lnTo>
                  <a:lnTo>
                    <a:pt x="464" y="552"/>
                  </a:lnTo>
                  <a:lnTo>
                    <a:pt x="520" y="504"/>
                  </a:lnTo>
                  <a:lnTo>
                    <a:pt x="578" y="457"/>
                  </a:lnTo>
                  <a:lnTo>
                    <a:pt x="639" y="410"/>
                  </a:lnTo>
                  <a:lnTo>
                    <a:pt x="670" y="388"/>
                  </a:lnTo>
                  <a:lnTo>
                    <a:pt x="703" y="365"/>
                  </a:lnTo>
                  <a:lnTo>
                    <a:pt x="736" y="343"/>
                  </a:lnTo>
                  <a:lnTo>
                    <a:pt x="770" y="320"/>
                  </a:lnTo>
                  <a:lnTo>
                    <a:pt x="804" y="299"/>
                  </a:lnTo>
                  <a:lnTo>
                    <a:pt x="840" y="278"/>
                  </a:lnTo>
                  <a:lnTo>
                    <a:pt x="876" y="257"/>
                  </a:lnTo>
                  <a:lnTo>
                    <a:pt x="913" y="237"/>
                  </a:lnTo>
                  <a:lnTo>
                    <a:pt x="950" y="217"/>
                  </a:lnTo>
                  <a:lnTo>
                    <a:pt x="988" y="197"/>
                  </a:lnTo>
                  <a:lnTo>
                    <a:pt x="1027" y="179"/>
                  </a:lnTo>
                  <a:lnTo>
                    <a:pt x="1066" y="161"/>
                  </a:lnTo>
                  <a:lnTo>
                    <a:pt x="1107" y="144"/>
                  </a:lnTo>
                  <a:lnTo>
                    <a:pt x="1148" y="128"/>
                  </a:lnTo>
                  <a:lnTo>
                    <a:pt x="1190" y="112"/>
                  </a:lnTo>
                  <a:lnTo>
                    <a:pt x="1232" y="97"/>
                  </a:lnTo>
                  <a:lnTo>
                    <a:pt x="1275" y="83"/>
                  </a:lnTo>
                  <a:lnTo>
                    <a:pt x="1319" y="70"/>
                  </a:lnTo>
                  <a:lnTo>
                    <a:pt x="1363" y="58"/>
                  </a:lnTo>
                  <a:lnTo>
                    <a:pt x="1409" y="46"/>
                  </a:lnTo>
                  <a:lnTo>
                    <a:pt x="1454" y="37"/>
                  </a:lnTo>
                  <a:lnTo>
                    <a:pt x="1501" y="27"/>
                  </a:lnTo>
                  <a:lnTo>
                    <a:pt x="1548" y="20"/>
                  </a:lnTo>
                  <a:lnTo>
                    <a:pt x="1596" y="12"/>
                  </a:lnTo>
                  <a:lnTo>
                    <a:pt x="1596" y="12"/>
                  </a:lnTo>
                  <a:lnTo>
                    <a:pt x="1644" y="7"/>
                  </a:lnTo>
                  <a:lnTo>
                    <a:pt x="1692" y="4"/>
                  </a:lnTo>
                  <a:lnTo>
                    <a:pt x="1740" y="2"/>
                  </a:lnTo>
                  <a:lnTo>
                    <a:pt x="1788" y="0"/>
                  </a:lnTo>
                  <a:lnTo>
                    <a:pt x="1836" y="2"/>
                  </a:lnTo>
                  <a:lnTo>
                    <a:pt x="1883" y="5"/>
                  </a:lnTo>
                  <a:lnTo>
                    <a:pt x="1931" y="9"/>
                  </a:lnTo>
                  <a:lnTo>
                    <a:pt x="1978" y="14"/>
                  </a:lnTo>
                  <a:lnTo>
                    <a:pt x="2026" y="21"/>
                  </a:lnTo>
                  <a:lnTo>
                    <a:pt x="2072" y="29"/>
                  </a:lnTo>
                  <a:lnTo>
                    <a:pt x="2118" y="38"/>
                  </a:lnTo>
                  <a:lnTo>
                    <a:pt x="2165" y="49"/>
                  </a:lnTo>
                  <a:lnTo>
                    <a:pt x="2211" y="60"/>
                  </a:lnTo>
                  <a:lnTo>
                    <a:pt x="2257" y="73"/>
                  </a:lnTo>
                  <a:lnTo>
                    <a:pt x="2302" y="87"/>
                  </a:lnTo>
                  <a:lnTo>
                    <a:pt x="2346" y="102"/>
                  </a:lnTo>
                  <a:lnTo>
                    <a:pt x="2392" y="118"/>
                  </a:lnTo>
                  <a:lnTo>
                    <a:pt x="2435" y="134"/>
                  </a:lnTo>
                  <a:lnTo>
                    <a:pt x="2479" y="152"/>
                  </a:lnTo>
                  <a:lnTo>
                    <a:pt x="2522" y="171"/>
                  </a:lnTo>
                  <a:lnTo>
                    <a:pt x="2565" y="190"/>
                  </a:lnTo>
                  <a:lnTo>
                    <a:pt x="2607" y="209"/>
                  </a:lnTo>
                  <a:lnTo>
                    <a:pt x="2649" y="229"/>
                  </a:lnTo>
                  <a:lnTo>
                    <a:pt x="2690" y="250"/>
                  </a:lnTo>
                  <a:lnTo>
                    <a:pt x="2730" y="271"/>
                  </a:lnTo>
                  <a:lnTo>
                    <a:pt x="2770" y="294"/>
                  </a:lnTo>
                  <a:lnTo>
                    <a:pt x="2809" y="316"/>
                  </a:lnTo>
                  <a:lnTo>
                    <a:pt x="2848" y="339"/>
                  </a:lnTo>
                  <a:lnTo>
                    <a:pt x="2923" y="385"/>
                  </a:lnTo>
                  <a:lnTo>
                    <a:pt x="2995" y="432"/>
                  </a:lnTo>
                  <a:lnTo>
                    <a:pt x="3065" y="479"/>
                  </a:lnTo>
                  <a:lnTo>
                    <a:pt x="3131" y="526"/>
                  </a:lnTo>
                  <a:lnTo>
                    <a:pt x="3194" y="573"/>
                  </a:lnTo>
                  <a:lnTo>
                    <a:pt x="3253" y="619"/>
                  </a:lnTo>
                  <a:lnTo>
                    <a:pt x="3309" y="663"/>
                  </a:lnTo>
                  <a:lnTo>
                    <a:pt x="3360" y="707"/>
                  </a:lnTo>
                  <a:lnTo>
                    <a:pt x="3408" y="747"/>
                  </a:lnTo>
                  <a:lnTo>
                    <a:pt x="3451" y="786"/>
                  </a:lnTo>
                  <a:lnTo>
                    <a:pt x="3490" y="821"/>
                  </a:lnTo>
                  <a:lnTo>
                    <a:pt x="3524" y="853"/>
                  </a:lnTo>
                  <a:lnTo>
                    <a:pt x="3579" y="906"/>
                  </a:lnTo>
                  <a:lnTo>
                    <a:pt x="3612" y="939"/>
                  </a:lnTo>
                  <a:lnTo>
                    <a:pt x="3623" y="952"/>
                  </a:lnTo>
                  <a:lnTo>
                    <a:pt x="3623" y="9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Freeform 23"/>
            <p:cNvSpPr/>
            <p:nvPr/>
          </p:nvSpPr>
          <p:spPr bwMode="auto">
            <a:xfrm rot="10800000" flipH="1">
              <a:off x="4135589" y="2627677"/>
              <a:ext cx="217917" cy="447339"/>
            </a:xfrm>
            <a:custGeom>
              <a:avLst/>
              <a:gdLst/>
              <a:ahLst/>
              <a:cxnLst>
                <a:cxn ang="0">
                  <a:pos x="910" y="3753"/>
                </a:cxn>
                <a:cxn ang="0">
                  <a:pos x="811" y="3657"/>
                </a:cxn>
                <a:cxn ang="0">
                  <a:pos x="714" y="3550"/>
                </a:cxn>
                <a:cxn ang="0">
                  <a:pos x="599" y="3407"/>
                </a:cxn>
                <a:cxn ang="0">
                  <a:pos x="474" y="3230"/>
                </a:cxn>
                <a:cxn ang="0">
                  <a:pos x="348" y="3019"/>
                </a:cxn>
                <a:cxn ang="0">
                  <a:pos x="287" y="2901"/>
                </a:cxn>
                <a:cxn ang="0">
                  <a:pos x="229" y="2776"/>
                </a:cxn>
                <a:cxn ang="0">
                  <a:pos x="176" y="2643"/>
                </a:cxn>
                <a:cxn ang="0">
                  <a:pos x="128" y="2502"/>
                </a:cxn>
                <a:cxn ang="0">
                  <a:pos x="86" y="2354"/>
                </a:cxn>
                <a:cxn ang="0">
                  <a:pos x="51" y="2198"/>
                </a:cxn>
                <a:cxn ang="0">
                  <a:pos x="24" y="2036"/>
                </a:cxn>
                <a:cxn ang="0">
                  <a:pos x="7" y="1867"/>
                </a:cxn>
                <a:cxn ang="0">
                  <a:pos x="2" y="1750"/>
                </a:cxn>
                <a:cxn ang="0">
                  <a:pos x="3" y="1577"/>
                </a:cxn>
                <a:cxn ang="0">
                  <a:pos x="16" y="1414"/>
                </a:cxn>
                <a:cxn ang="0">
                  <a:pos x="41" y="1262"/>
                </a:cxn>
                <a:cxn ang="0">
                  <a:pos x="74" y="1119"/>
                </a:cxn>
                <a:cxn ang="0">
                  <a:pos x="116" y="986"/>
                </a:cxn>
                <a:cxn ang="0">
                  <a:pos x="166" y="862"/>
                </a:cxn>
                <a:cxn ang="0">
                  <a:pos x="220" y="746"/>
                </a:cxn>
                <a:cxn ang="0">
                  <a:pos x="280" y="640"/>
                </a:cxn>
                <a:cxn ang="0">
                  <a:pos x="343" y="544"/>
                </a:cxn>
                <a:cxn ang="0">
                  <a:pos x="409" y="455"/>
                </a:cxn>
                <a:cxn ang="0">
                  <a:pos x="497" y="350"/>
                </a:cxn>
                <a:cxn ang="0">
                  <a:pos x="628" y="221"/>
                </a:cxn>
                <a:cxn ang="0">
                  <a:pos x="745" y="122"/>
                </a:cxn>
                <a:cxn ang="0">
                  <a:pos x="842" y="53"/>
                </a:cxn>
                <a:cxn ang="0">
                  <a:pos x="919" y="6"/>
                </a:cxn>
                <a:cxn ang="0">
                  <a:pos x="940" y="7"/>
                </a:cxn>
                <a:cxn ang="0">
                  <a:pos x="1039" y="88"/>
                </a:cxn>
                <a:cxn ang="0">
                  <a:pos x="1138" y="178"/>
                </a:cxn>
                <a:cxn ang="0">
                  <a:pos x="1255" y="298"/>
                </a:cxn>
                <a:cxn ang="0">
                  <a:pos x="1383" y="447"/>
                </a:cxn>
                <a:cxn ang="0">
                  <a:pos x="1512" y="623"/>
                </a:cxn>
                <a:cxn ang="0">
                  <a:pos x="1596" y="757"/>
                </a:cxn>
                <a:cxn ang="0">
                  <a:pos x="1656" y="865"/>
                </a:cxn>
                <a:cxn ang="0">
                  <a:pos x="1712" y="979"/>
                </a:cxn>
                <a:cxn ang="0">
                  <a:pos x="1763" y="1099"/>
                </a:cxn>
                <a:cxn ang="0">
                  <a:pos x="1808" y="1227"/>
                </a:cxn>
                <a:cxn ang="0">
                  <a:pos x="1846" y="1361"/>
                </a:cxn>
                <a:cxn ang="0">
                  <a:pos x="1877" y="1501"/>
                </a:cxn>
                <a:cxn ang="0">
                  <a:pos x="1897" y="1646"/>
                </a:cxn>
                <a:cxn ang="0">
                  <a:pos x="1905" y="1746"/>
                </a:cxn>
                <a:cxn ang="0">
                  <a:pos x="1905" y="1896"/>
                </a:cxn>
                <a:cxn ang="0">
                  <a:pos x="1893" y="2043"/>
                </a:cxn>
                <a:cxn ang="0">
                  <a:pos x="1868" y="2189"/>
                </a:cxn>
                <a:cxn ang="0">
                  <a:pos x="1832" y="2332"/>
                </a:cxn>
                <a:cxn ang="0">
                  <a:pos x="1787" y="2471"/>
                </a:cxn>
                <a:cxn ang="0">
                  <a:pos x="1734" y="2606"/>
                </a:cxn>
                <a:cxn ang="0">
                  <a:pos x="1674" y="2737"/>
                </a:cxn>
                <a:cxn ang="0">
                  <a:pos x="1609" y="2862"/>
                </a:cxn>
                <a:cxn ang="0">
                  <a:pos x="1540" y="2982"/>
                </a:cxn>
                <a:cxn ang="0">
                  <a:pos x="1397" y="3201"/>
                </a:cxn>
                <a:cxn ang="0">
                  <a:pos x="1255" y="3392"/>
                </a:cxn>
                <a:cxn ang="0">
                  <a:pos x="1125" y="3547"/>
                </a:cxn>
                <a:cxn ang="0">
                  <a:pos x="1018" y="3663"/>
                </a:cxn>
                <a:cxn ang="0">
                  <a:pos x="920" y="3763"/>
                </a:cxn>
              </a:cxnLst>
              <a:rect l="0" t="0" r="r" b="b"/>
              <a:pathLst>
                <a:path w="1907" h="3762">
                  <a:moveTo>
                    <a:pt x="920" y="3763"/>
                  </a:moveTo>
                  <a:lnTo>
                    <a:pt x="920" y="3763"/>
                  </a:lnTo>
                  <a:lnTo>
                    <a:pt x="910" y="3753"/>
                  </a:lnTo>
                  <a:lnTo>
                    <a:pt x="882" y="3728"/>
                  </a:lnTo>
                  <a:lnTo>
                    <a:pt x="838" y="3685"/>
                  </a:lnTo>
                  <a:lnTo>
                    <a:pt x="811" y="3657"/>
                  </a:lnTo>
                  <a:lnTo>
                    <a:pt x="781" y="3626"/>
                  </a:lnTo>
                  <a:lnTo>
                    <a:pt x="749" y="3590"/>
                  </a:lnTo>
                  <a:lnTo>
                    <a:pt x="714" y="3550"/>
                  </a:lnTo>
                  <a:lnTo>
                    <a:pt x="677" y="3506"/>
                  </a:lnTo>
                  <a:lnTo>
                    <a:pt x="639" y="3459"/>
                  </a:lnTo>
                  <a:lnTo>
                    <a:pt x="599" y="3407"/>
                  </a:lnTo>
                  <a:lnTo>
                    <a:pt x="557" y="3352"/>
                  </a:lnTo>
                  <a:lnTo>
                    <a:pt x="516" y="3292"/>
                  </a:lnTo>
                  <a:lnTo>
                    <a:pt x="474" y="3230"/>
                  </a:lnTo>
                  <a:lnTo>
                    <a:pt x="432" y="3163"/>
                  </a:lnTo>
                  <a:lnTo>
                    <a:pt x="389" y="3093"/>
                  </a:lnTo>
                  <a:lnTo>
                    <a:pt x="348" y="3019"/>
                  </a:lnTo>
                  <a:lnTo>
                    <a:pt x="327" y="2981"/>
                  </a:lnTo>
                  <a:lnTo>
                    <a:pt x="307" y="2941"/>
                  </a:lnTo>
                  <a:lnTo>
                    <a:pt x="287" y="2901"/>
                  </a:lnTo>
                  <a:lnTo>
                    <a:pt x="268" y="2861"/>
                  </a:lnTo>
                  <a:lnTo>
                    <a:pt x="249" y="2819"/>
                  </a:lnTo>
                  <a:lnTo>
                    <a:pt x="229" y="2776"/>
                  </a:lnTo>
                  <a:lnTo>
                    <a:pt x="212" y="2732"/>
                  </a:lnTo>
                  <a:lnTo>
                    <a:pt x="193" y="2689"/>
                  </a:lnTo>
                  <a:lnTo>
                    <a:pt x="176" y="2643"/>
                  </a:lnTo>
                  <a:lnTo>
                    <a:pt x="159" y="2597"/>
                  </a:lnTo>
                  <a:lnTo>
                    <a:pt x="144" y="2549"/>
                  </a:lnTo>
                  <a:lnTo>
                    <a:pt x="128" y="2502"/>
                  </a:lnTo>
                  <a:lnTo>
                    <a:pt x="113" y="2453"/>
                  </a:lnTo>
                  <a:lnTo>
                    <a:pt x="99" y="2404"/>
                  </a:lnTo>
                  <a:lnTo>
                    <a:pt x="86" y="2354"/>
                  </a:lnTo>
                  <a:lnTo>
                    <a:pt x="74" y="2303"/>
                  </a:lnTo>
                  <a:lnTo>
                    <a:pt x="61" y="2251"/>
                  </a:lnTo>
                  <a:lnTo>
                    <a:pt x="51" y="2198"/>
                  </a:lnTo>
                  <a:lnTo>
                    <a:pt x="41" y="2145"/>
                  </a:lnTo>
                  <a:lnTo>
                    <a:pt x="32" y="2091"/>
                  </a:lnTo>
                  <a:lnTo>
                    <a:pt x="24" y="2036"/>
                  </a:lnTo>
                  <a:lnTo>
                    <a:pt x="17" y="1980"/>
                  </a:lnTo>
                  <a:lnTo>
                    <a:pt x="12" y="1923"/>
                  </a:lnTo>
                  <a:lnTo>
                    <a:pt x="7" y="1867"/>
                  </a:lnTo>
                  <a:lnTo>
                    <a:pt x="4" y="1808"/>
                  </a:lnTo>
                  <a:lnTo>
                    <a:pt x="2" y="1750"/>
                  </a:lnTo>
                  <a:lnTo>
                    <a:pt x="2" y="1750"/>
                  </a:lnTo>
                  <a:lnTo>
                    <a:pt x="0" y="1691"/>
                  </a:lnTo>
                  <a:lnTo>
                    <a:pt x="0" y="1633"/>
                  </a:lnTo>
                  <a:lnTo>
                    <a:pt x="3" y="1577"/>
                  </a:lnTo>
                  <a:lnTo>
                    <a:pt x="6" y="1522"/>
                  </a:lnTo>
                  <a:lnTo>
                    <a:pt x="11" y="1468"/>
                  </a:lnTo>
                  <a:lnTo>
                    <a:pt x="16" y="1414"/>
                  </a:lnTo>
                  <a:lnTo>
                    <a:pt x="23" y="1363"/>
                  </a:lnTo>
                  <a:lnTo>
                    <a:pt x="31" y="1311"/>
                  </a:lnTo>
                  <a:lnTo>
                    <a:pt x="41" y="1262"/>
                  </a:lnTo>
                  <a:lnTo>
                    <a:pt x="51" y="1213"/>
                  </a:lnTo>
                  <a:lnTo>
                    <a:pt x="61" y="1166"/>
                  </a:lnTo>
                  <a:lnTo>
                    <a:pt x="74" y="1119"/>
                  </a:lnTo>
                  <a:lnTo>
                    <a:pt x="87" y="1074"/>
                  </a:lnTo>
                  <a:lnTo>
                    <a:pt x="102" y="1029"/>
                  </a:lnTo>
                  <a:lnTo>
                    <a:pt x="116" y="986"/>
                  </a:lnTo>
                  <a:lnTo>
                    <a:pt x="131" y="943"/>
                  </a:lnTo>
                  <a:lnTo>
                    <a:pt x="148" y="901"/>
                  </a:lnTo>
                  <a:lnTo>
                    <a:pt x="166" y="862"/>
                  </a:lnTo>
                  <a:lnTo>
                    <a:pt x="183" y="822"/>
                  </a:lnTo>
                  <a:lnTo>
                    <a:pt x="202" y="784"/>
                  </a:lnTo>
                  <a:lnTo>
                    <a:pt x="220" y="746"/>
                  </a:lnTo>
                  <a:lnTo>
                    <a:pt x="240" y="710"/>
                  </a:lnTo>
                  <a:lnTo>
                    <a:pt x="259" y="675"/>
                  </a:lnTo>
                  <a:lnTo>
                    <a:pt x="280" y="640"/>
                  </a:lnTo>
                  <a:lnTo>
                    <a:pt x="301" y="607"/>
                  </a:lnTo>
                  <a:lnTo>
                    <a:pt x="321" y="575"/>
                  </a:lnTo>
                  <a:lnTo>
                    <a:pt x="343" y="544"/>
                  </a:lnTo>
                  <a:lnTo>
                    <a:pt x="365" y="513"/>
                  </a:lnTo>
                  <a:lnTo>
                    <a:pt x="386" y="484"/>
                  </a:lnTo>
                  <a:lnTo>
                    <a:pt x="409" y="455"/>
                  </a:lnTo>
                  <a:lnTo>
                    <a:pt x="431" y="427"/>
                  </a:lnTo>
                  <a:lnTo>
                    <a:pt x="452" y="401"/>
                  </a:lnTo>
                  <a:lnTo>
                    <a:pt x="497" y="350"/>
                  </a:lnTo>
                  <a:lnTo>
                    <a:pt x="541" y="303"/>
                  </a:lnTo>
                  <a:lnTo>
                    <a:pt x="584" y="260"/>
                  </a:lnTo>
                  <a:lnTo>
                    <a:pt x="628" y="221"/>
                  </a:lnTo>
                  <a:lnTo>
                    <a:pt x="669" y="185"/>
                  </a:lnTo>
                  <a:lnTo>
                    <a:pt x="708" y="151"/>
                  </a:lnTo>
                  <a:lnTo>
                    <a:pt x="745" y="122"/>
                  </a:lnTo>
                  <a:lnTo>
                    <a:pt x="780" y="96"/>
                  </a:lnTo>
                  <a:lnTo>
                    <a:pt x="812" y="73"/>
                  </a:lnTo>
                  <a:lnTo>
                    <a:pt x="842" y="53"/>
                  </a:lnTo>
                  <a:lnTo>
                    <a:pt x="868" y="37"/>
                  </a:lnTo>
                  <a:lnTo>
                    <a:pt x="890" y="23"/>
                  </a:lnTo>
                  <a:lnTo>
                    <a:pt x="919" y="6"/>
                  </a:lnTo>
                  <a:lnTo>
                    <a:pt x="931" y="0"/>
                  </a:lnTo>
                  <a:lnTo>
                    <a:pt x="931" y="0"/>
                  </a:lnTo>
                  <a:lnTo>
                    <a:pt x="940" y="7"/>
                  </a:lnTo>
                  <a:lnTo>
                    <a:pt x="969" y="29"/>
                  </a:lnTo>
                  <a:lnTo>
                    <a:pt x="1012" y="65"/>
                  </a:lnTo>
                  <a:lnTo>
                    <a:pt x="1039" y="88"/>
                  </a:lnTo>
                  <a:lnTo>
                    <a:pt x="1070" y="115"/>
                  </a:lnTo>
                  <a:lnTo>
                    <a:pt x="1102" y="144"/>
                  </a:lnTo>
                  <a:lnTo>
                    <a:pt x="1138" y="178"/>
                  </a:lnTo>
                  <a:lnTo>
                    <a:pt x="1175" y="214"/>
                  </a:lnTo>
                  <a:lnTo>
                    <a:pt x="1214" y="254"/>
                  </a:lnTo>
                  <a:lnTo>
                    <a:pt x="1255" y="298"/>
                  </a:lnTo>
                  <a:lnTo>
                    <a:pt x="1297" y="344"/>
                  </a:lnTo>
                  <a:lnTo>
                    <a:pt x="1339" y="393"/>
                  </a:lnTo>
                  <a:lnTo>
                    <a:pt x="1383" y="447"/>
                  </a:lnTo>
                  <a:lnTo>
                    <a:pt x="1426" y="502"/>
                  </a:lnTo>
                  <a:lnTo>
                    <a:pt x="1469" y="561"/>
                  </a:lnTo>
                  <a:lnTo>
                    <a:pt x="1512" y="623"/>
                  </a:lnTo>
                  <a:lnTo>
                    <a:pt x="1555" y="689"/>
                  </a:lnTo>
                  <a:lnTo>
                    <a:pt x="1575" y="723"/>
                  </a:lnTo>
                  <a:lnTo>
                    <a:pt x="1596" y="757"/>
                  </a:lnTo>
                  <a:lnTo>
                    <a:pt x="1617" y="792"/>
                  </a:lnTo>
                  <a:lnTo>
                    <a:pt x="1636" y="828"/>
                  </a:lnTo>
                  <a:lnTo>
                    <a:pt x="1656" y="865"/>
                  </a:lnTo>
                  <a:lnTo>
                    <a:pt x="1675" y="901"/>
                  </a:lnTo>
                  <a:lnTo>
                    <a:pt x="1694" y="940"/>
                  </a:lnTo>
                  <a:lnTo>
                    <a:pt x="1712" y="979"/>
                  </a:lnTo>
                  <a:lnTo>
                    <a:pt x="1729" y="1018"/>
                  </a:lnTo>
                  <a:lnTo>
                    <a:pt x="1747" y="1059"/>
                  </a:lnTo>
                  <a:lnTo>
                    <a:pt x="1763" y="1099"/>
                  </a:lnTo>
                  <a:lnTo>
                    <a:pt x="1779" y="1141"/>
                  </a:lnTo>
                  <a:lnTo>
                    <a:pt x="1794" y="1184"/>
                  </a:lnTo>
                  <a:lnTo>
                    <a:pt x="1808" y="1227"/>
                  </a:lnTo>
                  <a:lnTo>
                    <a:pt x="1822" y="1271"/>
                  </a:lnTo>
                  <a:lnTo>
                    <a:pt x="1834" y="1316"/>
                  </a:lnTo>
                  <a:lnTo>
                    <a:pt x="1846" y="1361"/>
                  </a:lnTo>
                  <a:lnTo>
                    <a:pt x="1857" y="1407"/>
                  </a:lnTo>
                  <a:lnTo>
                    <a:pt x="1867" y="1453"/>
                  </a:lnTo>
                  <a:lnTo>
                    <a:pt x="1877" y="1501"/>
                  </a:lnTo>
                  <a:lnTo>
                    <a:pt x="1884" y="1548"/>
                  </a:lnTo>
                  <a:lnTo>
                    <a:pt x="1891" y="1597"/>
                  </a:lnTo>
                  <a:lnTo>
                    <a:pt x="1897" y="1646"/>
                  </a:lnTo>
                  <a:lnTo>
                    <a:pt x="1902" y="1695"/>
                  </a:lnTo>
                  <a:lnTo>
                    <a:pt x="1902" y="1695"/>
                  </a:lnTo>
                  <a:lnTo>
                    <a:pt x="1905" y="1746"/>
                  </a:lnTo>
                  <a:lnTo>
                    <a:pt x="1907" y="1796"/>
                  </a:lnTo>
                  <a:lnTo>
                    <a:pt x="1907" y="1846"/>
                  </a:lnTo>
                  <a:lnTo>
                    <a:pt x="1905" y="1896"/>
                  </a:lnTo>
                  <a:lnTo>
                    <a:pt x="1903" y="1945"/>
                  </a:lnTo>
                  <a:lnTo>
                    <a:pt x="1898" y="1994"/>
                  </a:lnTo>
                  <a:lnTo>
                    <a:pt x="1893" y="2043"/>
                  </a:lnTo>
                  <a:lnTo>
                    <a:pt x="1886" y="2092"/>
                  </a:lnTo>
                  <a:lnTo>
                    <a:pt x="1878" y="2141"/>
                  </a:lnTo>
                  <a:lnTo>
                    <a:pt x="1868" y="2189"/>
                  </a:lnTo>
                  <a:lnTo>
                    <a:pt x="1857" y="2237"/>
                  </a:lnTo>
                  <a:lnTo>
                    <a:pt x="1845" y="2285"/>
                  </a:lnTo>
                  <a:lnTo>
                    <a:pt x="1832" y="2332"/>
                  </a:lnTo>
                  <a:lnTo>
                    <a:pt x="1818" y="2378"/>
                  </a:lnTo>
                  <a:lnTo>
                    <a:pt x="1803" y="2425"/>
                  </a:lnTo>
                  <a:lnTo>
                    <a:pt x="1787" y="2471"/>
                  </a:lnTo>
                  <a:lnTo>
                    <a:pt x="1770" y="2516"/>
                  </a:lnTo>
                  <a:lnTo>
                    <a:pt x="1752" y="2561"/>
                  </a:lnTo>
                  <a:lnTo>
                    <a:pt x="1734" y="2606"/>
                  </a:lnTo>
                  <a:lnTo>
                    <a:pt x="1715" y="2650"/>
                  </a:lnTo>
                  <a:lnTo>
                    <a:pt x="1695" y="2694"/>
                  </a:lnTo>
                  <a:lnTo>
                    <a:pt x="1674" y="2737"/>
                  </a:lnTo>
                  <a:lnTo>
                    <a:pt x="1653" y="2779"/>
                  </a:lnTo>
                  <a:lnTo>
                    <a:pt x="1631" y="2821"/>
                  </a:lnTo>
                  <a:lnTo>
                    <a:pt x="1609" y="2862"/>
                  </a:lnTo>
                  <a:lnTo>
                    <a:pt x="1587" y="2903"/>
                  </a:lnTo>
                  <a:lnTo>
                    <a:pt x="1564" y="2942"/>
                  </a:lnTo>
                  <a:lnTo>
                    <a:pt x="1540" y="2982"/>
                  </a:lnTo>
                  <a:lnTo>
                    <a:pt x="1493" y="3058"/>
                  </a:lnTo>
                  <a:lnTo>
                    <a:pt x="1445" y="3132"/>
                  </a:lnTo>
                  <a:lnTo>
                    <a:pt x="1397" y="3201"/>
                  </a:lnTo>
                  <a:lnTo>
                    <a:pt x="1348" y="3269"/>
                  </a:lnTo>
                  <a:lnTo>
                    <a:pt x="1301" y="3332"/>
                  </a:lnTo>
                  <a:lnTo>
                    <a:pt x="1255" y="3392"/>
                  </a:lnTo>
                  <a:lnTo>
                    <a:pt x="1209" y="3447"/>
                  </a:lnTo>
                  <a:lnTo>
                    <a:pt x="1166" y="3499"/>
                  </a:lnTo>
                  <a:lnTo>
                    <a:pt x="1125" y="3547"/>
                  </a:lnTo>
                  <a:lnTo>
                    <a:pt x="1087" y="3591"/>
                  </a:lnTo>
                  <a:lnTo>
                    <a:pt x="1050" y="3629"/>
                  </a:lnTo>
                  <a:lnTo>
                    <a:pt x="1018" y="3663"/>
                  </a:lnTo>
                  <a:lnTo>
                    <a:pt x="966" y="3718"/>
                  </a:lnTo>
                  <a:lnTo>
                    <a:pt x="933" y="3751"/>
                  </a:lnTo>
                  <a:lnTo>
                    <a:pt x="920" y="3763"/>
                  </a:lnTo>
                  <a:lnTo>
                    <a:pt x="920" y="376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Freeform 24"/>
            <p:cNvSpPr/>
            <p:nvPr/>
          </p:nvSpPr>
          <p:spPr bwMode="auto">
            <a:xfrm rot="10800000" flipH="1">
              <a:off x="3414083" y="3536744"/>
              <a:ext cx="250880" cy="395019"/>
            </a:xfrm>
            <a:custGeom>
              <a:avLst/>
              <a:gdLst/>
              <a:ahLst/>
              <a:cxnLst>
                <a:cxn ang="0">
                  <a:pos x="1978" y="3317"/>
                </a:cxn>
                <a:cxn ang="0">
                  <a:pos x="1847" y="3281"/>
                </a:cxn>
                <a:cxn ang="0">
                  <a:pos x="1713" y="3235"/>
                </a:cxn>
                <a:cxn ang="0">
                  <a:pos x="1546" y="3165"/>
                </a:cxn>
                <a:cxn ang="0">
                  <a:pos x="1355" y="3070"/>
                </a:cxn>
                <a:cxn ang="0">
                  <a:pos x="1148" y="2946"/>
                </a:cxn>
                <a:cxn ang="0">
                  <a:pos x="1042" y="2872"/>
                </a:cxn>
                <a:cxn ang="0">
                  <a:pos x="933" y="2789"/>
                </a:cxn>
                <a:cxn ang="0">
                  <a:pos x="826" y="2698"/>
                </a:cxn>
                <a:cxn ang="0">
                  <a:pos x="719" y="2598"/>
                </a:cxn>
                <a:cxn ang="0">
                  <a:pos x="615" y="2489"/>
                </a:cxn>
                <a:cxn ang="0">
                  <a:pos x="512" y="2369"/>
                </a:cxn>
                <a:cxn ang="0">
                  <a:pos x="415" y="2238"/>
                </a:cxn>
                <a:cxn ang="0">
                  <a:pos x="323" y="2097"/>
                </a:cxn>
                <a:cxn ang="0">
                  <a:pos x="264" y="1996"/>
                </a:cxn>
                <a:cxn ang="0">
                  <a:pos x="187" y="1844"/>
                </a:cxn>
                <a:cxn ang="0">
                  <a:pos x="125" y="1695"/>
                </a:cxn>
                <a:cxn ang="0">
                  <a:pos x="76" y="1548"/>
                </a:cxn>
                <a:cxn ang="0">
                  <a:pos x="41" y="1406"/>
                </a:cxn>
                <a:cxn ang="0">
                  <a:pos x="17" y="1268"/>
                </a:cxn>
                <a:cxn ang="0">
                  <a:pos x="4" y="1134"/>
                </a:cxn>
                <a:cxn ang="0">
                  <a:pos x="0" y="1006"/>
                </a:cxn>
                <a:cxn ang="0">
                  <a:pos x="4" y="884"/>
                </a:cxn>
                <a:cxn ang="0">
                  <a:pos x="16" y="767"/>
                </a:cxn>
                <a:cxn ang="0">
                  <a:pos x="33" y="657"/>
                </a:cxn>
                <a:cxn ang="0">
                  <a:pos x="64" y="521"/>
                </a:cxn>
                <a:cxn ang="0">
                  <a:pos x="119" y="343"/>
                </a:cxn>
                <a:cxn ang="0">
                  <a:pos x="178" y="198"/>
                </a:cxn>
                <a:cxn ang="0">
                  <a:pos x="232" y="91"/>
                </a:cxn>
                <a:cxn ang="0">
                  <a:pos x="279" y="10"/>
                </a:cxn>
                <a:cxn ang="0">
                  <a:pos x="298" y="1"/>
                </a:cxn>
                <a:cxn ang="0">
                  <a:pos x="422" y="23"/>
                </a:cxn>
                <a:cxn ang="0">
                  <a:pos x="550" y="54"/>
                </a:cxn>
                <a:cxn ang="0">
                  <a:pos x="707" y="102"/>
                </a:cxn>
                <a:cxn ang="0">
                  <a:pos x="888" y="171"/>
                </a:cxn>
                <a:cxn ang="0">
                  <a:pos x="1083" y="264"/>
                </a:cxn>
                <a:cxn ang="0">
                  <a:pos x="1218" y="340"/>
                </a:cxn>
                <a:cxn ang="0">
                  <a:pos x="1319" y="405"/>
                </a:cxn>
                <a:cxn ang="0">
                  <a:pos x="1421" y="479"/>
                </a:cxn>
                <a:cxn ang="0">
                  <a:pos x="1521" y="560"/>
                </a:cxn>
                <a:cxn ang="0">
                  <a:pos x="1618" y="650"/>
                </a:cxn>
                <a:cxn ang="0">
                  <a:pos x="1713" y="750"/>
                </a:cxn>
                <a:cxn ang="0">
                  <a:pos x="1803" y="858"/>
                </a:cxn>
                <a:cxn ang="0">
                  <a:pos x="1887" y="976"/>
                </a:cxn>
                <a:cxn ang="0">
                  <a:pos x="1941" y="1060"/>
                </a:cxn>
                <a:cxn ang="0">
                  <a:pos x="2009" y="1192"/>
                </a:cxn>
                <a:cxn ang="0">
                  <a:pos x="2066" y="1329"/>
                </a:cxn>
                <a:cxn ang="0">
                  <a:pos x="2109" y="1469"/>
                </a:cxn>
                <a:cxn ang="0">
                  <a:pos x="2143" y="1612"/>
                </a:cxn>
                <a:cxn ang="0">
                  <a:pos x="2167" y="1757"/>
                </a:cxn>
                <a:cxn ang="0">
                  <a:pos x="2181" y="1902"/>
                </a:cxn>
                <a:cxn ang="0">
                  <a:pos x="2188" y="2047"/>
                </a:cxn>
                <a:cxn ang="0">
                  <a:pos x="2188" y="2189"/>
                </a:cxn>
                <a:cxn ang="0">
                  <a:pos x="2182" y="2328"/>
                </a:cxn>
                <a:cxn ang="0">
                  <a:pos x="2155" y="2591"/>
                </a:cxn>
                <a:cxn ang="0">
                  <a:pos x="2117" y="2829"/>
                </a:cxn>
                <a:cxn ang="0">
                  <a:pos x="2074" y="3030"/>
                </a:cxn>
                <a:cxn ang="0">
                  <a:pos x="2033" y="3185"/>
                </a:cxn>
                <a:cxn ang="0">
                  <a:pos x="1991" y="3320"/>
                </a:cxn>
              </a:cxnLst>
              <a:rect l="0" t="0" r="r" b="b"/>
              <a:pathLst>
                <a:path w="2188" h="3320">
                  <a:moveTo>
                    <a:pt x="1991" y="3320"/>
                  </a:moveTo>
                  <a:lnTo>
                    <a:pt x="1991" y="3320"/>
                  </a:lnTo>
                  <a:lnTo>
                    <a:pt x="1978" y="3317"/>
                  </a:lnTo>
                  <a:lnTo>
                    <a:pt x="1942" y="3308"/>
                  </a:lnTo>
                  <a:lnTo>
                    <a:pt x="1884" y="3292"/>
                  </a:lnTo>
                  <a:lnTo>
                    <a:pt x="1847" y="3281"/>
                  </a:lnTo>
                  <a:lnTo>
                    <a:pt x="1807" y="3268"/>
                  </a:lnTo>
                  <a:lnTo>
                    <a:pt x="1761" y="3252"/>
                  </a:lnTo>
                  <a:lnTo>
                    <a:pt x="1713" y="3235"/>
                  </a:lnTo>
                  <a:lnTo>
                    <a:pt x="1660" y="3213"/>
                  </a:lnTo>
                  <a:lnTo>
                    <a:pt x="1605" y="3191"/>
                  </a:lnTo>
                  <a:lnTo>
                    <a:pt x="1546" y="3165"/>
                  </a:lnTo>
                  <a:lnTo>
                    <a:pt x="1484" y="3136"/>
                  </a:lnTo>
                  <a:lnTo>
                    <a:pt x="1421" y="3104"/>
                  </a:lnTo>
                  <a:lnTo>
                    <a:pt x="1355" y="3070"/>
                  </a:lnTo>
                  <a:lnTo>
                    <a:pt x="1287" y="3031"/>
                  </a:lnTo>
                  <a:lnTo>
                    <a:pt x="1218" y="2991"/>
                  </a:lnTo>
                  <a:lnTo>
                    <a:pt x="1148" y="2946"/>
                  </a:lnTo>
                  <a:lnTo>
                    <a:pt x="1113" y="2922"/>
                  </a:lnTo>
                  <a:lnTo>
                    <a:pt x="1077" y="2897"/>
                  </a:lnTo>
                  <a:lnTo>
                    <a:pt x="1042" y="2872"/>
                  </a:lnTo>
                  <a:lnTo>
                    <a:pt x="1005" y="2845"/>
                  </a:lnTo>
                  <a:lnTo>
                    <a:pt x="969" y="2818"/>
                  </a:lnTo>
                  <a:lnTo>
                    <a:pt x="933" y="2789"/>
                  </a:lnTo>
                  <a:lnTo>
                    <a:pt x="897" y="2760"/>
                  </a:lnTo>
                  <a:lnTo>
                    <a:pt x="861" y="2729"/>
                  </a:lnTo>
                  <a:lnTo>
                    <a:pt x="826" y="2698"/>
                  </a:lnTo>
                  <a:lnTo>
                    <a:pt x="790" y="2666"/>
                  </a:lnTo>
                  <a:lnTo>
                    <a:pt x="754" y="2632"/>
                  </a:lnTo>
                  <a:lnTo>
                    <a:pt x="719" y="2598"/>
                  </a:lnTo>
                  <a:lnTo>
                    <a:pt x="684" y="2562"/>
                  </a:lnTo>
                  <a:lnTo>
                    <a:pt x="649" y="2526"/>
                  </a:lnTo>
                  <a:lnTo>
                    <a:pt x="615" y="2489"/>
                  </a:lnTo>
                  <a:lnTo>
                    <a:pt x="579" y="2449"/>
                  </a:lnTo>
                  <a:lnTo>
                    <a:pt x="545" y="2409"/>
                  </a:lnTo>
                  <a:lnTo>
                    <a:pt x="512" y="2369"/>
                  </a:lnTo>
                  <a:lnTo>
                    <a:pt x="479" y="2326"/>
                  </a:lnTo>
                  <a:lnTo>
                    <a:pt x="447" y="2283"/>
                  </a:lnTo>
                  <a:lnTo>
                    <a:pt x="415" y="2238"/>
                  </a:lnTo>
                  <a:lnTo>
                    <a:pt x="384" y="2192"/>
                  </a:lnTo>
                  <a:lnTo>
                    <a:pt x="353" y="2145"/>
                  </a:lnTo>
                  <a:lnTo>
                    <a:pt x="323" y="2097"/>
                  </a:lnTo>
                  <a:lnTo>
                    <a:pt x="293" y="2048"/>
                  </a:lnTo>
                  <a:lnTo>
                    <a:pt x="264" y="1996"/>
                  </a:lnTo>
                  <a:lnTo>
                    <a:pt x="264" y="1996"/>
                  </a:lnTo>
                  <a:lnTo>
                    <a:pt x="237" y="1946"/>
                  </a:lnTo>
                  <a:lnTo>
                    <a:pt x="211" y="1895"/>
                  </a:lnTo>
                  <a:lnTo>
                    <a:pt x="187" y="1844"/>
                  </a:lnTo>
                  <a:lnTo>
                    <a:pt x="165" y="1794"/>
                  </a:lnTo>
                  <a:lnTo>
                    <a:pt x="144" y="1744"/>
                  </a:lnTo>
                  <a:lnTo>
                    <a:pt x="125" y="1695"/>
                  </a:lnTo>
                  <a:lnTo>
                    <a:pt x="107" y="1645"/>
                  </a:lnTo>
                  <a:lnTo>
                    <a:pt x="91" y="1596"/>
                  </a:lnTo>
                  <a:lnTo>
                    <a:pt x="76" y="1548"/>
                  </a:lnTo>
                  <a:lnTo>
                    <a:pt x="63" y="1500"/>
                  </a:lnTo>
                  <a:lnTo>
                    <a:pt x="51" y="1453"/>
                  </a:lnTo>
                  <a:lnTo>
                    <a:pt x="41" y="1406"/>
                  </a:lnTo>
                  <a:lnTo>
                    <a:pt x="32" y="1359"/>
                  </a:lnTo>
                  <a:lnTo>
                    <a:pt x="24" y="1313"/>
                  </a:lnTo>
                  <a:lnTo>
                    <a:pt x="17" y="1268"/>
                  </a:lnTo>
                  <a:lnTo>
                    <a:pt x="11" y="1223"/>
                  </a:lnTo>
                  <a:lnTo>
                    <a:pt x="7" y="1178"/>
                  </a:lnTo>
                  <a:lnTo>
                    <a:pt x="4" y="1134"/>
                  </a:lnTo>
                  <a:lnTo>
                    <a:pt x="2" y="1091"/>
                  </a:lnTo>
                  <a:lnTo>
                    <a:pt x="1" y="1048"/>
                  </a:lnTo>
                  <a:lnTo>
                    <a:pt x="0" y="1006"/>
                  </a:lnTo>
                  <a:lnTo>
                    <a:pt x="1" y="965"/>
                  </a:lnTo>
                  <a:lnTo>
                    <a:pt x="2" y="923"/>
                  </a:lnTo>
                  <a:lnTo>
                    <a:pt x="4" y="884"/>
                  </a:lnTo>
                  <a:lnTo>
                    <a:pt x="7" y="844"/>
                  </a:lnTo>
                  <a:lnTo>
                    <a:pt x="11" y="805"/>
                  </a:lnTo>
                  <a:lnTo>
                    <a:pt x="16" y="767"/>
                  </a:lnTo>
                  <a:lnTo>
                    <a:pt x="22" y="729"/>
                  </a:lnTo>
                  <a:lnTo>
                    <a:pt x="27" y="693"/>
                  </a:lnTo>
                  <a:lnTo>
                    <a:pt x="33" y="657"/>
                  </a:lnTo>
                  <a:lnTo>
                    <a:pt x="40" y="621"/>
                  </a:lnTo>
                  <a:lnTo>
                    <a:pt x="47" y="587"/>
                  </a:lnTo>
                  <a:lnTo>
                    <a:pt x="64" y="521"/>
                  </a:lnTo>
                  <a:lnTo>
                    <a:pt x="81" y="458"/>
                  </a:lnTo>
                  <a:lnTo>
                    <a:pt x="100" y="399"/>
                  </a:lnTo>
                  <a:lnTo>
                    <a:pt x="119" y="343"/>
                  </a:lnTo>
                  <a:lnTo>
                    <a:pt x="139" y="291"/>
                  </a:lnTo>
                  <a:lnTo>
                    <a:pt x="159" y="243"/>
                  </a:lnTo>
                  <a:lnTo>
                    <a:pt x="178" y="198"/>
                  </a:lnTo>
                  <a:lnTo>
                    <a:pt x="197" y="158"/>
                  </a:lnTo>
                  <a:lnTo>
                    <a:pt x="215" y="122"/>
                  </a:lnTo>
                  <a:lnTo>
                    <a:pt x="232" y="91"/>
                  </a:lnTo>
                  <a:lnTo>
                    <a:pt x="247" y="63"/>
                  </a:lnTo>
                  <a:lnTo>
                    <a:pt x="260" y="40"/>
                  </a:lnTo>
                  <a:lnTo>
                    <a:pt x="279" y="1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98" y="1"/>
                  </a:lnTo>
                  <a:lnTo>
                    <a:pt x="333" y="6"/>
                  </a:lnTo>
                  <a:lnTo>
                    <a:pt x="388" y="17"/>
                  </a:lnTo>
                  <a:lnTo>
                    <a:pt x="422" y="23"/>
                  </a:lnTo>
                  <a:lnTo>
                    <a:pt x="461" y="32"/>
                  </a:lnTo>
                  <a:lnTo>
                    <a:pt x="503" y="42"/>
                  </a:lnTo>
                  <a:lnTo>
                    <a:pt x="550" y="54"/>
                  </a:lnTo>
                  <a:lnTo>
                    <a:pt x="599" y="68"/>
                  </a:lnTo>
                  <a:lnTo>
                    <a:pt x="652" y="84"/>
                  </a:lnTo>
                  <a:lnTo>
                    <a:pt x="707" y="102"/>
                  </a:lnTo>
                  <a:lnTo>
                    <a:pt x="765" y="123"/>
                  </a:lnTo>
                  <a:lnTo>
                    <a:pt x="825" y="146"/>
                  </a:lnTo>
                  <a:lnTo>
                    <a:pt x="888" y="171"/>
                  </a:lnTo>
                  <a:lnTo>
                    <a:pt x="951" y="200"/>
                  </a:lnTo>
                  <a:lnTo>
                    <a:pt x="1017" y="230"/>
                  </a:lnTo>
                  <a:lnTo>
                    <a:pt x="1083" y="264"/>
                  </a:lnTo>
                  <a:lnTo>
                    <a:pt x="1150" y="300"/>
                  </a:lnTo>
                  <a:lnTo>
                    <a:pt x="1184" y="320"/>
                  </a:lnTo>
                  <a:lnTo>
                    <a:pt x="1218" y="340"/>
                  </a:lnTo>
                  <a:lnTo>
                    <a:pt x="1251" y="361"/>
                  </a:lnTo>
                  <a:lnTo>
                    <a:pt x="1285" y="383"/>
                  </a:lnTo>
                  <a:lnTo>
                    <a:pt x="1319" y="405"/>
                  </a:lnTo>
                  <a:lnTo>
                    <a:pt x="1353" y="429"/>
                  </a:lnTo>
                  <a:lnTo>
                    <a:pt x="1387" y="453"/>
                  </a:lnTo>
                  <a:lnTo>
                    <a:pt x="1421" y="479"/>
                  </a:lnTo>
                  <a:lnTo>
                    <a:pt x="1454" y="506"/>
                  </a:lnTo>
                  <a:lnTo>
                    <a:pt x="1487" y="533"/>
                  </a:lnTo>
                  <a:lnTo>
                    <a:pt x="1521" y="560"/>
                  </a:lnTo>
                  <a:lnTo>
                    <a:pt x="1553" y="589"/>
                  </a:lnTo>
                  <a:lnTo>
                    <a:pt x="1586" y="619"/>
                  </a:lnTo>
                  <a:lnTo>
                    <a:pt x="1618" y="650"/>
                  </a:lnTo>
                  <a:lnTo>
                    <a:pt x="1650" y="682"/>
                  </a:lnTo>
                  <a:lnTo>
                    <a:pt x="1682" y="716"/>
                  </a:lnTo>
                  <a:lnTo>
                    <a:pt x="1713" y="750"/>
                  </a:lnTo>
                  <a:lnTo>
                    <a:pt x="1743" y="785"/>
                  </a:lnTo>
                  <a:lnTo>
                    <a:pt x="1774" y="820"/>
                  </a:lnTo>
                  <a:lnTo>
                    <a:pt x="1803" y="858"/>
                  </a:lnTo>
                  <a:lnTo>
                    <a:pt x="1832" y="896"/>
                  </a:lnTo>
                  <a:lnTo>
                    <a:pt x="1860" y="936"/>
                  </a:lnTo>
                  <a:lnTo>
                    <a:pt x="1887" y="976"/>
                  </a:lnTo>
                  <a:lnTo>
                    <a:pt x="1915" y="1017"/>
                  </a:lnTo>
                  <a:lnTo>
                    <a:pt x="1915" y="1017"/>
                  </a:lnTo>
                  <a:lnTo>
                    <a:pt x="1941" y="1060"/>
                  </a:lnTo>
                  <a:lnTo>
                    <a:pt x="1965" y="1103"/>
                  </a:lnTo>
                  <a:lnTo>
                    <a:pt x="1988" y="1147"/>
                  </a:lnTo>
                  <a:lnTo>
                    <a:pt x="2009" y="1192"/>
                  </a:lnTo>
                  <a:lnTo>
                    <a:pt x="2030" y="1237"/>
                  </a:lnTo>
                  <a:lnTo>
                    <a:pt x="2048" y="1283"/>
                  </a:lnTo>
                  <a:lnTo>
                    <a:pt x="2066" y="1329"/>
                  </a:lnTo>
                  <a:lnTo>
                    <a:pt x="2081" y="1375"/>
                  </a:lnTo>
                  <a:lnTo>
                    <a:pt x="2096" y="1422"/>
                  </a:lnTo>
                  <a:lnTo>
                    <a:pt x="2109" y="1469"/>
                  </a:lnTo>
                  <a:lnTo>
                    <a:pt x="2121" y="1516"/>
                  </a:lnTo>
                  <a:lnTo>
                    <a:pt x="2133" y="1564"/>
                  </a:lnTo>
                  <a:lnTo>
                    <a:pt x="2143" y="1612"/>
                  </a:lnTo>
                  <a:lnTo>
                    <a:pt x="2151" y="1660"/>
                  </a:lnTo>
                  <a:lnTo>
                    <a:pt x="2160" y="1709"/>
                  </a:lnTo>
                  <a:lnTo>
                    <a:pt x="2167" y="1757"/>
                  </a:lnTo>
                  <a:lnTo>
                    <a:pt x="2172" y="1805"/>
                  </a:lnTo>
                  <a:lnTo>
                    <a:pt x="2177" y="1854"/>
                  </a:lnTo>
                  <a:lnTo>
                    <a:pt x="2181" y="1902"/>
                  </a:lnTo>
                  <a:lnTo>
                    <a:pt x="2184" y="1950"/>
                  </a:lnTo>
                  <a:lnTo>
                    <a:pt x="2186" y="1999"/>
                  </a:lnTo>
                  <a:lnTo>
                    <a:pt x="2188" y="2047"/>
                  </a:lnTo>
                  <a:lnTo>
                    <a:pt x="2188" y="2094"/>
                  </a:lnTo>
                  <a:lnTo>
                    <a:pt x="2188" y="2142"/>
                  </a:lnTo>
                  <a:lnTo>
                    <a:pt x="2188" y="2189"/>
                  </a:lnTo>
                  <a:lnTo>
                    <a:pt x="2186" y="2235"/>
                  </a:lnTo>
                  <a:lnTo>
                    <a:pt x="2184" y="2282"/>
                  </a:lnTo>
                  <a:lnTo>
                    <a:pt x="2182" y="2328"/>
                  </a:lnTo>
                  <a:lnTo>
                    <a:pt x="2175" y="2418"/>
                  </a:lnTo>
                  <a:lnTo>
                    <a:pt x="2166" y="2507"/>
                  </a:lnTo>
                  <a:lnTo>
                    <a:pt x="2155" y="2591"/>
                  </a:lnTo>
                  <a:lnTo>
                    <a:pt x="2144" y="2674"/>
                  </a:lnTo>
                  <a:lnTo>
                    <a:pt x="2131" y="2753"/>
                  </a:lnTo>
                  <a:lnTo>
                    <a:pt x="2117" y="2829"/>
                  </a:lnTo>
                  <a:lnTo>
                    <a:pt x="2103" y="2901"/>
                  </a:lnTo>
                  <a:lnTo>
                    <a:pt x="2088" y="2967"/>
                  </a:lnTo>
                  <a:lnTo>
                    <a:pt x="2074" y="3030"/>
                  </a:lnTo>
                  <a:lnTo>
                    <a:pt x="2059" y="3087"/>
                  </a:lnTo>
                  <a:lnTo>
                    <a:pt x="2046" y="3139"/>
                  </a:lnTo>
                  <a:lnTo>
                    <a:pt x="2033" y="3185"/>
                  </a:lnTo>
                  <a:lnTo>
                    <a:pt x="2011" y="3258"/>
                  </a:lnTo>
                  <a:lnTo>
                    <a:pt x="1997" y="3304"/>
                  </a:lnTo>
                  <a:lnTo>
                    <a:pt x="1991" y="3320"/>
                  </a:lnTo>
                  <a:lnTo>
                    <a:pt x="1991" y="332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Freeform 25"/>
            <p:cNvSpPr/>
            <p:nvPr/>
          </p:nvSpPr>
          <p:spPr bwMode="auto">
            <a:xfrm rot="10800000" flipH="1">
              <a:off x="3066149" y="3535435"/>
              <a:ext cx="219748" cy="440799"/>
            </a:xfrm>
            <a:custGeom>
              <a:avLst/>
              <a:gdLst/>
              <a:ahLst/>
              <a:cxnLst>
                <a:cxn ang="0">
                  <a:pos x="587" y="3694"/>
                </a:cxn>
                <a:cxn ang="0">
                  <a:pos x="507" y="3581"/>
                </a:cxn>
                <a:cxn ang="0">
                  <a:pos x="429" y="3458"/>
                </a:cxn>
                <a:cxn ang="0">
                  <a:pos x="339" y="3296"/>
                </a:cxn>
                <a:cxn ang="0">
                  <a:pos x="245" y="3099"/>
                </a:cxn>
                <a:cxn ang="0">
                  <a:pos x="156" y="2869"/>
                </a:cxn>
                <a:cxn ang="0">
                  <a:pos x="116" y="2743"/>
                </a:cxn>
                <a:cxn ang="0">
                  <a:pos x="80" y="2609"/>
                </a:cxn>
                <a:cxn ang="0">
                  <a:pos x="50" y="2468"/>
                </a:cxn>
                <a:cxn ang="0">
                  <a:pos x="25" y="2320"/>
                </a:cxn>
                <a:cxn ang="0">
                  <a:pos x="9" y="2167"/>
                </a:cxn>
                <a:cxn ang="0">
                  <a:pos x="0" y="2008"/>
                </a:cxn>
                <a:cxn ang="0">
                  <a:pos x="1" y="1843"/>
                </a:cxn>
                <a:cxn ang="0">
                  <a:pos x="12" y="1673"/>
                </a:cxn>
                <a:cxn ang="0">
                  <a:pos x="26" y="1557"/>
                </a:cxn>
                <a:cxn ang="0">
                  <a:pos x="56" y="1387"/>
                </a:cxn>
                <a:cxn ang="0">
                  <a:pos x="96" y="1230"/>
                </a:cxn>
                <a:cxn ang="0">
                  <a:pos x="145" y="1083"/>
                </a:cxn>
                <a:cxn ang="0">
                  <a:pos x="203" y="948"/>
                </a:cxn>
                <a:cxn ang="0">
                  <a:pos x="266" y="825"/>
                </a:cxn>
                <a:cxn ang="0">
                  <a:pos x="335" y="712"/>
                </a:cxn>
                <a:cxn ang="0">
                  <a:pos x="408" y="608"/>
                </a:cxn>
                <a:cxn ang="0">
                  <a:pos x="484" y="515"/>
                </a:cxn>
                <a:cxn ang="0">
                  <a:pos x="563" y="430"/>
                </a:cxn>
                <a:cxn ang="0">
                  <a:pos x="642" y="354"/>
                </a:cxn>
                <a:cxn ang="0">
                  <a:pos x="747" y="268"/>
                </a:cxn>
                <a:cxn ang="0">
                  <a:pos x="897" y="163"/>
                </a:cxn>
                <a:cxn ang="0">
                  <a:pos x="1030" y="87"/>
                </a:cxn>
                <a:cxn ang="0">
                  <a:pos x="1136" y="37"/>
                </a:cxn>
                <a:cxn ang="0">
                  <a:pos x="1221" y="3"/>
                </a:cxn>
                <a:cxn ang="0">
                  <a:pos x="1240" y="9"/>
                </a:cxn>
                <a:cxn ang="0">
                  <a:pos x="1325" y="106"/>
                </a:cxn>
                <a:cxn ang="0">
                  <a:pos x="1406" y="212"/>
                </a:cxn>
                <a:cxn ang="0">
                  <a:pos x="1502" y="351"/>
                </a:cxn>
                <a:cxn ang="0">
                  <a:pos x="1603" y="520"/>
                </a:cxn>
                <a:cxn ang="0">
                  <a:pos x="1701" y="718"/>
                </a:cxn>
                <a:cxn ang="0">
                  <a:pos x="1762" y="865"/>
                </a:cxn>
                <a:cxn ang="0">
                  <a:pos x="1803" y="981"/>
                </a:cxn>
                <a:cxn ang="0">
                  <a:pos x="1838" y="1105"/>
                </a:cxn>
                <a:cxn ang="0">
                  <a:pos x="1869" y="1232"/>
                </a:cxn>
                <a:cxn ang="0">
                  <a:pos x="1892" y="1366"/>
                </a:cxn>
                <a:cxn ang="0">
                  <a:pos x="1908" y="1504"/>
                </a:cxn>
                <a:cxn ang="0">
                  <a:pos x="1914" y="1647"/>
                </a:cxn>
                <a:cxn ang="0">
                  <a:pos x="1911" y="1794"/>
                </a:cxn>
                <a:cxn ang="0">
                  <a:pos x="1901" y="1894"/>
                </a:cxn>
                <a:cxn ang="0">
                  <a:pos x="1878" y="2042"/>
                </a:cxn>
                <a:cxn ang="0">
                  <a:pos x="1841" y="2185"/>
                </a:cxn>
                <a:cxn ang="0">
                  <a:pos x="1791" y="2324"/>
                </a:cxn>
                <a:cxn ang="0">
                  <a:pos x="1732" y="2458"/>
                </a:cxn>
                <a:cxn ang="0">
                  <a:pos x="1664" y="2588"/>
                </a:cxn>
                <a:cxn ang="0">
                  <a:pos x="1590" y="2711"/>
                </a:cxn>
                <a:cxn ang="0">
                  <a:pos x="1509" y="2828"/>
                </a:cxn>
                <a:cxn ang="0">
                  <a:pos x="1425" y="2941"/>
                </a:cxn>
                <a:cxn ang="0">
                  <a:pos x="1337" y="3046"/>
                </a:cxn>
                <a:cxn ang="0">
                  <a:pos x="1159" y="3237"/>
                </a:cxn>
                <a:cxn ang="0">
                  <a:pos x="988" y="3399"/>
                </a:cxn>
                <a:cxn ang="0">
                  <a:pos x="834" y="3528"/>
                </a:cxn>
                <a:cxn ang="0">
                  <a:pos x="709" y="3625"/>
                </a:cxn>
                <a:cxn ang="0">
                  <a:pos x="596" y="3704"/>
                </a:cxn>
              </a:cxnLst>
              <a:rect l="0" t="0" r="r" b="b"/>
              <a:pathLst>
                <a:path w="1914" h="3703">
                  <a:moveTo>
                    <a:pt x="596" y="3704"/>
                  </a:moveTo>
                  <a:lnTo>
                    <a:pt x="596" y="3704"/>
                  </a:lnTo>
                  <a:lnTo>
                    <a:pt x="587" y="3694"/>
                  </a:lnTo>
                  <a:lnTo>
                    <a:pt x="565" y="3663"/>
                  </a:lnTo>
                  <a:lnTo>
                    <a:pt x="529" y="3613"/>
                  </a:lnTo>
                  <a:lnTo>
                    <a:pt x="507" y="3581"/>
                  </a:lnTo>
                  <a:lnTo>
                    <a:pt x="482" y="3544"/>
                  </a:lnTo>
                  <a:lnTo>
                    <a:pt x="456" y="3504"/>
                  </a:lnTo>
                  <a:lnTo>
                    <a:pt x="429" y="3458"/>
                  </a:lnTo>
                  <a:lnTo>
                    <a:pt x="400" y="3408"/>
                  </a:lnTo>
                  <a:lnTo>
                    <a:pt x="370" y="3354"/>
                  </a:lnTo>
                  <a:lnTo>
                    <a:pt x="339" y="3296"/>
                  </a:lnTo>
                  <a:lnTo>
                    <a:pt x="307" y="3234"/>
                  </a:lnTo>
                  <a:lnTo>
                    <a:pt x="276" y="3169"/>
                  </a:lnTo>
                  <a:lnTo>
                    <a:pt x="245" y="3099"/>
                  </a:lnTo>
                  <a:lnTo>
                    <a:pt x="214" y="3026"/>
                  </a:lnTo>
                  <a:lnTo>
                    <a:pt x="185" y="2949"/>
                  </a:lnTo>
                  <a:lnTo>
                    <a:pt x="156" y="2869"/>
                  </a:lnTo>
                  <a:lnTo>
                    <a:pt x="143" y="2827"/>
                  </a:lnTo>
                  <a:lnTo>
                    <a:pt x="130" y="2786"/>
                  </a:lnTo>
                  <a:lnTo>
                    <a:pt x="116" y="2743"/>
                  </a:lnTo>
                  <a:lnTo>
                    <a:pt x="104" y="2699"/>
                  </a:lnTo>
                  <a:lnTo>
                    <a:pt x="91" y="2654"/>
                  </a:lnTo>
                  <a:lnTo>
                    <a:pt x="80" y="2609"/>
                  </a:lnTo>
                  <a:lnTo>
                    <a:pt x="70" y="2562"/>
                  </a:lnTo>
                  <a:lnTo>
                    <a:pt x="59" y="2516"/>
                  </a:lnTo>
                  <a:lnTo>
                    <a:pt x="50" y="2468"/>
                  </a:lnTo>
                  <a:lnTo>
                    <a:pt x="41" y="2420"/>
                  </a:lnTo>
                  <a:lnTo>
                    <a:pt x="33" y="2370"/>
                  </a:lnTo>
                  <a:lnTo>
                    <a:pt x="25" y="2320"/>
                  </a:lnTo>
                  <a:lnTo>
                    <a:pt x="19" y="2270"/>
                  </a:lnTo>
                  <a:lnTo>
                    <a:pt x="13" y="2219"/>
                  </a:lnTo>
                  <a:lnTo>
                    <a:pt x="9" y="2167"/>
                  </a:lnTo>
                  <a:lnTo>
                    <a:pt x="5" y="2115"/>
                  </a:lnTo>
                  <a:lnTo>
                    <a:pt x="2" y="2061"/>
                  </a:lnTo>
                  <a:lnTo>
                    <a:pt x="0" y="2008"/>
                  </a:lnTo>
                  <a:lnTo>
                    <a:pt x="0" y="1953"/>
                  </a:lnTo>
                  <a:lnTo>
                    <a:pt x="0" y="1899"/>
                  </a:lnTo>
                  <a:lnTo>
                    <a:pt x="1" y="1843"/>
                  </a:lnTo>
                  <a:lnTo>
                    <a:pt x="4" y="1787"/>
                  </a:lnTo>
                  <a:lnTo>
                    <a:pt x="7" y="1731"/>
                  </a:lnTo>
                  <a:lnTo>
                    <a:pt x="12" y="1673"/>
                  </a:lnTo>
                  <a:lnTo>
                    <a:pt x="18" y="1615"/>
                  </a:lnTo>
                  <a:lnTo>
                    <a:pt x="26" y="1557"/>
                  </a:lnTo>
                  <a:lnTo>
                    <a:pt x="26" y="1557"/>
                  </a:lnTo>
                  <a:lnTo>
                    <a:pt x="35" y="1498"/>
                  </a:lnTo>
                  <a:lnTo>
                    <a:pt x="45" y="1443"/>
                  </a:lnTo>
                  <a:lnTo>
                    <a:pt x="56" y="1387"/>
                  </a:lnTo>
                  <a:lnTo>
                    <a:pt x="69" y="1334"/>
                  </a:lnTo>
                  <a:lnTo>
                    <a:pt x="82" y="1281"/>
                  </a:lnTo>
                  <a:lnTo>
                    <a:pt x="96" y="1230"/>
                  </a:lnTo>
                  <a:lnTo>
                    <a:pt x="112" y="1179"/>
                  </a:lnTo>
                  <a:lnTo>
                    <a:pt x="128" y="1130"/>
                  </a:lnTo>
                  <a:lnTo>
                    <a:pt x="145" y="1083"/>
                  </a:lnTo>
                  <a:lnTo>
                    <a:pt x="164" y="1037"/>
                  </a:lnTo>
                  <a:lnTo>
                    <a:pt x="182" y="992"/>
                  </a:lnTo>
                  <a:lnTo>
                    <a:pt x="203" y="948"/>
                  </a:lnTo>
                  <a:lnTo>
                    <a:pt x="223" y="907"/>
                  </a:lnTo>
                  <a:lnTo>
                    <a:pt x="244" y="865"/>
                  </a:lnTo>
                  <a:lnTo>
                    <a:pt x="266" y="825"/>
                  </a:lnTo>
                  <a:lnTo>
                    <a:pt x="288" y="786"/>
                  </a:lnTo>
                  <a:lnTo>
                    <a:pt x="311" y="748"/>
                  </a:lnTo>
                  <a:lnTo>
                    <a:pt x="335" y="712"/>
                  </a:lnTo>
                  <a:lnTo>
                    <a:pt x="358" y="675"/>
                  </a:lnTo>
                  <a:lnTo>
                    <a:pt x="383" y="641"/>
                  </a:lnTo>
                  <a:lnTo>
                    <a:pt x="408" y="608"/>
                  </a:lnTo>
                  <a:lnTo>
                    <a:pt x="434" y="576"/>
                  </a:lnTo>
                  <a:lnTo>
                    <a:pt x="459" y="545"/>
                  </a:lnTo>
                  <a:lnTo>
                    <a:pt x="484" y="515"/>
                  </a:lnTo>
                  <a:lnTo>
                    <a:pt x="510" y="485"/>
                  </a:lnTo>
                  <a:lnTo>
                    <a:pt x="537" y="457"/>
                  </a:lnTo>
                  <a:lnTo>
                    <a:pt x="563" y="430"/>
                  </a:lnTo>
                  <a:lnTo>
                    <a:pt x="589" y="404"/>
                  </a:lnTo>
                  <a:lnTo>
                    <a:pt x="615" y="379"/>
                  </a:lnTo>
                  <a:lnTo>
                    <a:pt x="642" y="354"/>
                  </a:lnTo>
                  <a:lnTo>
                    <a:pt x="669" y="332"/>
                  </a:lnTo>
                  <a:lnTo>
                    <a:pt x="695" y="309"/>
                  </a:lnTo>
                  <a:lnTo>
                    <a:pt x="747" y="268"/>
                  </a:lnTo>
                  <a:lnTo>
                    <a:pt x="798" y="229"/>
                  </a:lnTo>
                  <a:lnTo>
                    <a:pt x="848" y="194"/>
                  </a:lnTo>
                  <a:lnTo>
                    <a:pt x="897" y="163"/>
                  </a:lnTo>
                  <a:lnTo>
                    <a:pt x="943" y="134"/>
                  </a:lnTo>
                  <a:lnTo>
                    <a:pt x="988" y="109"/>
                  </a:lnTo>
                  <a:lnTo>
                    <a:pt x="1030" y="87"/>
                  </a:lnTo>
                  <a:lnTo>
                    <a:pt x="1068" y="68"/>
                  </a:lnTo>
                  <a:lnTo>
                    <a:pt x="1104" y="51"/>
                  </a:lnTo>
                  <a:lnTo>
                    <a:pt x="1136" y="37"/>
                  </a:lnTo>
                  <a:lnTo>
                    <a:pt x="1164" y="25"/>
                  </a:lnTo>
                  <a:lnTo>
                    <a:pt x="1188" y="15"/>
                  </a:lnTo>
                  <a:lnTo>
                    <a:pt x="1221" y="3"/>
                  </a:lnTo>
                  <a:lnTo>
                    <a:pt x="1232" y="0"/>
                  </a:lnTo>
                  <a:lnTo>
                    <a:pt x="1232" y="0"/>
                  </a:lnTo>
                  <a:lnTo>
                    <a:pt x="1240" y="9"/>
                  </a:lnTo>
                  <a:lnTo>
                    <a:pt x="1265" y="36"/>
                  </a:lnTo>
                  <a:lnTo>
                    <a:pt x="1302" y="78"/>
                  </a:lnTo>
                  <a:lnTo>
                    <a:pt x="1325" y="106"/>
                  </a:lnTo>
                  <a:lnTo>
                    <a:pt x="1350" y="137"/>
                  </a:lnTo>
                  <a:lnTo>
                    <a:pt x="1377" y="172"/>
                  </a:lnTo>
                  <a:lnTo>
                    <a:pt x="1406" y="212"/>
                  </a:lnTo>
                  <a:lnTo>
                    <a:pt x="1437" y="255"/>
                  </a:lnTo>
                  <a:lnTo>
                    <a:pt x="1469" y="301"/>
                  </a:lnTo>
                  <a:lnTo>
                    <a:pt x="1502" y="351"/>
                  </a:lnTo>
                  <a:lnTo>
                    <a:pt x="1535" y="404"/>
                  </a:lnTo>
                  <a:lnTo>
                    <a:pt x="1569" y="460"/>
                  </a:lnTo>
                  <a:lnTo>
                    <a:pt x="1603" y="520"/>
                  </a:lnTo>
                  <a:lnTo>
                    <a:pt x="1636" y="583"/>
                  </a:lnTo>
                  <a:lnTo>
                    <a:pt x="1669" y="649"/>
                  </a:lnTo>
                  <a:lnTo>
                    <a:pt x="1701" y="718"/>
                  </a:lnTo>
                  <a:lnTo>
                    <a:pt x="1732" y="790"/>
                  </a:lnTo>
                  <a:lnTo>
                    <a:pt x="1748" y="826"/>
                  </a:lnTo>
                  <a:lnTo>
                    <a:pt x="1762" y="865"/>
                  </a:lnTo>
                  <a:lnTo>
                    <a:pt x="1777" y="902"/>
                  </a:lnTo>
                  <a:lnTo>
                    <a:pt x="1790" y="942"/>
                  </a:lnTo>
                  <a:lnTo>
                    <a:pt x="1803" y="981"/>
                  </a:lnTo>
                  <a:lnTo>
                    <a:pt x="1816" y="1022"/>
                  </a:lnTo>
                  <a:lnTo>
                    <a:pt x="1827" y="1063"/>
                  </a:lnTo>
                  <a:lnTo>
                    <a:pt x="1838" y="1105"/>
                  </a:lnTo>
                  <a:lnTo>
                    <a:pt x="1850" y="1146"/>
                  </a:lnTo>
                  <a:lnTo>
                    <a:pt x="1860" y="1189"/>
                  </a:lnTo>
                  <a:lnTo>
                    <a:pt x="1869" y="1232"/>
                  </a:lnTo>
                  <a:lnTo>
                    <a:pt x="1878" y="1276"/>
                  </a:lnTo>
                  <a:lnTo>
                    <a:pt x="1885" y="1321"/>
                  </a:lnTo>
                  <a:lnTo>
                    <a:pt x="1892" y="1366"/>
                  </a:lnTo>
                  <a:lnTo>
                    <a:pt x="1898" y="1412"/>
                  </a:lnTo>
                  <a:lnTo>
                    <a:pt x="1903" y="1458"/>
                  </a:lnTo>
                  <a:lnTo>
                    <a:pt x="1908" y="1504"/>
                  </a:lnTo>
                  <a:lnTo>
                    <a:pt x="1911" y="1551"/>
                  </a:lnTo>
                  <a:lnTo>
                    <a:pt x="1913" y="1599"/>
                  </a:lnTo>
                  <a:lnTo>
                    <a:pt x="1914" y="1647"/>
                  </a:lnTo>
                  <a:lnTo>
                    <a:pt x="1914" y="1695"/>
                  </a:lnTo>
                  <a:lnTo>
                    <a:pt x="1913" y="1744"/>
                  </a:lnTo>
                  <a:lnTo>
                    <a:pt x="1911" y="1794"/>
                  </a:lnTo>
                  <a:lnTo>
                    <a:pt x="1907" y="1844"/>
                  </a:lnTo>
                  <a:lnTo>
                    <a:pt x="1907" y="1844"/>
                  </a:lnTo>
                  <a:lnTo>
                    <a:pt x="1901" y="1894"/>
                  </a:lnTo>
                  <a:lnTo>
                    <a:pt x="1895" y="1944"/>
                  </a:lnTo>
                  <a:lnTo>
                    <a:pt x="1887" y="1993"/>
                  </a:lnTo>
                  <a:lnTo>
                    <a:pt x="1878" y="2042"/>
                  </a:lnTo>
                  <a:lnTo>
                    <a:pt x="1866" y="2090"/>
                  </a:lnTo>
                  <a:lnTo>
                    <a:pt x="1854" y="2138"/>
                  </a:lnTo>
                  <a:lnTo>
                    <a:pt x="1841" y="2185"/>
                  </a:lnTo>
                  <a:lnTo>
                    <a:pt x="1825" y="2232"/>
                  </a:lnTo>
                  <a:lnTo>
                    <a:pt x="1809" y="2278"/>
                  </a:lnTo>
                  <a:lnTo>
                    <a:pt x="1791" y="2324"/>
                  </a:lnTo>
                  <a:lnTo>
                    <a:pt x="1772" y="2369"/>
                  </a:lnTo>
                  <a:lnTo>
                    <a:pt x="1753" y="2414"/>
                  </a:lnTo>
                  <a:lnTo>
                    <a:pt x="1732" y="2458"/>
                  </a:lnTo>
                  <a:lnTo>
                    <a:pt x="1711" y="2502"/>
                  </a:lnTo>
                  <a:lnTo>
                    <a:pt x="1688" y="2545"/>
                  </a:lnTo>
                  <a:lnTo>
                    <a:pt x="1664" y="2588"/>
                  </a:lnTo>
                  <a:lnTo>
                    <a:pt x="1640" y="2629"/>
                  </a:lnTo>
                  <a:lnTo>
                    <a:pt x="1616" y="2670"/>
                  </a:lnTo>
                  <a:lnTo>
                    <a:pt x="1590" y="2711"/>
                  </a:lnTo>
                  <a:lnTo>
                    <a:pt x="1563" y="2750"/>
                  </a:lnTo>
                  <a:lnTo>
                    <a:pt x="1536" y="2790"/>
                  </a:lnTo>
                  <a:lnTo>
                    <a:pt x="1509" y="2828"/>
                  </a:lnTo>
                  <a:lnTo>
                    <a:pt x="1482" y="2867"/>
                  </a:lnTo>
                  <a:lnTo>
                    <a:pt x="1453" y="2904"/>
                  </a:lnTo>
                  <a:lnTo>
                    <a:pt x="1425" y="2941"/>
                  </a:lnTo>
                  <a:lnTo>
                    <a:pt x="1396" y="2976"/>
                  </a:lnTo>
                  <a:lnTo>
                    <a:pt x="1366" y="3011"/>
                  </a:lnTo>
                  <a:lnTo>
                    <a:pt x="1337" y="3046"/>
                  </a:lnTo>
                  <a:lnTo>
                    <a:pt x="1277" y="3113"/>
                  </a:lnTo>
                  <a:lnTo>
                    <a:pt x="1219" y="3176"/>
                  </a:lnTo>
                  <a:lnTo>
                    <a:pt x="1159" y="3237"/>
                  </a:lnTo>
                  <a:lnTo>
                    <a:pt x="1101" y="3294"/>
                  </a:lnTo>
                  <a:lnTo>
                    <a:pt x="1043" y="3347"/>
                  </a:lnTo>
                  <a:lnTo>
                    <a:pt x="988" y="3399"/>
                  </a:lnTo>
                  <a:lnTo>
                    <a:pt x="934" y="3446"/>
                  </a:lnTo>
                  <a:lnTo>
                    <a:pt x="882" y="3489"/>
                  </a:lnTo>
                  <a:lnTo>
                    <a:pt x="834" y="3528"/>
                  </a:lnTo>
                  <a:lnTo>
                    <a:pt x="789" y="3565"/>
                  </a:lnTo>
                  <a:lnTo>
                    <a:pt x="747" y="3597"/>
                  </a:lnTo>
                  <a:lnTo>
                    <a:pt x="709" y="3625"/>
                  </a:lnTo>
                  <a:lnTo>
                    <a:pt x="649" y="3669"/>
                  </a:lnTo>
                  <a:lnTo>
                    <a:pt x="610" y="3695"/>
                  </a:lnTo>
                  <a:lnTo>
                    <a:pt x="596" y="3704"/>
                  </a:lnTo>
                  <a:lnTo>
                    <a:pt x="596" y="370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Freeform 26"/>
            <p:cNvSpPr/>
            <p:nvPr/>
          </p:nvSpPr>
          <p:spPr bwMode="auto">
            <a:xfrm rot="10800000" flipH="1">
              <a:off x="3395771" y="2697002"/>
              <a:ext cx="307647" cy="312614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148" y="1"/>
                </a:cxn>
                <a:cxn ang="0">
                  <a:pos x="291" y="1"/>
                </a:cxn>
                <a:cxn ang="0">
                  <a:pos x="470" y="12"/>
                </a:cxn>
                <a:cxn ang="0">
                  <a:pos x="681" y="39"/>
                </a:cxn>
                <a:cxn ang="0">
                  <a:pos x="915" y="88"/>
                </a:cxn>
                <a:cxn ang="0">
                  <a:pos x="1039" y="122"/>
                </a:cxn>
                <a:cxn ang="0">
                  <a:pos x="1166" y="165"/>
                </a:cxn>
                <a:cxn ang="0">
                  <a:pos x="1296" y="215"/>
                </a:cxn>
                <a:cxn ang="0">
                  <a:pos x="1428" y="275"/>
                </a:cxn>
                <a:cxn ang="0">
                  <a:pos x="1561" y="345"/>
                </a:cxn>
                <a:cxn ang="0">
                  <a:pos x="1694" y="425"/>
                </a:cxn>
                <a:cxn ang="0">
                  <a:pos x="1827" y="516"/>
                </a:cxn>
                <a:cxn ang="0">
                  <a:pos x="1957" y="620"/>
                </a:cxn>
                <a:cxn ang="0">
                  <a:pos x="2043" y="695"/>
                </a:cxn>
                <a:cxn ang="0">
                  <a:pos x="2164" y="814"/>
                </a:cxn>
                <a:cxn ang="0">
                  <a:pos x="2269" y="935"/>
                </a:cxn>
                <a:cxn ang="0">
                  <a:pos x="2360" y="1058"/>
                </a:cxn>
                <a:cxn ang="0">
                  <a:pos x="2437" y="1182"/>
                </a:cxn>
                <a:cxn ang="0">
                  <a:pos x="2502" y="1305"/>
                </a:cxn>
                <a:cxn ang="0">
                  <a:pos x="2555" y="1427"/>
                </a:cxn>
                <a:cxn ang="0">
                  <a:pos x="2598" y="1547"/>
                </a:cxn>
                <a:cxn ang="0">
                  <a:pos x="2632" y="1665"/>
                </a:cxn>
                <a:cxn ang="0">
                  <a:pos x="2657" y="1779"/>
                </a:cxn>
                <a:cxn ang="0">
                  <a:pos x="2674" y="1889"/>
                </a:cxn>
                <a:cxn ang="0">
                  <a:pos x="2687" y="2028"/>
                </a:cxn>
                <a:cxn ang="0">
                  <a:pos x="2689" y="2215"/>
                </a:cxn>
                <a:cxn ang="0">
                  <a:pos x="2677" y="2373"/>
                </a:cxn>
                <a:cxn ang="0">
                  <a:pos x="2660" y="2492"/>
                </a:cxn>
                <a:cxn ang="0">
                  <a:pos x="2639" y="2583"/>
                </a:cxn>
                <a:cxn ang="0">
                  <a:pos x="2624" y="2598"/>
                </a:cxn>
                <a:cxn ang="0">
                  <a:pos x="2500" y="2618"/>
                </a:cxn>
                <a:cxn ang="0">
                  <a:pos x="2369" y="2630"/>
                </a:cxn>
                <a:cxn ang="0">
                  <a:pos x="2205" y="2637"/>
                </a:cxn>
                <a:cxn ang="0">
                  <a:pos x="2013" y="2632"/>
                </a:cxn>
                <a:cxn ang="0">
                  <a:pos x="1800" y="2609"/>
                </a:cxn>
                <a:cxn ang="0">
                  <a:pos x="1649" y="2581"/>
                </a:cxn>
                <a:cxn ang="0">
                  <a:pos x="1532" y="2552"/>
                </a:cxn>
                <a:cxn ang="0">
                  <a:pos x="1413" y="2516"/>
                </a:cxn>
                <a:cxn ang="0">
                  <a:pos x="1293" y="2472"/>
                </a:cxn>
                <a:cxn ang="0">
                  <a:pos x="1174" y="2419"/>
                </a:cxn>
                <a:cxn ang="0">
                  <a:pos x="1053" y="2356"/>
                </a:cxn>
                <a:cxn ang="0">
                  <a:pos x="934" y="2283"/>
                </a:cxn>
                <a:cxn ang="0">
                  <a:pos x="818" y="2199"/>
                </a:cxn>
                <a:cxn ang="0">
                  <a:pos x="743" y="2137"/>
                </a:cxn>
                <a:cxn ang="0">
                  <a:pos x="636" y="2034"/>
                </a:cxn>
                <a:cxn ang="0">
                  <a:pos x="541" y="1924"/>
                </a:cxn>
                <a:cxn ang="0">
                  <a:pos x="457" y="1805"/>
                </a:cxn>
                <a:cxn ang="0">
                  <a:pos x="381" y="1680"/>
                </a:cxn>
                <a:cxn ang="0">
                  <a:pos x="313" y="1551"/>
                </a:cxn>
                <a:cxn ang="0">
                  <a:pos x="256" y="1418"/>
                </a:cxn>
                <a:cxn ang="0">
                  <a:pos x="204" y="1283"/>
                </a:cxn>
                <a:cxn ang="0">
                  <a:pos x="161" y="1148"/>
                </a:cxn>
                <a:cxn ang="0">
                  <a:pos x="124" y="1015"/>
                </a:cxn>
                <a:cxn ang="0">
                  <a:pos x="68" y="756"/>
                </a:cxn>
                <a:cxn ang="0">
                  <a:pos x="32" y="518"/>
                </a:cxn>
                <a:cxn ang="0">
                  <a:pos x="11" y="314"/>
                </a:cxn>
                <a:cxn ang="0">
                  <a:pos x="2" y="153"/>
                </a:cxn>
                <a:cxn ang="0">
                  <a:pos x="0" y="11"/>
                </a:cxn>
              </a:cxnLst>
              <a:rect l="0" t="0" r="r" b="b"/>
              <a:pathLst>
                <a:path w="2690" h="2637">
                  <a:moveTo>
                    <a:pt x="0" y="11"/>
                  </a:moveTo>
                  <a:lnTo>
                    <a:pt x="0" y="11"/>
                  </a:lnTo>
                  <a:lnTo>
                    <a:pt x="13" y="10"/>
                  </a:lnTo>
                  <a:lnTo>
                    <a:pt x="50" y="5"/>
                  </a:lnTo>
                  <a:lnTo>
                    <a:pt x="111" y="2"/>
                  </a:lnTo>
                  <a:lnTo>
                    <a:pt x="148" y="1"/>
                  </a:lnTo>
                  <a:lnTo>
                    <a:pt x="192" y="0"/>
                  </a:lnTo>
                  <a:lnTo>
                    <a:pt x="239" y="0"/>
                  </a:lnTo>
                  <a:lnTo>
                    <a:pt x="291" y="1"/>
                  </a:lnTo>
                  <a:lnTo>
                    <a:pt x="346" y="2"/>
                  </a:lnTo>
                  <a:lnTo>
                    <a:pt x="407" y="7"/>
                  </a:lnTo>
                  <a:lnTo>
                    <a:pt x="470" y="12"/>
                  </a:lnTo>
                  <a:lnTo>
                    <a:pt x="537" y="18"/>
                  </a:lnTo>
                  <a:lnTo>
                    <a:pt x="607" y="27"/>
                  </a:lnTo>
                  <a:lnTo>
                    <a:pt x="681" y="39"/>
                  </a:lnTo>
                  <a:lnTo>
                    <a:pt x="756" y="53"/>
                  </a:lnTo>
                  <a:lnTo>
                    <a:pt x="834" y="69"/>
                  </a:lnTo>
                  <a:lnTo>
                    <a:pt x="915" y="88"/>
                  </a:lnTo>
                  <a:lnTo>
                    <a:pt x="956" y="99"/>
                  </a:lnTo>
                  <a:lnTo>
                    <a:pt x="997" y="110"/>
                  </a:lnTo>
                  <a:lnTo>
                    <a:pt x="1039" y="122"/>
                  </a:lnTo>
                  <a:lnTo>
                    <a:pt x="1081" y="136"/>
                  </a:lnTo>
                  <a:lnTo>
                    <a:pt x="1123" y="150"/>
                  </a:lnTo>
                  <a:lnTo>
                    <a:pt x="1166" y="165"/>
                  </a:lnTo>
                  <a:lnTo>
                    <a:pt x="1210" y="181"/>
                  </a:lnTo>
                  <a:lnTo>
                    <a:pt x="1253" y="198"/>
                  </a:lnTo>
                  <a:lnTo>
                    <a:pt x="1296" y="215"/>
                  </a:lnTo>
                  <a:lnTo>
                    <a:pt x="1341" y="234"/>
                  </a:lnTo>
                  <a:lnTo>
                    <a:pt x="1384" y="255"/>
                  </a:lnTo>
                  <a:lnTo>
                    <a:pt x="1428" y="275"/>
                  </a:lnTo>
                  <a:lnTo>
                    <a:pt x="1473" y="298"/>
                  </a:lnTo>
                  <a:lnTo>
                    <a:pt x="1517" y="320"/>
                  </a:lnTo>
                  <a:lnTo>
                    <a:pt x="1561" y="345"/>
                  </a:lnTo>
                  <a:lnTo>
                    <a:pt x="1606" y="370"/>
                  </a:lnTo>
                  <a:lnTo>
                    <a:pt x="1650" y="397"/>
                  </a:lnTo>
                  <a:lnTo>
                    <a:pt x="1694" y="425"/>
                  </a:lnTo>
                  <a:lnTo>
                    <a:pt x="1739" y="454"/>
                  </a:lnTo>
                  <a:lnTo>
                    <a:pt x="1783" y="485"/>
                  </a:lnTo>
                  <a:lnTo>
                    <a:pt x="1827" y="516"/>
                  </a:lnTo>
                  <a:lnTo>
                    <a:pt x="1871" y="549"/>
                  </a:lnTo>
                  <a:lnTo>
                    <a:pt x="1914" y="583"/>
                  </a:lnTo>
                  <a:lnTo>
                    <a:pt x="1957" y="620"/>
                  </a:lnTo>
                  <a:lnTo>
                    <a:pt x="2001" y="656"/>
                  </a:lnTo>
                  <a:lnTo>
                    <a:pt x="2043" y="695"/>
                  </a:lnTo>
                  <a:lnTo>
                    <a:pt x="2043" y="695"/>
                  </a:lnTo>
                  <a:lnTo>
                    <a:pt x="2085" y="734"/>
                  </a:lnTo>
                  <a:lnTo>
                    <a:pt x="2126" y="774"/>
                  </a:lnTo>
                  <a:lnTo>
                    <a:pt x="2164" y="814"/>
                  </a:lnTo>
                  <a:lnTo>
                    <a:pt x="2200" y="854"/>
                  </a:lnTo>
                  <a:lnTo>
                    <a:pt x="2235" y="895"/>
                  </a:lnTo>
                  <a:lnTo>
                    <a:pt x="2269" y="935"/>
                  </a:lnTo>
                  <a:lnTo>
                    <a:pt x="2301" y="976"/>
                  </a:lnTo>
                  <a:lnTo>
                    <a:pt x="2331" y="1018"/>
                  </a:lnTo>
                  <a:lnTo>
                    <a:pt x="2360" y="1058"/>
                  </a:lnTo>
                  <a:lnTo>
                    <a:pt x="2387" y="1099"/>
                  </a:lnTo>
                  <a:lnTo>
                    <a:pt x="2412" y="1141"/>
                  </a:lnTo>
                  <a:lnTo>
                    <a:pt x="2437" y="1182"/>
                  </a:lnTo>
                  <a:lnTo>
                    <a:pt x="2460" y="1223"/>
                  </a:lnTo>
                  <a:lnTo>
                    <a:pt x="2481" y="1264"/>
                  </a:lnTo>
                  <a:lnTo>
                    <a:pt x="2502" y="1305"/>
                  </a:lnTo>
                  <a:lnTo>
                    <a:pt x="2521" y="1345"/>
                  </a:lnTo>
                  <a:lnTo>
                    <a:pt x="2538" y="1386"/>
                  </a:lnTo>
                  <a:lnTo>
                    <a:pt x="2555" y="1427"/>
                  </a:lnTo>
                  <a:lnTo>
                    <a:pt x="2570" y="1467"/>
                  </a:lnTo>
                  <a:lnTo>
                    <a:pt x="2585" y="1507"/>
                  </a:lnTo>
                  <a:lnTo>
                    <a:pt x="2598" y="1547"/>
                  </a:lnTo>
                  <a:lnTo>
                    <a:pt x="2610" y="1587"/>
                  </a:lnTo>
                  <a:lnTo>
                    <a:pt x="2622" y="1626"/>
                  </a:lnTo>
                  <a:lnTo>
                    <a:pt x="2632" y="1665"/>
                  </a:lnTo>
                  <a:lnTo>
                    <a:pt x="2641" y="1703"/>
                  </a:lnTo>
                  <a:lnTo>
                    <a:pt x="2650" y="1741"/>
                  </a:lnTo>
                  <a:lnTo>
                    <a:pt x="2657" y="1779"/>
                  </a:lnTo>
                  <a:lnTo>
                    <a:pt x="2663" y="1816"/>
                  </a:lnTo>
                  <a:lnTo>
                    <a:pt x="2669" y="1852"/>
                  </a:lnTo>
                  <a:lnTo>
                    <a:pt x="2674" y="1889"/>
                  </a:lnTo>
                  <a:lnTo>
                    <a:pt x="2678" y="1924"/>
                  </a:lnTo>
                  <a:lnTo>
                    <a:pt x="2682" y="1959"/>
                  </a:lnTo>
                  <a:lnTo>
                    <a:pt x="2687" y="2028"/>
                  </a:lnTo>
                  <a:lnTo>
                    <a:pt x="2690" y="2093"/>
                  </a:lnTo>
                  <a:lnTo>
                    <a:pt x="2690" y="2155"/>
                  </a:lnTo>
                  <a:lnTo>
                    <a:pt x="2689" y="2215"/>
                  </a:lnTo>
                  <a:lnTo>
                    <a:pt x="2687" y="2271"/>
                  </a:lnTo>
                  <a:lnTo>
                    <a:pt x="2683" y="2323"/>
                  </a:lnTo>
                  <a:lnTo>
                    <a:pt x="2677" y="2373"/>
                  </a:lnTo>
                  <a:lnTo>
                    <a:pt x="2671" y="2416"/>
                  </a:lnTo>
                  <a:lnTo>
                    <a:pt x="2666" y="2456"/>
                  </a:lnTo>
                  <a:lnTo>
                    <a:pt x="2660" y="2492"/>
                  </a:lnTo>
                  <a:lnTo>
                    <a:pt x="2654" y="2522"/>
                  </a:lnTo>
                  <a:lnTo>
                    <a:pt x="2647" y="2548"/>
                  </a:lnTo>
                  <a:lnTo>
                    <a:pt x="2639" y="2583"/>
                  </a:lnTo>
                  <a:lnTo>
                    <a:pt x="2636" y="2595"/>
                  </a:lnTo>
                  <a:lnTo>
                    <a:pt x="2636" y="2595"/>
                  </a:lnTo>
                  <a:lnTo>
                    <a:pt x="2624" y="2598"/>
                  </a:lnTo>
                  <a:lnTo>
                    <a:pt x="2590" y="2605"/>
                  </a:lnTo>
                  <a:lnTo>
                    <a:pt x="2534" y="2613"/>
                  </a:lnTo>
                  <a:lnTo>
                    <a:pt x="2500" y="2618"/>
                  </a:lnTo>
                  <a:lnTo>
                    <a:pt x="2461" y="2622"/>
                  </a:lnTo>
                  <a:lnTo>
                    <a:pt x="2417" y="2626"/>
                  </a:lnTo>
                  <a:lnTo>
                    <a:pt x="2369" y="2630"/>
                  </a:lnTo>
                  <a:lnTo>
                    <a:pt x="2318" y="2634"/>
                  </a:lnTo>
                  <a:lnTo>
                    <a:pt x="2264" y="2636"/>
                  </a:lnTo>
                  <a:lnTo>
                    <a:pt x="2205" y="2637"/>
                  </a:lnTo>
                  <a:lnTo>
                    <a:pt x="2144" y="2637"/>
                  </a:lnTo>
                  <a:lnTo>
                    <a:pt x="2080" y="2635"/>
                  </a:lnTo>
                  <a:lnTo>
                    <a:pt x="2013" y="2632"/>
                  </a:lnTo>
                  <a:lnTo>
                    <a:pt x="1944" y="2626"/>
                  </a:lnTo>
                  <a:lnTo>
                    <a:pt x="1873" y="2619"/>
                  </a:lnTo>
                  <a:lnTo>
                    <a:pt x="1800" y="2609"/>
                  </a:lnTo>
                  <a:lnTo>
                    <a:pt x="1724" y="2596"/>
                  </a:lnTo>
                  <a:lnTo>
                    <a:pt x="1687" y="2589"/>
                  </a:lnTo>
                  <a:lnTo>
                    <a:pt x="1649" y="2581"/>
                  </a:lnTo>
                  <a:lnTo>
                    <a:pt x="1610" y="2572"/>
                  </a:lnTo>
                  <a:lnTo>
                    <a:pt x="1571" y="2562"/>
                  </a:lnTo>
                  <a:lnTo>
                    <a:pt x="1532" y="2552"/>
                  </a:lnTo>
                  <a:lnTo>
                    <a:pt x="1492" y="2541"/>
                  </a:lnTo>
                  <a:lnTo>
                    <a:pt x="1453" y="2529"/>
                  </a:lnTo>
                  <a:lnTo>
                    <a:pt x="1413" y="2516"/>
                  </a:lnTo>
                  <a:lnTo>
                    <a:pt x="1374" y="2502"/>
                  </a:lnTo>
                  <a:lnTo>
                    <a:pt x="1334" y="2487"/>
                  </a:lnTo>
                  <a:lnTo>
                    <a:pt x="1293" y="2472"/>
                  </a:lnTo>
                  <a:lnTo>
                    <a:pt x="1253" y="2455"/>
                  </a:lnTo>
                  <a:lnTo>
                    <a:pt x="1213" y="2438"/>
                  </a:lnTo>
                  <a:lnTo>
                    <a:pt x="1174" y="2419"/>
                  </a:lnTo>
                  <a:lnTo>
                    <a:pt x="1133" y="2399"/>
                  </a:lnTo>
                  <a:lnTo>
                    <a:pt x="1093" y="2378"/>
                  </a:lnTo>
                  <a:lnTo>
                    <a:pt x="1053" y="2356"/>
                  </a:lnTo>
                  <a:lnTo>
                    <a:pt x="1014" y="2333"/>
                  </a:lnTo>
                  <a:lnTo>
                    <a:pt x="975" y="2308"/>
                  </a:lnTo>
                  <a:lnTo>
                    <a:pt x="934" y="2283"/>
                  </a:lnTo>
                  <a:lnTo>
                    <a:pt x="895" y="2256"/>
                  </a:lnTo>
                  <a:lnTo>
                    <a:pt x="857" y="2228"/>
                  </a:lnTo>
                  <a:lnTo>
                    <a:pt x="818" y="2199"/>
                  </a:lnTo>
                  <a:lnTo>
                    <a:pt x="780" y="2169"/>
                  </a:lnTo>
                  <a:lnTo>
                    <a:pt x="780" y="2169"/>
                  </a:lnTo>
                  <a:lnTo>
                    <a:pt x="743" y="2137"/>
                  </a:lnTo>
                  <a:lnTo>
                    <a:pt x="705" y="2104"/>
                  </a:lnTo>
                  <a:lnTo>
                    <a:pt x="670" y="2070"/>
                  </a:lnTo>
                  <a:lnTo>
                    <a:pt x="636" y="2034"/>
                  </a:lnTo>
                  <a:lnTo>
                    <a:pt x="603" y="1999"/>
                  </a:lnTo>
                  <a:lnTo>
                    <a:pt x="572" y="1962"/>
                  </a:lnTo>
                  <a:lnTo>
                    <a:pt x="541" y="1924"/>
                  </a:lnTo>
                  <a:lnTo>
                    <a:pt x="513" y="1885"/>
                  </a:lnTo>
                  <a:lnTo>
                    <a:pt x="484" y="1845"/>
                  </a:lnTo>
                  <a:lnTo>
                    <a:pt x="457" y="1805"/>
                  </a:lnTo>
                  <a:lnTo>
                    <a:pt x="430" y="1764"/>
                  </a:lnTo>
                  <a:lnTo>
                    <a:pt x="405" y="1722"/>
                  </a:lnTo>
                  <a:lnTo>
                    <a:pt x="381" y="1680"/>
                  </a:lnTo>
                  <a:lnTo>
                    <a:pt x="358" y="1637"/>
                  </a:lnTo>
                  <a:lnTo>
                    <a:pt x="335" y="1595"/>
                  </a:lnTo>
                  <a:lnTo>
                    <a:pt x="313" y="1551"/>
                  </a:lnTo>
                  <a:lnTo>
                    <a:pt x="294" y="1507"/>
                  </a:lnTo>
                  <a:lnTo>
                    <a:pt x="274" y="1463"/>
                  </a:lnTo>
                  <a:lnTo>
                    <a:pt x="256" y="1418"/>
                  </a:lnTo>
                  <a:lnTo>
                    <a:pt x="238" y="1373"/>
                  </a:lnTo>
                  <a:lnTo>
                    <a:pt x="221" y="1328"/>
                  </a:lnTo>
                  <a:lnTo>
                    <a:pt x="204" y="1283"/>
                  </a:lnTo>
                  <a:lnTo>
                    <a:pt x="190" y="1238"/>
                  </a:lnTo>
                  <a:lnTo>
                    <a:pt x="175" y="1193"/>
                  </a:lnTo>
                  <a:lnTo>
                    <a:pt x="161" y="1148"/>
                  </a:lnTo>
                  <a:lnTo>
                    <a:pt x="148" y="1103"/>
                  </a:lnTo>
                  <a:lnTo>
                    <a:pt x="136" y="1060"/>
                  </a:lnTo>
                  <a:lnTo>
                    <a:pt x="124" y="1015"/>
                  </a:lnTo>
                  <a:lnTo>
                    <a:pt x="103" y="927"/>
                  </a:lnTo>
                  <a:lnTo>
                    <a:pt x="85" y="840"/>
                  </a:lnTo>
                  <a:lnTo>
                    <a:pt x="68" y="756"/>
                  </a:lnTo>
                  <a:lnTo>
                    <a:pt x="54" y="673"/>
                  </a:lnTo>
                  <a:lnTo>
                    <a:pt x="42" y="594"/>
                  </a:lnTo>
                  <a:lnTo>
                    <a:pt x="32" y="518"/>
                  </a:lnTo>
                  <a:lnTo>
                    <a:pt x="24" y="445"/>
                  </a:lnTo>
                  <a:lnTo>
                    <a:pt x="16" y="377"/>
                  </a:lnTo>
                  <a:lnTo>
                    <a:pt x="11" y="314"/>
                  </a:lnTo>
                  <a:lnTo>
                    <a:pt x="7" y="255"/>
                  </a:lnTo>
                  <a:lnTo>
                    <a:pt x="4" y="201"/>
                  </a:lnTo>
                  <a:lnTo>
                    <a:pt x="2" y="153"/>
                  </a:lnTo>
                  <a:lnTo>
                    <a:pt x="0" y="76"/>
                  </a:lnTo>
                  <a:lnTo>
                    <a:pt x="0" y="28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Freeform 27"/>
            <p:cNvSpPr/>
            <p:nvPr/>
          </p:nvSpPr>
          <p:spPr bwMode="auto">
            <a:xfrm rot="10800000" flipH="1">
              <a:off x="4089809" y="1787936"/>
              <a:ext cx="223411" cy="442107"/>
            </a:xfrm>
            <a:custGeom>
              <a:avLst/>
              <a:gdLst/>
              <a:ahLst/>
              <a:cxnLst>
                <a:cxn ang="0">
                  <a:pos x="711" y="7"/>
                </a:cxn>
                <a:cxn ang="0">
                  <a:pos x="824" y="86"/>
                </a:cxn>
                <a:cxn ang="0">
                  <a:pos x="936" y="176"/>
                </a:cxn>
                <a:cxn ang="0">
                  <a:pos x="1072" y="299"/>
                </a:cxn>
                <a:cxn ang="0">
                  <a:pos x="1222" y="453"/>
                </a:cxn>
                <a:cxn ang="0">
                  <a:pos x="1379" y="642"/>
                </a:cxn>
                <a:cxn ang="0">
                  <a:pos x="1456" y="748"/>
                </a:cxn>
                <a:cxn ang="0">
                  <a:pos x="1531" y="862"/>
                </a:cxn>
                <a:cxn ang="0">
                  <a:pos x="1604" y="985"/>
                </a:cxn>
                <a:cxn ang="0">
                  <a:pos x="1674" y="1116"/>
                </a:cxn>
                <a:cxn ang="0">
                  <a:pos x="1737" y="1255"/>
                </a:cxn>
                <a:cxn ang="0">
                  <a:pos x="1795" y="1404"/>
                </a:cxn>
                <a:cxn ang="0">
                  <a:pos x="1847" y="1560"/>
                </a:cxn>
                <a:cxn ang="0">
                  <a:pos x="1889" y="1725"/>
                </a:cxn>
                <a:cxn ang="0">
                  <a:pos x="1913" y="1839"/>
                </a:cxn>
                <a:cxn ang="0">
                  <a:pos x="1938" y="2009"/>
                </a:cxn>
                <a:cxn ang="0">
                  <a:pos x="1949" y="2172"/>
                </a:cxn>
                <a:cxn ang="0">
                  <a:pos x="1948" y="2326"/>
                </a:cxn>
                <a:cxn ang="0">
                  <a:pos x="1937" y="2473"/>
                </a:cxn>
                <a:cxn ang="0">
                  <a:pos x="1915" y="2612"/>
                </a:cxn>
                <a:cxn ang="0">
                  <a:pos x="1885" y="2742"/>
                </a:cxn>
                <a:cxn ang="0">
                  <a:pos x="1848" y="2864"/>
                </a:cxn>
                <a:cxn ang="0">
                  <a:pos x="1806" y="2979"/>
                </a:cxn>
                <a:cxn ang="0">
                  <a:pos x="1757" y="3085"/>
                </a:cxn>
                <a:cxn ang="0">
                  <a:pos x="1707" y="3183"/>
                </a:cxn>
                <a:cxn ang="0">
                  <a:pos x="1634" y="3301"/>
                </a:cxn>
                <a:cxn ang="0">
                  <a:pos x="1526" y="3451"/>
                </a:cxn>
                <a:cxn ang="0">
                  <a:pos x="1424" y="3567"/>
                </a:cxn>
                <a:cxn ang="0">
                  <a:pos x="1339" y="3651"/>
                </a:cxn>
                <a:cxn ang="0">
                  <a:pos x="1269" y="3710"/>
                </a:cxn>
                <a:cxn ang="0">
                  <a:pos x="1249" y="3712"/>
                </a:cxn>
                <a:cxn ang="0">
                  <a:pos x="1138" y="3649"/>
                </a:cxn>
                <a:cxn ang="0">
                  <a:pos x="1028" y="3576"/>
                </a:cxn>
                <a:cxn ang="0">
                  <a:pos x="895" y="3477"/>
                </a:cxn>
                <a:cxn ang="0">
                  <a:pos x="746" y="3350"/>
                </a:cxn>
                <a:cxn ang="0">
                  <a:pos x="591" y="3197"/>
                </a:cxn>
                <a:cxn ang="0">
                  <a:pos x="487" y="3078"/>
                </a:cxn>
                <a:cxn ang="0">
                  <a:pos x="412" y="2982"/>
                </a:cxn>
                <a:cxn ang="0">
                  <a:pos x="340" y="2878"/>
                </a:cxn>
                <a:cxn ang="0">
                  <a:pos x="271" y="2767"/>
                </a:cxn>
                <a:cxn ang="0">
                  <a:pos x="207" y="2648"/>
                </a:cxn>
                <a:cxn ang="0">
                  <a:pos x="149" y="2523"/>
                </a:cxn>
                <a:cxn ang="0">
                  <a:pos x="99" y="2390"/>
                </a:cxn>
                <a:cxn ang="0">
                  <a:pos x="56" y="2250"/>
                </a:cxn>
                <a:cxn ang="0">
                  <a:pos x="33" y="2152"/>
                </a:cxn>
                <a:cxn ang="0">
                  <a:pos x="10" y="2004"/>
                </a:cxn>
                <a:cxn ang="0">
                  <a:pos x="0" y="1856"/>
                </a:cxn>
                <a:cxn ang="0">
                  <a:pos x="3" y="1709"/>
                </a:cxn>
                <a:cxn ang="0">
                  <a:pos x="16" y="1561"/>
                </a:cxn>
                <a:cxn ang="0">
                  <a:pos x="40" y="1417"/>
                </a:cxn>
                <a:cxn ang="0">
                  <a:pos x="72" y="1274"/>
                </a:cxn>
                <a:cxn ang="0">
                  <a:pos x="111" y="1136"/>
                </a:cxn>
                <a:cxn ang="0">
                  <a:pos x="156" y="1001"/>
                </a:cxn>
                <a:cxn ang="0">
                  <a:pos x="206" y="872"/>
                </a:cxn>
                <a:cxn ang="0">
                  <a:pos x="315" y="632"/>
                </a:cxn>
                <a:cxn ang="0">
                  <a:pos x="427" y="421"/>
                </a:cxn>
                <a:cxn ang="0">
                  <a:pos x="531" y="246"/>
                </a:cxn>
                <a:cxn ang="0">
                  <a:pos x="618" y="113"/>
                </a:cxn>
                <a:cxn ang="0">
                  <a:pos x="701" y="0"/>
                </a:cxn>
              </a:cxnLst>
              <a:rect l="0" t="0" r="r" b="b"/>
              <a:pathLst>
                <a:path w="1950" h="3717">
                  <a:moveTo>
                    <a:pt x="701" y="0"/>
                  </a:moveTo>
                  <a:lnTo>
                    <a:pt x="701" y="0"/>
                  </a:lnTo>
                  <a:lnTo>
                    <a:pt x="711" y="7"/>
                  </a:lnTo>
                  <a:lnTo>
                    <a:pt x="743" y="28"/>
                  </a:lnTo>
                  <a:lnTo>
                    <a:pt x="793" y="63"/>
                  </a:lnTo>
                  <a:lnTo>
                    <a:pt x="824" y="86"/>
                  </a:lnTo>
                  <a:lnTo>
                    <a:pt x="859" y="113"/>
                  </a:lnTo>
                  <a:lnTo>
                    <a:pt x="896" y="143"/>
                  </a:lnTo>
                  <a:lnTo>
                    <a:pt x="936" y="176"/>
                  </a:lnTo>
                  <a:lnTo>
                    <a:pt x="979" y="214"/>
                  </a:lnTo>
                  <a:lnTo>
                    <a:pt x="1025" y="254"/>
                  </a:lnTo>
                  <a:lnTo>
                    <a:pt x="1072" y="299"/>
                  </a:lnTo>
                  <a:lnTo>
                    <a:pt x="1121" y="346"/>
                  </a:lnTo>
                  <a:lnTo>
                    <a:pt x="1171" y="399"/>
                  </a:lnTo>
                  <a:lnTo>
                    <a:pt x="1222" y="453"/>
                  </a:lnTo>
                  <a:lnTo>
                    <a:pt x="1274" y="512"/>
                  </a:lnTo>
                  <a:lnTo>
                    <a:pt x="1326" y="575"/>
                  </a:lnTo>
                  <a:lnTo>
                    <a:pt x="1379" y="642"/>
                  </a:lnTo>
                  <a:lnTo>
                    <a:pt x="1404" y="676"/>
                  </a:lnTo>
                  <a:lnTo>
                    <a:pt x="1430" y="711"/>
                  </a:lnTo>
                  <a:lnTo>
                    <a:pt x="1456" y="748"/>
                  </a:lnTo>
                  <a:lnTo>
                    <a:pt x="1482" y="785"/>
                  </a:lnTo>
                  <a:lnTo>
                    <a:pt x="1506" y="823"/>
                  </a:lnTo>
                  <a:lnTo>
                    <a:pt x="1531" y="862"/>
                  </a:lnTo>
                  <a:lnTo>
                    <a:pt x="1556" y="902"/>
                  </a:lnTo>
                  <a:lnTo>
                    <a:pt x="1581" y="944"/>
                  </a:lnTo>
                  <a:lnTo>
                    <a:pt x="1604" y="985"/>
                  </a:lnTo>
                  <a:lnTo>
                    <a:pt x="1628" y="1028"/>
                  </a:lnTo>
                  <a:lnTo>
                    <a:pt x="1651" y="1071"/>
                  </a:lnTo>
                  <a:lnTo>
                    <a:pt x="1674" y="1116"/>
                  </a:lnTo>
                  <a:lnTo>
                    <a:pt x="1695" y="1162"/>
                  </a:lnTo>
                  <a:lnTo>
                    <a:pt x="1717" y="1208"/>
                  </a:lnTo>
                  <a:lnTo>
                    <a:pt x="1737" y="1255"/>
                  </a:lnTo>
                  <a:lnTo>
                    <a:pt x="1758" y="1304"/>
                  </a:lnTo>
                  <a:lnTo>
                    <a:pt x="1777" y="1353"/>
                  </a:lnTo>
                  <a:lnTo>
                    <a:pt x="1795" y="1404"/>
                  </a:lnTo>
                  <a:lnTo>
                    <a:pt x="1814" y="1454"/>
                  </a:lnTo>
                  <a:lnTo>
                    <a:pt x="1830" y="1506"/>
                  </a:lnTo>
                  <a:lnTo>
                    <a:pt x="1847" y="1560"/>
                  </a:lnTo>
                  <a:lnTo>
                    <a:pt x="1861" y="1613"/>
                  </a:lnTo>
                  <a:lnTo>
                    <a:pt x="1876" y="1668"/>
                  </a:lnTo>
                  <a:lnTo>
                    <a:pt x="1889" y="1725"/>
                  </a:lnTo>
                  <a:lnTo>
                    <a:pt x="1901" y="1781"/>
                  </a:lnTo>
                  <a:lnTo>
                    <a:pt x="1913" y="1839"/>
                  </a:lnTo>
                  <a:lnTo>
                    <a:pt x="1913" y="1839"/>
                  </a:lnTo>
                  <a:lnTo>
                    <a:pt x="1922" y="1897"/>
                  </a:lnTo>
                  <a:lnTo>
                    <a:pt x="1930" y="1954"/>
                  </a:lnTo>
                  <a:lnTo>
                    <a:pt x="1938" y="2009"/>
                  </a:lnTo>
                  <a:lnTo>
                    <a:pt x="1943" y="2064"/>
                  </a:lnTo>
                  <a:lnTo>
                    <a:pt x="1946" y="2119"/>
                  </a:lnTo>
                  <a:lnTo>
                    <a:pt x="1949" y="2172"/>
                  </a:lnTo>
                  <a:lnTo>
                    <a:pt x="1950" y="2225"/>
                  </a:lnTo>
                  <a:lnTo>
                    <a:pt x="1949" y="2276"/>
                  </a:lnTo>
                  <a:lnTo>
                    <a:pt x="1948" y="2326"/>
                  </a:lnTo>
                  <a:lnTo>
                    <a:pt x="1945" y="2376"/>
                  </a:lnTo>
                  <a:lnTo>
                    <a:pt x="1941" y="2426"/>
                  </a:lnTo>
                  <a:lnTo>
                    <a:pt x="1937" y="2473"/>
                  </a:lnTo>
                  <a:lnTo>
                    <a:pt x="1930" y="2520"/>
                  </a:lnTo>
                  <a:lnTo>
                    <a:pt x="1923" y="2567"/>
                  </a:lnTo>
                  <a:lnTo>
                    <a:pt x="1915" y="2612"/>
                  </a:lnTo>
                  <a:lnTo>
                    <a:pt x="1906" y="2656"/>
                  </a:lnTo>
                  <a:lnTo>
                    <a:pt x="1896" y="2700"/>
                  </a:lnTo>
                  <a:lnTo>
                    <a:pt x="1885" y="2742"/>
                  </a:lnTo>
                  <a:lnTo>
                    <a:pt x="1874" y="2784"/>
                  </a:lnTo>
                  <a:lnTo>
                    <a:pt x="1861" y="2825"/>
                  </a:lnTo>
                  <a:lnTo>
                    <a:pt x="1848" y="2864"/>
                  </a:lnTo>
                  <a:lnTo>
                    <a:pt x="1834" y="2904"/>
                  </a:lnTo>
                  <a:lnTo>
                    <a:pt x="1820" y="2941"/>
                  </a:lnTo>
                  <a:lnTo>
                    <a:pt x="1806" y="2979"/>
                  </a:lnTo>
                  <a:lnTo>
                    <a:pt x="1790" y="3015"/>
                  </a:lnTo>
                  <a:lnTo>
                    <a:pt x="1774" y="3051"/>
                  </a:lnTo>
                  <a:lnTo>
                    <a:pt x="1757" y="3085"/>
                  </a:lnTo>
                  <a:lnTo>
                    <a:pt x="1741" y="3119"/>
                  </a:lnTo>
                  <a:lnTo>
                    <a:pt x="1724" y="3151"/>
                  </a:lnTo>
                  <a:lnTo>
                    <a:pt x="1707" y="3183"/>
                  </a:lnTo>
                  <a:lnTo>
                    <a:pt x="1689" y="3214"/>
                  </a:lnTo>
                  <a:lnTo>
                    <a:pt x="1670" y="3244"/>
                  </a:lnTo>
                  <a:lnTo>
                    <a:pt x="1634" y="3301"/>
                  </a:lnTo>
                  <a:lnTo>
                    <a:pt x="1598" y="3355"/>
                  </a:lnTo>
                  <a:lnTo>
                    <a:pt x="1562" y="3405"/>
                  </a:lnTo>
                  <a:lnTo>
                    <a:pt x="1526" y="3451"/>
                  </a:lnTo>
                  <a:lnTo>
                    <a:pt x="1491" y="3493"/>
                  </a:lnTo>
                  <a:lnTo>
                    <a:pt x="1457" y="3532"/>
                  </a:lnTo>
                  <a:lnTo>
                    <a:pt x="1424" y="3567"/>
                  </a:lnTo>
                  <a:lnTo>
                    <a:pt x="1393" y="3599"/>
                  </a:lnTo>
                  <a:lnTo>
                    <a:pt x="1365" y="3626"/>
                  </a:lnTo>
                  <a:lnTo>
                    <a:pt x="1339" y="3651"/>
                  </a:lnTo>
                  <a:lnTo>
                    <a:pt x="1317" y="3671"/>
                  </a:lnTo>
                  <a:lnTo>
                    <a:pt x="1297" y="3687"/>
                  </a:lnTo>
                  <a:lnTo>
                    <a:pt x="1269" y="3710"/>
                  </a:lnTo>
                  <a:lnTo>
                    <a:pt x="1260" y="3717"/>
                  </a:lnTo>
                  <a:lnTo>
                    <a:pt x="1260" y="3717"/>
                  </a:lnTo>
                  <a:lnTo>
                    <a:pt x="1249" y="3712"/>
                  </a:lnTo>
                  <a:lnTo>
                    <a:pt x="1218" y="3695"/>
                  </a:lnTo>
                  <a:lnTo>
                    <a:pt x="1169" y="3667"/>
                  </a:lnTo>
                  <a:lnTo>
                    <a:pt x="1138" y="3649"/>
                  </a:lnTo>
                  <a:lnTo>
                    <a:pt x="1105" y="3627"/>
                  </a:lnTo>
                  <a:lnTo>
                    <a:pt x="1068" y="3603"/>
                  </a:lnTo>
                  <a:lnTo>
                    <a:pt x="1028" y="3576"/>
                  </a:lnTo>
                  <a:lnTo>
                    <a:pt x="986" y="3546"/>
                  </a:lnTo>
                  <a:lnTo>
                    <a:pt x="941" y="3513"/>
                  </a:lnTo>
                  <a:lnTo>
                    <a:pt x="895" y="3477"/>
                  </a:lnTo>
                  <a:lnTo>
                    <a:pt x="846" y="3438"/>
                  </a:lnTo>
                  <a:lnTo>
                    <a:pt x="797" y="3395"/>
                  </a:lnTo>
                  <a:lnTo>
                    <a:pt x="746" y="3350"/>
                  </a:lnTo>
                  <a:lnTo>
                    <a:pt x="695" y="3302"/>
                  </a:lnTo>
                  <a:lnTo>
                    <a:pt x="642" y="3251"/>
                  </a:lnTo>
                  <a:lnTo>
                    <a:pt x="591" y="3197"/>
                  </a:lnTo>
                  <a:lnTo>
                    <a:pt x="539" y="3139"/>
                  </a:lnTo>
                  <a:lnTo>
                    <a:pt x="513" y="3109"/>
                  </a:lnTo>
                  <a:lnTo>
                    <a:pt x="487" y="3078"/>
                  </a:lnTo>
                  <a:lnTo>
                    <a:pt x="463" y="3047"/>
                  </a:lnTo>
                  <a:lnTo>
                    <a:pt x="437" y="3015"/>
                  </a:lnTo>
                  <a:lnTo>
                    <a:pt x="412" y="2982"/>
                  </a:lnTo>
                  <a:lnTo>
                    <a:pt x="387" y="2948"/>
                  </a:lnTo>
                  <a:lnTo>
                    <a:pt x="364" y="2914"/>
                  </a:lnTo>
                  <a:lnTo>
                    <a:pt x="340" y="2878"/>
                  </a:lnTo>
                  <a:lnTo>
                    <a:pt x="316" y="2842"/>
                  </a:lnTo>
                  <a:lnTo>
                    <a:pt x="294" y="2804"/>
                  </a:lnTo>
                  <a:lnTo>
                    <a:pt x="271" y="2767"/>
                  </a:lnTo>
                  <a:lnTo>
                    <a:pt x="249" y="2729"/>
                  </a:lnTo>
                  <a:lnTo>
                    <a:pt x="228" y="2689"/>
                  </a:lnTo>
                  <a:lnTo>
                    <a:pt x="207" y="2648"/>
                  </a:lnTo>
                  <a:lnTo>
                    <a:pt x="187" y="2608"/>
                  </a:lnTo>
                  <a:lnTo>
                    <a:pt x="168" y="2566"/>
                  </a:lnTo>
                  <a:lnTo>
                    <a:pt x="149" y="2523"/>
                  </a:lnTo>
                  <a:lnTo>
                    <a:pt x="132" y="2479"/>
                  </a:lnTo>
                  <a:lnTo>
                    <a:pt x="115" y="2435"/>
                  </a:lnTo>
                  <a:lnTo>
                    <a:pt x="99" y="2390"/>
                  </a:lnTo>
                  <a:lnTo>
                    <a:pt x="83" y="2344"/>
                  </a:lnTo>
                  <a:lnTo>
                    <a:pt x="69" y="2297"/>
                  </a:lnTo>
                  <a:lnTo>
                    <a:pt x="56" y="2250"/>
                  </a:lnTo>
                  <a:lnTo>
                    <a:pt x="44" y="2201"/>
                  </a:lnTo>
                  <a:lnTo>
                    <a:pt x="44" y="2201"/>
                  </a:lnTo>
                  <a:lnTo>
                    <a:pt x="33" y="2152"/>
                  </a:lnTo>
                  <a:lnTo>
                    <a:pt x="23" y="2103"/>
                  </a:lnTo>
                  <a:lnTo>
                    <a:pt x="16" y="2053"/>
                  </a:lnTo>
                  <a:lnTo>
                    <a:pt x="10" y="2004"/>
                  </a:lnTo>
                  <a:lnTo>
                    <a:pt x="5" y="1955"/>
                  </a:lnTo>
                  <a:lnTo>
                    <a:pt x="2" y="1906"/>
                  </a:lnTo>
                  <a:lnTo>
                    <a:pt x="0" y="1856"/>
                  </a:lnTo>
                  <a:lnTo>
                    <a:pt x="0" y="1807"/>
                  </a:lnTo>
                  <a:lnTo>
                    <a:pt x="1" y="1758"/>
                  </a:lnTo>
                  <a:lnTo>
                    <a:pt x="3" y="1709"/>
                  </a:lnTo>
                  <a:lnTo>
                    <a:pt x="6" y="1659"/>
                  </a:lnTo>
                  <a:lnTo>
                    <a:pt x="11" y="1610"/>
                  </a:lnTo>
                  <a:lnTo>
                    <a:pt x="16" y="1561"/>
                  </a:lnTo>
                  <a:lnTo>
                    <a:pt x="23" y="1513"/>
                  </a:lnTo>
                  <a:lnTo>
                    <a:pt x="32" y="1465"/>
                  </a:lnTo>
                  <a:lnTo>
                    <a:pt x="40" y="1417"/>
                  </a:lnTo>
                  <a:lnTo>
                    <a:pt x="50" y="1369"/>
                  </a:lnTo>
                  <a:lnTo>
                    <a:pt x="60" y="1321"/>
                  </a:lnTo>
                  <a:lnTo>
                    <a:pt x="72" y="1274"/>
                  </a:lnTo>
                  <a:lnTo>
                    <a:pt x="84" y="1228"/>
                  </a:lnTo>
                  <a:lnTo>
                    <a:pt x="98" y="1181"/>
                  </a:lnTo>
                  <a:lnTo>
                    <a:pt x="111" y="1136"/>
                  </a:lnTo>
                  <a:lnTo>
                    <a:pt x="125" y="1090"/>
                  </a:lnTo>
                  <a:lnTo>
                    <a:pt x="141" y="1046"/>
                  </a:lnTo>
                  <a:lnTo>
                    <a:pt x="156" y="1001"/>
                  </a:lnTo>
                  <a:lnTo>
                    <a:pt x="173" y="958"/>
                  </a:lnTo>
                  <a:lnTo>
                    <a:pt x="189" y="915"/>
                  </a:lnTo>
                  <a:lnTo>
                    <a:pt x="206" y="872"/>
                  </a:lnTo>
                  <a:lnTo>
                    <a:pt x="241" y="790"/>
                  </a:lnTo>
                  <a:lnTo>
                    <a:pt x="278" y="709"/>
                  </a:lnTo>
                  <a:lnTo>
                    <a:pt x="315" y="632"/>
                  </a:lnTo>
                  <a:lnTo>
                    <a:pt x="352" y="558"/>
                  </a:lnTo>
                  <a:lnTo>
                    <a:pt x="389" y="488"/>
                  </a:lnTo>
                  <a:lnTo>
                    <a:pt x="427" y="421"/>
                  </a:lnTo>
                  <a:lnTo>
                    <a:pt x="463" y="358"/>
                  </a:lnTo>
                  <a:lnTo>
                    <a:pt x="498" y="300"/>
                  </a:lnTo>
                  <a:lnTo>
                    <a:pt x="531" y="246"/>
                  </a:lnTo>
                  <a:lnTo>
                    <a:pt x="563" y="197"/>
                  </a:lnTo>
                  <a:lnTo>
                    <a:pt x="592" y="153"/>
                  </a:lnTo>
                  <a:lnTo>
                    <a:pt x="618" y="113"/>
                  </a:lnTo>
                  <a:lnTo>
                    <a:pt x="662" y="52"/>
                  </a:lnTo>
                  <a:lnTo>
                    <a:pt x="691" y="14"/>
                  </a:lnTo>
                  <a:lnTo>
                    <a:pt x="701" y="0"/>
                  </a:lnTo>
                  <a:lnTo>
                    <a:pt x="70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8" name="Freeform 28"/>
            <p:cNvSpPr/>
            <p:nvPr/>
          </p:nvSpPr>
          <p:spPr bwMode="auto">
            <a:xfrm rot="10800000" flipH="1">
              <a:off x="4355337" y="1500174"/>
              <a:ext cx="219748" cy="439491"/>
            </a:xfrm>
            <a:custGeom>
              <a:avLst/>
              <a:gdLst/>
              <a:ahLst/>
              <a:cxnLst>
                <a:cxn ang="0">
                  <a:pos x="1351" y="11"/>
                </a:cxn>
                <a:cxn ang="0">
                  <a:pos x="1431" y="124"/>
                </a:cxn>
                <a:cxn ang="0">
                  <a:pos x="1508" y="249"/>
                </a:cxn>
                <a:cxn ang="0">
                  <a:pos x="1596" y="412"/>
                </a:cxn>
                <a:cxn ang="0">
                  <a:pos x="1687" y="610"/>
                </a:cxn>
                <a:cxn ang="0">
                  <a:pos x="1772" y="841"/>
                </a:cxn>
                <a:cxn ang="0">
                  <a:pos x="1811" y="968"/>
                </a:cxn>
                <a:cxn ang="0">
                  <a:pos x="1845" y="1102"/>
                </a:cxn>
                <a:cxn ang="0">
                  <a:pos x="1874" y="1243"/>
                </a:cxn>
                <a:cxn ang="0">
                  <a:pos x="1897" y="1391"/>
                </a:cxn>
                <a:cxn ang="0">
                  <a:pos x="1911" y="1545"/>
                </a:cxn>
                <a:cxn ang="0">
                  <a:pos x="1919" y="1705"/>
                </a:cxn>
                <a:cxn ang="0">
                  <a:pos x="1915" y="1869"/>
                </a:cxn>
                <a:cxn ang="0">
                  <a:pos x="1902" y="2038"/>
                </a:cxn>
                <a:cxn ang="0">
                  <a:pos x="1887" y="2155"/>
                </a:cxn>
                <a:cxn ang="0">
                  <a:pos x="1855" y="2324"/>
                </a:cxn>
                <a:cxn ang="0">
                  <a:pos x="1812" y="2481"/>
                </a:cxn>
                <a:cxn ang="0">
                  <a:pos x="1762" y="2627"/>
                </a:cxn>
                <a:cxn ang="0">
                  <a:pos x="1703" y="2761"/>
                </a:cxn>
                <a:cxn ang="0">
                  <a:pos x="1638" y="2884"/>
                </a:cxn>
                <a:cxn ang="0">
                  <a:pos x="1568" y="2996"/>
                </a:cxn>
                <a:cxn ang="0">
                  <a:pos x="1493" y="3098"/>
                </a:cxn>
                <a:cxn ang="0">
                  <a:pos x="1415" y="3191"/>
                </a:cxn>
                <a:cxn ang="0">
                  <a:pos x="1336" y="3274"/>
                </a:cxn>
                <a:cxn ang="0">
                  <a:pos x="1256" y="3348"/>
                </a:cxn>
                <a:cxn ang="0">
                  <a:pos x="1150" y="3435"/>
                </a:cxn>
                <a:cxn ang="0">
                  <a:pos x="1000" y="3538"/>
                </a:cxn>
                <a:cxn ang="0">
                  <a:pos x="866" y="3611"/>
                </a:cxn>
                <a:cxn ang="0">
                  <a:pos x="758" y="3661"/>
                </a:cxn>
                <a:cxn ang="0">
                  <a:pos x="674" y="3692"/>
                </a:cxn>
                <a:cxn ang="0">
                  <a:pos x="653" y="3686"/>
                </a:cxn>
                <a:cxn ang="0">
                  <a:pos x="571" y="3589"/>
                </a:cxn>
                <a:cxn ang="0">
                  <a:pos x="490" y="3482"/>
                </a:cxn>
                <a:cxn ang="0">
                  <a:pos x="396" y="3342"/>
                </a:cxn>
                <a:cxn ang="0">
                  <a:pos x="297" y="3171"/>
                </a:cxn>
                <a:cxn ang="0">
                  <a:pos x="201" y="2972"/>
                </a:cxn>
                <a:cxn ang="0">
                  <a:pos x="143" y="2824"/>
                </a:cxn>
                <a:cxn ang="0">
                  <a:pos x="103" y="2707"/>
                </a:cxn>
                <a:cxn ang="0">
                  <a:pos x="68" y="2583"/>
                </a:cxn>
                <a:cxn ang="0">
                  <a:pos x="40" y="2455"/>
                </a:cxn>
                <a:cxn ang="0">
                  <a:pos x="19" y="2321"/>
                </a:cxn>
                <a:cxn ang="0">
                  <a:pos x="4" y="2183"/>
                </a:cxn>
                <a:cxn ang="0">
                  <a:pos x="0" y="2039"/>
                </a:cxn>
                <a:cxn ang="0">
                  <a:pos x="5" y="1893"/>
                </a:cxn>
                <a:cxn ang="0">
                  <a:pos x="15" y="1792"/>
                </a:cxn>
                <a:cxn ang="0">
                  <a:pos x="41" y="1646"/>
                </a:cxn>
                <a:cxn ang="0">
                  <a:pos x="81" y="1502"/>
                </a:cxn>
                <a:cxn ang="0">
                  <a:pos x="131" y="1364"/>
                </a:cxn>
                <a:cxn ang="0">
                  <a:pos x="192" y="1230"/>
                </a:cxn>
                <a:cxn ang="0">
                  <a:pos x="261" y="1103"/>
                </a:cxn>
                <a:cxn ang="0">
                  <a:pos x="337" y="980"/>
                </a:cxn>
                <a:cxn ang="0">
                  <a:pos x="419" y="863"/>
                </a:cxn>
                <a:cxn ang="0">
                  <a:pos x="506" y="753"/>
                </a:cxn>
                <a:cxn ang="0">
                  <a:pos x="594" y="648"/>
                </a:cxn>
                <a:cxn ang="0">
                  <a:pos x="775" y="460"/>
                </a:cxn>
                <a:cxn ang="0">
                  <a:pos x="948" y="301"/>
                </a:cxn>
                <a:cxn ang="0">
                  <a:pos x="1103" y="173"/>
                </a:cxn>
                <a:cxn ang="0">
                  <a:pos x="1229" y="78"/>
                </a:cxn>
                <a:cxn ang="0">
                  <a:pos x="1343" y="0"/>
                </a:cxn>
              </a:cxnLst>
              <a:rect l="0" t="0" r="r" b="b"/>
              <a:pathLst>
                <a:path w="1919" h="3696">
                  <a:moveTo>
                    <a:pt x="1343" y="0"/>
                  </a:moveTo>
                  <a:lnTo>
                    <a:pt x="1343" y="0"/>
                  </a:lnTo>
                  <a:lnTo>
                    <a:pt x="1351" y="11"/>
                  </a:lnTo>
                  <a:lnTo>
                    <a:pt x="1374" y="42"/>
                  </a:lnTo>
                  <a:lnTo>
                    <a:pt x="1409" y="92"/>
                  </a:lnTo>
                  <a:lnTo>
                    <a:pt x="1431" y="124"/>
                  </a:lnTo>
                  <a:lnTo>
                    <a:pt x="1454" y="161"/>
                  </a:lnTo>
                  <a:lnTo>
                    <a:pt x="1480" y="203"/>
                  </a:lnTo>
                  <a:lnTo>
                    <a:pt x="1508" y="249"/>
                  </a:lnTo>
                  <a:lnTo>
                    <a:pt x="1536" y="298"/>
                  </a:lnTo>
                  <a:lnTo>
                    <a:pt x="1566" y="353"/>
                  </a:lnTo>
                  <a:lnTo>
                    <a:pt x="1596" y="412"/>
                  </a:lnTo>
                  <a:lnTo>
                    <a:pt x="1626" y="474"/>
                  </a:lnTo>
                  <a:lnTo>
                    <a:pt x="1657" y="540"/>
                  </a:lnTo>
                  <a:lnTo>
                    <a:pt x="1687" y="610"/>
                  </a:lnTo>
                  <a:lnTo>
                    <a:pt x="1716" y="684"/>
                  </a:lnTo>
                  <a:lnTo>
                    <a:pt x="1745" y="761"/>
                  </a:lnTo>
                  <a:lnTo>
                    <a:pt x="1772" y="841"/>
                  </a:lnTo>
                  <a:lnTo>
                    <a:pt x="1786" y="883"/>
                  </a:lnTo>
                  <a:lnTo>
                    <a:pt x="1799" y="924"/>
                  </a:lnTo>
                  <a:lnTo>
                    <a:pt x="1811" y="968"/>
                  </a:lnTo>
                  <a:lnTo>
                    <a:pt x="1823" y="1012"/>
                  </a:lnTo>
                  <a:lnTo>
                    <a:pt x="1835" y="1057"/>
                  </a:lnTo>
                  <a:lnTo>
                    <a:pt x="1845" y="1102"/>
                  </a:lnTo>
                  <a:lnTo>
                    <a:pt x="1856" y="1148"/>
                  </a:lnTo>
                  <a:lnTo>
                    <a:pt x="1865" y="1195"/>
                  </a:lnTo>
                  <a:lnTo>
                    <a:pt x="1874" y="1243"/>
                  </a:lnTo>
                  <a:lnTo>
                    <a:pt x="1882" y="1291"/>
                  </a:lnTo>
                  <a:lnTo>
                    <a:pt x="1890" y="1341"/>
                  </a:lnTo>
                  <a:lnTo>
                    <a:pt x="1897" y="1391"/>
                  </a:lnTo>
                  <a:lnTo>
                    <a:pt x="1902" y="1441"/>
                  </a:lnTo>
                  <a:lnTo>
                    <a:pt x="1907" y="1493"/>
                  </a:lnTo>
                  <a:lnTo>
                    <a:pt x="1911" y="1545"/>
                  </a:lnTo>
                  <a:lnTo>
                    <a:pt x="1914" y="1598"/>
                  </a:lnTo>
                  <a:lnTo>
                    <a:pt x="1918" y="1650"/>
                  </a:lnTo>
                  <a:lnTo>
                    <a:pt x="1919" y="1705"/>
                  </a:lnTo>
                  <a:lnTo>
                    <a:pt x="1919" y="1758"/>
                  </a:lnTo>
                  <a:lnTo>
                    <a:pt x="1918" y="1814"/>
                  </a:lnTo>
                  <a:lnTo>
                    <a:pt x="1915" y="1869"/>
                  </a:lnTo>
                  <a:lnTo>
                    <a:pt x="1912" y="1925"/>
                  </a:lnTo>
                  <a:lnTo>
                    <a:pt x="1907" y="1982"/>
                  </a:lnTo>
                  <a:lnTo>
                    <a:pt x="1902" y="2038"/>
                  </a:lnTo>
                  <a:lnTo>
                    <a:pt x="1895" y="2096"/>
                  </a:lnTo>
                  <a:lnTo>
                    <a:pt x="1887" y="2155"/>
                  </a:lnTo>
                  <a:lnTo>
                    <a:pt x="1887" y="2155"/>
                  </a:lnTo>
                  <a:lnTo>
                    <a:pt x="1877" y="2213"/>
                  </a:lnTo>
                  <a:lnTo>
                    <a:pt x="1866" y="2268"/>
                  </a:lnTo>
                  <a:lnTo>
                    <a:pt x="1855" y="2324"/>
                  </a:lnTo>
                  <a:lnTo>
                    <a:pt x="1841" y="2378"/>
                  </a:lnTo>
                  <a:lnTo>
                    <a:pt x="1828" y="2430"/>
                  </a:lnTo>
                  <a:lnTo>
                    <a:pt x="1812" y="2481"/>
                  </a:lnTo>
                  <a:lnTo>
                    <a:pt x="1797" y="2531"/>
                  </a:lnTo>
                  <a:lnTo>
                    <a:pt x="1779" y="2580"/>
                  </a:lnTo>
                  <a:lnTo>
                    <a:pt x="1762" y="2627"/>
                  </a:lnTo>
                  <a:lnTo>
                    <a:pt x="1743" y="2672"/>
                  </a:lnTo>
                  <a:lnTo>
                    <a:pt x="1724" y="2717"/>
                  </a:lnTo>
                  <a:lnTo>
                    <a:pt x="1703" y="2761"/>
                  </a:lnTo>
                  <a:lnTo>
                    <a:pt x="1682" y="2802"/>
                  </a:lnTo>
                  <a:lnTo>
                    <a:pt x="1661" y="2844"/>
                  </a:lnTo>
                  <a:lnTo>
                    <a:pt x="1638" y="2884"/>
                  </a:lnTo>
                  <a:lnTo>
                    <a:pt x="1615" y="2922"/>
                  </a:lnTo>
                  <a:lnTo>
                    <a:pt x="1592" y="2960"/>
                  </a:lnTo>
                  <a:lnTo>
                    <a:pt x="1568" y="2996"/>
                  </a:lnTo>
                  <a:lnTo>
                    <a:pt x="1543" y="3031"/>
                  </a:lnTo>
                  <a:lnTo>
                    <a:pt x="1518" y="3066"/>
                  </a:lnTo>
                  <a:lnTo>
                    <a:pt x="1493" y="3098"/>
                  </a:lnTo>
                  <a:lnTo>
                    <a:pt x="1468" y="3130"/>
                  </a:lnTo>
                  <a:lnTo>
                    <a:pt x="1442" y="3161"/>
                  </a:lnTo>
                  <a:lnTo>
                    <a:pt x="1415" y="3191"/>
                  </a:lnTo>
                  <a:lnTo>
                    <a:pt x="1389" y="3220"/>
                  </a:lnTo>
                  <a:lnTo>
                    <a:pt x="1363" y="3248"/>
                  </a:lnTo>
                  <a:lnTo>
                    <a:pt x="1336" y="3274"/>
                  </a:lnTo>
                  <a:lnTo>
                    <a:pt x="1310" y="3300"/>
                  </a:lnTo>
                  <a:lnTo>
                    <a:pt x="1283" y="3325"/>
                  </a:lnTo>
                  <a:lnTo>
                    <a:pt x="1256" y="3348"/>
                  </a:lnTo>
                  <a:lnTo>
                    <a:pt x="1230" y="3372"/>
                  </a:lnTo>
                  <a:lnTo>
                    <a:pt x="1203" y="3393"/>
                  </a:lnTo>
                  <a:lnTo>
                    <a:pt x="1150" y="3435"/>
                  </a:lnTo>
                  <a:lnTo>
                    <a:pt x="1099" y="3472"/>
                  </a:lnTo>
                  <a:lnTo>
                    <a:pt x="1048" y="3507"/>
                  </a:lnTo>
                  <a:lnTo>
                    <a:pt x="1000" y="3538"/>
                  </a:lnTo>
                  <a:lnTo>
                    <a:pt x="952" y="3565"/>
                  </a:lnTo>
                  <a:lnTo>
                    <a:pt x="908" y="3590"/>
                  </a:lnTo>
                  <a:lnTo>
                    <a:pt x="866" y="3611"/>
                  </a:lnTo>
                  <a:lnTo>
                    <a:pt x="826" y="3631"/>
                  </a:lnTo>
                  <a:lnTo>
                    <a:pt x="791" y="3647"/>
                  </a:lnTo>
                  <a:lnTo>
                    <a:pt x="758" y="3661"/>
                  </a:lnTo>
                  <a:lnTo>
                    <a:pt x="730" y="3671"/>
                  </a:lnTo>
                  <a:lnTo>
                    <a:pt x="707" y="3681"/>
                  </a:lnTo>
                  <a:lnTo>
                    <a:pt x="674" y="3692"/>
                  </a:lnTo>
                  <a:lnTo>
                    <a:pt x="662" y="3696"/>
                  </a:lnTo>
                  <a:lnTo>
                    <a:pt x="662" y="3696"/>
                  </a:lnTo>
                  <a:lnTo>
                    <a:pt x="653" y="3686"/>
                  </a:lnTo>
                  <a:lnTo>
                    <a:pt x="629" y="3660"/>
                  </a:lnTo>
                  <a:lnTo>
                    <a:pt x="593" y="3617"/>
                  </a:lnTo>
                  <a:lnTo>
                    <a:pt x="571" y="3589"/>
                  </a:lnTo>
                  <a:lnTo>
                    <a:pt x="546" y="3557"/>
                  </a:lnTo>
                  <a:lnTo>
                    <a:pt x="519" y="3521"/>
                  </a:lnTo>
                  <a:lnTo>
                    <a:pt x="490" y="3482"/>
                  </a:lnTo>
                  <a:lnTo>
                    <a:pt x="460" y="3438"/>
                  </a:lnTo>
                  <a:lnTo>
                    <a:pt x="428" y="3391"/>
                  </a:lnTo>
                  <a:lnTo>
                    <a:pt x="396" y="3342"/>
                  </a:lnTo>
                  <a:lnTo>
                    <a:pt x="363" y="3287"/>
                  </a:lnTo>
                  <a:lnTo>
                    <a:pt x="330" y="3231"/>
                  </a:lnTo>
                  <a:lnTo>
                    <a:pt x="297" y="3171"/>
                  </a:lnTo>
                  <a:lnTo>
                    <a:pt x="265" y="3107"/>
                  </a:lnTo>
                  <a:lnTo>
                    <a:pt x="232" y="3041"/>
                  </a:lnTo>
                  <a:lnTo>
                    <a:pt x="201" y="2972"/>
                  </a:lnTo>
                  <a:lnTo>
                    <a:pt x="171" y="2899"/>
                  </a:lnTo>
                  <a:lnTo>
                    <a:pt x="157" y="2862"/>
                  </a:lnTo>
                  <a:lnTo>
                    <a:pt x="143" y="2824"/>
                  </a:lnTo>
                  <a:lnTo>
                    <a:pt x="129" y="2785"/>
                  </a:lnTo>
                  <a:lnTo>
                    <a:pt x="116" y="2747"/>
                  </a:lnTo>
                  <a:lnTo>
                    <a:pt x="103" y="2707"/>
                  </a:lnTo>
                  <a:lnTo>
                    <a:pt x="91" y="2667"/>
                  </a:lnTo>
                  <a:lnTo>
                    <a:pt x="80" y="2625"/>
                  </a:lnTo>
                  <a:lnTo>
                    <a:pt x="68" y="2583"/>
                  </a:lnTo>
                  <a:lnTo>
                    <a:pt x="58" y="2541"/>
                  </a:lnTo>
                  <a:lnTo>
                    <a:pt x="49" y="2499"/>
                  </a:lnTo>
                  <a:lnTo>
                    <a:pt x="40" y="2455"/>
                  </a:lnTo>
                  <a:lnTo>
                    <a:pt x="32" y="2411"/>
                  </a:lnTo>
                  <a:lnTo>
                    <a:pt x="25" y="2367"/>
                  </a:lnTo>
                  <a:lnTo>
                    <a:pt x="19" y="2321"/>
                  </a:lnTo>
                  <a:lnTo>
                    <a:pt x="13" y="2276"/>
                  </a:lnTo>
                  <a:lnTo>
                    <a:pt x="8" y="2230"/>
                  </a:lnTo>
                  <a:lnTo>
                    <a:pt x="4" y="2183"/>
                  </a:lnTo>
                  <a:lnTo>
                    <a:pt x="2" y="2136"/>
                  </a:lnTo>
                  <a:lnTo>
                    <a:pt x="0" y="2088"/>
                  </a:lnTo>
                  <a:lnTo>
                    <a:pt x="0" y="2039"/>
                  </a:lnTo>
                  <a:lnTo>
                    <a:pt x="0" y="1991"/>
                  </a:lnTo>
                  <a:lnTo>
                    <a:pt x="2" y="1942"/>
                  </a:lnTo>
                  <a:lnTo>
                    <a:pt x="5" y="1893"/>
                  </a:lnTo>
                  <a:lnTo>
                    <a:pt x="9" y="1843"/>
                  </a:lnTo>
                  <a:lnTo>
                    <a:pt x="9" y="1843"/>
                  </a:lnTo>
                  <a:lnTo>
                    <a:pt x="15" y="1792"/>
                  </a:lnTo>
                  <a:lnTo>
                    <a:pt x="22" y="1743"/>
                  </a:lnTo>
                  <a:lnTo>
                    <a:pt x="31" y="1694"/>
                  </a:lnTo>
                  <a:lnTo>
                    <a:pt x="41" y="1646"/>
                  </a:lnTo>
                  <a:lnTo>
                    <a:pt x="53" y="1598"/>
                  </a:lnTo>
                  <a:lnTo>
                    <a:pt x="66" y="1549"/>
                  </a:lnTo>
                  <a:lnTo>
                    <a:pt x="81" y="1502"/>
                  </a:lnTo>
                  <a:lnTo>
                    <a:pt x="96" y="1456"/>
                  </a:lnTo>
                  <a:lnTo>
                    <a:pt x="113" y="1410"/>
                  </a:lnTo>
                  <a:lnTo>
                    <a:pt x="131" y="1364"/>
                  </a:lnTo>
                  <a:lnTo>
                    <a:pt x="150" y="1319"/>
                  </a:lnTo>
                  <a:lnTo>
                    <a:pt x="170" y="1274"/>
                  </a:lnTo>
                  <a:lnTo>
                    <a:pt x="192" y="1230"/>
                  </a:lnTo>
                  <a:lnTo>
                    <a:pt x="214" y="1188"/>
                  </a:lnTo>
                  <a:lnTo>
                    <a:pt x="237" y="1145"/>
                  </a:lnTo>
                  <a:lnTo>
                    <a:pt x="261" y="1103"/>
                  </a:lnTo>
                  <a:lnTo>
                    <a:pt x="286" y="1061"/>
                  </a:lnTo>
                  <a:lnTo>
                    <a:pt x="311" y="1021"/>
                  </a:lnTo>
                  <a:lnTo>
                    <a:pt x="337" y="980"/>
                  </a:lnTo>
                  <a:lnTo>
                    <a:pt x="364" y="940"/>
                  </a:lnTo>
                  <a:lnTo>
                    <a:pt x="391" y="902"/>
                  </a:lnTo>
                  <a:lnTo>
                    <a:pt x="419" y="863"/>
                  </a:lnTo>
                  <a:lnTo>
                    <a:pt x="448" y="826"/>
                  </a:lnTo>
                  <a:lnTo>
                    <a:pt x="477" y="789"/>
                  </a:lnTo>
                  <a:lnTo>
                    <a:pt x="506" y="753"/>
                  </a:lnTo>
                  <a:lnTo>
                    <a:pt x="534" y="717"/>
                  </a:lnTo>
                  <a:lnTo>
                    <a:pt x="564" y="683"/>
                  </a:lnTo>
                  <a:lnTo>
                    <a:pt x="594" y="648"/>
                  </a:lnTo>
                  <a:lnTo>
                    <a:pt x="654" y="582"/>
                  </a:lnTo>
                  <a:lnTo>
                    <a:pt x="715" y="520"/>
                  </a:lnTo>
                  <a:lnTo>
                    <a:pt x="775" y="460"/>
                  </a:lnTo>
                  <a:lnTo>
                    <a:pt x="834" y="403"/>
                  </a:lnTo>
                  <a:lnTo>
                    <a:pt x="891" y="351"/>
                  </a:lnTo>
                  <a:lnTo>
                    <a:pt x="948" y="301"/>
                  </a:lnTo>
                  <a:lnTo>
                    <a:pt x="1003" y="255"/>
                  </a:lnTo>
                  <a:lnTo>
                    <a:pt x="1054" y="212"/>
                  </a:lnTo>
                  <a:lnTo>
                    <a:pt x="1103" y="173"/>
                  </a:lnTo>
                  <a:lnTo>
                    <a:pt x="1149" y="138"/>
                  </a:lnTo>
                  <a:lnTo>
                    <a:pt x="1190" y="106"/>
                  </a:lnTo>
                  <a:lnTo>
                    <a:pt x="1229" y="78"/>
                  </a:lnTo>
                  <a:lnTo>
                    <a:pt x="1289" y="35"/>
                  </a:lnTo>
                  <a:lnTo>
                    <a:pt x="1329" y="10"/>
                  </a:lnTo>
                  <a:lnTo>
                    <a:pt x="1343" y="0"/>
                  </a:lnTo>
                  <a:lnTo>
                    <a:pt x="1343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Freeform 29"/>
            <p:cNvSpPr/>
            <p:nvPr/>
          </p:nvSpPr>
          <p:spPr bwMode="auto">
            <a:xfrm rot="10800000" flipH="1">
              <a:off x="4800327" y="2571433"/>
              <a:ext cx="280179" cy="345314"/>
            </a:xfrm>
            <a:custGeom>
              <a:avLst/>
              <a:gdLst/>
              <a:ahLst/>
              <a:cxnLst>
                <a:cxn ang="0">
                  <a:pos x="25" y="2891"/>
                </a:cxn>
                <a:cxn ang="0">
                  <a:pos x="10" y="2751"/>
                </a:cxn>
                <a:cxn ang="0">
                  <a:pos x="2" y="2604"/>
                </a:cxn>
                <a:cxn ang="0">
                  <a:pos x="3" y="2417"/>
                </a:cxn>
                <a:cxn ang="0">
                  <a:pos x="17" y="2199"/>
                </a:cxn>
                <a:cxn ang="0">
                  <a:pos x="52" y="1952"/>
                </a:cxn>
                <a:cxn ang="0">
                  <a:pos x="78" y="1823"/>
                </a:cxn>
                <a:cxn ang="0">
                  <a:pos x="112" y="1688"/>
                </a:cxn>
                <a:cxn ang="0">
                  <a:pos x="154" y="1551"/>
                </a:cxn>
                <a:cxn ang="0">
                  <a:pos x="204" y="1411"/>
                </a:cxn>
                <a:cxn ang="0">
                  <a:pos x="263" y="1270"/>
                </a:cxn>
                <a:cxn ang="0">
                  <a:pos x="334" y="1127"/>
                </a:cxn>
                <a:cxn ang="0">
                  <a:pos x="414" y="985"/>
                </a:cxn>
                <a:cxn ang="0">
                  <a:pos x="507" y="844"/>
                </a:cxn>
                <a:cxn ang="0">
                  <a:pos x="575" y="751"/>
                </a:cxn>
                <a:cxn ang="0">
                  <a:pos x="683" y="620"/>
                </a:cxn>
                <a:cxn ang="0">
                  <a:pos x="794" y="505"/>
                </a:cxn>
                <a:cxn ang="0">
                  <a:pos x="907" y="404"/>
                </a:cxn>
                <a:cxn ang="0">
                  <a:pos x="1022" y="317"/>
                </a:cxn>
                <a:cxn ang="0">
                  <a:pos x="1137" y="242"/>
                </a:cxn>
                <a:cxn ang="0">
                  <a:pos x="1252" y="180"/>
                </a:cxn>
                <a:cxn ang="0">
                  <a:pos x="1365" y="130"/>
                </a:cxn>
                <a:cxn ang="0">
                  <a:pos x="1476" y="88"/>
                </a:cxn>
                <a:cxn ang="0">
                  <a:pos x="1585" y="56"/>
                </a:cxn>
                <a:cxn ang="0">
                  <a:pos x="1690" y="33"/>
                </a:cxn>
                <a:cxn ang="0">
                  <a:pos x="1823" y="11"/>
                </a:cxn>
                <a:cxn ang="0">
                  <a:pos x="2002" y="0"/>
                </a:cxn>
                <a:cxn ang="0">
                  <a:pos x="2154" y="3"/>
                </a:cxn>
                <a:cxn ang="0">
                  <a:pos x="2271" y="14"/>
                </a:cxn>
                <a:cxn ang="0">
                  <a:pos x="2359" y="31"/>
                </a:cxn>
                <a:cxn ang="0">
                  <a:pos x="2375" y="46"/>
                </a:cxn>
                <a:cxn ang="0">
                  <a:pos x="2400" y="174"/>
                </a:cxn>
                <a:cxn ang="0">
                  <a:pos x="2420" y="308"/>
                </a:cxn>
                <a:cxn ang="0">
                  <a:pos x="2435" y="478"/>
                </a:cxn>
                <a:cxn ang="0">
                  <a:pos x="2440" y="677"/>
                </a:cxn>
                <a:cxn ang="0">
                  <a:pos x="2429" y="899"/>
                </a:cxn>
                <a:cxn ang="0">
                  <a:pos x="2411" y="1057"/>
                </a:cxn>
                <a:cxn ang="0">
                  <a:pos x="2390" y="1180"/>
                </a:cxn>
                <a:cxn ang="0">
                  <a:pos x="2361" y="1305"/>
                </a:cxn>
                <a:cxn ang="0">
                  <a:pos x="2325" y="1431"/>
                </a:cxn>
                <a:cxn ang="0">
                  <a:pos x="2281" y="1559"/>
                </a:cxn>
                <a:cxn ang="0">
                  <a:pos x="2227" y="1686"/>
                </a:cxn>
                <a:cxn ang="0">
                  <a:pos x="2163" y="1813"/>
                </a:cxn>
                <a:cxn ang="0">
                  <a:pos x="2089" y="1939"/>
                </a:cxn>
                <a:cxn ang="0">
                  <a:pos x="2033" y="2021"/>
                </a:cxn>
                <a:cxn ang="0">
                  <a:pos x="1940" y="2135"/>
                </a:cxn>
                <a:cxn ang="0">
                  <a:pos x="1838" y="2240"/>
                </a:cxn>
                <a:cxn ang="0">
                  <a:pos x="1729" y="2334"/>
                </a:cxn>
                <a:cxn ang="0">
                  <a:pos x="1614" y="2420"/>
                </a:cxn>
                <a:cxn ang="0">
                  <a:pos x="1492" y="2496"/>
                </a:cxn>
                <a:cxn ang="0">
                  <a:pos x="1368" y="2563"/>
                </a:cxn>
                <a:cxn ang="0">
                  <a:pos x="1241" y="2623"/>
                </a:cxn>
                <a:cxn ang="0">
                  <a:pos x="1113" y="2676"/>
                </a:cxn>
                <a:cxn ang="0">
                  <a:pos x="986" y="2722"/>
                </a:cxn>
                <a:cxn ang="0">
                  <a:pos x="741" y="2794"/>
                </a:cxn>
                <a:cxn ang="0">
                  <a:pos x="514" y="2844"/>
                </a:cxn>
                <a:cxn ang="0">
                  <a:pos x="318" y="2876"/>
                </a:cxn>
                <a:cxn ang="0">
                  <a:pos x="164" y="2894"/>
                </a:cxn>
                <a:cxn ang="0">
                  <a:pos x="27" y="2904"/>
                </a:cxn>
              </a:cxnLst>
              <a:rect l="0" t="0" r="r" b="b"/>
              <a:pathLst>
                <a:path w="2440" h="2904">
                  <a:moveTo>
                    <a:pt x="27" y="2904"/>
                  </a:moveTo>
                  <a:lnTo>
                    <a:pt x="27" y="2904"/>
                  </a:lnTo>
                  <a:lnTo>
                    <a:pt x="25" y="2891"/>
                  </a:lnTo>
                  <a:lnTo>
                    <a:pt x="20" y="2852"/>
                  </a:lnTo>
                  <a:lnTo>
                    <a:pt x="13" y="2790"/>
                  </a:lnTo>
                  <a:lnTo>
                    <a:pt x="10" y="2751"/>
                  </a:lnTo>
                  <a:lnTo>
                    <a:pt x="7" y="2707"/>
                  </a:lnTo>
                  <a:lnTo>
                    <a:pt x="4" y="2658"/>
                  </a:lnTo>
                  <a:lnTo>
                    <a:pt x="2" y="2604"/>
                  </a:lnTo>
                  <a:lnTo>
                    <a:pt x="0" y="2545"/>
                  </a:lnTo>
                  <a:lnTo>
                    <a:pt x="0" y="2483"/>
                  </a:lnTo>
                  <a:lnTo>
                    <a:pt x="3" y="2417"/>
                  </a:lnTo>
                  <a:lnTo>
                    <a:pt x="6" y="2347"/>
                  </a:lnTo>
                  <a:lnTo>
                    <a:pt x="10" y="2275"/>
                  </a:lnTo>
                  <a:lnTo>
                    <a:pt x="17" y="2199"/>
                  </a:lnTo>
                  <a:lnTo>
                    <a:pt x="26" y="2119"/>
                  </a:lnTo>
                  <a:lnTo>
                    <a:pt x="38" y="2037"/>
                  </a:lnTo>
                  <a:lnTo>
                    <a:pt x="52" y="1952"/>
                  </a:lnTo>
                  <a:lnTo>
                    <a:pt x="59" y="1910"/>
                  </a:lnTo>
                  <a:lnTo>
                    <a:pt x="69" y="1867"/>
                  </a:lnTo>
                  <a:lnTo>
                    <a:pt x="78" y="1823"/>
                  </a:lnTo>
                  <a:lnTo>
                    <a:pt x="88" y="1778"/>
                  </a:lnTo>
                  <a:lnTo>
                    <a:pt x="99" y="1733"/>
                  </a:lnTo>
                  <a:lnTo>
                    <a:pt x="112" y="1688"/>
                  </a:lnTo>
                  <a:lnTo>
                    <a:pt x="125" y="1643"/>
                  </a:lnTo>
                  <a:lnTo>
                    <a:pt x="139" y="1597"/>
                  </a:lnTo>
                  <a:lnTo>
                    <a:pt x="154" y="1551"/>
                  </a:lnTo>
                  <a:lnTo>
                    <a:pt x="170" y="1504"/>
                  </a:lnTo>
                  <a:lnTo>
                    <a:pt x="186" y="1458"/>
                  </a:lnTo>
                  <a:lnTo>
                    <a:pt x="204" y="1411"/>
                  </a:lnTo>
                  <a:lnTo>
                    <a:pt x="223" y="1364"/>
                  </a:lnTo>
                  <a:lnTo>
                    <a:pt x="243" y="1317"/>
                  </a:lnTo>
                  <a:lnTo>
                    <a:pt x="263" y="1270"/>
                  </a:lnTo>
                  <a:lnTo>
                    <a:pt x="286" y="1222"/>
                  </a:lnTo>
                  <a:lnTo>
                    <a:pt x="309" y="1174"/>
                  </a:lnTo>
                  <a:lnTo>
                    <a:pt x="334" y="1127"/>
                  </a:lnTo>
                  <a:lnTo>
                    <a:pt x="359" y="1079"/>
                  </a:lnTo>
                  <a:lnTo>
                    <a:pt x="386" y="1032"/>
                  </a:lnTo>
                  <a:lnTo>
                    <a:pt x="414" y="985"/>
                  </a:lnTo>
                  <a:lnTo>
                    <a:pt x="444" y="938"/>
                  </a:lnTo>
                  <a:lnTo>
                    <a:pt x="475" y="891"/>
                  </a:lnTo>
                  <a:lnTo>
                    <a:pt x="507" y="844"/>
                  </a:lnTo>
                  <a:lnTo>
                    <a:pt x="540" y="797"/>
                  </a:lnTo>
                  <a:lnTo>
                    <a:pt x="575" y="751"/>
                  </a:lnTo>
                  <a:lnTo>
                    <a:pt x="575" y="751"/>
                  </a:lnTo>
                  <a:lnTo>
                    <a:pt x="610" y="705"/>
                  </a:lnTo>
                  <a:lnTo>
                    <a:pt x="646" y="662"/>
                  </a:lnTo>
                  <a:lnTo>
                    <a:pt x="683" y="620"/>
                  </a:lnTo>
                  <a:lnTo>
                    <a:pt x="719" y="580"/>
                  </a:lnTo>
                  <a:lnTo>
                    <a:pt x="756" y="541"/>
                  </a:lnTo>
                  <a:lnTo>
                    <a:pt x="794" y="505"/>
                  </a:lnTo>
                  <a:lnTo>
                    <a:pt x="832" y="469"/>
                  </a:lnTo>
                  <a:lnTo>
                    <a:pt x="869" y="436"/>
                  </a:lnTo>
                  <a:lnTo>
                    <a:pt x="907" y="404"/>
                  </a:lnTo>
                  <a:lnTo>
                    <a:pt x="945" y="373"/>
                  </a:lnTo>
                  <a:lnTo>
                    <a:pt x="983" y="344"/>
                  </a:lnTo>
                  <a:lnTo>
                    <a:pt x="1022" y="317"/>
                  </a:lnTo>
                  <a:lnTo>
                    <a:pt x="1060" y="291"/>
                  </a:lnTo>
                  <a:lnTo>
                    <a:pt x="1098" y="266"/>
                  </a:lnTo>
                  <a:lnTo>
                    <a:pt x="1137" y="242"/>
                  </a:lnTo>
                  <a:lnTo>
                    <a:pt x="1175" y="221"/>
                  </a:lnTo>
                  <a:lnTo>
                    <a:pt x="1213" y="201"/>
                  </a:lnTo>
                  <a:lnTo>
                    <a:pt x="1252" y="180"/>
                  </a:lnTo>
                  <a:lnTo>
                    <a:pt x="1290" y="162"/>
                  </a:lnTo>
                  <a:lnTo>
                    <a:pt x="1327" y="145"/>
                  </a:lnTo>
                  <a:lnTo>
                    <a:pt x="1365" y="130"/>
                  </a:lnTo>
                  <a:lnTo>
                    <a:pt x="1402" y="115"/>
                  </a:lnTo>
                  <a:lnTo>
                    <a:pt x="1439" y="101"/>
                  </a:lnTo>
                  <a:lnTo>
                    <a:pt x="1476" y="88"/>
                  </a:lnTo>
                  <a:lnTo>
                    <a:pt x="1512" y="77"/>
                  </a:lnTo>
                  <a:lnTo>
                    <a:pt x="1549" y="66"/>
                  </a:lnTo>
                  <a:lnTo>
                    <a:pt x="1585" y="56"/>
                  </a:lnTo>
                  <a:lnTo>
                    <a:pt x="1620" y="48"/>
                  </a:lnTo>
                  <a:lnTo>
                    <a:pt x="1655" y="40"/>
                  </a:lnTo>
                  <a:lnTo>
                    <a:pt x="1690" y="33"/>
                  </a:lnTo>
                  <a:lnTo>
                    <a:pt x="1724" y="26"/>
                  </a:lnTo>
                  <a:lnTo>
                    <a:pt x="1757" y="21"/>
                  </a:lnTo>
                  <a:lnTo>
                    <a:pt x="1823" y="11"/>
                  </a:lnTo>
                  <a:lnTo>
                    <a:pt x="1885" y="5"/>
                  </a:lnTo>
                  <a:lnTo>
                    <a:pt x="1946" y="2"/>
                  </a:lnTo>
                  <a:lnTo>
                    <a:pt x="2002" y="0"/>
                  </a:lnTo>
                  <a:lnTo>
                    <a:pt x="2057" y="0"/>
                  </a:lnTo>
                  <a:lnTo>
                    <a:pt x="2108" y="1"/>
                  </a:lnTo>
                  <a:lnTo>
                    <a:pt x="2154" y="3"/>
                  </a:lnTo>
                  <a:lnTo>
                    <a:pt x="2197" y="6"/>
                  </a:lnTo>
                  <a:lnTo>
                    <a:pt x="2236" y="10"/>
                  </a:lnTo>
                  <a:lnTo>
                    <a:pt x="2271" y="14"/>
                  </a:lnTo>
                  <a:lnTo>
                    <a:pt x="2300" y="20"/>
                  </a:lnTo>
                  <a:lnTo>
                    <a:pt x="2325" y="24"/>
                  </a:lnTo>
                  <a:lnTo>
                    <a:pt x="2359" y="31"/>
                  </a:lnTo>
                  <a:lnTo>
                    <a:pt x="2372" y="34"/>
                  </a:lnTo>
                  <a:lnTo>
                    <a:pt x="2372" y="34"/>
                  </a:lnTo>
                  <a:lnTo>
                    <a:pt x="2375" y="46"/>
                  </a:lnTo>
                  <a:lnTo>
                    <a:pt x="2383" y="81"/>
                  </a:lnTo>
                  <a:lnTo>
                    <a:pt x="2394" y="138"/>
                  </a:lnTo>
                  <a:lnTo>
                    <a:pt x="2400" y="174"/>
                  </a:lnTo>
                  <a:lnTo>
                    <a:pt x="2407" y="214"/>
                  </a:lnTo>
                  <a:lnTo>
                    <a:pt x="2414" y="258"/>
                  </a:lnTo>
                  <a:lnTo>
                    <a:pt x="2420" y="308"/>
                  </a:lnTo>
                  <a:lnTo>
                    <a:pt x="2425" y="361"/>
                  </a:lnTo>
                  <a:lnTo>
                    <a:pt x="2430" y="417"/>
                  </a:lnTo>
                  <a:lnTo>
                    <a:pt x="2435" y="478"/>
                  </a:lnTo>
                  <a:lnTo>
                    <a:pt x="2438" y="541"/>
                  </a:lnTo>
                  <a:lnTo>
                    <a:pt x="2440" y="607"/>
                  </a:lnTo>
                  <a:lnTo>
                    <a:pt x="2440" y="677"/>
                  </a:lnTo>
                  <a:lnTo>
                    <a:pt x="2439" y="749"/>
                  </a:lnTo>
                  <a:lnTo>
                    <a:pt x="2436" y="822"/>
                  </a:lnTo>
                  <a:lnTo>
                    <a:pt x="2429" y="899"/>
                  </a:lnTo>
                  <a:lnTo>
                    <a:pt x="2421" y="978"/>
                  </a:lnTo>
                  <a:lnTo>
                    <a:pt x="2417" y="1017"/>
                  </a:lnTo>
                  <a:lnTo>
                    <a:pt x="2411" y="1057"/>
                  </a:lnTo>
                  <a:lnTo>
                    <a:pt x="2405" y="1097"/>
                  </a:lnTo>
                  <a:lnTo>
                    <a:pt x="2397" y="1138"/>
                  </a:lnTo>
                  <a:lnTo>
                    <a:pt x="2390" y="1180"/>
                  </a:lnTo>
                  <a:lnTo>
                    <a:pt x="2381" y="1222"/>
                  </a:lnTo>
                  <a:lnTo>
                    <a:pt x="2372" y="1262"/>
                  </a:lnTo>
                  <a:lnTo>
                    <a:pt x="2361" y="1305"/>
                  </a:lnTo>
                  <a:lnTo>
                    <a:pt x="2350" y="1347"/>
                  </a:lnTo>
                  <a:lnTo>
                    <a:pt x="2339" y="1389"/>
                  </a:lnTo>
                  <a:lnTo>
                    <a:pt x="2325" y="1431"/>
                  </a:lnTo>
                  <a:lnTo>
                    <a:pt x="2312" y="1473"/>
                  </a:lnTo>
                  <a:lnTo>
                    <a:pt x="2296" y="1516"/>
                  </a:lnTo>
                  <a:lnTo>
                    <a:pt x="2281" y="1559"/>
                  </a:lnTo>
                  <a:lnTo>
                    <a:pt x="2264" y="1601"/>
                  </a:lnTo>
                  <a:lnTo>
                    <a:pt x="2246" y="1643"/>
                  </a:lnTo>
                  <a:lnTo>
                    <a:pt x="2227" y="1686"/>
                  </a:lnTo>
                  <a:lnTo>
                    <a:pt x="2207" y="1729"/>
                  </a:lnTo>
                  <a:lnTo>
                    <a:pt x="2186" y="1771"/>
                  </a:lnTo>
                  <a:lnTo>
                    <a:pt x="2163" y="1813"/>
                  </a:lnTo>
                  <a:lnTo>
                    <a:pt x="2140" y="1855"/>
                  </a:lnTo>
                  <a:lnTo>
                    <a:pt x="2115" y="1897"/>
                  </a:lnTo>
                  <a:lnTo>
                    <a:pt x="2089" y="1939"/>
                  </a:lnTo>
                  <a:lnTo>
                    <a:pt x="2061" y="1980"/>
                  </a:lnTo>
                  <a:lnTo>
                    <a:pt x="2061" y="1980"/>
                  </a:lnTo>
                  <a:lnTo>
                    <a:pt x="2033" y="2021"/>
                  </a:lnTo>
                  <a:lnTo>
                    <a:pt x="2003" y="2061"/>
                  </a:lnTo>
                  <a:lnTo>
                    <a:pt x="1972" y="2098"/>
                  </a:lnTo>
                  <a:lnTo>
                    <a:pt x="1940" y="2135"/>
                  </a:lnTo>
                  <a:lnTo>
                    <a:pt x="1907" y="2172"/>
                  </a:lnTo>
                  <a:lnTo>
                    <a:pt x="1873" y="2206"/>
                  </a:lnTo>
                  <a:lnTo>
                    <a:pt x="1838" y="2240"/>
                  </a:lnTo>
                  <a:lnTo>
                    <a:pt x="1803" y="2272"/>
                  </a:lnTo>
                  <a:lnTo>
                    <a:pt x="1766" y="2305"/>
                  </a:lnTo>
                  <a:lnTo>
                    <a:pt x="1729" y="2334"/>
                  </a:lnTo>
                  <a:lnTo>
                    <a:pt x="1691" y="2363"/>
                  </a:lnTo>
                  <a:lnTo>
                    <a:pt x="1653" y="2392"/>
                  </a:lnTo>
                  <a:lnTo>
                    <a:pt x="1614" y="2420"/>
                  </a:lnTo>
                  <a:lnTo>
                    <a:pt x="1573" y="2446"/>
                  </a:lnTo>
                  <a:lnTo>
                    <a:pt x="1533" y="2471"/>
                  </a:lnTo>
                  <a:lnTo>
                    <a:pt x="1492" y="2496"/>
                  </a:lnTo>
                  <a:lnTo>
                    <a:pt x="1451" y="2520"/>
                  </a:lnTo>
                  <a:lnTo>
                    <a:pt x="1409" y="2542"/>
                  </a:lnTo>
                  <a:lnTo>
                    <a:pt x="1368" y="2563"/>
                  </a:lnTo>
                  <a:lnTo>
                    <a:pt x="1326" y="2585"/>
                  </a:lnTo>
                  <a:lnTo>
                    <a:pt x="1284" y="2604"/>
                  </a:lnTo>
                  <a:lnTo>
                    <a:pt x="1241" y="2623"/>
                  </a:lnTo>
                  <a:lnTo>
                    <a:pt x="1199" y="2642"/>
                  </a:lnTo>
                  <a:lnTo>
                    <a:pt x="1156" y="2660"/>
                  </a:lnTo>
                  <a:lnTo>
                    <a:pt x="1113" y="2676"/>
                  </a:lnTo>
                  <a:lnTo>
                    <a:pt x="1071" y="2692"/>
                  </a:lnTo>
                  <a:lnTo>
                    <a:pt x="1029" y="2707"/>
                  </a:lnTo>
                  <a:lnTo>
                    <a:pt x="986" y="2722"/>
                  </a:lnTo>
                  <a:lnTo>
                    <a:pt x="903" y="2749"/>
                  </a:lnTo>
                  <a:lnTo>
                    <a:pt x="821" y="2772"/>
                  </a:lnTo>
                  <a:lnTo>
                    <a:pt x="741" y="2794"/>
                  </a:lnTo>
                  <a:lnTo>
                    <a:pt x="663" y="2813"/>
                  </a:lnTo>
                  <a:lnTo>
                    <a:pt x="586" y="2829"/>
                  </a:lnTo>
                  <a:lnTo>
                    <a:pt x="514" y="2844"/>
                  </a:lnTo>
                  <a:lnTo>
                    <a:pt x="445" y="2857"/>
                  </a:lnTo>
                  <a:lnTo>
                    <a:pt x="379" y="2867"/>
                  </a:lnTo>
                  <a:lnTo>
                    <a:pt x="318" y="2876"/>
                  </a:lnTo>
                  <a:lnTo>
                    <a:pt x="261" y="2883"/>
                  </a:lnTo>
                  <a:lnTo>
                    <a:pt x="210" y="2890"/>
                  </a:lnTo>
                  <a:lnTo>
                    <a:pt x="164" y="2894"/>
                  </a:lnTo>
                  <a:lnTo>
                    <a:pt x="90" y="2901"/>
                  </a:lnTo>
                  <a:lnTo>
                    <a:pt x="44" y="2904"/>
                  </a:lnTo>
                  <a:lnTo>
                    <a:pt x="27" y="2904"/>
                  </a:lnTo>
                  <a:lnTo>
                    <a:pt x="27" y="290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0" name="Freeform 30"/>
            <p:cNvSpPr/>
            <p:nvPr/>
          </p:nvSpPr>
          <p:spPr bwMode="auto">
            <a:xfrm rot="10800000" flipH="1">
              <a:off x="4816808" y="2286288"/>
              <a:ext cx="412028" cy="238058"/>
            </a:xfrm>
            <a:custGeom>
              <a:avLst/>
              <a:gdLst/>
              <a:ahLst/>
              <a:cxnLst>
                <a:cxn ang="0">
                  <a:pos x="8" y="1165"/>
                </a:cxn>
                <a:cxn ang="0">
                  <a:pos x="90" y="1054"/>
                </a:cxn>
                <a:cxn ang="0">
                  <a:pos x="183" y="942"/>
                </a:cxn>
                <a:cxn ang="0">
                  <a:pos x="308" y="808"/>
                </a:cxn>
                <a:cxn ang="0">
                  <a:pos x="465" y="660"/>
                </a:cxn>
                <a:cxn ang="0">
                  <a:pos x="653" y="509"/>
                </a:cxn>
                <a:cxn ang="0">
                  <a:pos x="760" y="435"/>
                </a:cxn>
                <a:cxn ang="0">
                  <a:pos x="874" y="362"/>
                </a:cxn>
                <a:cxn ang="0">
                  <a:pos x="996" y="293"/>
                </a:cxn>
                <a:cxn ang="0">
                  <a:pos x="1126" y="228"/>
                </a:cxn>
                <a:cxn ang="0">
                  <a:pos x="1264" y="169"/>
                </a:cxn>
                <a:cxn ang="0">
                  <a:pos x="1409" y="117"/>
                </a:cxn>
                <a:cxn ang="0">
                  <a:pos x="1562" y="73"/>
                </a:cxn>
                <a:cxn ang="0">
                  <a:pos x="1723" y="38"/>
                </a:cxn>
                <a:cxn ang="0">
                  <a:pos x="1834" y="19"/>
                </a:cxn>
                <a:cxn ang="0">
                  <a:pos x="2000" y="3"/>
                </a:cxn>
                <a:cxn ang="0">
                  <a:pos x="2157" y="0"/>
                </a:cxn>
                <a:cxn ang="0">
                  <a:pos x="2306" y="9"/>
                </a:cxn>
                <a:cxn ang="0">
                  <a:pos x="2446" y="29"/>
                </a:cxn>
                <a:cxn ang="0">
                  <a:pos x="2579" y="59"/>
                </a:cxn>
                <a:cxn ang="0">
                  <a:pos x="2703" y="96"/>
                </a:cxn>
                <a:cxn ang="0">
                  <a:pos x="2818" y="141"/>
                </a:cxn>
                <a:cxn ang="0">
                  <a:pos x="2926" y="192"/>
                </a:cxn>
                <a:cxn ang="0">
                  <a:pos x="3026" y="247"/>
                </a:cxn>
                <a:cxn ang="0">
                  <a:pos x="3117" y="305"/>
                </a:cxn>
                <a:cxn ang="0">
                  <a:pos x="3227" y="385"/>
                </a:cxn>
                <a:cxn ang="0">
                  <a:pos x="3365" y="506"/>
                </a:cxn>
                <a:cxn ang="0">
                  <a:pos x="3472" y="617"/>
                </a:cxn>
                <a:cxn ang="0">
                  <a:pos x="3547" y="711"/>
                </a:cxn>
                <a:cxn ang="0">
                  <a:pos x="3601" y="786"/>
                </a:cxn>
                <a:cxn ang="0">
                  <a:pos x="3602" y="807"/>
                </a:cxn>
                <a:cxn ang="0">
                  <a:pos x="3535" y="918"/>
                </a:cxn>
                <a:cxn ang="0">
                  <a:pos x="3460" y="1028"/>
                </a:cxn>
                <a:cxn ang="0">
                  <a:pos x="3357" y="1162"/>
                </a:cxn>
                <a:cxn ang="0">
                  <a:pos x="3228" y="1309"/>
                </a:cxn>
                <a:cxn ang="0">
                  <a:pos x="3071" y="1462"/>
                </a:cxn>
                <a:cxn ang="0">
                  <a:pos x="2952" y="1562"/>
                </a:cxn>
                <a:cxn ang="0">
                  <a:pos x="2854" y="1635"/>
                </a:cxn>
                <a:cxn ang="0">
                  <a:pos x="2751" y="1705"/>
                </a:cxn>
                <a:cxn ang="0">
                  <a:pos x="2640" y="1770"/>
                </a:cxn>
                <a:cxn ang="0">
                  <a:pos x="2523" y="1830"/>
                </a:cxn>
                <a:cxn ang="0">
                  <a:pos x="2398" y="1882"/>
                </a:cxn>
                <a:cxn ang="0">
                  <a:pos x="2268" y="1928"/>
                </a:cxn>
                <a:cxn ang="0">
                  <a:pos x="2130" y="1965"/>
                </a:cxn>
                <a:cxn ang="0">
                  <a:pos x="2035" y="1984"/>
                </a:cxn>
                <a:cxn ang="0">
                  <a:pos x="1892" y="2000"/>
                </a:cxn>
                <a:cxn ang="0">
                  <a:pos x="1749" y="2002"/>
                </a:cxn>
                <a:cxn ang="0">
                  <a:pos x="1607" y="1992"/>
                </a:cxn>
                <a:cxn ang="0">
                  <a:pos x="1466" y="1969"/>
                </a:cxn>
                <a:cxn ang="0">
                  <a:pos x="1329" y="1937"/>
                </a:cxn>
                <a:cxn ang="0">
                  <a:pos x="1194" y="1896"/>
                </a:cxn>
                <a:cxn ang="0">
                  <a:pos x="1062" y="1848"/>
                </a:cxn>
                <a:cxn ang="0">
                  <a:pos x="935" y="1795"/>
                </a:cxn>
                <a:cxn ang="0">
                  <a:pos x="813" y="1736"/>
                </a:cxn>
                <a:cxn ang="0">
                  <a:pos x="588" y="1611"/>
                </a:cxn>
                <a:cxn ang="0">
                  <a:pos x="391" y="1483"/>
                </a:cxn>
                <a:cxn ang="0">
                  <a:pos x="228" y="1365"/>
                </a:cxn>
                <a:cxn ang="0">
                  <a:pos x="106" y="1268"/>
                </a:cxn>
                <a:cxn ang="0">
                  <a:pos x="0" y="1177"/>
                </a:cxn>
              </a:cxnLst>
              <a:rect l="0" t="0" r="r" b="b"/>
              <a:pathLst>
                <a:path w="3608" h="2003">
                  <a:moveTo>
                    <a:pt x="0" y="1177"/>
                  </a:moveTo>
                  <a:lnTo>
                    <a:pt x="0" y="1177"/>
                  </a:lnTo>
                  <a:lnTo>
                    <a:pt x="8" y="1165"/>
                  </a:lnTo>
                  <a:lnTo>
                    <a:pt x="29" y="1134"/>
                  </a:lnTo>
                  <a:lnTo>
                    <a:pt x="67" y="1084"/>
                  </a:lnTo>
                  <a:lnTo>
                    <a:pt x="90" y="1054"/>
                  </a:lnTo>
                  <a:lnTo>
                    <a:pt x="117" y="1020"/>
                  </a:lnTo>
                  <a:lnTo>
                    <a:pt x="148" y="982"/>
                  </a:lnTo>
                  <a:lnTo>
                    <a:pt x="183" y="942"/>
                  </a:lnTo>
                  <a:lnTo>
                    <a:pt x="221" y="899"/>
                  </a:lnTo>
                  <a:lnTo>
                    <a:pt x="262" y="855"/>
                  </a:lnTo>
                  <a:lnTo>
                    <a:pt x="308" y="808"/>
                  </a:lnTo>
                  <a:lnTo>
                    <a:pt x="356" y="760"/>
                  </a:lnTo>
                  <a:lnTo>
                    <a:pt x="409" y="711"/>
                  </a:lnTo>
                  <a:lnTo>
                    <a:pt x="465" y="660"/>
                  </a:lnTo>
                  <a:lnTo>
                    <a:pt x="524" y="610"/>
                  </a:lnTo>
                  <a:lnTo>
                    <a:pt x="587" y="560"/>
                  </a:lnTo>
                  <a:lnTo>
                    <a:pt x="653" y="509"/>
                  </a:lnTo>
                  <a:lnTo>
                    <a:pt x="688" y="484"/>
                  </a:lnTo>
                  <a:lnTo>
                    <a:pt x="723" y="459"/>
                  </a:lnTo>
                  <a:lnTo>
                    <a:pt x="760" y="435"/>
                  </a:lnTo>
                  <a:lnTo>
                    <a:pt x="798" y="410"/>
                  </a:lnTo>
                  <a:lnTo>
                    <a:pt x="835" y="385"/>
                  </a:lnTo>
                  <a:lnTo>
                    <a:pt x="874" y="362"/>
                  </a:lnTo>
                  <a:lnTo>
                    <a:pt x="914" y="338"/>
                  </a:lnTo>
                  <a:lnTo>
                    <a:pt x="955" y="316"/>
                  </a:lnTo>
                  <a:lnTo>
                    <a:pt x="996" y="293"/>
                  </a:lnTo>
                  <a:lnTo>
                    <a:pt x="1039" y="271"/>
                  </a:lnTo>
                  <a:lnTo>
                    <a:pt x="1082" y="249"/>
                  </a:lnTo>
                  <a:lnTo>
                    <a:pt x="1126" y="228"/>
                  </a:lnTo>
                  <a:lnTo>
                    <a:pt x="1171" y="208"/>
                  </a:lnTo>
                  <a:lnTo>
                    <a:pt x="1216" y="188"/>
                  </a:lnTo>
                  <a:lnTo>
                    <a:pt x="1264" y="169"/>
                  </a:lnTo>
                  <a:lnTo>
                    <a:pt x="1311" y="151"/>
                  </a:lnTo>
                  <a:lnTo>
                    <a:pt x="1360" y="134"/>
                  </a:lnTo>
                  <a:lnTo>
                    <a:pt x="1409" y="117"/>
                  </a:lnTo>
                  <a:lnTo>
                    <a:pt x="1459" y="102"/>
                  </a:lnTo>
                  <a:lnTo>
                    <a:pt x="1510" y="87"/>
                  </a:lnTo>
                  <a:lnTo>
                    <a:pt x="1562" y="73"/>
                  </a:lnTo>
                  <a:lnTo>
                    <a:pt x="1615" y="60"/>
                  </a:lnTo>
                  <a:lnTo>
                    <a:pt x="1668" y="48"/>
                  </a:lnTo>
                  <a:lnTo>
                    <a:pt x="1723" y="38"/>
                  </a:lnTo>
                  <a:lnTo>
                    <a:pt x="1779" y="28"/>
                  </a:lnTo>
                  <a:lnTo>
                    <a:pt x="1834" y="19"/>
                  </a:lnTo>
                  <a:lnTo>
                    <a:pt x="1834" y="19"/>
                  </a:lnTo>
                  <a:lnTo>
                    <a:pt x="1890" y="13"/>
                  </a:lnTo>
                  <a:lnTo>
                    <a:pt x="1946" y="8"/>
                  </a:lnTo>
                  <a:lnTo>
                    <a:pt x="2000" y="3"/>
                  </a:lnTo>
                  <a:lnTo>
                    <a:pt x="2053" y="1"/>
                  </a:lnTo>
                  <a:lnTo>
                    <a:pt x="2106" y="0"/>
                  </a:lnTo>
                  <a:lnTo>
                    <a:pt x="2157" y="0"/>
                  </a:lnTo>
                  <a:lnTo>
                    <a:pt x="2208" y="2"/>
                  </a:lnTo>
                  <a:lnTo>
                    <a:pt x="2257" y="4"/>
                  </a:lnTo>
                  <a:lnTo>
                    <a:pt x="2306" y="9"/>
                  </a:lnTo>
                  <a:lnTo>
                    <a:pt x="2354" y="15"/>
                  </a:lnTo>
                  <a:lnTo>
                    <a:pt x="2400" y="21"/>
                  </a:lnTo>
                  <a:lnTo>
                    <a:pt x="2446" y="29"/>
                  </a:lnTo>
                  <a:lnTo>
                    <a:pt x="2491" y="38"/>
                  </a:lnTo>
                  <a:lnTo>
                    <a:pt x="2536" y="47"/>
                  </a:lnTo>
                  <a:lnTo>
                    <a:pt x="2579" y="59"/>
                  </a:lnTo>
                  <a:lnTo>
                    <a:pt x="2621" y="71"/>
                  </a:lnTo>
                  <a:lnTo>
                    <a:pt x="2662" y="82"/>
                  </a:lnTo>
                  <a:lnTo>
                    <a:pt x="2703" y="96"/>
                  </a:lnTo>
                  <a:lnTo>
                    <a:pt x="2742" y="110"/>
                  </a:lnTo>
                  <a:lnTo>
                    <a:pt x="2781" y="125"/>
                  </a:lnTo>
                  <a:lnTo>
                    <a:pt x="2818" y="141"/>
                  </a:lnTo>
                  <a:lnTo>
                    <a:pt x="2855" y="157"/>
                  </a:lnTo>
                  <a:lnTo>
                    <a:pt x="2891" y="174"/>
                  </a:lnTo>
                  <a:lnTo>
                    <a:pt x="2926" y="192"/>
                  </a:lnTo>
                  <a:lnTo>
                    <a:pt x="2961" y="210"/>
                  </a:lnTo>
                  <a:lnTo>
                    <a:pt x="2994" y="228"/>
                  </a:lnTo>
                  <a:lnTo>
                    <a:pt x="3026" y="247"/>
                  </a:lnTo>
                  <a:lnTo>
                    <a:pt x="3057" y="265"/>
                  </a:lnTo>
                  <a:lnTo>
                    <a:pt x="3087" y="286"/>
                  </a:lnTo>
                  <a:lnTo>
                    <a:pt x="3117" y="305"/>
                  </a:lnTo>
                  <a:lnTo>
                    <a:pt x="3146" y="325"/>
                  </a:lnTo>
                  <a:lnTo>
                    <a:pt x="3174" y="345"/>
                  </a:lnTo>
                  <a:lnTo>
                    <a:pt x="3227" y="385"/>
                  </a:lnTo>
                  <a:lnTo>
                    <a:pt x="3276" y="426"/>
                  </a:lnTo>
                  <a:lnTo>
                    <a:pt x="3323" y="467"/>
                  </a:lnTo>
                  <a:lnTo>
                    <a:pt x="3365" y="506"/>
                  </a:lnTo>
                  <a:lnTo>
                    <a:pt x="3404" y="545"/>
                  </a:lnTo>
                  <a:lnTo>
                    <a:pt x="3440" y="582"/>
                  </a:lnTo>
                  <a:lnTo>
                    <a:pt x="3472" y="617"/>
                  </a:lnTo>
                  <a:lnTo>
                    <a:pt x="3501" y="652"/>
                  </a:lnTo>
                  <a:lnTo>
                    <a:pt x="3526" y="683"/>
                  </a:lnTo>
                  <a:lnTo>
                    <a:pt x="3547" y="711"/>
                  </a:lnTo>
                  <a:lnTo>
                    <a:pt x="3566" y="735"/>
                  </a:lnTo>
                  <a:lnTo>
                    <a:pt x="3581" y="757"/>
                  </a:lnTo>
                  <a:lnTo>
                    <a:pt x="3601" y="786"/>
                  </a:lnTo>
                  <a:lnTo>
                    <a:pt x="3608" y="796"/>
                  </a:lnTo>
                  <a:lnTo>
                    <a:pt x="3608" y="796"/>
                  </a:lnTo>
                  <a:lnTo>
                    <a:pt x="3602" y="807"/>
                  </a:lnTo>
                  <a:lnTo>
                    <a:pt x="3585" y="839"/>
                  </a:lnTo>
                  <a:lnTo>
                    <a:pt x="3555" y="887"/>
                  </a:lnTo>
                  <a:lnTo>
                    <a:pt x="3535" y="918"/>
                  </a:lnTo>
                  <a:lnTo>
                    <a:pt x="3512" y="951"/>
                  </a:lnTo>
                  <a:lnTo>
                    <a:pt x="3488" y="989"/>
                  </a:lnTo>
                  <a:lnTo>
                    <a:pt x="3460" y="1028"/>
                  </a:lnTo>
                  <a:lnTo>
                    <a:pt x="3428" y="1071"/>
                  </a:lnTo>
                  <a:lnTo>
                    <a:pt x="3394" y="1115"/>
                  </a:lnTo>
                  <a:lnTo>
                    <a:pt x="3357" y="1162"/>
                  </a:lnTo>
                  <a:lnTo>
                    <a:pt x="3316" y="1209"/>
                  </a:lnTo>
                  <a:lnTo>
                    <a:pt x="3273" y="1258"/>
                  </a:lnTo>
                  <a:lnTo>
                    <a:pt x="3228" y="1309"/>
                  </a:lnTo>
                  <a:lnTo>
                    <a:pt x="3178" y="1360"/>
                  </a:lnTo>
                  <a:lnTo>
                    <a:pt x="3126" y="1410"/>
                  </a:lnTo>
                  <a:lnTo>
                    <a:pt x="3071" y="1462"/>
                  </a:lnTo>
                  <a:lnTo>
                    <a:pt x="3013" y="1512"/>
                  </a:lnTo>
                  <a:lnTo>
                    <a:pt x="2983" y="1537"/>
                  </a:lnTo>
                  <a:lnTo>
                    <a:pt x="2952" y="1562"/>
                  </a:lnTo>
                  <a:lnTo>
                    <a:pt x="2920" y="1587"/>
                  </a:lnTo>
                  <a:lnTo>
                    <a:pt x="2888" y="1611"/>
                  </a:lnTo>
                  <a:lnTo>
                    <a:pt x="2854" y="1635"/>
                  </a:lnTo>
                  <a:lnTo>
                    <a:pt x="2821" y="1659"/>
                  </a:lnTo>
                  <a:lnTo>
                    <a:pt x="2786" y="1682"/>
                  </a:lnTo>
                  <a:lnTo>
                    <a:pt x="2751" y="1705"/>
                  </a:lnTo>
                  <a:lnTo>
                    <a:pt x="2715" y="1727"/>
                  </a:lnTo>
                  <a:lnTo>
                    <a:pt x="2678" y="1749"/>
                  </a:lnTo>
                  <a:lnTo>
                    <a:pt x="2640" y="1770"/>
                  </a:lnTo>
                  <a:lnTo>
                    <a:pt x="2602" y="1790"/>
                  </a:lnTo>
                  <a:lnTo>
                    <a:pt x="2562" y="1811"/>
                  </a:lnTo>
                  <a:lnTo>
                    <a:pt x="2523" y="1830"/>
                  </a:lnTo>
                  <a:lnTo>
                    <a:pt x="2482" y="1848"/>
                  </a:lnTo>
                  <a:lnTo>
                    <a:pt x="2441" y="1866"/>
                  </a:lnTo>
                  <a:lnTo>
                    <a:pt x="2398" y="1882"/>
                  </a:lnTo>
                  <a:lnTo>
                    <a:pt x="2356" y="1898"/>
                  </a:lnTo>
                  <a:lnTo>
                    <a:pt x="2313" y="1914"/>
                  </a:lnTo>
                  <a:lnTo>
                    <a:pt x="2268" y="1928"/>
                  </a:lnTo>
                  <a:lnTo>
                    <a:pt x="2223" y="1941"/>
                  </a:lnTo>
                  <a:lnTo>
                    <a:pt x="2178" y="1954"/>
                  </a:lnTo>
                  <a:lnTo>
                    <a:pt x="2130" y="1965"/>
                  </a:lnTo>
                  <a:lnTo>
                    <a:pt x="2083" y="1975"/>
                  </a:lnTo>
                  <a:lnTo>
                    <a:pt x="2083" y="1975"/>
                  </a:lnTo>
                  <a:lnTo>
                    <a:pt x="2035" y="1984"/>
                  </a:lnTo>
                  <a:lnTo>
                    <a:pt x="1988" y="1992"/>
                  </a:lnTo>
                  <a:lnTo>
                    <a:pt x="1939" y="1997"/>
                  </a:lnTo>
                  <a:lnTo>
                    <a:pt x="1892" y="2000"/>
                  </a:lnTo>
                  <a:lnTo>
                    <a:pt x="1845" y="2002"/>
                  </a:lnTo>
                  <a:lnTo>
                    <a:pt x="1797" y="2003"/>
                  </a:lnTo>
                  <a:lnTo>
                    <a:pt x="1749" y="2002"/>
                  </a:lnTo>
                  <a:lnTo>
                    <a:pt x="1701" y="2000"/>
                  </a:lnTo>
                  <a:lnTo>
                    <a:pt x="1654" y="1996"/>
                  </a:lnTo>
                  <a:lnTo>
                    <a:pt x="1607" y="1992"/>
                  </a:lnTo>
                  <a:lnTo>
                    <a:pt x="1560" y="1985"/>
                  </a:lnTo>
                  <a:lnTo>
                    <a:pt x="1514" y="1978"/>
                  </a:lnTo>
                  <a:lnTo>
                    <a:pt x="1466" y="1969"/>
                  </a:lnTo>
                  <a:lnTo>
                    <a:pt x="1420" y="1959"/>
                  </a:lnTo>
                  <a:lnTo>
                    <a:pt x="1374" y="1949"/>
                  </a:lnTo>
                  <a:lnTo>
                    <a:pt x="1329" y="1937"/>
                  </a:lnTo>
                  <a:lnTo>
                    <a:pt x="1284" y="1924"/>
                  </a:lnTo>
                  <a:lnTo>
                    <a:pt x="1238" y="1911"/>
                  </a:lnTo>
                  <a:lnTo>
                    <a:pt x="1194" y="1896"/>
                  </a:lnTo>
                  <a:lnTo>
                    <a:pt x="1149" y="1881"/>
                  </a:lnTo>
                  <a:lnTo>
                    <a:pt x="1105" y="1865"/>
                  </a:lnTo>
                  <a:lnTo>
                    <a:pt x="1062" y="1848"/>
                  </a:lnTo>
                  <a:lnTo>
                    <a:pt x="1019" y="1831"/>
                  </a:lnTo>
                  <a:lnTo>
                    <a:pt x="977" y="1813"/>
                  </a:lnTo>
                  <a:lnTo>
                    <a:pt x="935" y="1795"/>
                  </a:lnTo>
                  <a:lnTo>
                    <a:pt x="894" y="1775"/>
                  </a:lnTo>
                  <a:lnTo>
                    <a:pt x="853" y="1756"/>
                  </a:lnTo>
                  <a:lnTo>
                    <a:pt x="813" y="1736"/>
                  </a:lnTo>
                  <a:lnTo>
                    <a:pt x="736" y="1695"/>
                  </a:lnTo>
                  <a:lnTo>
                    <a:pt x="661" y="1653"/>
                  </a:lnTo>
                  <a:lnTo>
                    <a:pt x="588" y="1611"/>
                  </a:lnTo>
                  <a:lnTo>
                    <a:pt x="519" y="1568"/>
                  </a:lnTo>
                  <a:lnTo>
                    <a:pt x="453" y="1525"/>
                  </a:lnTo>
                  <a:lnTo>
                    <a:pt x="391" y="1483"/>
                  </a:lnTo>
                  <a:lnTo>
                    <a:pt x="333" y="1443"/>
                  </a:lnTo>
                  <a:lnTo>
                    <a:pt x="278" y="1403"/>
                  </a:lnTo>
                  <a:lnTo>
                    <a:pt x="228" y="1365"/>
                  </a:lnTo>
                  <a:lnTo>
                    <a:pt x="183" y="1330"/>
                  </a:lnTo>
                  <a:lnTo>
                    <a:pt x="142" y="1298"/>
                  </a:lnTo>
                  <a:lnTo>
                    <a:pt x="106" y="1268"/>
                  </a:lnTo>
                  <a:lnTo>
                    <a:pt x="48" y="1220"/>
                  </a:lnTo>
                  <a:lnTo>
                    <a:pt x="13" y="1188"/>
                  </a:lnTo>
                  <a:lnTo>
                    <a:pt x="0" y="1177"/>
                  </a:lnTo>
                  <a:lnTo>
                    <a:pt x="0" y="117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1" name="Freeform 31"/>
          <p:cNvSpPr/>
          <p:nvPr/>
        </p:nvSpPr>
        <p:spPr bwMode="auto">
          <a:xfrm rot="10800000" flipH="1">
            <a:off x="4777513" y="2228173"/>
            <a:ext cx="2966599" cy="4503474"/>
          </a:xfrm>
          <a:custGeom>
            <a:avLst/>
            <a:gdLst/>
            <a:ahLst/>
            <a:cxnLst>
              <a:cxn ang="0">
                <a:pos x="17866" y="23663"/>
              </a:cxn>
              <a:cxn ang="0">
                <a:pos x="19057" y="25423"/>
              </a:cxn>
              <a:cxn ang="0">
                <a:pos x="16462" y="25806"/>
              </a:cxn>
              <a:cxn ang="0">
                <a:pos x="15244" y="22836"/>
              </a:cxn>
              <a:cxn ang="0">
                <a:pos x="14047" y="19824"/>
              </a:cxn>
              <a:cxn ang="0">
                <a:pos x="10540" y="29617"/>
              </a:cxn>
              <a:cxn ang="0">
                <a:pos x="12206" y="33814"/>
              </a:cxn>
              <a:cxn ang="0">
                <a:pos x="16378" y="33870"/>
              </a:cxn>
              <a:cxn ang="0">
                <a:pos x="13756" y="35593"/>
              </a:cxn>
              <a:cxn ang="0">
                <a:pos x="12031" y="35067"/>
              </a:cxn>
              <a:cxn ang="0">
                <a:pos x="10131" y="36458"/>
              </a:cxn>
              <a:cxn ang="0">
                <a:pos x="10019" y="34485"/>
              </a:cxn>
              <a:cxn ang="0">
                <a:pos x="8724" y="33021"/>
              </a:cxn>
              <a:cxn ang="0">
                <a:pos x="7296" y="37039"/>
              </a:cxn>
              <a:cxn ang="0">
                <a:pos x="6091" y="33647"/>
              </a:cxn>
              <a:cxn ang="0">
                <a:pos x="6666" y="33079"/>
              </a:cxn>
              <a:cxn ang="0">
                <a:pos x="9124" y="29958"/>
              </a:cxn>
              <a:cxn ang="0">
                <a:pos x="4461" y="27638"/>
              </a:cxn>
              <a:cxn ang="0">
                <a:pos x="3455" y="29557"/>
              </a:cxn>
              <a:cxn ang="0">
                <a:pos x="669" y="26133"/>
              </a:cxn>
              <a:cxn ang="0">
                <a:pos x="10198" y="23190"/>
              </a:cxn>
              <a:cxn ang="0">
                <a:pos x="11471" y="10124"/>
              </a:cxn>
              <a:cxn ang="0">
                <a:pos x="7677" y="8621"/>
              </a:cxn>
              <a:cxn ang="0">
                <a:pos x="7995" y="8088"/>
              </a:cxn>
              <a:cxn ang="0">
                <a:pos x="1054" y="6700"/>
              </a:cxn>
              <a:cxn ang="0">
                <a:pos x="2471" y="5943"/>
              </a:cxn>
              <a:cxn ang="0">
                <a:pos x="5173" y="6747"/>
              </a:cxn>
              <a:cxn ang="0">
                <a:pos x="6183" y="6797"/>
              </a:cxn>
              <a:cxn ang="0">
                <a:pos x="12121" y="8113"/>
              </a:cxn>
              <a:cxn ang="0">
                <a:pos x="9158" y="5900"/>
              </a:cxn>
              <a:cxn ang="0">
                <a:pos x="4397" y="3471"/>
              </a:cxn>
              <a:cxn ang="0">
                <a:pos x="7238" y="4484"/>
              </a:cxn>
              <a:cxn ang="0">
                <a:pos x="8431" y="5125"/>
              </a:cxn>
              <a:cxn ang="0">
                <a:pos x="8258" y="3242"/>
              </a:cxn>
              <a:cxn ang="0">
                <a:pos x="7653" y="2586"/>
              </a:cxn>
              <a:cxn ang="0">
                <a:pos x="6703" y="713"/>
              </a:cxn>
              <a:cxn ang="0">
                <a:pos x="7818" y="216"/>
              </a:cxn>
              <a:cxn ang="0">
                <a:pos x="9520" y="1193"/>
              </a:cxn>
              <a:cxn ang="0">
                <a:pos x="9909" y="3992"/>
              </a:cxn>
              <a:cxn ang="0">
                <a:pos x="14579" y="5993"/>
              </a:cxn>
              <a:cxn ang="0">
                <a:pos x="13328" y="3118"/>
              </a:cxn>
              <a:cxn ang="0">
                <a:pos x="13844" y="2550"/>
              </a:cxn>
              <a:cxn ang="0">
                <a:pos x="13628" y="172"/>
              </a:cxn>
              <a:cxn ang="0">
                <a:pos x="14895" y="492"/>
              </a:cxn>
              <a:cxn ang="0">
                <a:pos x="16336" y="1502"/>
              </a:cxn>
              <a:cxn ang="0">
                <a:pos x="15567" y="3751"/>
              </a:cxn>
              <a:cxn ang="0">
                <a:pos x="19284" y="2902"/>
              </a:cxn>
              <a:cxn ang="0">
                <a:pos x="19787" y="2389"/>
              </a:cxn>
              <a:cxn ang="0">
                <a:pos x="20681" y="2663"/>
              </a:cxn>
              <a:cxn ang="0">
                <a:pos x="17436" y="5821"/>
              </a:cxn>
              <a:cxn ang="0">
                <a:pos x="15389" y="7288"/>
              </a:cxn>
              <a:cxn ang="0">
                <a:pos x="20172" y="5701"/>
              </a:cxn>
              <a:cxn ang="0">
                <a:pos x="20882" y="5668"/>
              </a:cxn>
              <a:cxn ang="0">
                <a:pos x="22335" y="2422"/>
              </a:cxn>
              <a:cxn ang="0">
                <a:pos x="22795" y="2509"/>
              </a:cxn>
              <a:cxn ang="0">
                <a:pos x="22991" y="2968"/>
              </a:cxn>
              <a:cxn ang="0">
                <a:pos x="22204" y="6344"/>
              </a:cxn>
              <a:cxn ang="0">
                <a:pos x="23187" y="7696"/>
              </a:cxn>
              <a:cxn ang="0">
                <a:pos x="24525" y="7287"/>
              </a:cxn>
              <a:cxn ang="0">
                <a:pos x="24704" y="7869"/>
              </a:cxn>
              <a:cxn ang="0">
                <a:pos x="22166" y="8366"/>
              </a:cxn>
              <a:cxn ang="0">
                <a:pos x="17699" y="8483"/>
              </a:cxn>
              <a:cxn ang="0">
                <a:pos x="17358" y="8764"/>
              </a:cxn>
            </a:cxnLst>
            <a:rect l="0" t="0" r="r" b="b"/>
            <a:pathLst>
              <a:path w="25923" h="37878">
                <a:moveTo>
                  <a:pt x="15274" y="15417"/>
                </a:moveTo>
                <a:lnTo>
                  <a:pt x="15283" y="15936"/>
                </a:lnTo>
                <a:lnTo>
                  <a:pt x="15283" y="15936"/>
                </a:lnTo>
                <a:lnTo>
                  <a:pt x="15300" y="16143"/>
                </a:lnTo>
                <a:lnTo>
                  <a:pt x="15318" y="16354"/>
                </a:lnTo>
                <a:lnTo>
                  <a:pt x="15340" y="16568"/>
                </a:lnTo>
                <a:lnTo>
                  <a:pt x="15364" y="16786"/>
                </a:lnTo>
                <a:lnTo>
                  <a:pt x="15391" y="17005"/>
                </a:lnTo>
                <a:lnTo>
                  <a:pt x="15405" y="17116"/>
                </a:lnTo>
                <a:lnTo>
                  <a:pt x="15421" y="17227"/>
                </a:lnTo>
                <a:lnTo>
                  <a:pt x="15436" y="17340"/>
                </a:lnTo>
                <a:lnTo>
                  <a:pt x="15452" y="17452"/>
                </a:lnTo>
                <a:lnTo>
                  <a:pt x="15470" y="17566"/>
                </a:lnTo>
                <a:lnTo>
                  <a:pt x="15488" y="17679"/>
                </a:lnTo>
                <a:lnTo>
                  <a:pt x="15507" y="17794"/>
                </a:lnTo>
                <a:lnTo>
                  <a:pt x="15527" y="17908"/>
                </a:lnTo>
                <a:lnTo>
                  <a:pt x="15546" y="18023"/>
                </a:lnTo>
                <a:lnTo>
                  <a:pt x="15568" y="18138"/>
                </a:lnTo>
                <a:lnTo>
                  <a:pt x="15590" y="18254"/>
                </a:lnTo>
                <a:lnTo>
                  <a:pt x="15612" y="18369"/>
                </a:lnTo>
                <a:lnTo>
                  <a:pt x="15635" y="18485"/>
                </a:lnTo>
                <a:lnTo>
                  <a:pt x="15660" y="18601"/>
                </a:lnTo>
                <a:lnTo>
                  <a:pt x="15685" y="18718"/>
                </a:lnTo>
                <a:lnTo>
                  <a:pt x="15710" y="18834"/>
                </a:lnTo>
                <a:lnTo>
                  <a:pt x="15736" y="18950"/>
                </a:lnTo>
                <a:lnTo>
                  <a:pt x="15764" y="19067"/>
                </a:lnTo>
                <a:lnTo>
                  <a:pt x="15792" y="19184"/>
                </a:lnTo>
                <a:lnTo>
                  <a:pt x="15821" y="19300"/>
                </a:lnTo>
                <a:lnTo>
                  <a:pt x="15851" y="19417"/>
                </a:lnTo>
                <a:lnTo>
                  <a:pt x="15882" y="19534"/>
                </a:lnTo>
                <a:lnTo>
                  <a:pt x="15912" y="19649"/>
                </a:lnTo>
                <a:lnTo>
                  <a:pt x="15945" y="19766"/>
                </a:lnTo>
                <a:lnTo>
                  <a:pt x="15978" y="19881"/>
                </a:lnTo>
                <a:lnTo>
                  <a:pt x="16013" y="19998"/>
                </a:lnTo>
                <a:lnTo>
                  <a:pt x="16048" y="20112"/>
                </a:lnTo>
                <a:lnTo>
                  <a:pt x="16084" y="20228"/>
                </a:lnTo>
                <a:lnTo>
                  <a:pt x="16120" y="20343"/>
                </a:lnTo>
                <a:lnTo>
                  <a:pt x="16158" y="20457"/>
                </a:lnTo>
                <a:lnTo>
                  <a:pt x="16196" y="20572"/>
                </a:lnTo>
                <a:lnTo>
                  <a:pt x="16235" y="20685"/>
                </a:lnTo>
                <a:lnTo>
                  <a:pt x="16277" y="20798"/>
                </a:lnTo>
                <a:lnTo>
                  <a:pt x="16318" y="20911"/>
                </a:lnTo>
                <a:lnTo>
                  <a:pt x="16359" y="21023"/>
                </a:lnTo>
                <a:lnTo>
                  <a:pt x="16402" y="21134"/>
                </a:lnTo>
                <a:lnTo>
                  <a:pt x="16447" y="21246"/>
                </a:lnTo>
                <a:lnTo>
                  <a:pt x="16492" y="21356"/>
                </a:lnTo>
                <a:lnTo>
                  <a:pt x="16537" y="21466"/>
                </a:lnTo>
                <a:lnTo>
                  <a:pt x="16585" y="21575"/>
                </a:lnTo>
                <a:lnTo>
                  <a:pt x="16632" y="21683"/>
                </a:lnTo>
                <a:lnTo>
                  <a:pt x="16682" y="21790"/>
                </a:lnTo>
                <a:lnTo>
                  <a:pt x="16731" y="21897"/>
                </a:lnTo>
                <a:lnTo>
                  <a:pt x="16782" y="22003"/>
                </a:lnTo>
                <a:lnTo>
                  <a:pt x="16833" y="22108"/>
                </a:lnTo>
                <a:lnTo>
                  <a:pt x="16887" y="22212"/>
                </a:lnTo>
                <a:lnTo>
                  <a:pt x="16941" y="22315"/>
                </a:lnTo>
                <a:lnTo>
                  <a:pt x="16995" y="22417"/>
                </a:lnTo>
                <a:lnTo>
                  <a:pt x="17051" y="22518"/>
                </a:lnTo>
                <a:lnTo>
                  <a:pt x="17109" y="22619"/>
                </a:lnTo>
                <a:lnTo>
                  <a:pt x="17167" y="22717"/>
                </a:lnTo>
                <a:lnTo>
                  <a:pt x="17225" y="22814"/>
                </a:lnTo>
                <a:lnTo>
                  <a:pt x="17285" y="22912"/>
                </a:lnTo>
                <a:lnTo>
                  <a:pt x="17346" y="23007"/>
                </a:lnTo>
                <a:lnTo>
                  <a:pt x="17346" y="23007"/>
                </a:lnTo>
                <a:lnTo>
                  <a:pt x="17377" y="23054"/>
                </a:lnTo>
                <a:lnTo>
                  <a:pt x="17409" y="23100"/>
                </a:lnTo>
                <a:lnTo>
                  <a:pt x="17440" y="23145"/>
                </a:lnTo>
                <a:lnTo>
                  <a:pt x="17472" y="23190"/>
                </a:lnTo>
                <a:lnTo>
                  <a:pt x="17504" y="23234"/>
                </a:lnTo>
                <a:lnTo>
                  <a:pt x="17536" y="23277"/>
                </a:lnTo>
                <a:lnTo>
                  <a:pt x="17568" y="23318"/>
                </a:lnTo>
                <a:lnTo>
                  <a:pt x="17601" y="23360"/>
                </a:lnTo>
                <a:lnTo>
                  <a:pt x="17633" y="23401"/>
                </a:lnTo>
                <a:lnTo>
                  <a:pt x="17666" y="23440"/>
                </a:lnTo>
                <a:lnTo>
                  <a:pt x="17732" y="23518"/>
                </a:lnTo>
                <a:lnTo>
                  <a:pt x="17799" y="23591"/>
                </a:lnTo>
                <a:lnTo>
                  <a:pt x="17866" y="23663"/>
                </a:lnTo>
                <a:lnTo>
                  <a:pt x="17934" y="23730"/>
                </a:lnTo>
                <a:lnTo>
                  <a:pt x="18003" y="23797"/>
                </a:lnTo>
                <a:lnTo>
                  <a:pt x="18071" y="23859"/>
                </a:lnTo>
                <a:lnTo>
                  <a:pt x="18140" y="23919"/>
                </a:lnTo>
                <a:lnTo>
                  <a:pt x="18209" y="23977"/>
                </a:lnTo>
                <a:lnTo>
                  <a:pt x="18279" y="24031"/>
                </a:lnTo>
                <a:lnTo>
                  <a:pt x="18349" y="24083"/>
                </a:lnTo>
                <a:lnTo>
                  <a:pt x="18419" y="24133"/>
                </a:lnTo>
                <a:lnTo>
                  <a:pt x="18489" y="24180"/>
                </a:lnTo>
                <a:lnTo>
                  <a:pt x="18558" y="24225"/>
                </a:lnTo>
                <a:lnTo>
                  <a:pt x="18628" y="24267"/>
                </a:lnTo>
                <a:lnTo>
                  <a:pt x="18697" y="24307"/>
                </a:lnTo>
                <a:lnTo>
                  <a:pt x="18766" y="24346"/>
                </a:lnTo>
                <a:lnTo>
                  <a:pt x="18835" y="24381"/>
                </a:lnTo>
                <a:lnTo>
                  <a:pt x="18903" y="24415"/>
                </a:lnTo>
                <a:lnTo>
                  <a:pt x="18972" y="24447"/>
                </a:lnTo>
                <a:lnTo>
                  <a:pt x="19040" y="24476"/>
                </a:lnTo>
                <a:lnTo>
                  <a:pt x="19107" y="24505"/>
                </a:lnTo>
                <a:lnTo>
                  <a:pt x="19174" y="24531"/>
                </a:lnTo>
                <a:lnTo>
                  <a:pt x="19240" y="24556"/>
                </a:lnTo>
                <a:lnTo>
                  <a:pt x="19305" y="24578"/>
                </a:lnTo>
                <a:lnTo>
                  <a:pt x="19369" y="24599"/>
                </a:lnTo>
                <a:lnTo>
                  <a:pt x="19433" y="24619"/>
                </a:lnTo>
                <a:lnTo>
                  <a:pt x="19495" y="24636"/>
                </a:lnTo>
                <a:lnTo>
                  <a:pt x="19556" y="24653"/>
                </a:lnTo>
                <a:lnTo>
                  <a:pt x="19617" y="24668"/>
                </a:lnTo>
                <a:lnTo>
                  <a:pt x="19677" y="24681"/>
                </a:lnTo>
                <a:lnTo>
                  <a:pt x="19736" y="24694"/>
                </a:lnTo>
                <a:lnTo>
                  <a:pt x="19793" y="24704"/>
                </a:lnTo>
                <a:lnTo>
                  <a:pt x="19848" y="24714"/>
                </a:lnTo>
                <a:lnTo>
                  <a:pt x="19903" y="24722"/>
                </a:lnTo>
                <a:lnTo>
                  <a:pt x="19956" y="24731"/>
                </a:lnTo>
                <a:lnTo>
                  <a:pt x="20008" y="24737"/>
                </a:lnTo>
                <a:lnTo>
                  <a:pt x="20059" y="24743"/>
                </a:lnTo>
                <a:lnTo>
                  <a:pt x="20107" y="24748"/>
                </a:lnTo>
                <a:lnTo>
                  <a:pt x="20155" y="24751"/>
                </a:lnTo>
                <a:lnTo>
                  <a:pt x="20243" y="24758"/>
                </a:lnTo>
                <a:lnTo>
                  <a:pt x="20325" y="24761"/>
                </a:lnTo>
                <a:lnTo>
                  <a:pt x="20399" y="24761"/>
                </a:lnTo>
                <a:lnTo>
                  <a:pt x="20464" y="24761"/>
                </a:lnTo>
                <a:lnTo>
                  <a:pt x="20522" y="24759"/>
                </a:lnTo>
                <a:lnTo>
                  <a:pt x="20569" y="24756"/>
                </a:lnTo>
                <a:lnTo>
                  <a:pt x="20606" y="24753"/>
                </a:lnTo>
                <a:lnTo>
                  <a:pt x="20634" y="24750"/>
                </a:lnTo>
                <a:lnTo>
                  <a:pt x="20657" y="24748"/>
                </a:lnTo>
                <a:lnTo>
                  <a:pt x="20657" y="24748"/>
                </a:lnTo>
                <a:lnTo>
                  <a:pt x="20604" y="24803"/>
                </a:lnTo>
                <a:lnTo>
                  <a:pt x="20551" y="24855"/>
                </a:lnTo>
                <a:lnTo>
                  <a:pt x="20497" y="24904"/>
                </a:lnTo>
                <a:lnTo>
                  <a:pt x="20444" y="24951"/>
                </a:lnTo>
                <a:lnTo>
                  <a:pt x="20391" y="24996"/>
                </a:lnTo>
                <a:lnTo>
                  <a:pt x="20337" y="25038"/>
                </a:lnTo>
                <a:lnTo>
                  <a:pt x="20283" y="25078"/>
                </a:lnTo>
                <a:lnTo>
                  <a:pt x="20230" y="25115"/>
                </a:lnTo>
                <a:lnTo>
                  <a:pt x="20176" y="25149"/>
                </a:lnTo>
                <a:lnTo>
                  <a:pt x="20123" y="25183"/>
                </a:lnTo>
                <a:lnTo>
                  <a:pt x="20069" y="25213"/>
                </a:lnTo>
                <a:lnTo>
                  <a:pt x="20014" y="25240"/>
                </a:lnTo>
                <a:lnTo>
                  <a:pt x="19961" y="25266"/>
                </a:lnTo>
                <a:lnTo>
                  <a:pt x="19907" y="25291"/>
                </a:lnTo>
                <a:lnTo>
                  <a:pt x="19853" y="25312"/>
                </a:lnTo>
                <a:lnTo>
                  <a:pt x="19800" y="25331"/>
                </a:lnTo>
                <a:lnTo>
                  <a:pt x="19746" y="25350"/>
                </a:lnTo>
                <a:lnTo>
                  <a:pt x="19692" y="25366"/>
                </a:lnTo>
                <a:lnTo>
                  <a:pt x="19640" y="25380"/>
                </a:lnTo>
                <a:lnTo>
                  <a:pt x="19586" y="25391"/>
                </a:lnTo>
                <a:lnTo>
                  <a:pt x="19533" y="25402"/>
                </a:lnTo>
                <a:lnTo>
                  <a:pt x="19479" y="25411"/>
                </a:lnTo>
                <a:lnTo>
                  <a:pt x="19426" y="25418"/>
                </a:lnTo>
                <a:lnTo>
                  <a:pt x="19374" y="25423"/>
                </a:lnTo>
                <a:lnTo>
                  <a:pt x="19320" y="25427"/>
                </a:lnTo>
                <a:lnTo>
                  <a:pt x="19268" y="25429"/>
                </a:lnTo>
                <a:lnTo>
                  <a:pt x="19215" y="25430"/>
                </a:lnTo>
                <a:lnTo>
                  <a:pt x="19162" y="25429"/>
                </a:lnTo>
                <a:lnTo>
                  <a:pt x="19110" y="25427"/>
                </a:lnTo>
                <a:lnTo>
                  <a:pt x="19057" y="25423"/>
                </a:lnTo>
                <a:lnTo>
                  <a:pt x="19006" y="25419"/>
                </a:lnTo>
                <a:lnTo>
                  <a:pt x="18954" y="25413"/>
                </a:lnTo>
                <a:lnTo>
                  <a:pt x="18902" y="25405"/>
                </a:lnTo>
                <a:lnTo>
                  <a:pt x="18851" y="25397"/>
                </a:lnTo>
                <a:lnTo>
                  <a:pt x="18799" y="25387"/>
                </a:lnTo>
                <a:lnTo>
                  <a:pt x="18748" y="25377"/>
                </a:lnTo>
                <a:lnTo>
                  <a:pt x="18697" y="25366"/>
                </a:lnTo>
                <a:lnTo>
                  <a:pt x="18647" y="25353"/>
                </a:lnTo>
                <a:lnTo>
                  <a:pt x="18596" y="25340"/>
                </a:lnTo>
                <a:lnTo>
                  <a:pt x="18546" y="25325"/>
                </a:lnTo>
                <a:lnTo>
                  <a:pt x="18496" y="25310"/>
                </a:lnTo>
                <a:lnTo>
                  <a:pt x="18447" y="25294"/>
                </a:lnTo>
                <a:lnTo>
                  <a:pt x="18397" y="25278"/>
                </a:lnTo>
                <a:lnTo>
                  <a:pt x="18348" y="25260"/>
                </a:lnTo>
                <a:lnTo>
                  <a:pt x="18299" y="25241"/>
                </a:lnTo>
                <a:lnTo>
                  <a:pt x="18251" y="25223"/>
                </a:lnTo>
                <a:lnTo>
                  <a:pt x="18154" y="25185"/>
                </a:lnTo>
                <a:lnTo>
                  <a:pt x="18059" y="25144"/>
                </a:lnTo>
                <a:lnTo>
                  <a:pt x="17966" y="25102"/>
                </a:lnTo>
                <a:lnTo>
                  <a:pt x="17873" y="25060"/>
                </a:lnTo>
                <a:lnTo>
                  <a:pt x="17783" y="25016"/>
                </a:lnTo>
                <a:lnTo>
                  <a:pt x="17694" y="24972"/>
                </a:lnTo>
                <a:lnTo>
                  <a:pt x="17607" y="24928"/>
                </a:lnTo>
                <a:lnTo>
                  <a:pt x="17437" y="24842"/>
                </a:lnTo>
                <a:lnTo>
                  <a:pt x="17437" y="24842"/>
                </a:lnTo>
                <a:lnTo>
                  <a:pt x="17397" y="24822"/>
                </a:lnTo>
                <a:lnTo>
                  <a:pt x="17357" y="24804"/>
                </a:lnTo>
                <a:lnTo>
                  <a:pt x="17320" y="24787"/>
                </a:lnTo>
                <a:lnTo>
                  <a:pt x="17285" y="24771"/>
                </a:lnTo>
                <a:lnTo>
                  <a:pt x="17250" y="24757"/>
                </a:lnTo>
                <a:lnTo>
                  <a:pt x="17218" y="24744"/>
                </a:lnTo>
                <a:lnTo>
                  <a:pt x="17187" y="24733"/>
                </a:lnTo>
                <a:lnTo>
                  <a:pt x="17157" y="24724"/>
                </a:lnTo>
                <a:lnTo>
                  <a:pt x="17128" y="24715"/>
                </a:lnTo>
                <a:lnTo>
                  <a:pt x="17102" y="24709"/>
                </a:lnTo>
                <a:lnTo>
                  <a:pt x="17076" y="24703"/>
                </a:lnTo>
                <a:lnTo>
                  <a:pt x="17052" y="24699"/>
                </a:lnTo>
                <a:lnTo>
                  <a:pt x="17028" y="24696"/>
                </a:lnTo>
                <a:lnTo>
                  <a:pt x="17007" y="24695"/>
                </a:lnTo>
                <a:lnTo>
                  <a:pt x="16986" y="24694"/>
                </a:lnTo>
                <a:lnTo>
                  <a:pt x="16966" y="24695"/>
                </a:lnTo>
                <a:lnTo>
                  <a:pt x="16947" y="24697"/>
                </a:lnTo>
                <a:lnTo>
                  <a:pt x="16929" y="24701"/>
                </a:lnTo>
                <a:lnTo>
                  <a:pt x="16913" y="24705"/>
                </a:lnTo>
                <a:lnTo>
                  <a:pt x="16896" y="24712"/>
                </a:lnTo>
                <a:lnTo>
                  <a:pt x="16882" y="24718"/>
                </a:lnTo>
                <a:lnTo>
                  <a:pt x="16868" y="24727"/>
                </a:lnTo>
                <a:lnTo>
                  <a:pt x="16854" y="24735"/>
                </a:lnTo>
                <a:lnTo>
                  <a:pt x="16842" y="24746"/>
                </a:lnTo>
                <a:lnTo>
                  <a:pt x="16829" y="24758"/>
                </a:lnTo>
                <a:lnTo>
                  <a:pt x="16819" y="24770"/>
                </a:lnTo>
                <a:lnTo>
                  <a:pt x="16808" y="24783"/>
                </a:lnTo>
                <a:lnTo>
                  <a:pt x="16798" y="24798"/>
                </a:lnTo>
                <a:lnTo>
                  <a:pt x="16788" y="24813"/>
                </a:lnTo>
                <a:lnTo>
                  <a:pt x="16780" y="24829"/>
                </a:lnTo>
                <a:lnTo>
                  <a:pt x="16771" y="24848"/>
                </a:lnTo>
                <a:lnTo>
                  <a:pt x="16762" y="24866"/>
                </a:lnTo>
                <a:lnTo>
                  <a:pt x="16755" y="24885"/>
                </a:lnTo>
                <a:lnTo>
                  <a:pt x="16748" y="24904"/>
                </a:lnTo>
                <a:lnTo>
                  <a:pt x="16733" y="24947"/>
                </a:lnTo>
                <a:lnTo>
                  <a:pt x="16720" y="24993"/>
                </a:lnTo>
                <a:lnTo>
                  <a:pt x="16707" y="25042"/>
                </a:lnTo>
                <a:lnTo>
                  <a:pt x="16681" y="25148"/>
                </a:lnTo>
                <a:lnTo>
                  <a:pt x="16653" y="25266"/>
                </a:lnTo>
                <a:lnTo>
                  <a:pt x="16637" y="25327"/>
                </a:lnTo>
                <a:lnTo>
                  <a:pt x="16620" y="25391"/>
                </a:lnTo>
                <a:lnTo>
                  <a:pt x="16600" y="25457"/>
                </a:lnTo>
                <a:lnTo>
                  <a:pt x="16579" y="25524"/>
                </a:lnTo>
                <a:lnTo>
                  <a:pt x="16554" y="25592"/>
                </a:lnTo>
                <a:lnTo>
                  <a:pt x="16541" y="25628"/>
                </a:lnTo>
                <a:lnTo>
                  <a:pt x="16527" y="25663"/>
                </a:lnTo>
                <a:lnTo>
                  <a:pt x="16512" y="25698"/>
                </a:lnTo>
                <a:lnTo>
                  <a:pt x="16496" y="25735"/>
                </a:lnTo>
                <a:lnTo>
                  <a:pt x="16480" y="25770"/>
                </a:lnTo>
                <a:lnTo>
                  <a:pt x="16462" y="25806"/>
                </a:lnTo>
                <a:lnTo>
                  <a:pt x="16462" y="25806"/>
                </a:lnTo>
                <a:lnTo>
                  <a:pt x="16426" y="25878"/>
                </a:lnTo>
                <a:lnTo>
                  <a:pt x="16390" y="25946"/>
                </a:lnTo>
                <a:lnTo>
                  <a:pt x="16354" y="26011"/>
                </a:lnTo>
                <a:lnTo>
                  <a:pt x="16318" y="26073"/>
                </a:lnTo>
                <a:lnTo>
                  <a:pt x="16282" y="26132"/>
                </a:lnTo>
                <a:lnTo>
                  <a:pt x="16246" y="26189"/>
                </a:lnTo>
                <a:lnTo>
                  <a:pt x="16211" y="26242"/>
                </a:lnTo>
                <a:lnTo>
                  <a:pt x="16175" y="26292"/>
                </a:lnTo>
                <a:lnTo>
                  <a:pt x="16141" y="26340"/>
                </a:lnTo>
                <a:lnTo>
                  <a:pt x="16107" y="26385"/>
                </a:lnTo>
                <a:lnTo>
                  <a:pt x="16074" y="26428"/>
                </a:lnTo>
                <a:lnTo>
                  <a:pt x="16041" y="26468"/>
                </a:lnTo>
                <a:lnTo>
                  <a:pt x="16010" y="26505"/>
                </a:lnTo>
                <a:lnTo>
                  <a:pt x="15980" y="26541"/>
                </a:lnTo>
                <a:lnTo>
                  <a:pt x="15950" y="26574"/>
                </a:lnTo>
                <a:lnTo>
                  <a:pt x="15921" y="26604"/>
                </a:lnTo>
                <a:lnTo>
                  <a:pt x="15893" y="26632"/>
                </a:lnTo>
                <a:lnTo>
                  <a:pt x="15867" y="26657"/>
                </a:lnTo>
                <a:lnTo>
                  <a:pt x="15841" y="26682"/>
                </a:lnTo>
                <a:lnTo>
                  <a:pt x="15818" y="26703"/>
                </a:lnTo>
                <a:lnTo>
                  <a:pt x="15775" y="26740"/>
                </a:lnTo>
                <a:lnTo>
                  <a:pt x="15738" y="26770"/>
                </a:lnTo>
                <a:lnTo>
                  <a:pt x="15709" y="26791"/>
                </a:lnTo>
                <a:lnTo>
                  <a:pt x="15687" y="26807"/>
                </a:lnTo>
                <a:lnTo>
                  <a:pt x="15669" y="26819"/>
                </a:lnTo>
                <a:lnTo>
                  <a:pt x="15669" y="26819"/>
                </a:lnTo>
                <a:lnTo>
                  <a:pt x="15697" y="26728"/>
                </a:lnTo>
                <a:lnTo>
                  <a:pt x="15724" y="26636"/>
                </a:lnTo>
                <a:lnTo>
                  <a:pt x="15751" y="26544"/>
                </a:lnTo>
                <a:lnTo>
                  <a:pt x="15776" y="26452"/>
                </a:lnTo>
                <a:lnTo>
                  <a:pt x="15801" y="26359"/>
                </a:lnTo>
                <a:lnTo>
                  <a:pt x="15825" y="26264"/>
                </a:lnTo>
                <a:lnTo>
                  <a:pt x="15846" y="26170"/>
                </a:lnTo>
                <a:lnTo>
                  <a:pt x="15867" y="26076"/>
                </a:lnTo>
                <a:lnTo>
                  <a:pt x="15887" y="25981"/>
                </a:lnTo>
                <a:lnTo>
                  <a:pt x="15904" y="25886"/>
                </a:lnTo>
                <a:lnTo>
                  <a:pt x="15920" y="25790"/>
                </a:lnTo>
                <a:lnTo>
                  <a:pt x="15933" y="25695"/>
                </a:lnTo>
                <a:lnTo>
                  <a:pt x="15944" y="25600"/>
                </a:lnTo>
                <a:lnTo>
                  <a:pt x="15954" y="25505"/>
                </a:lnTo>
                <a:lnTo>
                  <a:pt x="15957" y="25457"/>
                </a:lnTo>
                <a:lnTo>
                  <a:pt x="15960" y="25409"/>
                </a:lnTo>
                <a:lnTo>
                  <a:pt x="15963" y="25361"/>
                </a:lnTo>
                <a:lnTo>
                  <a:pt x="15965" y="25314"/>
                </a:lnTo>
                <a:lnTo>
                  <a:pt x="15965" y="25314"/>
                </a:lnTo>
                <a:lnTo>
                  <a:pt x="15966" y="25247"/>
                </a:lnTo>
                <a:lnTo>
                  <a:pt x="15966" y="25179"/>
                </a:lnTo>
                <a:lnTo>
                  <a:pt x="15964" y="25113"/>
                </a:lnTo>
                <a:lnTo>
                  <a:pt x="15961" y="25047"/>
                </a:lnTo>
                <a:lnTo>
                  <a:pt x="15957" y="24981"/>
                </a:lnTo>
                <a:lnTo>
                  <a:pt x="15952" y="24916"/>
                </a:lnTo>
                <a:lnTo>
                  <a:pt x="15944" y="24851"/>
                </a:lnTo>
                <a:lnTo>
                  <a:pt x="15936" y="24786"/>
                </a:lnTo>
                <a:lnTo>
                  <a:pt x="15927" y="24721"/>
                </a:lnTo>
                <a:lnTo>
                  <a:pt x="15917" y="24657"/>
                </a:lnTo>
                <a:lnTo>
                  <a:pt x="15905" y="24594"/>
                </a:lnTo>
                <a:lnTo>
                  <a:pt x="15893" y="24531"/>
                </a:lnTo>
                <a:lnTo>
                  <a:pt x="15878" y="24468"/>
                </a:lnTo>
                <a:lnTo>
                  <a:pt x="15864" y="24405"/>
                </a:lnTo>
                <a:lnTo>
                  <a:pt x="15849" y="24342"/>
                </a:lnTo>
                <a:lnTo>
                  <a:pt x="15832" y="24279"/>
                </a:lnTo>
                <a:lnTo>
                  <a:pt x="15815" y="24217"/>
                </a:lnTo>
                <a:lnTo>
                  <a:pt x="15796" y="24155"/>
                </a:lnTo>
                <a:lnTo>
                  <a:pt x="15776" y="24094"/>
                </a:lnTo>
                <a:lnTo>
                  <a:pt x="15757" y="24032"/>
                </a:lnTo>
                <a:lnTo>
                  <a:pt x="15736" y="23971"/>
                </a:lnTo>
                <a:lnTo>
                  <a:pt x="15714" y="23910"/>
                </a:lnTo>
                <a:lnTo>
                  <a:pt x="15692" y="23849"/>
                </a:lnTo>
                <a:lnTo>
                  <a:pt x="15669" y="23789"/>
                </a:lnTo>
                <a:lnTo>
                  <a:pt x="15622" y="23668"/>
                </a:lnTo>
                <a:lnTo>
                  <a:pt x="15572" y="23549"/>
                </a:lnTo>
                <a:lnTo>
                  <a:pt x="15520" y="23429"/>
                </a:lnTo>
                <a:lnTo>
                  <a:pt x="15467" y="23310"/>
                </a:lnTo>
                <a:lnTo>
                  <a:pt x="15412" y="23191"/>
                </a:lnTo>
                <a:lnTo>
                  <a:pt x="15357" y="23072"/>
                </a:lnTo>
                <a:lnTo>
                  <a:pt x="15244" y="22836"/>
                </a:lnTo>
                <a:lnTo>
                  <a:pt x="15131" y="22599"/>
                </a:lnTo>
                <a:lnTo>
                  <a:pt x="15074" y="22482"/>
                </a:lnTo>
                <a:lnTo>
                  <a:pt x="15018" y="22363"/>
                </a:lnTo>
                <a:lnTo>
                  <a:pt x="14965" y="22244"/>
                </a:lnTo>
                <a:lnTo>
                  <a:pt x="14911" y="22125"/>
                </a:lnTo>
                <a:lnTo>
                  <a:pt x="14859" y="22005"/>
                </a:lnTo>
                <a:lnTo>
                  <a:pt x="14810" y="21886"/>
                </a:lnTo>
                <a:lnTo>
                  <a:pt x="14763" y="21765"/>
                </a:lnTo>
                <a:lnTo>
                  <a:pt x="14740" y="21704"/>
                </a:lnTo>
                <a:lnTo>
                  <a:pt x="14718" y="21643"/>
                </a:lnTo>
                <a:lnTo>
                  <a:pt x="14696" y="21582"/>
                </a:lnTo>
                <a:lnTo>
                  <a:pt x="14676" y="21521"/>
                </a:lnTo>
                <a:lnTo>
                  <a:pt x="14655" y="21460"/>
                </a:lnTo>
                <a:lnTo>
                  <a:pt x="14637" y="21398"/>
                </a:lnTo>
                <a:lnTo>
                  <a:pt x="14637" y="21398"/>
                </a:lnTo>
                <a:lnTo>
                  <a:pt x="14620" y="21341"/>
                </a:lnTo>
                <a:lnTo>
                  <a:pt x="14604" y="21284"/>
                </a:lnTo>
                <a:lnTo>
                  <a:pt x="14588" y="21228"/>
                </a:lnTo>
                <a:lnTo>
                  <a:pt x="14575" y="21170"/>
                </a:lnTo>
                <a:lnTo>
                  <a:pt x="14561" y="21113"/>
                </a:lnTo>
                <a:lnTo>
                  <a:pt x="14548" y="21055"/>
                </a:lnTo>
                <a:lnTo>
                  <a:pt x="14537" y="20997"/>
                </a:lnTo>
                <a:lnTo>
                  <a:pt x="14526" y="20940"/>
                </a:lnTo>
                <a:lnTo>
                  <a:pt x="14516" y="20882"/>
                </a:lnTo>
                <a:lnTo>
                  <a:pt x="14507" y="20824"/>
                </a:lnTo>
                <a:lnTo>
                  <a:pt x="14498" y="20765"/>
                </a:lnTo>
                <a:lnTo>
                  <a:pt x="14491" y="20707"/>
                </a:lnTo>
                <a:lnTo>
                  <a:pt x="14484" y="20649"/>
                </a:lnTo>
                <a:lnTo>
                  <a:pt x="14479" y="20590"/>
                </a:lnTo>
                <a:lnTo>
                  <a:pt x="14474" y="20531"/>
                </a:lnTo>
                <a:lnTo>
                  <a:pt x="14470" y="20471"/>
                </a:lnTo>
                <a:lnTo>
                  <a:pt x="14470" y="20471"/>
                </a:lnTo>
                <a:lnTo>
                  <a:pt x="14467" y="20421"/>
                </a:lnTo>
                <a:lnTo>
                  <a:pt x="14464" y="20370"/>
                </a:lnTo>
                <a:lnTo>
                  <a:pt x="14461" y="20266"/>
                </a:lnTo>
                <a:lnTo>
                  <a:pt x="14458" y="20213"/>
                </a:lnTo>
                <a:lnTo>
                  <a:pt x="14455" y="20161"/>
                </a:lnTo>
                <a:lnTo>
                  <a:pt x="14450" y="20109"/>
                </a:lnTo>
                <a:lnTo>
                  <a:pt x="14443" y="20057"/>
                </a:lnTo>
                <a:lnTo>
                  <a:pt x="14439" y="20032"/>
                </a:lnTo>
                <a:lnTo>
                  <a:pt x="14435" y="20007"/>
                </a:lnTo>
                <a:lnTo>
                  <a:pt x="14428" y="19982"/>
                </a:lnTo>
                <a:lnTo>
                  <a:pt x="14422" y="19957"/>
                </a:lnTo>
                <a:lnTo>
                  <a:pt x="14415" y="19933"/>
                </a:lnTo>
                <a:lnTo>
                  <a:pt x="14408" y="19908"/>
                </a:lnTo>
                <a:lnTo>
                  <a:pt x="14398" y="19885"/>
                </a:lnTo>
                <a:lnTo>
                  <a:pt x="14389" y="19862"/>
                </a:lnTo>
                <a:lnTo>
                  <a:pt x="14378" y="19840"/>
                </a:lnTo>
                <a:lnTo>
                  <a:pt x="14366" y="19817"/>
                </a:lnTo>
                <a:lnTo>
                  <a:pt x="14354" y="19795"/>
                </a:lnTo>
                <a:lnTo>
                  <a:pt x="14340" y="19774"/>
                </a:lnTo>
                <a:lnTo>
                  <a:pt x="14324" y="19754"/>
                </a:lnTo>
                <a:lnTo>
                  <a:pt x="14309" y="19734"/>
                </a:lnTo>
                <a:lnTo>
                  <a:pt x="14290" y="19714"/>
                </a:lnTo>
                <a:lnTo>
                  <a:pt x="14272" y="19695"/>
                </a:lnTo>
                <a:lnTo>
                  <a:pt x="14272" y="19695"/>
                </a:lnTo>
                <a:lnTo>
                  <a:pt x="14257" y="19683"/>
                </a:lnTo>
                <a:lnTo>
                  <a:pt x="14244" y="19674"/>
                </a:lnTo>
                <a:lnTo>
                  <a:pt x="14230" y="19666"/>
                </a:lnTo>
                <a:lnTo>
                  <a:pt x="14217" y="19661"/>
                </a:lnTo>
                <a:lnTo>
                  <a:pt x="14205" y="19658"/>
                </a:lnTo>
                <a:lnTo>
                  <a:pt x="14192" y="19657"/>
                </a:lnTo>
                <a:lnTo>
                  <a:pt x="14181" y="19657"/>
                </a:lnTo>
                <a:lnTo>
                  <a:pt x="14169" y="19659"/>
                </a:lnTo>
                <a:lnTo>
                  <a:pt x="14159" y="19663"/>
                </a:lnTo>
                <a:lnTo>
                  <a:pt x="14148" y="19668"/>
                </a:lnTo>
                <a:lnTo>
                  <a:pt x="14137" y="19676"/>
                </a:lnTo>
                <a:lnTo>
                  <a:pt x="14128" y="19684"/>
                </a:lnTo>
                <a:lnTo>
                  <a:pt x="14119" y="19694"/>
                </a:lnTo>
                <a:lnTo>
                  <a:pt x="14110" y="19705"/>
                </a:lnTo>
                <a:lnTo>
                  <a:pt x="14100" y="19717"/>
                </a:lnTo>
                <a:lnTo>
                  <a:pt x="14092" y="19730"/>
                </a:lnTo>
                <a:lnTo>
                  <a:pt x="14084" y="19744"/>
                </a:lnTo>
                <a:lnTo>
                  <a:pt x="14076" y="19759"/>
                </a:lnTo>
                <a:lnTo>
                  <a:pt x="14061" y="19790"/>
                </a:lnTo>
                <a:lnTo>
                  <a:pt x="14047" y="19824"/>
                </a:lnTo>
                <a:lnTo>
                  <a:pt x="14034" y="19859"/>
                </a:lnTo>
                <a:lnTo>
                  <a:pt x="14022" y="19894"/>
                </a:lnTo>
                <a:lnTo>
                  <a:pt x="14011" y="19929"/>
                </a:lnTo>
                <a:lnTo>
                  <a:pt x="13991" y="19996"/>
                </a:lnTo>
                <a:lnTo>
                  <a:pt x="13991" y="19996"/>
                </a:lnTo>
                <a:lnTo>
                  <a:pt x="13948" y="20136"/>
                </a:lnTo>
                <a:lnTo>
                  <a:pt x="13902" y="20277"/>
                </a:lnTo>
                <a:lnTo>
                  <a:pt x="13856" y="20416"/>
                </a:lnTo>
                <a:lnTo>
                  <a:pt x="13808" y="20557"/>
                </a:lnTo>
                <a:lnTo>
                  <a:pt x="13759" y="20696"/>
                </a:lnTo>
                <a:lnTo>
                  <a:pt x="13708" y="20835"/>
                </a:lnTo>
                <a:lnTo>
                  <a:pt x="13656" y="20973"/>
                </a:lnTo>
                <a:lnTo>
                  <a:pt x="13602" y="21112"/>
                </a:lnTo>
                <a:lnTo>
                  <a:pt x="13548" y="21250"/>
                </a:lnTo>
                <a:lnTo>
                  <a:pt x="13491" y="21388"/>
                </a:lnTo>
                <a:lnTo>
                  <a:pt x="13434" y="21526"/>
                </a:lnTo>
                <a:lnTo>
                  <a:pt x="13375" y="21665"/>
                </a:lnTo>
                <a:lnTo>
                  <a:pt x="13315" y="21803"/>
                </a:lnTo>
                <a:lnTo>
                  <a:pt x="13255" y="21941"/>
                </a:lnTo>
                <a:lnTo>
                  <a:pt x="13192" y="22080"/>
                </a:lnTo>
                <a:lnTo>
                  <a:pt x="13129" y="22218"/>
                </a:lnTo>
                <a:lnTo>
                  <a:pt x="13065" y="22358"/>
                </a:lnTo>
                <a:lnTo>
                  <a:pt x="12999" y="22498"/>
                </a:lnTo>
                <a:lnTo>
                  <a:pt x="12933" y="22637"/>
                </a:lnTo>
                <a:lnTo>
                  <a:pt x="12866" y="22777"/>
                </a:lnTo>
                <a:lnTo>
                  <a:pt x="12729" y="23060"/>
                </a:lnTo>
                <a:lnTo>
                  <a:pt x="12587" y="23344"/>
                </a:lnTo>
                <a:lnTo>
                  <a:pt x="12444" y="23631"/>
                </a:lnTo>
                <a:lnTo>
                  <a:pt x="12296" y="23921"/>
                </a:lnTo>
                <a:lnTo>
                  <a:pt x="11995" y="24513"/>
                </a:lnTo>
                <a:lnTo>
                  <a:pt x="11995" y="24513"/>
                </a:lnTo>
                <a:lnTo>
                  <a:pt x="11958" y="24585"/>
                </a:lnTo>
                <a:lnTo>
                  <a:pt x="11923" y="24659"/>
                </a:lnTo>
                <a:lnTo>
                  <a:pt x="11888" y="24732"/>
                </a:lnTo>
                <a:lnTo>
                  <a:pt x="11854" y="24807"/>
                </a:lnTo>
                <a:lnTo>
                  <a:pt x="11820" y="24881"/>
                </a:lnTo>
                <a:lnTo>
                  <a:pt x="11787" y="24956"/>
                </a:lnTo>
                <a:lnTo>
                  <a:pt x="11755" y="25031"/>
                </a:lnTo>
                <a:lnTo>
                  <a:pt x="11724" y="25106"/>
                </a:lnTo>
                <a:lnTo>
                  <a:pt x="11662" y="25258"/>
                </a:lnTo>
                <a:lnTo>
                  <a:pt x="11603" y="25409"/>
                </a:lnTo>
                <a:lnTo>
                  <a:pt x="11546" y="25562"/>
                </a:lnTo>
                <a:lnTo>
                  <a:pt x="11490" y="25717"/>
                </a:lnTo>
                <a:lnTo>
                  <a:pt x="11490" y="25717"/>
                </a:lnTo>
                <a:lnTo>
                  <a:pt x="11418" y="25921"/>
                </a:lnTo>
                <a:lnTo>
                  <a:pt x="11348" y="26125"/>
                </a:lnTo>
                <a:lnTo>
                  <a:pt x="11280" y="26331"/>
                </a:lnTo>
                <a:lnTo>
                  <a:pt x="11214" y="26536"/>
                </a:lnTo>
                <a:lnTo>
                  <a:pt x="11150" y="26742"/>
                </a:lnTo>
                <a:lnTo>
                  <a:pt x="11089" y="26948"/>
                </a:lnTo>
                <a:lnTo>
                  <a:pt x="11059" y="27051"/>
                </a:lnTo>
                <a:lnTo>
                  <a:pt x="11030" y="27155"/>
                </a:lnTo>
                <a:lnTo>
                  <a:pt x="11001" y="27259"/>
                </a:lnTo>
                <a:lnTo>
                  <a:pt x="10973" y="27362"/>
                </a:lnTo>
                <a:lnTo>
                  <a:pt x="10946" y="27466"/>
                </a:lnTo>
                <a:lnTo>
                  <a:pt x="10920" y="27571"/>
                </a:lnTo>
                <a:lnTo>
                  <a:pt x="10894" y="27675"/>
                </a:lnTo>
                <a:lnTo>
                  <a:pt x="10869" y="27780"/>
                </a:lnTo>
                <a:lnTo>
                  <a:pt x="10844" y="27885"/>
                </a:lnTo>
                <a:lnTo>
                  <a:pt x="10821" y="27989"/>
                </a:lnTo>
                <a:lnTo>
                  <a:pt x="10797" y="28094"/>
                </a:lnTo>
                <a:lnTo>
                  <a:pt x="10774" y="28200"/>
                </a:lnTo>
                <a:lnTo>
                  <a:pt x="10753" y="28306"/>
                </a:lnTo>
                <a:lnTo>
                  <a:pt x="10731" y="28412"/>
                </a:lnTo>
                <a:lnTo>
                  <a:pt x="10710" y="28518"/>
                </a:lnTo>
                <a:lnTo>
                  <a:pt x="10691" y="28624"/>
                </a:lnTo>
                <a:lnTo>
                  <a:pt x="10671" y="28731"/>
                </a:lnTo>
                <a:lnTo>
                  <a:pt x="10654" y="28838"/>
                </a:lnTo>
                <a:lnTo>
                  <a:pt x="10635" y="28945"/>
                </a:lnTo>
                <a:lnTo>
                  <a:pt x="10618" y="29053"/>
                </a:lnTo>
                <a:lnTo>
                  <a:pt x="10618" y="29053"/>
                </a:lnTo>
                <a:lnTo>
                  <a:pt x="10602" y="29164"/>
                </a:lnTo>
                <a:lnTo>
                  <a:pt x="10585" y="29277"/>
                </a:lnTo>
                <a:lnTo>
                  <a:pt x="10569" y="29390"/>
                </a:lnTo>
                <a:lnTo>
                  <a:pt x="10555" y="29504"/>
                </a:lnTo>
                <a:lnTo>
                  <a:pt x="10540" y="29617"/>
                </a:lnTo>
                <a:lnTo>
                  <a:pt x="10528" y="29733"/>
                </a:lnTo>
                <a:lnTo>
                  <a:pt x="10515" y="29847"/>
                </a:lnTo>
                <a:lnTo>
                  <a:pt x="10504" y="29963"/>
                </a:lnTo>
                <a:lnTo>
                  <a:pt x="10495" y="30078"/>
                </a:lnTo>
                <a:lnTo>
                  <a:pt x="10486" y="30195"/>
                </a:lnTo>
                <a:lnTo>
                  <a:pt x="10480" y="30311"/>
                </a:lnTo>
                <a:lnTo>
                  <a:pt x="10475" y="30427"/>
                </a:lnTo>
                <a:lnTo>
                  <a:pt x="10472" y="30544"/>
                </a:lnTo>
                <a:lnTo>
                  <a:pt x="10471" y="30659"/>
                </a:lnTo>
                <a:lnTo>
                  <a:pt x="10471" y="30776"/>
                </a:lnTo>
                <a:lnTo>
                  <a:pt x="10474" y="30892"/>
                </a:lnTo>
                <a:lnTo>
                  <a:pt x="10479" y="31007"/>
                </a:lnTo>
                <a:lnTo>
                  <a:pt x="10486" y="31123"/>
                </a:lnTo>
                <a:lnTo>
                  <a:pt x="10491" y="31181"/>
                </a:lnTo>
                <a:lnTo>
                  <a:pt x="10496" y="31238"/>
                </a:lnTo>
                <a:lnTo>
                  <a:pt x="10502" y="31296"/>
                </a:lnTo>
                <a:lnTo>
                  <a:pt x="10508" y="31353"/>
                </a:lnTo>
                <a:lnTo>
                  <a:pt x="10515" y="31411"/>
                </a:lnTo>
                <a:lnTo>
                  <a:pt x="10523" y="31467"/>
                </a:lnTo>
                <a:lnTo>
                  <a:pt x="10531" y="31524"/>
                </a:lnTo>
                <a:lnTo>
                  <a:pt x="10540" y="31581"/>
                </a:lnTo>
                <a:lnTo>
                  <a:pt x="10550" y="31637"/>
                </a:lnTo>
                <a:lnTo>
                  <a:pt x="10561" y="31694"/>
                </a:lnTo>
                <a:lnTo>
                  <a:pt x="10572" y="31751"/>
                </a:lnTo>
                <a:lnTo>
                  <a:pt x="10584" y="31807"/>
                </a:lnTo>
                <a:lnTo>
                  <a:pt x="10597" y="31862"/>
                </a:lnTo>
                <a:lnTo>
                  <a:pt x="10610" y="31918"/>
                </a:lnTo>
                <a:lnTo>
                  <a:pt x="10625" y="31973"/>
                </a:lnTo>
                <a:lnTo>
                  <a:pt x="10640" y="32029"/>
                </a:lnTo>
                <a:lnTo>
                  <a:pt x="10656" y="32085"/>
                </a:lnTo>
                <a:lnTo>
                  <a:pt x="10673" y="32139"/>
                </a:lnTo>
                <a:lnTo>
                  <a:pt x="10691" y="32194"/>
                </a:lnTo>
                <a:lnTo>
                  <a:pt x="10709" y="32248"/>
                </a:lnTo>
                <a:lnTo>
                  <a:pt x="10729" y="32302"/>
                </a:lnTo>
                <a:lnTo>
                  <a:pt x="10749" y="32357"/>
                </a:lnTo>
                <a:lnTo>
                  <a:pt x="10770" y="32410"/>
                </a:lnTo>
                <a:lnTo>
                  <a:pt x="10793" y="32464"/>
                </a:lnTo>
                <a:lnTo>
                  <a:pt x="10815" y="32516"/>
                </a:lnTo>
                <a:lnTo>
                  <a:pt x="10840" y="32570"/>
                </a:lnTo>
                <a:lnTo>
                  <a:pt x="10865" y="32622"/>
                </a:lnTo>
                <a:lnTo>
                  <a:pt x="10891" y="32674"/>
                </a:lnTo>
                <a:lnTo>
                  <a:pt x="10891" y="32674"/>
                </a:lnTo>
                <a:lnTo>
                  <a:pt x="10914" y="32718"/>
                </a:lnTo>
                <a:lnTo>
                  <a:pt x="10940" y="32762"/>
                </a:lnTo>
                <a:lnTo>
                  <a:pt x="10967" y="32806"/>
                </a:lnTo>
                <a:lnTo>
                  <a:pt x="10996" y="32850"/>
                </a:lnTo>
                <a:lnTo>
                  <a:pt x="11027" y="32893"/>
                </a:lnTo>
                <a:lnTo>
                  <a:pt x="11059" y="32935"/>
                </a:lnTo>
                <a:lnTo>
                  <a:pt x="11092" y="32977"/>
                </a:lnTo>
                <a:lnTo>
                  <a:pt x="11127" y="33020"/>
                </a:lnTo>
                <a:lnTo>
                  <a:pt x="11163" y="33061"/>
                </a:lnTo>
                <a:lnTo>
                  <a:pt x="11200" y="33101"/>
                </a:lnTo>
                <a:lnTo>
                  <a:pt x="11238" y="33142"/>
                </a:lnTo>
                <a:lnTo>
                  <a:pt x="11278" y="33182"/>
                </a:lnTo>
                <a:lnTo>
                  <a:pt x="11318" y="33221"/>
                </a:lnTo>
                <a:lnTo>
                  <a:pt x="11359" y="33259"/>
                </a:lnTo>
                <a:lnTo>
                  <a:pt x="11401" y="33297"/>
                </a:lnTo>
                <a:lnTo>
                  <a:pt x="11445" y="33334"/>
                </a:lnTo>
                <a:lnTo>
                  <a:pt x="11488" y="33370"/>
                </a:lnTo>
                <a:lnTo>
                  <a:pt x="11531" y="33405"/>
                </a:lnTo>
                <a:lnTo>
                  <a:pt x="11576" y="33439"/>
                </a:lnTo>
                <a:lnTo>
                  <a:pt x="11621" y="33473"/>
                </a:lnTo>
                <a:lnTo>
                  <a:pt x="11666" y="33506"/>
                </a:lnTo>
                <a:lnTo>
                  <a:pt x="11712" y="33538"/>
                </a:lnTo>
                <a:lnTo>
                  <a:pt x="11757" y="33568"/>
                </a:lnTo>
                <a:lnTo>
                  <a:pt x="11802" y="33598"/>
                </a:lnTo>
                <a:lnTo>
                  <a:pt x="11849" y="33627"/>
                </a:lnTo>
                <a:lnTo>
                  <a:pt x="11894" y="33655"/>
                </a:lnTo>
                <a:lnTo>
                  <a:pt x="11940" y="33680"/>
                </a:lnTo>
                <a:lnTo>
                  <a:pt x="11985" y="33706"/>
                </a:lnTo>
                <a:lnTo>
                  <a:pt x="12029" y="33731"/>
                </a:lnTo>
                <a:lnTo>
                  <a:pt x="12075" y="33753"/>
                </a:lnTo>
                <a:lnTo>
                  <a:pt x="12118" y="33774"/>
                </a:lnTo>
                <a:lnTo>
                  <a:pt x="12162" y="33795"/>
                </a:lnTo>
                <a:lnTo>
                  <a:pt x="12162" y="33795"/>
                </a:lnTo>
                <a:lnTo>
                  <a:pt x="12206" y="33814"/>
                </a:lnTo>
                <a:lnTo>
                  <a:pt x="12249" y="33833"/>
                </a:lnTo>
                <a:lnTo>
                  <a:pt x="12292" y="33851"/>
                </a:lnTo>
                <a:lnTo>
                  <a:pt x="12337" y="33869"/>
                </a:lnTo>
                <a:lnTo>
                  <a:pt x="12382" y="33886"/>
                </a:lnTo>
                <a:lnTo>
                  <a:pt x="12426" y="33902"/>
                </a:lnTo>
                <a:lnTo>
                  <a:pt x="12517" y="33934"/>
                </a:lnTo>
                <a:lnTo>
                  <a:pt x="12610" y="33963"/>
                </a:lnTo>
                <a:lnTo>
                  <a:pt x="12703" y="33990"/>
                </a:lnTo>
                <a:lnTo>
                  <a:pt x="12797" y="34014"/>
                </a:lnTo>
                <a:lnTo>
                  <a:pt x="12893" y="34037"/>
                </a:lnTo>
                <a:lnTo>
                  <a:pt x="12989" y="34057"/>
                </a:lnTo>
                <a:lnTo>
                  <a:pt x="13085" y="34075"/>
                </a:lnTo>
                <a:lnTo>
                  <a:pt x="13182" y="34092"/>
                </a:lnTo>
                <a:lnTo>
                  <a:pt x="13280" y="34106"/>
                </a:lnTo>
                <a:lnTo>
                  <a:pt x="13378" y="34119"/>
                </a:lnTo>
                <a:lnTo>
                  <a:pt x="13477" y="34130"/>
                </a:lnTo>
                <a:lnTo>
                  <a:pt x="13577" y="34138"/>
                </a:lnTo>
                <a:lnTo>
                  <a:pt x="13676" y="34145"/>
                </a:lnTo>
                <a:lnTo>
                  <a:pt x="13777" y="34149"/>
                </a:lnTo>
                <a:lnTo>
                  <a:pt x="13876" y="34152"/>
                </a:lnTo>
                <a:lnTo>
                  <a:pt x="13976" y="34153"/>
                </a:lnTo>
                <a:lnTo>
                  <a:pt x="14075" y="34152"/>
                </a:lnTo>
                <a:lnTo>
                  <a:pt x="14175" y="34150"/>
                </a:lnTo>
                <a:lnTo>
                  <a:pt x="14274" y="34146"/>
                </a:lnTo>
                <a:lnTo>
                  <a:pt x="14372" y="34139"/>
                </a:lnTo>
                <a:lnTo>
                  <a:pt x="14471" y="34132"/>
                </a:lnTo>
                <a:lnTo>
                  <a:pt x="14568" y="34123"/>
                </a:lnTo>
                <a:lnTo>
                  <a:pt x="14665" y="34112"/>
                </a:lnTo>
                <a:lnTo>
                  <a:pt x="14761" y="34100"/>
                </a:lnTo>
                <a:lnTo>
                  <a:pt x="14856" y="34086"/>
                </a:lnTo>
                <a:lnTo>
                  <a:pt x="14951" y="34070"/>
                </a:lnTo>
                <a:lnTo>
                  <a:pt x="15045" y="34053"/>
                </a:lnTo>
                <a:lnTo>
                  <a:pt x="15137" y="34033"/>
                </a:lnTo>
                <a:lnTo>
                  <a:pt x="15229" y="34014"/>
                </a:lnTo>
                <a:lnTo>
                  <a:pt x="15229" y="34014"/>
                </a:lnTo>
                <a:lnTo>
                  <a:pt x="15296" y="33998"/>
                </a:lnTo>
                <a:lnTo>
                  <a:pt x="15362" y="33981"/>
                </a:lnTo>
                <a:lnTo>
                  <a:pt x="15428" y="33963"/>
                </a:lnTo>
                <a:lnTo>
                  <a:pt x="15493" y="33944"/>
                </a:lnTo>
                <a:lnTo>
                  <a:pt x="15559" y="33923"/>
                </a:lnTo>
                <a:lnTo>
                  <a:pt x="15624" y="33903"/>
                </a:lnTo>
                <a:lnTo>
                  <a:pt x="15688" y="33880"/>
                </a:lnTo>
                <a:lnTo>
                  <a:pt x="15753" y="33858"/>
                </a:lnTo>
                <a:lnTo>
                  <a:pt x="15817" y="33833"/>
                </a:lnTo>
                <a:lnTo>
                  <a:pt x="15881" y="33809"/>
                </a:lnTo>
                <a:lnTo>
                  <a:pt x="15943" y="33783"/>
                </a:lnTo>
                <a:lnTo>
                  <a:pt x="16006" y="33756"/>
                </a:lnTo>
                <a:lnTo>
                  <a:pt x="16069" y="33728"/>
                </a:lnTo>
                <a:lnTo>
                  <a:pt x="16132" y="33701"/>
                </a:lnTo>
                <a:lnTo>
                  <a:pt x="16194" y="33672"/>
                </a:lnTo>
                <a:lnTo>
                  <a:pt x="16256" y="33642"/>
                </a:lnTo>
                <a:lnTo>
                  <a:pt x="16256" y="33642"/>
                </a:lnTo>
                <a:lnTo>
                  <a:pt x="16289" y="33628"/>
                </a:lnTo>
                <a:lnTo>
                  <a:pt x="16335" y="33609"/>
                </a:lnTo>
                <a:lnTo>
                  <a:pt x="16390" y="33587"/>
                </a:lnTo>
                <a:lnTo>
                  <a:pt x="16449" y="33561"/>
                </a:lnTo>
                <a:lnTo>
                  <a:pt x="16479" y="33549"/>
                </a:lnTo>
                <a:lnTo>
                  <a:pt x="16507" y="33536"/>
                </a:lnTo>
                <a:lnTo>
                  <a:pt x="16533" y="33522"/>
                </a:lnTo>
                <a:lnTo>
                  <a:pt x="16558" y="33508"/>
                </a:lnTo>
                <a:lnTo>
                  <a:pt x="16580" y="33494"/>
                </a:lnTo>
                <a:lnTo>
                  <a:pt x="16597" y="33480"/>
                </a:lnTo>
                <a:lnTo>
                  <a:pt x="16606" y="33473"/>
                </a:lnTo>
                <a:lnTo>
                  <a:pt x="16612" y="33466"/>
                </a:lnTo>
                <a:lnTo>
                  <a:pt x="16617" y="33460"/>
                </a:lnTo>
                <a:lnTo>
                  <a:pt x="16621" y="33452"/>
                </a:lnTo>
                <a:lnTo>
                  <a:pt x="16621" y="33452"/>
                </a:lnTo>
                <a:lnTo>
                  <a:pt x="16595" y="33503"/>
                </a:lnTo>
                <a:lnTo>
                  <a:pt x="16569" y="33552"/>
                </a:lnTo>
                <a:lnTo>
                  <a:pt x="16543" y="33600"/>
                </a:lnTo>
                <a:lnTo>
                  <a:pt x="16516" y="33648"/>
                </a:lnTo>
                <a:lnTo>
                  <a:pt x="16489" y="33694"/>
                </a:lnTo>
                <a:lnTo>
                  <a:pt x="16461" y="33739"/>
                </a:lnTo>
                <a:lnTo>
                  <a:pt x="16434" y="33784"/>
                </a:lnTo>
                <a:lnTo>
                  <a:pt x="16405" y="33828"/>
                </a:lnTo>
                <a:lnTo>
                  <a:pt x="16378" y="33870"/>
                </a:lnTo>
                <a:lnTo>
                  <a:pt x="16349" y="33911"/>
                </a:lnTo>
                <a:lnTo>
                  <a:pt x="16320" y="33952"/>
                </a:lnTo>
                <a:lnTo>
                  <a:pt x="16291" y="33993"/>
                </a:lnTo>
                <a:lnTo>
                  <a:pt x="16262" y="34031"/>
                </a:lnTo>
                <a:lnTo>
                  <a:pt x="16232" y="34070"/>
                </a:lnTo>
                <a:lnTo>
                  <a:pt x="16202" y="34106"/>
                </a:lnTo>
                <a:lnTo>
                  <a:pt x="16172" y="34143"/>
                </a:lnTo>
                <a:lnTo>
                  <a:pt x="16141" y="34179"/>
                </a:lnTo>
                <a:lnTo>
                  <a:pt x="16112" y="34213"/>
                </a:lnTo>
                <a:lnTo>
                  <a:pt x="16081" y="34247"/>
                </a:lnTo>
                <a:lnTo>
                  <a:pt x="16050" y="34281"/>
                </a:lnTo>
                <a:lnTo>
                  <a:pt x="16019" y="34313"/>
                </a:lnTo>
                <a:lnTo>
                  <a:pt x="15987" y="34344"/>
                </a:lnTo>
                <a:lnTo>
                  <a:pt x="15956" y="34375"/>
                </a:lnTo>
                <a:lnTo>
                  <a:pt x="15924" y="34404"/>
                </a:lnTo>
                <a:lnTo>
                  <a:pt x="15892" y="34434"/>
                </a:lnTo>
                <a:lnTo>
                  <a:pt x="15860" y="34461"/>
                </a:lnTo>
                <a:lnTo>
                  <a:pt x="15828" y="34489"/>
                </a:lnTo>
                <a:lnTo>
                  <a:pt x="15796" y="34516"/>
                </a:lnTo>
                <a:lnTo>
                  <a:pt x="15763" y="34542"/>
                </a:lnTo>
                <a:lnTo>
                  <a:pt x="15731" y="34567"/>
                </a:lnTo>
                <a:lnTo>
                  <a:pt x="15666" y="34616"/>
                </a:lnTo>
                <a:lnTo>
                  <a:pt x="15600" y="34662"/>
                </a:lnTo>
                <a:lnTo>
                  <a:pt x="15534" y="34704"/>
                </a:lnTo>
                <a:lnTo>
                  <a:pt x="15468" y="34745"/>
                </a:lnTo>
                <a:lnTo>
                  <a:pt x="15402" y="34782"/>
                </a:lnTo>
                <a:lnTo>
                  <a:pt x="15336" y="34818"/>
                </a:lnTo>
                <a:lnTo>
                  <a:pt x="15270" y="34851"/>
                </a:lnTo>
                <a:lnTo>
                  <a:pt x="15204" y="34882"/>
                </a:lnTo>
                <a:lnTo>
                  <a:pt x="15138" y="34910"/>
                </a:lnTo>
                <a:lnTo>
                  <a:pt x="15073" y="34937"/>
                </a:lnTo>
                <a:lnTo>
                  <a:pt x="15007" y="34960"/>
                </a:lnTo>
                <a:lnTo>
                  <a:pt x="14942" y="34983"/>
                </a:lnTo>
                <a:lnTo>
                  <a:pt x="14878" y="35002"/>
                </a:lnTo>
                <a:lnTo>
                  <a:pt x="14814" y="35020"/>
                </a:lnTo>
                <a:lnTo>
                  <a:pt x="14750" y="35037"/>
                </a:lnTo>
                <a:lnTo>
                  <a:pt x="14687" y="35051"/>
                </a:lnTo>
                <a:lnTo>
                  <a:pt x="14625" y="35064"/>
                </a:lnTo>
                <a:lnTo>
                  <a:pt x="14564" y="35076"/>
                </a:lnTo>
                <a:lnTo>
                  <a:pt x="14504" y="35085"/>
                </a:lnTo>
                <a:lnTo>
                  <a:pt x="14445" y="35094"/>
                </a:lnTo>
                <a:lnTo>
                  <a:pt x="14386" y="35101"/>
                </a:lnTo>
                <a:lnTo>
                  <a:pt x="14328" y="35107"/>
                </a:lnTo>
                <a:lnTo>
                  <a:pt x="14273" y="35111"/>
                </a:lnTo>
                <a:lnTo>
                  <a:pt x="14218" y="35115"/>
                </a:lnTo>
                <a:lnTo>
                  <a:pt x="14164" y="35117"/>
                </a:lnTo>
                <a:lnTo>
                  <a:pt x="14112" y="35118"/>
                </a:lnTo>
                <a:lnTo>
                  <a:pt x="14061" y="35118"/>
                </a:lnTo>
                <a:lnTo>
                  <a:pt x="14012" y="35118"/>
                </a:lnTo>
                <a:lnTo>
                  <a:pt x="13963" y="35117"/>
                </a:lnTo>
                <a:lnTo>
                  <a:pt x="13918" y="35115"/>
                </a:lnTo>
                <a:lnTo>
                  <a:pt x="13872" y="35113"/>
                </a:lnTo>
                <a:lnTo>
                  <a:pt x="13789" y="35107"/>
                </a:lnTo>
                <a:lnTo>
                  <a:pt x="13714" y="35099"/>
                </a:lnTo>
                <a:lnTo>
                  <a:pt x="13647" y="35091"/>
                </a:lnTo>
                <a:lnTo>
                  <a:pt x="13588" y="35081"/>
                </a:lnTo>
                <a:lnTo>
                  <a:pt x="13538" y="35072"/>
                </a:lnTo>
                <a:lnTo>
                  <a:pt x="13499" y="35065"/>
                </a:lnTo>
                <a:lnTo>
                  <a:pt x="13470" y="35059"/>
                </a:lnTo>
                <a:lnTo>
                  <a:pt x="13446" y="35052"/>
                </a:lnTo>
                <a:lnTo>
                  <a:pt x="13446" y="35052"/>
                </a:lnTo>
                <a:lnTo>
                  <a:pt x="13473" y="35084"/>
                </a:lnTo>
                <a:lnTo>
                  <a:pt x="13499" y="35117"/>
                </a:lnTo>
                <a:lnTo>
                  <a:pt x="13523" y="35151"/>
                </a:lnTo>
                <a:lnTo>
                  <a:pt x="13548" y="35185"/>
                </a:lnTo>
                <a:lnTo>
                  <a:pt x="13570" y="35219"/>
                </a:lnTo>
                <a:lnTo>
                  <a:pt x="13592" y="35254"/>
                </a:lnTo>
                <a:lnTo>
                  <a:pt x="13614" y="35290"/>
                </a:lnTo>
                <a:lnTo>
                  <a:pt x="13634" y="35326"/>
                </a:lnTo>
                <a:lnTo>
                  <a:pt x="13654" y="35362"/>
                </a:lnTo>
                <a:lnTo>
                  <a:pt x="13672" y="35400"/>
                </a:lnTo>
                <a:lnTo>
                  <a:pt x="13691" y="35438"/>
                </a:lnTo>
                <a:lnTo>
                  <a:pt x="13707" y="35476"/>
                </a:lnTo>
                <a:lnTo>
                  <a:pt x="13725" y="35514"/>
                </a:lnTo>
                <a:lnTo>
                  <a:pt x="13740" y="35554"/>
                </a:lnTo>
                <a:lnTo>
                  <a:pt x="13756" y="35593"/>
                </a:lnTo>
                <a:lnTo>
                  <a:pt x="13770" y="35632"/>
                </a:lnTo>
                <a:lnTo>
                  <a:pt x="13785" y="35673"/>
                </a:lnTo>
                <a:lnTo>
                  <a:pt x="13798" y="35712"/>
                </a:lnTo>
                <a:lnTo>
                  <a:pt x="13823" y="35794"/>
                </a:lnTo>
                <a:lnTo>
                  <a:pt x="13846" y="35875"/>
                </a:lnTo>
                <a:lnTo>
                  <a:pt x="13866" y="35957"/>
                </a:lnTo>
                <a:lnTo>
                  <a:pt x="13886" y="36040"/>
                </a:lnTo>
                <a:lnTo>
                  <a:pt x="13902" y="36122"/>
                </a:lnTo>
                <a:lnTo>
                  <a:pt x="13919" y="36205"/>
                </a:lnTo>
                <a:lnTo>
                  <a:pt x="13932" y="36286"/>
                </a:lnTo>
                <a:lnTo>
                  <a:pt x="13932" y="36286"/>
                </a:lnTo>
                <a:lnTo>
                  <a:pt x="13948" y="36383"/>
                </a:lnTo>
                <a:lnTo>
                  <a:pt x="13961" y="36481"/>
                </a:lnTo>
                <a:lnTo>
                  <a:pt x="13972" y="36579"/>
                </a:lnTo>
                <a:lnTo>
                  <a:pt x="13982" y="36678"/>
                </a:lnTo>
                <a:lnTo>
                  <a:pt x="13990" y="36776"/>
                </a:lnTo>
                <a:lnTo>
                  <a:pt x="13996" y="36875"/>
                </a:lnTo>
                <a:lnTo>
                  <a:pt x="14000" y="36973"/>
                </a:lnTo>
                <a:lnTo>
                  <a:pt x="14004" y="37071"/>
                </a:lnTo>
                <a:lnTo>
                  <a:pt x="14004" y="37071"/>
                </a:lnTo>
                <a:lnTo>
                  <a:pt x="14004" y="37109"/>
                </a:lnTo>
                <a:lnTo>
                  <a:pt x="14002" y="37152"/>
                </a:lnTo>
                <a:lnTo>
                  <a:pt x="13998" y="37201"/>
                </a:lnTo>
                <a:lnTo>
                  <a:pt x="13994" y="37253"/>
                </a:lnTo>
                <a:lnTo>
                  <a:pt x="13983" y="37368"/>
                </a:lnTo>
                <a:lnTo>
                  <a:pt x="13971" y="37489"/>
                </a:lnTo>
                <a:lnTo>
                  <a:pt x="13967" y="37549"/>
                </a:lnTo>
                <a:lnTo>
                  <a:pt x="13963" y="37606"/>
                </a:lnTo>
                <a:lnTo>
                  <a:pt x="13962" y="37663"/>
                </a:lnTo>
                <a:lnTo>
                  <a:pt x="13962" y="37717"/>
                </a:lnTo>
                <a:lnTo>
                  <a:pt x="13963" y="37741"/>
                </a:lnTo>
                <a:lnTo>
                  <a:pt x="13965" y="37765"/>
                </a:lnTo>
                <a:lnTo>
                  <a:pt x="13967" y="37788"/>
                </a:lnTo>
                <a:lnTo>
                  <a:pt x="13971" y="37809"/>
                </a:lnTo>
                <a:lnTo>
                  <a:pt x="13976" y="37829"/>
                </a:lnTo>
                <a:lnTo>
                  <a:pt x="13980" y="37847"/>
                </a:lnTo>
                <a:lnTo>
                  <a:pt x="13986" y="37863"/>
                </a:lnTo>
                <a:lnTo>
                  <a:pt x="13992" y="37878"/>
                </a:lnTo>
                <a:lnTo>
                  <a:pt x="13992" y="37878"/>
                </a:lnTo>
                <a:lnTo>
                  <a:pt x="13936" y="37771"/>
                </a:lnTo>
                <a:lnTo>
                  <a:pt x="13881" y="37665"/>
                </a:lnTo>
                <a:lnTo>
                  <a:pt x="13772" y="37452"/>
                </a:lnTo>
                <a:lnTo>
                  <a:pt x="13664" y="37240"/>
                </a:lnTo>
                <a:lnTo>
                  <a:pt x="13609" y="37135"/>
                </a:lnTo>
                <a:lnTo>
                  <a:pt x="13555" y="37029"/>
                </a:lnTo>
                <a:lnTo>
                  <a:pt x="13499" y="36924"/>
                </a:lnTo>
                <a:lnTo>
                  <a:pt x="13442" y="36819"/>
                </a:lnTo>
                <a:lnTo>
                  <a:pt x="13384" y="36715"/>
                </a:lnTo>
                <a:lnTo>
                  <a:pt x="13325" y="36612"/>
                </a:lnTo>
                <a:lnTo>
                  <a:pt x="13264" y="36510"/>
                </a:lnTo>
                <a:lnTo>
                  <a:pt x="13201" y="36408"/>
                </a:lnTo>
                <a:lnTo>
                  <a:pt x="13136" y="36307"/>
                </a:lnTo>
                <a:lnTo>
                  <a:pt x="13102" y="36257"/>
                </a:lnTo>
                <a:lnTo>
                  <a:pt x="13068" y="36207"/>
                </a:lnTo>
                <a:lnTo>
                  <a:pt x="13068" y="36207"/>
                </a:lnTo>
                <a:lnTo>
                  <a:pt x="13022" y="36141"/>
                </a:lnTo>
                <a:lnTo>
                  <a:pt x="12972" y="36072"/>
                </a:lnTo>
                <a:lnTo>
                  <a:pt x="12917" y="35998"/>
                </a:lnTo>
                <a:lnTo>
                  <a:pt x="12859" y="35922"/>
                </a:lnTo>
                <a:lnTo>
                  <a:pt x="12798" y="35844"/>
                </a:lnTo>
                <a:lnTo>
                  <a:pt x="12733" y="35764"/>
                </a:lnTo>
                <a:lnTo>
                  <a:pt x="12664" y="35682"/>
                </a:lnTo>
                <a:lnTo>
                  <a:pt x="12594" y="35600"/>
                </a:lnTo>
                <a:lnTo>
                  <a:pt x="12519" y="35519"/>
                </a:lnTo>
                <a:lnTo>
                  <a:pt x="12481" y="35478"/>
                </a:lnTo>
                <a:lnTo>
                  <a:pt x="12443" y="35437"/>
                </a:lnTo>
                <a:lnTo>
                  <a:pt x="12404" y="35398"/>
                </a:lnTo>
                <a:lnTo>
                  <a:pt x="12365" y="35358"/>
                </a:lnTo>
                <a:lnTo>
                  <a:pt x="12324" y="35320"/>
                </a:lnTo>
                <a:lnTo>
                  <a:pt x="12284" y="35281"/>
                </a:lnTo>
                <a:lnTo>
                  <a:pt x="12243" y="35244"/>
                </a:lnTo>
                <a:lnTo>
                  <a:pt x="12202" y="35206"/>
                </a:lnTo>
                <a:lnTo>
                  <a:pt x="12159" y="35170"/>
                </a:lnTo>
                <a:lnTo>
                  <a:pt x="12117" y="35135"/>
                </a:lnTo>
                <a:lnTo>
                  <a:pt x="12075" y="35100"/>
                </a:lnTo>
                <a:lnTo>
                  <a:pt x="12031" y="35067"/>
                </a:lnTo>
                <a:lnTo>
                  <a:pt x="11989" y="35035"/>
                </a:lnTo>
                <a:lnTo>
                  <a:pt x="11945" y="35004"/>
                </a:lnTo>
                <a:lnTo>
                  <a:pt x="11901" y="34975"/>
                </a:lnTo>
                <a:lnTo>
                  <a:pt x="11857" y="34946"/>
                </a:lnTo>
                <a:lnTo>
                  <a:pt x="11814" y="34919"/>
                </a:lnTo>
                <a:lnTo>
                  <a:pt x="11769" y="34894"/>
                </a:lnTo>
                <a:lnTo>
                  <a:pt x="11725" y="34870"/>
                </a:lnTo>
                <a:lnTo>
                  <a:pt x="11681" y="34848"/>
                </a:lnTo>
                <a:lnTo>
                  <a:pt x="11635" y="34827"/>
                </a:lnTo>
                <a:lnTo>
                  <a:pt x="11591" y="34809"/>
                </a:lnTo>
                <a:lnTo>
                  <a:pt x="11547" y="34792"/>
                </a:lnTo>
                <a:lnTo>
                  <a:pt x="11502" y="34778"/>
                </a:lnTo>
                <a:lnTo>
                  <a:pt x="11457" y="34765"/>
                </a:lnTo>
                <a:lnTo>
                  <a:pt x="11413" y="34755"/>
                </a:lnTo>
                <a:lnTo>
                  <a:pt x="11368" y="34746"/>
                </a:lnTo>
                <a:lnTo>
                  <a:pt x="11324" y="34741"/>
                </a:lnTo>
                <a:lnTo>
                  <a:pt x="11280" y="34736"/>
                </a:lnTo>
                <a:lnTo>
                  <a:pt x="11235" y="34735"/>
                </a:lnTo>
                <a:lnTo>
                  <a:pt x="11214" y="34736"/>
                </a:lnTo>
                <a:lnTo>
                  <a:pt x="11192" y="34736"/>
                </a:lnTo>
                <a:lnTo>
                  <a:pt x="11170" y="34739"/>
                </a:lnTo>
                <a:lnTo>
                  <a:pt x="11149" y="34741"/>
                </a:lnTo>
                <a:lnTo>
                  <a:pt x="11126" y="34744"/>
                </a:lnTo>
                <a:lnTo>
                  <a:pt x="11104" y="34747"/>
                </a:lnTo>
                <a:lnTo>
                  <a:pt x="11083" y="34751"/>
                </a:lnTo>
                <a:lnTo>
                  <a:pt x="11062" y="34757"/>
                </a:lnTo>
                <a:lnTo>
                  <a:pt x="11040" y="34762"/>
                </a:lnTo>
                <a:lnTo>
                  <a:pt x="11019" y="34769"/>
                </a:lnTo>
                <a:lnTo>
                  <a:pt x="10997" y="34776"/>
                </a:lnTo>
                <a:lnTo>
                  <a:pt x="10976" y="34784"/>
                </a:lnTo>
                <a:lnTo>
                  <a:pt x="10955" y="34792"/>
                </a:lnTo>
                <a:lnTo>
                  <a:pt x="10934" y="34802"/>
                </a:lnTo>
                <a:lnTo>
                  <a:pt x="10913" y="34811"/>
                </a:lnTo>
                <a:lnTo>
                  <a:pt x="10893" y="34823"/>
                </a:lnTo>
                <a:lnTo>
                  <a:pt x="10871" y="34835"/>
                </a:lnTo>
                <a:lnTo>
                  <a:pt x="10851" y="34847"/>
                </a:lnTo>
                <a:lnTo>
                  <a:pt x="10831" y="34861"/>
                </a:lnTo>
                <a:lnTo>
                  <a:pt x="10810" y="34875"/>
                </a:lnTo>
                <a:lnTo>
                  <a:pt x="10790" y="34889"/>
                </a:lnTo>
                <a:lnTo>
                  <a:pt x="10770" y="34906"/>
                </a:lnTo>
                <a:lnTo>
                  <a:pt x="10749" y="34922"/>
                </a:lnTo>
                <a:lnTo>
                  <a:pt x="10730" y="34939"/>
                </a:lnTo>
                <a:lnTo>
                  <a:pt x="10710" y="34957"/>
                </a:lnTo>
                <a:lnTo>
                  <a:pt x="10691" y="34976"/>
                </a:lnTo>
                <a:lnTo>
                  <a:pt x="10671" y="34996"/>
                </a:lnTo>
                <a:lnTo>
                  <a:pt x="10651" y="35018"/>
                </a:lnTo>
                <a:lnTo>
                  <a:pt x="10632" y="35039"/>
                </a:lnTo>
                <a:lnTo>
                  <a:pt x="10613" y="35062"/>
                </a:lnTo>
                <a:lnTo>
                  <a:pt x="10594" y="35085"/>
                </a:lnTo>
                <a:lnTo>
                  <a:pt x="10575" y="35110"/>
                </a:lnTo>
                <a:lnTo>
                  <a:pt x="10575" y="35110"/>
                </a:lnTo>
                <a:lnTo>
                  <a:pt x="10549" y="35146"/>
                </a:lnTo>
                <a:lnTo>
                  <a:pt x="10525" y="35183"/>
                </a:lnTo>
                <a:lnTo>
                  <a:pt x="10501" y="35219"/>
                </a:lnTo>
                <a:lnTo>
                  <a:pt x="10478" y="35257"/>
                </a:lnTo>
                <a:lnTo>
                  <a:pt x="10457" y="35295"/>
                </a:lnTo>
                <a:lnTo>
                  <a:pt x="10435" y="35335"/>
                </a:lnTo>
                <a:lnTo>
                  <a:pt x="10415" y="35374"/>
                </a:lnTo>
                <a:lnTo>
                  <a:pt x="10396" y="35415"/>
                </a:lnTo>
                <a:lnTo>
                  <a:pt x="10377" y="35456"/>
                </a:lnTo>
                <a:lnTo>
                  <a:pt x="10360" y="35496"/>
                </a:lnTo>
                <a:lnTo>
                  <a:pt x="10343" y="35538"/>
                </a:lnTo>
                <a:lnTo>
                  <a:pt x="10327" y="35581"/>
                </a:lnTo>
                <a:lnTo>
                  <a:pt x="10311" y="35623"/>
                </a:lnTo>
                <a:lnTo>
                  <a:pt x="10297" y="35665"/>
                </a:lnTo>
                <a:lnTo>
                  <a:pt x="10283" y="35709"/>
                </a:lnTo>
                <a:lnTo>
                  <a:pt x="10270" y="35752"/>
                </a:lnTo>
                <a:lnTo>
                  <a:pt x="10257" y="35796"/>
                </a:lnTo>
                <a:lnTo>
                  <a:pt x="10245" y="35840"/>
                </a:lnTo>
                <a:lnTo>
                  <a:pt x="10223" y="35929"/>
                </a:lnTo>
                <a:lnTo>
                  <a:pt x="10203" y="36017"/>
                </a:lnTo>
                <a:lnTo>
                  <a:pt x="10185" y="36106"/>
                </a:lnTo>
                <a:lnTo>
                  <a:pt x="10169" y="36195"/>
                </a:lnTo>
                <a:lnTo>
                  <a:pt x="10154" y="36284"/>
                </a:lnTo>
                <a:lnTo>
                  <a:pt x="10142" y="36372"/>
                </a:lnTo>
                <a:lnTo>
                  <a:pt x="10131" y="36458"/>
                </a:lnTo>
                <a:lnTo>
                  <a:pt x="10131" y="36458"/>
                </a:lnTo>
                <a:lnTo>
                  <a:pt x="10125" y="36491"/>
                </a:lnTo>
                <a:lnTo>
                  <a:pt x="10119" y="36532"/>
                </a:lnTo>
                <a:lnTo>
                  <a:pt x="10102" y="36636"/>
                </a:lnTo>
                <a:lnTo>
                  <a:pt x="10083" y="36759"/>
                </a:lnTo>
                <a:lnTo>
                  <a:pt x="10074" y="36824"/>
                </a:lnTo>
                <a:lnTo>
                  <a:pt x="10067" y="36891"/>
                </a:lnTo>
                <a:lnTo>
                  <a:pt x="10059" y="36957"/>
                </a:lnTo>
                <a:lnTo>
                  <a:pt x="10055" y="37021"/>
                </a:lnTo>
                <a:lnTo>
                  <a:pt x="10052" y="37083"/>
                </a:lnTo>
                <a:lnTo>
                  <a:pt x="10052" y="37113"/>
                </a:lnTo>
                <a:lnTo>
                  <a:pt x="10052" y="37142"/>
                </a:lnTo>
                <a:lnTo>
                  <a:pt x="10054" y="37169"/>
                </a:lnTo>
                <a:lnTo>
                  <a:pt x="10056" y="37194"/>
                </a:lnTo>
                <a:lnTo>
                  <a:pt x="10059" y="37219"/>
                </a:lnTo>
                <a:lnTo>
                  <a:pt x="10064" y="37242"/>
                </a:lnTo>
                <a:lnTo>
                  <a:pt x="10069" y="37262"/>
                </a:lnTo>
                <a:lnTo>
                  <a:pt x="10075" y="37281"/>
                </a:lnTo>
                <a:lnTo>
                  <a:pt x="10082" y="37297"/>
                </a:lnTo>
                <a:lnTo>
                  <a:pt x="10090" y="37311"/>
                </a:lnTo>
                <a:lnTo>
                  <a:pt x="10090" y="37311"/>
                </a:lnTo>
                <a:lnTo>
                  <a:pt x="10043" y="37244"/>
                </a:lnTo>
                <a:lnTo>
                  <a:pt x="9996" y="37174"/>
                </a:lnTo>
                <a:lnTo>
                  <a:pt x="9949" y="37102"/>
                </a:lnTo>
                <a:lnTo>
                  <a:pt x="9904" y="37029"/>
                </a:lnTo>
                <a:lnTo>
                  <a:pt x="9859" y="36953"/>
                </a:lnTo>
                <a:lnTo>
                  <a:pt x="9817" y="36876"/>
                </a:lnTo>
                <a:lnTo>
                  <a:pt x="9797" y="36836"/>
                </a:lnTo>
                <a:lnTo>
                  <a:pt x="9777" y="36796"/>
                </a:lnTo>
                <a:lnTo>
                  <a:pt x="9758" y="36757"/>
                </a:lnTo>
                <a:lnTo>
                  <a:pt x="9739" y="36716"/>
                </a:lnTo>
                <a:lnTo>
                  <a:pt x="9721" y="36675"/>
                </a:lnTo>
                <a:lnTo>
                  <a:pt x="9704" y="36635"/>
                </a:lnTo>
                <a:lnTo>
                  <a:pt x="9687" y="36594"/>
                </a:lnTo>
                <a:lnTo>
                  <a:pt x="9671" y="36553"/>
                </a:lnTo>
                <a:lnTo>
                  <a:pt x="9656" y="36512"/>
                </a:lnTo>
                <a:lnTo>
                  <a:pt x="9642" y="36470"/>
                </a:lnTo>
                <a:lnTo>
                  <a:pt x="9628" y="36429"/>
                </a:lnTo>
                <a:lnTo>
                  <a:pt x="9616" y="36388"/>
                </a:lnTo>
                <a:lnTo>
                  <a:pt x="9605" y="36346"/>
                </a:lnTo>
                <a:lnTo>
                  <a:pt x="9593" y="36303"/>
                </a:lnTo>
                <a:lnTo>
                  <a:pt x="9584" y="36261"/>
                </a:lnTo>
                <a:lnTo>
                  <a:pt x="9576" y="36220"/>
                </a:lnTo>
                <a:lnTo>
                  <a:pt x="9569" y="36178"/>
                </a:lnTo>
                <a:lnTo>
                  <a:pt x="9562" y="36136"/>
                </a:lnTo>
                <a:lnTo>
                  <a:pt x="9557" y="36094"/>
                </a:lnTo>
                <a:lnTo>
                  <a:pt x="9553" y="36052"/>
                </a:lnTo>
                <a:lnTo>
                  <a:pt x="9553" y="36052"/>
                </a:lnTo>
                <a:lnTo>
                  <a:pt x="9551" y="36023"/>
                </a:lnTo>
                <a:lnTo>
                  <a:pt x="9550" y="35994"/>
                </a:lnTo>
                <a:lnTo>
                  <a:pt x="9549" y="35965"/>
                </a:lnTo>
                <a:lnTo>
                  <a:pt x="9549" y="35936"/>
                </a:lnTo>
                <a:lnTo>
                  <a:pt x="9550" y="35907"/>
                </a:lnTo>
                <a:lnTo>
                  <a:pt x="9551" y="35879"/>
                </a:lnTo>
                <a:lnTo>
                  <a:pt x="9556" y="35823"/>
                </a:lnTo>
                <a:lnTo>
                  <a:pt x="9562" y="35766"/>
                </a:lnTo>
                <a:lnTo>
                  <a:pt x="9572" y="35710"/>
                </a:lnTo>
                <a:lnTo>
                  <a:pt x="9582" y="35656"/>
                </a:lnTo>
                <a:lnTo>
                  <a:pt x="9594" y="35600"/>
                </a:lnTo>
                <a:lnTo>
                  <a:pt x="9609" y="35547"/>
                </a:lnTo>
                <a:lnTo>
                  <a:pt x="9624" y="35492"/>
                </a:lnTo>
                <a:lnTo>
                  <a:pt x="9642" y="35438"/>
                </a:lnTo>
                <a:lnTo>
                  <a:pt x="9660" y="35385"/>
                </a:lnTo>
                <a:lnTo>
                  <a:pt x="9680" y="35331"/>
                </a:lnTo>
                <a:lnTo>
                  <a:pt x="9700" y="35279"/>
                </a:lnTo>
                <a:lnTo>
                  <a:pt x="9721" y="35225"/>
                </a:lnTo>
                <a:lnTo>
                  <a:pt x="9743" y="35173"/>
                </a:lnTo>
                <a:lnTo>
                  <a:pt x="9788" y="35068"/>
                </a:lnTo>
                <a:lnTo>
                  <a:pt x="9834" y="34962"/>
                </a:lnTo>
                <a:lnTo>
                  <a:pt x="9879" y="34857"/>
                </a:lnTo>
                <a:lnTo>
                  <a:pt x="9923" y="34753"/>
                </a:lnTo>
                <a:lnTo>
                  <a:pt x="9944" y="34699"/>
                </a:lnTo>
                <a:lnTo>
                  <a:pt x="9965" y="34645"/>
                </a:lnTo>
                <a:lnTo>
                  <a:pt x="9984" y="34593"/>
                </a:lnTo>
                <a:lnTo>
                  <a:pt x="10003" y="34538"/>
                </a:lnTo>
                <a:lnTo>
                  <a:pt x="10019" y="34485"/>
                </a:lnTo>
                <a:lnTo>
                  <a:pt x="10035" y="34430"/>
                </a:lnTo>
                <a:lnTo>
                  <a:pt x="10049" y="34376"/>
                </a:lnTo>
                <a:lnTo>
                  <a:pt x="10062" y="34321"/>
                </a:lnTo>
                <a:lnTo>
                  <a:pt x="10062" y="34321"/>
                </a:lnTo>
                <a:lnTo>
                  <a:pt x="10079" y="34239"/>
                </a:lnTo>
                <a:lnTo>
                  <a:pt x="10095" y="34149"/>
                </a:lnTo>
                <a:lnTo>
                  <a:pt x="10110" y="34055"/>
                </a:lnTo>
                <a:lnTo>
                  <a:pt x="10117" y="34006"/>
                </a:lnTo>
                <a:lnTo>
                  <a:pt x="10123" y="33956"/>
                </a:lnTo>
                <a:lnTo>
                  <a:pt x="10130" y="33906"/>
                </a:lnTo>
                <a:lnTo>
                  <a:pt x="10135" y="33855"/>
                </a:lnTo>
                <a:lnTo>
                  <a:pt x="10138" y="33803"/>
                </a:lnTo>
                <a:lnTo>
                  <a:pt x="10141" y="33752"/>
                </a:lnTo>
                <a:lnTo>
                  <a:pt x="10143" y="33701"/>
                </a:lnTo>
                <a:lnTo>
                  <a:pt x="10143" y="33648"/>
                </a:lnTo>
                <a:lnTo>
                  <a:pt x="10143" y="33597"/>
                </a:lnTo>
                <a:lnTo>
                  <a:pt x="10140" y="33545"/>
                </a:lnTo>
                <a:lnTo>
                  <a:pt x="10137" y="33495"/>
                </a:lnTo>
                <a:lnTo>
                  <a:pt x="10131" y="33445"/>
                </a:lnTo>
                <a:lnTo>
                  <a:pt x="10123" y="33395"/>
                </a:lnTo>
                <a:lnTo>
                  <a:pt x="10114" y="33346"/>
                </a:lnTo>
                <a:lnTo>
                  <a:pt x="10104" y="33299"/>
                </a:lnTo>
                <a:lnTo>
                  <a:pt x="10090" y="33252"/>
                </a:lnTo>
                <a:lnTo>
                  <a:pt x="10082" y="33230"/>
                </a:lnTo>
                <a:lnTo>
                  <a:pt x="10075" y="33207"/>
                </a:lnTo>
                <a:lnTo>
                  <a:pt x="10066" y="33186"/>
                </a:lnTo>
                <a:lnTo>
                  <a:pt x="10056" y="33164"/>
                </a:lnTo>
                <a:lnTo>
                  <a:pt x="10047" y="33143"/>
                </a:lnTo>
                <a:lnTo>
                  <a:pt x="10037" y="33123"/>
                </a:lnTo>
                <a:lnTo>
                  <a:pt x="10025" y="33102"/>
                </a:lnTo>
                <a:lnTo>
                  <a:pt x="10014" y="33082"/>
                </a:lnTo>
                <a:lnTo>
                  <a:pt x="10002" y="33063"/>
                </a:lnTo>
                <a:lnTo>
                  <a:pt x="9988" y="33045"/>
                </a:lnTo>
                <a:lnTo>
                  <a:pt x="9975" y="33026"/>
                </a:lnTo>
                <a:lnTo>
                  <a:pt x="9960" y="33008"/>
                </a:lnTo>
                <a:lnTo>
                  <a:pt x="9945" y="32991"/>
                </a:lnTo>
                <a:lnTo>
                  <a:pt x="9930" y="32975"/>
                </a:lnTo>
                <a:lnTo>
                  <a:pt x="9913" y="32959"/>
                </a:lnTo>
                <a:lnTo>
                  <a:pt x="9895" y="32943"/>
                </a:lnTo>
                <a:lnTo>
                  <a:pt x="9878" y="32928"/>
                </a:lnTo>
                <a:lnTo>
                  <a:pt x="9858" y="32914"/>
                </a:lnTo>
                <a:lnTo>
                  <a:pt x="9839" y="32901"/>
                </a:lnTo>
                <a:lnTo>
                  <a:pt x="9818" y="32888"/>
                </a:lnTo>
                <a:lnTo>
                  <a:pt x="9818" y="32888"/>
                </a:lnTo>
                <a:lnTo>
                  <a:pt x="9789" y="32871"/>
                </a:lnTo>
                <a:lnTo>
                  <a:pt x="9759" y="32856"/>
                </a:lnTo>
                <a:lnTo>
                  <a:pt x="9728" y="32843"/>
                </a:lnTo>
                <a:lnTo>
                  <a:pt x="9698" y="32832"/>
                </a:lnTo>
                <a:lnTo>
                  <a:pt x="9668" y="32821"/>
                </a:lnTo>
                <a:lnTo>
                  <a:pt x="9637" y="32811"/>
                </a:lnTo>
                <a:lnTo>
                  <a:pt x="9606" y="32804"/>
                </a:lnTo>
                <a:lnTo>
                  <a:pt x="9574" y="32799"/>
                </a:lnTo>
                <a:lnTo>
                  <a:pt x="9542" y="32793"/>
                </a:lnTo>
                <a:lnTo>
                  <a:pt x="9510" y="32790"/>
                </a:lnTo>
                <a:lnTo>
                  <a:pt x="9478" y="32788"/>
                </a:lnTo>
                <a:lnTo>
                  <a:pt x="9446" y="32787"/>
                </a:lnTo>
                <a:lnTo>
                  <a:pt x="9414" y="32788"/>
                </a:lnTo>
                <a:lnTo>
                  <a:pt x="9381" y="32789"/>
                </a:lnTo>
                <a:lnTo>
                  <a:pt x="9348" y="32792"/>
                </a:lnTo>
                <a:lnTo>
                  <a:pt x="9316" y="32795"/>
                </a:lnTo>
                <a:lnTo>
                  <a:pt x="9283" y="32801"/>
                </a:lnTo>
                <a:lnTo>
                  <a:pt x="9250" y="32807"/>
                </a:lnTo>
                <a:lnTo>
                  <a:pt x="9217" y="32813"/>
                </a:lnTo>
                <a:lnTo>
                  <a:pt x="9184" y="32822"/>
                </a:lnTo>
                <a:lnTo>
                  <a:pt x="9151" y="32831"/>
                </a:lnTo>
                <a:lnTo>
                  <a:pt x="9118" y="32841"/>
                </a:lnTo>
                <a:lnTo>
                  <a:pt x="9084" y="32852"/>
                </a:lnTo>
                <a:lnTo>
                  <a:pt x="9051" y="32864"/>
                </a:lnTo>
                <a:lnTo>
                  <a:pt x="9018" y="32877"/>
                </a:lnTo>
                <a:lnTo>
                  <a:pt x="8985" y="32889"/>
                </a:lnTo>
                <a:lnTo>
                  <a:pt x="8952" y="32903"/>
                </a:lnTo>
                <a:lnTo>
                  <a:pt x="8919" y="32918"/>
                </a:lnTo>
                <a:lnTo>
                  <a:pt x="8886" y="32934"/>
                </a:lnTo>
                <a:lnTo>
                  <a:pt x="8854" y="32950"/>
                </a:lnTo>
                <a:lnTo>
                  <a:pt x="8789" y="32985"/>
                </a:lnTo>
                <a:lnTo>
                  <a:pt x="8724" y="33021"/>
                </a:lnTo>
                <a:lnTo>
                  <a:pt x="8660" y="33060"/>
                </a:lnTo>
                <a:lnTo>
                  <a:pt x="8597" y="33100"/>
                </a:lnTo>
                <a:lnTo>
                  <a:pt x="8535" y="33142"/>
                </a:lnTo>
                <a:lnTo>
                  <a:pt x="8474" y="33184"/>
                </a:lnTo>
                <a:lnTo>
                  <a:pt x="8414" y="33228"/>
                </a:lnTo>
                <a:lnTo>
                  <a:pt x="8356" y="33273"/>
                </a:lnTo>
                <a:lnTo>
                  <a:pt x="8299" y="33316"/>
                </a:lnTo>
                <a:lnTo>
                  <a:pt x="8243" y="33361"/>
                </a:lnTo>
                <a:lnTo>
                  <a:pt x="8190" y="33406"/>
                </a:lnTo>
                <a:lnTo>
                  <a:pt x="8137" y="33450"/>
                </a:lnTo>
                <a:lnTo>
                  <a:pt x="8087" y="33494"/>
                </a:lnTo>
                <a:lnTo>
                  <a:pt x="7993" y="33578"/>
                </a:lnTo>
                <a:lnTo>
                  <a:pt x="7908" y="33655"/>
                </a:lnTo>
                <a:lnTo>
                  <a:pt x="7908" y="33655"/>
                </a:lnTo>
                <a:lnTo>
                  <a:pt x="7861" y="33698"/>
                </a:lnTo>
                <a:lnTo>
                  <a:pt x="7815" y="33743"/>
                </a:lnTo>
                <a:lnTo>
                  <a:pt x="7771" y="33788"/>
                </a:lnTo>
                <a:lnTo>
                  <a:pt x="7726" y="33834"/>
                </a:lnTo>
                <a:lnTo>
                  <a:pt x="7685" y="33880"/>
                </a:lnTo>
                <a:lnTo>
                  <a:pt x="7644" y="33929"/>
                </a:lnTo>
                <a:lnTo>
                  <a:pt x="7605" y="33976"/>
                </a:lnTo>
                <a:lnTo>
                  <a:pt x="7567" y="34025"/>
                </a:lnTo>
                <a:lnTo>
                  <a:pt x="7530" y="34074"/>
                </a:lnTo>
                <a:lnTo>
                  <a:pt x="7494" y="34123"/>
                </a:lnTo>
                <a:lnTo>
                  <a:pt x="7460" y="34174"/>
                </a:lnTo>
                <a:lnTo>
                  <a:pt x="7428" y="34225"/>
                </a:lnTo>
                <a:lnTo>
                  <a:pt x="7397" y="34277"/>
                </a:lnTo>
                <a:lnTo>
                  <a:pt x="7369" y="34330"/>
                </a:lnTo>
                <a:lnTo>
                  <a:pt x="7341" y="34383"/>
                </a:lnTo>
                <a:lnTo>
                  <a:pt x="7315" y="34438"/>
                </a:lnTo>
                <a:lnTo>
                  <a:pt x="7291" y="34492"/>
                </a:lnTo>
                <a:lnTo>
                  <a:pt x="7269" y="34548"/>
                </a:lnTo>
                <a:lnTo>
                  <a:pt x="7249" y="34605"/>
                </a:lnTo>
                <a:lnTo>
                  <a:pt x="7229" y="34663"/>
                </a:lnTo>
                <a:lnTo>
                  <a:pt x="7213" y="34720"/>
                </a:lnTo>
                <a:lnTo>
                  <a:pt x="7198" y="34779"/>
                </a:lnTo>
                <a:lnTo>
                  <a:pt x="7185" y="34839"/>
                </a:lnTo>
                <a:lnTo>
                  <a:pt x="7174" y="34899"/>
                </a:lnTo>
                <a:lnTo>
                  <a:pt x="7165" y="34960"/>
                </a:lnTo>
                <a:lnTo>
                  <a:pt x="7158" y="35023"/>
                </a:lnTo>
                <a:lnTo>
                  <a:pt x="7153" y="35085"/>
                </a:lnTo>
                <a:lnTo>
                  <a:pt x="7151" y="35150"/>
                </a:lnTo>
                <a:lnTo>
                  <a:pt x="7150" y="35215"/>
                </a:lnTo>
                <a:lnTo>
                  <a:pt x="7152" y="35280"/>
                </a:lnTo>
                <a:lnTo>
                  <a:pt x="7155" y="35346"/>
                </a:lnTo>
                <a:lnTo>
                  <a:pt x="7161" y="35414"/>
                </a:lnTo>
                <a:lnTo>
                  <a:pt x="7161" y="35414"/>
                </a:lnTo>
                <a:lnTo>
                  <a:pt x="7169" y="35472"/>
                </a:lnTo>
                <a:lnTo>
                  <a:pt x="7176" y="35528"/>
                </a:lnTo>
                <a:lnTo>
                  <a:pt x="7183" y="35586"/>
                </a:lnTo>
                <a:lnTo>
                  <a:pt x="7192" y="35643"/>
                </a:lnTo>
                <a:lnTo>
                  <a:pt x="7200" y="35701"/>
                </a:lnTo>
                <a:lnTo>
                  <a:pt x="7211" y="35758"/>
                </a:lnTo>
                <a:lnTo>
                  <a:pt x="7232" y="35873"/>
                </a:lnTo>
                <a:lnTo>
                  <a:pt x="7256" y="35988"/>
                </a:lnTo>
                <a:lnTo>
                  <a:pt x="7282" y="36103"/>
                </a:lnTo>
                <a:lnTo>
                  <a:pt x="7311" y="36217"/>
                </a:lnTo>
                <a:lnTo>
                  <a:pt x="7341" y="36332"/>
                </a:lnTo>
                <a:lnTo>
                  <a:pt x="7373" y="36445"/>
                </a:lnTo>
                <a:lnTo>
                  <a:pt x="7407" y="36559"/>
                </a:lnTo>
                <a:lnTo>
                  <a:pt x="7443" y="36671"/>
                </a:lnTo>
                <a:lnTo>
                  <a:pt x="7480" y="36782"/>
                </a:lnTo>
                <a:lnTo>
                  <a:pt x="7518" y="36893"/>
                </a:lnTo>
                <a:lnTo>
                  <a:pt x="7558" y="37002"/>
                </a:lnTo>
                <a:lnTo>
                  <a:pt x="7600" y="37110"/>
                </a:lnTo>
                <a:lnTo>
                  <a:pt x="7642" y="37217"/>
                </a:lnTo>
                <a:lnTo>
                  <a:pt x="7642" y="37217"/>
                </a:lnTo>
                <a:lnTo>
                  <a:pt x="7600" y="37199"/>
                </a:lnTo>
                <a:lnTo>
                  <a:pt x="7558" y="37181"/>
                </a:lnTo>
                <a:lnTo>
                  <a:pt x="7518" y="37162"/>
                </a:lnTo>
                <a:lnTo>
                  <a:pt x="7479" y="37143"/>
                </a:lnTo>
                <a:lnTo>
                  <a:pt x="7441" y="37123"/>
                </a:lnTo>
                <a:lnTo>
                  <a:pt x="7404" y="37102"/>
                </a:lnTo>
                <a:lnTo>
                  <a:pt x="7367" y="37082"/>
                </a:lnTo>
                <a:lnTo>
                  <a:pt x="7331" y="37061"/>
                </a:lnTo>
                <a:lnTo>
                  <a:pt x="7296" y="37039"/>
                </a:lnTo>
                <a:lnTo>
                  <a:pt x="7262" y="37018"/>
                </a:lnTo>
                <a:lnTo>
                  <a:pt x="7229" y="36995"/>
                </a:lnTo>
                <a:lnTo>
                  <a:pt x="7197" y="36973"/>
                </a:lnTo>
                <a:lnTo>
                  <a:pt x="7166" y="36949"/>
                </a:lnTo>
                <a:lnTo>
                  <a:pt x="7136" y="36927"/>
                </a:lnTo>
                <a:lnTo>
                  <a:pt x="7106" y="36902"/>
                </a:lnTo>
                <a:lnTo>
                  <a:pt x="7077" y="36879"/>
                </a:lnTo>
                <a:lnTo>
                  <a:pt x="7049" y="36854"/>
                </a:lnTo>
                <a:lnTo>
                  <a:pt x="7022" y="36830"/>
                </a:lnTo>
                <a:lnTo>
                  <a:pt x="6995" y="36804"/>
                </a:lnTo>
                <a:lnTo>
                  <a:pt x="6969" y="36778"/>
                </a:lnTo>
                <a:lnTo>
                  <a:pt x="6945" y="36753"/>
                </a:lnTo>
                <a:lnTo>
                  <a:pt x="6920" y="36727"/>
                </a:lnTo>
                <a:lnTo>
                  <a:pt x="6896" y="36700"/>
                </a:lnTo>
                <a:lnTo>
                  <a:pt x="6874" y="36673"/>
                </a:lnTo>
                <a:lnTo>
                  <a:pt x="6851" y="36647"/>
                </a:lnTo>
                <a:lnTo>
                  <a:pt x="6830" y="36619"/>
                </a:lnTo>
                <a:lnTo>
                  <a:pt x="6809" y="36591"/>
                </a:lnTo>
                <a:lnTo>
                  <a:pt x="6789" y="36563"/>
                </a:lnTo>
                <a:lnTo>
                  <a:pt x="6769" y="36535"/>
                </a:lnTo>
                <a:lnTo>
                  <a:pt x="6751" y="36506"/>
                </a:lnTo>
                <a:lnTo>
                  <a:pt x="6732" y="36479"/>
                </a:lnTo>
                <a:lnTo>
                  <a:pt x="6715" y="36450"/>
                </a:lnTo>
                <a:lnTo>
                  <a:pt x="6698" y="36421"/>
                </a:lnTo>
                <a:lnTo>
                  <a:pt x="6682" y="36391"/>
                </a:lnTo>
                <a:lnTo>
                  <a:pt x="6651" y="36332"/>
                </a:lnTo>
                <a:lnTo>
                  <a:pt x="6622" y="36272"/>
                </a:lnTo>
                <a:lnTo>
                  <a:pt x="6595" y="36211"/>
                </a:lnTo>
                <a:lnTo>
                  <a:pt x="6571" y="36150"/>
                </a:lnTo>
                <a:lnTo>
                  <a:pt x="6549" y="36088"/>
                </a:lnTo>
                <a:lnTo>
                  <a:pt x="6528" y="36026"/>
                </a:lnTo>
                <a:lnTo>
                  <a:pt x="6509" y="35963"/>
                </a:lnTo>
                <a:lnTo>
                  <a:pt x="6493" y="35900"/>
                </a:lnTo>
                <a:lnTo>
                  <a:pt x="6478" y="35837"/>
                </a:lnTo>
                <a:lnTo>
                  <a:pt x="6464" y="35772"/>
                </a:lnTo>
                <a:lnTo>
                  <a:pt x="6452" y="35709"/>
                </a:lnTo>
                <a:lnTo>
                  <a:pt x="6441" y="35645"/>
                </a:lnTo>
                <a:lnTo>
                  <a:pt x="6432" y="35581"/>
                </a:lnTo>
                <a:lnTo>
                  <a:pt x="6424" y="35517"/>
                </a:lnTo>
                <a:lnTo>
                  <a:pt x="6417" y="35452"/>
                </a:lnTo>
                <a:lnTo>
                  <a:pt x="6411" y="35388"/>
                </a:lnTo>
                <a:lnTo>
                  <a:pt x="6406" y="35325"/>
                </a:lnTo>
                <a:lnTo>
                  <a:pt x="6402" y="35262"/>
                </a:lnTo>
                <a:lnTo>
                  <a:pt x="6399" y="35199"/>
                </a:lnTo>
                <a:lnTo>
                  <a:pt x="6397" y="35136"/>
                </a:lnTo>
                <a:lnTo>
                  <a:pt x="6395" y="35074"/>
                </a:lnTo>
                <a:lnTo>
                  <a:pt x="6393" y="34950"/>
                </a:lnTo>
                <a:lnTo>
                  <a:pt x="6392" y="34831"/>
                </a:lnTo>
                <a:lnTo>
                  <a:pt x="6392" y="34714"/>
                </a:lnTo>
                <a:lnTo>
                  <a:pt x="6392" y="34601"/>
                </a:lnTo>
                <a:lnTo>
                  <a:pt x="6392" y="34491"/>
                </a:lnTo>
                <a:lnTo>
                  <a:pt x="6390" y="34387"/>
                </a:lnTo>
                <a:lnTo>
                  <a:pt x="6388" y="34336"/>
                </a:lnTo>
                <a:lnTo>
                  <a:pt x="6386" y="34287"/>
                </a:lnTo>
                <a:lnTo>
                  <a:pt x="6383" y="34240"/>
                </a:lnTo>
                <a:lnTo>
                  <a:pt x="6380" y="34194"/>
                </a:lnTo>
                <a:lnTo>
                  <a:pt x="6374" y="34149"/>
                </a:lnTo>
                <a:lnTo>
                  <a:pt x="6369" y="34106"/>
                </a:lnTo>
                <a:lnTo>
                  <a:pt x="6363" y="34064"/>
                </a:lnTo>
                <a:lnTo>
                  <a:pt x="6355" y="34026"/>
                </a:lnTo>
                <a:lnTo>
                  <a:pt x="6347" y="33987"/>
                </a:lnTo>
                <a:lnTo>
                  <a:pt x="6336" y="33952"/>
                </a:lnTo>
                <a:lnTo>
                  <a:pt x="6325" y="33918"/>
                </a:lnTo>
                <a:lnTo>
                  <a:pt x="6311" y="33887"/>
                </a:lnTo>
                <a:lnTo>
                  <a:pt x="6297" y="33857"/>
                </a:lnTo>
                <a:lnTo>
                  <a:pt x="6290" y="33843"/>
                </a:lnTo>
                <a:lnTo>
                  <a:pt x="6282" y="33829"/>
                </a:lnTo>
                <a:lnTo>
                  <a:pt x="6282" y="33829"/>
                </a:lnTo>
                <a:lnTo>
                  <a:pt x="6263" y="33803"/>
                </a:lnTo>
                <a:lnTo>
                  <a:pt x="6243" y="33779"/>
                </a:lnTo>
                <a:lnTo>
                  <a:pt x="6222" y="33754"/>
                </a:lnTo>
                <a:lnTo>
                  <a:pt x="6199" y="33731"/>
                </a:lnTo>
                <a:lnTo>
                  <a:pt x="6174" y="33708"/>
                </a:lnTo>
                <a:lnTo>
                  <a:pt x="6147" y="33687"/>
                </a:lnTo>
                <a:lnTo>
                  <a:pt x="6121" y="33666"/>
                </a:lnTo>
                <a:lnTo>
                  <a:pt x="6091" y="33647"/>
                </a:lnTo>
                <a:lnTo>
                  <a:pt x="6061" y="33628"/>
                </a:lnTo>
                <a:lnTo>
                  <a:pt x="6029" y="33610"/>
                </a:lnTo>
                <a:lnTo>
                  <a:pt x="5996" y="33593"/>
                </a:lnTo>
                <a:lnTo>
                  <a:pt x="5962" y="33576"/>
                </a:lnTo>
                <a:lnTo>
                  <a:pt x="5927" y="33560"/>
                </a:lnTo>
                <a:lnTo>
                  <a:pt x="5891" y="33545"/>
                </a:lnTo>
                <a:lnTo>
                  <a:pt x="5855" y="33532"/>
                </a:lnTo>
                <a:lnTo>
                  <a:pt x="5816" y="33518"/>
                </a:lnTo>
                <a:lnTo>
                  <a:pt x="5777" y="33505"/>
                </a:lnTo>
                <a:lnTo>
                  <a:pt x="5738" y="33492"/>
                </a:lnTo>
                <a:lnTo>
                  <a:pt x="5698" y="33481"/>
                </a:lnTo>
                <a:lnTo>
                  <a:pt x="5658" y="33469"/>
                </a:lnTo>
                <a:lnTo>
                  <a:pt x="5616" y="33460"/>
                </a:lnTo>
                <a:lnTo>
                  <a:pt x="5575" y="33450"/>
                </a:lnTo>
                <a:lnTo>
                  <a:pt x="5490" y="33432"/>
                </a:lnTo>
                <a:lnTo>
                  <a:pt x="5405" y="33417"/>
                </a:lnTo>
                <a:lnTo>
                  <a:pt x="5319" y="33403"/>
                </a:lnTo>
                <a:lnTo>
                  <a:pt x="5233" y="33392"/>
                </a:lnTo>
                <a:lnTo>
                  <a:pt x="5147" y="33382"/>
                </a:lnTo>
                <a:lnTo>
                  <a:pt x="5062" y="33374"/>
                </a:lnTo>
                <a:lnTo>
                  <a:pt x="4980" y="33368"/>
                </a:lnTo>
                <a:lnTo>
                  <a:pt x="4900" y="33362"/>
                </a:lnTo>
                <a:lnTo>
                  <a:pt x="4821" y="33358"/>
                </a:lnTo>
                <a:lnTo>
                  <a:pt x="4747" y="33356"/>
                </a:lnTo>
                <a:lnTo>
                  <a:pt x="4676" y="33354"/>
                </a:lnTo>
                <a:lnTo>
                  <a:pt x="4609" y="33353"/>
                </a:lnTo>
                <a:lnTo>
                  <a:pt x="4547" y="33353"/>
                </a:lnTo>
                <a:lnTo>
                  <a:pt x="4438" y="33354"/>
                </a:lnTo>
                <a:lnTo>
                  <a:pt x="4357" y="33356"/>
                </a:lnTo>
                <a:lnTo>
                  <a:pt x="4286" y="33358"/>
                </a:lnTo>
                <a:lnTo>
                  <a:pt x="4286" y="33358"/>
                </a:lnTo>
                <a:lnTo>
                  <a:pt x="4324" y="33328"/>
                </a:lnTo>
                <a:lnTo>
                  <a:pt x="4362" y="33299"/>
                </a:lnTo>
                <a:lnTo>
                  <a:pt x="4401" y="33273"/>
                </a:lnTo>
                <a:lnTo>
                  <a:pt x="4440" y="33246"/>
                </a:lnTo>
                <a:lnTo>
                  <a:pt x="4479" y="33221"/>
                </a:lnTo>
                <a:lnTo>
                  <a:pt x="4517" y="33198"/>
                </a:lnTo>
                <a:lnTo>
                  <a:pt x="4556" y="33175"/>
                </a:lnTo>
                <a:lnTo>
                  <a:pt x="4595" y="33154"/>
                </a:lnTo>
                <a:lnTo>
                  <a:pt x="4634" y="33133"/>
                </a:lnTo>
                <a:lnTo>
                  <a:pt x="4674" y="33114"/>
                </a:lnTo>
                <a:lnTo>
                  <a:pt x="4713" y="33097"/>
                </a:lnTo>
                <a:lnTo>
                  <a:pt x="4752" y="33080"/>
                </a:lnTo>
                <a:lnTo>
                  <a:pt x="4791" y="33064"/>
                </a:lnTo>
                <a:lnTo>
                  <a:pt x="4830" y="33050"/>
                </a:lnTo>
                <a:lnTo>
                  <a:pt x="4870" y="33036"/>
                </a:lnTo>
                <a:lnTo>
                  <a:pt x="4909" y="33023"/>
                </a:lnTo>
                <a:lnTo>
                  <a:pt x="4949" y="33011"/>
                </a:lnTo>
                <a:lnTo>
                  <a:pt x="4988" y="33001"/>
                </a:lnTo>
                <a:lnTo>
                  <a:pt x="5027" y="32991"/>
                </a:lnTo>
                <a:lnTo>
                  <a:pt x="5067" y="32983"/>
                </a:lnTo>
                <a:lnTo>
                  <a:pt x="5106" y="32974"/>
                </a:lnTo>
                <a:lnTo>
                  <a:pt x="5145" y="32968"/>
                </a:lnTo>
                <a:lnTo>
                  <a:pt x="5184" y="32961"/>
                </a:lnTo>
                <a:lnTo>
                  <a:pt x="5223" y="32955"/>
                </a:lnTo>
                <a:lnTo>
                  <a:pt x="5263" y="32950"/>
                </a:lnTo>
                <a:lnTo>
                  <a:pt x="5301" y="32946"/>
                </a:lnTo>
                <a:lnTo>
                  <a:pt x="5340" y="32943"/>
                </a:lnTo>
                <a:lnTo>
                  <a:pt x="5379" y="32940"/>
                </a:lnTo>
                <a:lnTo>
                  <a:pt x="5456" y="32937"/>
                </a:lnTo>
                <a:lnTo>
                  <a:pt x="5533" y="32935"/>
                </a:lnTo>
                <a:lnTo>
                  <a:pt x="5609" y="32937"/>
                </a:lnTo>
                <a:lnTo>
                  <a:pt x="5684" y="32940"/>
                </a:lnTo>
                <a:lnTo>
                  <a:pt x="5760" y="32944"/>
                </a:lnTo>
                <a:lnTo>
                  <a:pt x="5834" y="32950"/>
                </a:lnTo>
                <a:lnTo>
                  <a:pt x="5907" y="32958"/>
                </a:lnTo>
                <a:lnTo>
                  <a:pt x="5980" y="32968"/>
                </a:lnTo>
                <a:lnTo>
                  <a:pt x="6052" y="32977"/>
                </a:lnTo>
                <a:lnTo>
                  <a:pt x="6123" y="32988"/>
                </a:lnTo>
                <a:lnTo>
                  <a:pt x="6261" y="33011"/>
                </a:lnTo>
                <a:lnTo>
                  <a:pt x="6394" y="33035"/>
                </a:lnTo>
                <a:lnTo>
                  <a:pt x="6522" y="33056"/>
                </a:lnTo>
                <a:lnTo>
                  <a:pt x="6584" y="33067"/>
                </a:lnTo>
                <a:lnTo>
                  <a:pt x="6644" y="33077"/>
                </a:lnTo>
                <a:lnTo>
                  <a:pt x="6644" y="33077"/>
                </a:lnTo>
                <a:lnTo>
                  <a:pt x="6666" y="33079"/>
                </a:lnTo>
                <a:lnTo>
                  <a:pt x="6689" y="33081"/>
                </a:lnTo>
                <a:lnTo>
                  <a:pt x="6711" y="33083"/>
                </a:lnTo>
                <a:lnTo>
                  <a:pt x="6733" y="33083"/>
                </a:lnTo>
                <a:lnTo>
                  <a:pt x="6756" y="33083"/>
                </a:lnTo>
                <a:lnTo>
                  <a:pt x="6779" y="33082"/>
                </a:lnTo>
                <a:lnTo>
                  <a:pt x="6801" y="33081"/>
                </a:lnTo>
                <a:lnTo>
                  <a:pt x="6824" y="33079"/>
                </a:lnTo>
                <a:lnTo>
                  <a:pt x="6847" y="33076"/>
                </a:lnTo>
                <a:lnTo>
                  <a:pt x="6869" y="33072"/>
                </a:lnTo>
                <a:lnTo>
                  <a:pt x="6916" y="33063"/>
                </a:lnTo>
                <a:lnTo>
                  <a:pt x="6961" y="33051"/>
                </a:lnTo>
                <a:lnTo>
                  <a:pt x="7007" y="33037"/>
                </a:lnTo>
                <a:lnTo>
                  <a:pt x="7053" y="33022"/>
                </a:lnTo>
                <a:lnTo>
                  <a:pt x="7098" y="33004"/>
                </a:lnTo>
                <a:lnTo>
                  <a:pt x="7144" y="32984"/>
                </a:lnTo>
                <a:lnTo>
                  <a:pt x="7189" y="32962"/>
                </a:lnTo>
                <a:lnTo>
                  <a:pt x="7233" y="32940"/>
                </a:lnTo>
                <a:lnTo>
                  <a:pt x="7279" y="32915"/>
                </a:lnTo>
                <a:lnTo>
                  <a:pt x="7323" y="32888"/>
                </a:lnTo>
                <a:lnTo>
                  <a:pt x="7367" y="32862"/>
                </a:lnTo>
                <a:lnTo>
                  <a:pt x="7410" y="32834"/>
                </a:lnTo>
                <a:lnTo>
                  <a:pt x="7453" y="32805"/>
                </a:lnTo>
                <a:lnTo>
                  <a:pt x="7495" y="32775"/>
                </a:lnTo>
                <a:lnTo>
                  <a:pt x="7538" y="32744"/>
                </a:lnTo>
                <a:lnTo>
                  <a:pt x="7579" y="32713"/>
                </a:lnTo>
                <a:lnTo>
                  <a:pt x="7620" y="32682"/>
                </a:lnTo>
                <a:lnTo>
                  <a:pt x="7699" y="32618"/>
                </a:lnTo>
                <a:lnTo>
                  <a:pt x="7775" y="32555"/>
                </a:lnTo>
                <a:lnTo>
                  <a:pt x="7847" y="32492"/>
                </a:lnTo>
                <a:lnTo>
                  <a:pt x="7979" y="32376"/>
                </a:lnTo>
                <a:lnTo>
                  <a:pt x="7979" y="32376"/>
                </a:lnTo>
                <a:lnTo>
                  <a:pt x="8031" y="32330"/>
                </a:lnTo>
                <a:lnTo>
                  <a:pt x="8080" y="32283"/>
                </a:lnTo>
                <a:lnTo>
                  <a:pt x="8129" y="32236"/>
                </a:lnTo>
                <a:lnTo>
                  <a:pt x="8176" y="32189"/>
                </a:lnTo>
                <a:lnTo>
                  <a:pt x="8222" y="32141"/>
                </a:lnTo>
                <a:lnTo>
                  <a:pt x="8266" y="32093"/>
                </a:lnTo>
                <a:lnTo>
                  <a:pt x="8308" y="32045"/>
                </a:lnTo>
                <a:lnTo>
                  <a:pt x="8350" y="31996"/>
                </a:lnTo>
                <a:lnTo>
                  <a:pt x="8391" y="31947"/>
                </a:lnTo>
                <a:lnTo>
                  <a:pt x="8430" y="31897"/>
                </a:lnTo>
                <a:lnTo>
                  <a:pt x="8467" y="31848"/>
                </a:lnTo>
                <a:lnTo>
                  <a:pt x="8504" y="31798"/>
                </a:lnTo>
                <a:lnTo>
                  <a:pt x="8539" y="31748"/>
                </a:lnTo>
                <a:lnTo>
                  <a:pt x="8573" y="31696"/>
                </a:lnTo>
                <a:lnTo>
                  <a:pt x="8606" y="31646"/>
                </a:lnTo>
                <a:lnTo>
                  <a:pt x="8637" y="31595"/>
                </a:lnTo>
                <a:lnTo>
                  <a:pt x="8668" y="31542"/>
                </a:lnTo>
                <a:lnTo>
                  <a:pt x="8697" y="31491"/>
                </a:lnTo>
                <a:lnTo>
                  <a:pt x="8726" y="31438"/>
                </a:lnTo>
                <a:lnTo>
                  <a:pt x="8753" y="31386"/>
                </a:lnTo>
                <a:lnTo>
                  <a:pt x="8778" y="31332"/>
                </a:lnTo>
                <a:lnTo>
                  <a:pt x="8803" y="31279"/>
                </a:lnTo>
                <a:lnTo>
                  <a:pt x="8827" y="31225"/>
                </a:lnTo>
                <a:lnTo>
                  <a:pt x="8851" y="31171"/>
                </a:lnTo>
                <a:lnTo>
                  <a:pt x="8872" y="31116"/>
                </a:lnTo>
                <a:lnTo>
                  <a:pt x="8893" y="31062"/>
                </a:lnTo>
                <a:lnTo>
                  <a:pt x="8913" y="31007"/>
                </a:lnTo>
                <a:lnTo>
                  <a:pt x="8932" y="30952"/>
                </a:lnTo>
                <a:lnTo>
                  <a:pt x="8950" y="30896"/>
                </a:lnTo>
                <a:lnTo>
                  <a:pt x="8967" y="30839"/>
                </a:lnTo>
                <a:lnTo>
                  <a:pt x="8983" y="30784"/>
                </a:lnTo>
                <a:lnTo>
                  <a:pt x="8998" y="30727"/>
                </a:lnTo>
                <a:lnTo>
                  <a:pt x="9013" y="30669"/>
                </a:lnTo>
                <a:lnTo>
                  <a:pt x="9026" y="30612"/>
                </a:lnTo>
                <a:lnTo>
                  <a:pt x="9038" y="30555"/>
                </a:lnTo>
                <a:lnTo>
                  <a:pt x="9051" y="30497"/>
                </a:lnTo>
                <a:lnTo>
                  <a:pt x="9062" y="30438"/>
                </a:lnTo>
                <a:lnTo>
                  <a:pt x="9071" y="30379"/>
                </a:lnTo>
                <a:lnTo>
                  <a:pt x="9082" y="30320"/>
                </a:lnTo>
                <a:lnTo>
                  <a:pt x="9090" y="30260"/>
                </a:lnTo>
                <a:lnTo>
                  <a:pt x="9098" y="30201"/>
                </a:lnTo>
                <a:lnTo>
                  <a:pt x="9105" y="30140"/>
                </a:lnTo>
                <a:lnTo>
                  <a:pt x="9113" y="30080"/>
                </a:lnTo>
                <a:lnTo>
                  <a:pt x="9119" y="30019"/>
                </a:lnTo>
                <a:lnTo>
                  <a:pt x="9124" y="29958"/>
                </a:lnTo>
                <a:lnTo>
                  <a:pt x="9128" y="29897"/>
                </a:lnTo>
                <a:lnTo>
                  <a:pt x="9132" y="29835"/>
                </a:lnTo>
                <a:lnTo>
                  <a:pt x="9136" y="29773"/>
                </a:lnTo>
                <a:lnTo>
                  <a:pt x="9142" y="29649"/>
                </a:lnTo>
                <a:lnTo>
                  <a:pt x="9145" y="29523"/>
                </a:lnTo>
                <a:lnTo>
                  <a:pt x="9146" y="29395"/>
                </a:lnTo>
                <a:lnTo>
                  <a:pt x="9145" y="29266"/>
                </a:lnTo>
                <a:lnTo>
                  <a:pt x="9143" y="29136"/>
                </a:lnTo>
                <a:lnTo>
                  <a:pt x="9138" y="29005"/>
                </a:lnTo>
                <a:lnTo>
                  <a:pt x="9133" y="28872"/>
                </a:lnTo>
                <a:lnTo>
                  <a:pt x="9127" y="28737"/>
                </a:lnTo>
                <a:lnTo>
                  <a:pt x="9127" y="28737"/>
                </a:lnTo>
                <a:lnTo>
                  <a:pt x="9112" y="28457"/>
                </a:lnTo>
                <a:lnTo>
                  <a:pt x="9098" y="28176"/>
                </a:lnTo>
                <a:lnTo>
                  <a:pt x="9070" y="27613"/>
                </a:lnTo>
                <a:lnTo>
                  <a:pt x="9055" y="27332"/>
                </a:lnTo>
                <a:lnTo>
                  <a:pt x="9039" y="27051"/>
                </a:lnTo>
                <a:lnTo>
                  <a:pt x="9022" y="26770"/>
                </a:lnTo>
                <a:lnTo>
                  <a:pt x="9002" y="26489"/>
                </a:lnTo>
                <a:lnTo>
                  <a:pt x="9002" y="26489"/>
                </a:lnTo>
                <a:lnTo>
                  <a:pt x="8937" y="26515"/>
                </a:lnTo>
                <a:lnTo>
                  <a:pt x="8871" y="26539"/>
                </a:lnTo>
                <a:lnTo>
                  <a:pt x="8804" y="26564"/>
                </a:lnTo>
                <a:lnTo>
                  <a:pt x="8735" y="26588"/>
                </a:lnTo>
                <a:lnTo>
                  <a:pt x="8665" y="26610"/>
                </a:lnTo>
                <a:lnTo>
                  <a:pt x="8593" y="26632"/>
                </a:lnTo>
                <a:lnTo>
                  <a:pt x="8521" y="26652"/>
                </a:lnTo>
                <a:lnTo>
                  <a:pt x="8446" y="26672"/>
                </a:lnTo>
                <a:lnTo>
                  <a:pt x="8372" y="26691"/>
                </a:lnTo>
                <a:lnTo>
                  <a:pt x="8296" y="26711"/>
                </a:lnTo>
                <a:lnTo>
                  <a:pt x="8218" y="26729"/>
                </a:lnTo>
                <a:lnTo>
                  <a:pt x="8141" y="26746"/>
                </a:lnTo>
                <a:lnTo>
                  <a:pt x="8063" y="26762"/>
                </a:lnTo>
                <a:lnTo>
                  <a:pt x="7983" y="26779"/>
                </a:lnTo>
                <a:lnTo>
                  <a:pt x="7823" y="26809"/>
                </a:lnTo>
                <a:lnTo>
                  <a:pt x="7660" y="26838"/>
                </a:lnTo>
                <a:lnTo>
                  <a:pt x="7496" y="26866"/>
                </a:lnTo>
                <a:lnTo>
                  <a:pt x="7331" y="26892"/>
                </a:lnTo>
                <a:lnTo>
                  <a:pt x="7165" y="26916"/>
                </a:lnTo>
                <a:lnTo>
                  <a:pt x="6999" y="26940"/>
                </a:lnTo>
                <a:lnTo>
                  <a:pt x="6834" y="26962"/>
                </a:lnTo>
                <a:lnTo>
                  <a:pt x="6507" y="27006"/>
                </a:lnTo>
                <a:lnTo>
                  <a:pt x="6348" y="27029"/>
                </a:lnTo>
                <a:lnTo>
                  <a:pt x="6190" y="27051"/>
                </a:lnTo>
                <a:lnTo>
                  <a:pt x="6035" y="27073"/>
                </a:lnTo>
                <a:lnTo>
                  <a:pt x="5884" y="27097"/>
                </a:lnTo>
                <a:lnTo>
                  <a:pt x="5738" y="27122"/>
                </a:lnTo>
                <a:lnTo>
                  <a:pt x="5596" y="27147"/>
                </a:lnTo>
                <a:lnTo>
                  <a:pt x="5527" y="27161"/>
                </a:lnTo>
                <a:lnTo>
                  <a:pt x="5460" y="27175"/>
                </a:lnTo>
                <a:lnTo>
                  <a:pt x="5394" y="27189"/>
                </a:lnTo>
                <a:lnTo>
                  <a:pt x="5329" y="27204"/>
                </a:lnTo>
                <a:lnTo>
                  <a:pt x="5266" y="27219"/>
                </a:lnTo>
                <a:lnTo>
                  <a:pt x="5205" y="27234"/>
                </a:lnTo>
                <a:lnTo>
                  <a:pt x="5145" y="27250"/>
                </a:lnTo>
                <a:lnTo>
                  <a:pt x="5087" y="27267"/>
                </a:lnTo>
                <a:lnTo>
                  <a:pt x="5032" y="27284"/>
                </a:lnTo>
                <a:lnTo>
                  <a:pt x="4977" y="27302"/>
                </a:lnTo>
                <a:lnTo>
                  <a:pt x="4925" y="27322"/>
                </a:lnTo>
                <a:lnTo>
                  <a:pt x="4875" y="27341"/>
                </a:lnTo>
                <a:lnTo>
                  <a:pt x="4827" y="27360"/>
                </a:lnTo>
                <a:lnTo>
                  <a:pt x="4782" y="27382"/>
                </a:lnTo>
                <a:lnTo>
                  <a:pt x="4739" y="27403"/>
                </a:lnTo>
                <a:lnTo>
                  <a:pt x="4697" y="27426"/>
                </a:lnTo>
                <a:lnTo>
                  <a:pt x="4659" y="27449"/>
                </a:lnTo>
                <a:lnTo>
                  <a:pt x="4622" y="27473"/>
                </a:lnTo>
                <a:lnTo>
                  <a:pt x="4589" y="27498"/>
                </a:lnTo>
                <a:lnTo>
                  <a:pt x="4558" y="27524"/>
                </a:lnTo>
                <a:lnTo>
                  <a:pt x="4558" y="27524"/>
                </a:lnTo>
                <a:lnTo>
                  <a:pt x="4543" y="27538"/>
                </a:lnTo>
                <a:lnTo>
                  <a:pt x="4528" y="27553"/>
                </a:lnTo>
                <a:lnTo>
                  <a:pt x="4515" y="27568"/>
                </a:lnTo>
                <a:lnTo>
                  <a:pt x="4500" y="27584"/>
                </a:lnTo>
                <a:lnTo>
                  <a:pt x="4487" y="27601"/>
                </a:lnTo>
                <a:lnTo>
                  <a:pt x="4474" y="27619"/>
                </a:lnTo>
                <a:lnTo>
                  <a:pt x="4461" y="27638"/>
                </a:lnTo>
                <a:lnTo>
                  <a:pt x="4448" y="27659"/>
                </a:lnTo>
                <a:lnTo>
                  <a:pt x="4435" y="27679"/>
                </a:lnTo>
                <a:lnTo>
                  <a:pt x="4423" y="27701"/>
                </a:lnTo>
                <a:lnTo>
                  <a:pt x="4400" y="27745"/>
                </a:lnTo>
                <a:lnTo>
                  <a:pt x="4378" y="27794"/>
                </a:lnTo>
                <a:lnTo>
                  <a:pt x="4356" y="27844"/>
                </a:lnTo>
                <a:lnTo>
                  <a:pt x="4335" y="27897"/>
                </a:lnTo>
                <a:lnTo>
                  <a:pt x="4316" y="27953"/>
                </a:lnTo>
                <a:lnTo>
                  <a:pt x="4297" y="28012"/>
                </a:lnTo>
                <a:lnTo>
                  <a:pt x="4280" y="28073"/>
                </a:lnTo>
                <a:lnTo>
                  <a:pt x="4263" y="28135"/>
                </a:lnTo>
                <a:lnTo>
                  <a:pt x="4248" y="28200"/>
                </a:lnTo>
                <a:lnTo>
                  <a:pt x="4233" y="28267"/>
                </a:lnTo>
                <a:lnTo>
                  <a:pt x="4219" y="28336"/>
                </a:lnTo>
                <a:lnTo>
                  <a:pt x="4206" y="28406"/>
                </a:lnTo>
                <a:lnTo>
                  <a:pt x="4194" y="28477"/>
                </a:lnTo>
                <a:lnTo>
                  <a:pt x="4182" y="28551"/>
                </a:lnTo>
                <a:lnTo>
                  <a:pt x="4171" y="28625"/>
                </a:lnTo>
                <a:lnTo>
                  <a:pt x="4161" y="28701"/>
                </a:lnTo>
                <a:lnTo>
                  <a:pt x="4152" y="28778"/>
                </a:lnTo>
                <a:lnTo>
                  <a:pt x="4144" y="28855"/>
                </a:lnTo>
                <a:lnTo>
                  <a:pt x="4135" y="28933"/>
                </a:lnTo>
                <a:lnTo>
                  <a:pt x="4128" y="29012"/>
                </a:lnTo>
                <a:lnTo>
                  <a:pt x="4121" y="29092"/>
                </a:lnTo>
                <a:lnTo>
                  <a:pt x="4109" y="29251"/>
                </a:lnTo>
                <a:lnTo>
                  <a:pt x="4100" y="29412"/>
                </a:lnTo>
                <a:lnTo>
                  <a:pt x="4093" y="29571"/>
                </a:lnTo>
                <a:lnTo>
                  <a:pt x="4088" y="29728"/>
                </a:lnTo>
                <a:lnTo>
                  <a:pt x="4084" y="29884"/>
                </a:lnTo>
                <a:lnTo>
                  <a:pt x="4082" y="30036"/>
                </a:lnTo>
                <a:lnTo>
                  <a:pt x="4081" y="30182"/>
                </a:lnTo>
                <a:lnTo>
                  <a:pt x="4081" y="30322"/>
                </a:lnTo>
                <a:lnTo>
                  <a:pt x="4082" y="30457"/>
                </a:lnTo>
                <a:lnTo>
                  <a:pt x="4084" y="30583"/>
                </a:lnTo>
                <a:lnTo>
                  <a:pt x="4086" y="30700"/>
                </a:lnTo>
                <a:lnTo>
                  <a:pt x="4092" y="30904"/>
                </a:lnTo>
                <a:lnTo>
                  <a:pt x="4098" y="31060"/>
                </a:lnTo>
                <a:lnTo>
                  <a:pt x="4102" y="31159"/>
                </a:lnTo>
                <a:lnTo>
                  <a:pt x="4104" y="31194"/>
                </a:lnTo>
                <a:lnTo>
                  <a:pt x="4104" y="31194"/>
                </a:lnTo>
                <a:lnTo>
                  <a:pt x="4084" y="31181"/>
                </a:lnTo>
                <a:lnTo>
                  <a:pt x="4063" y="31167"/>
                </a:lnTo>
                <a:lnTo>
                  <a:pt x="4042" y="31151"/>
                </a:lnTo>
                <a:lnTo>
                  <a:pt x="4023" y="31136"/>
                </a:lnTo>
                <a:lnTo>
                  <a:pt x="4003" y="31118"/>
                </a:lnTo>
                <a:lnTo>
                  <a:pt x="3985" y="31101"/>
                </a:lnTo>
                <a:lnTo>
                  <a:pt x="3966" y="31083"/>
                </a:lnTo>
                <a:lnTo>
                  <a:pt x="3948" y="31064"/>
                </a:lnTo>
                <a:lnTo>
                  <a:pt x="3930" y="31045"/>
                </a:lnTo>
                <a:lnTo>
                  <a:pt x="3912" y="31024"/>
                </a:lnTo>
                <a:lnTo>
                  <a:pt x="3896" y="31003"/>
                </a:lnTo>
                <a:lnTo>
                  <a:pt x="3878" y="30981"/>
                </a:lnTo>
                <a:lnTo>
                  <a:pt x="3863" y="30960"/>
                </a:lnTo>
                <a:lnTo>
                  <a:pt x="3846" y="30937"/>
                </a:lnTo>
                <a:lnTo>
                  <a:pt x="3831" y="30913"/>
                </a:lnTo>
                <a:lnTo>
                  <a:pt x="3817" y="30889"/>
                </a:lnTo>
                <a:lnTo>
                  <a:pt x="3787" y="30839"/>
                </a:lnTo>
                <a:lnTo>
                  <a:pt x="3759" y="30787"/>
                </a:lnTo>
                <a:lnTo>
                  <a:pt x="3733" y="30732"/>
                </a:lnTo>
                <a:lnTo>
                  <a:pt x="3707" y="30675"/>
                </a:lnTo>
                <a:lnTo>
                  <a:pt x="3684" y="30617"/>
                </a:lnTo>
                <a:lnTo>
                  <a:pt x="3661" y="30557"/>
                </a:lnTo>
                <a:lnTo>
                  <a:pt x="3640" y="30494"/>
                </a:lnTo>
                <a:lnTo>
                  <a:pt x="3620" y="30429"/>
                </a:lnTo>
                <a:lnTo>
                  <a:pt x="3600" y="30364"/>
                </a:lnTo>
                <a:lnTo>
                  <a:pt x="3582" y="30297"/>
                </a:lnTo>
                <a:lnTo>
                  <a:pt x="3566" y="30227"/>
                </a:lnTo>
                <a:lnTo>
                  <a:pt x="3549" y="30158"/>
                </a:lnTo>
                <a:lnTo>
                  <a:pt x="3535" y="30086"/>
                </a:lnTo>
                <a:lnTo>
                  <a:pt x="3521" y="30013"/>
                </a:lnTo>
                <a:lnTo>
                  <a:pt x="3507" y="29939"/>
                </a:lnTo>
                <a:lnTo>
                  <a:pt x="3495" y="29864"/>
                </a:lnTo>
                <a:lnTo>
                  <a:pt x="3483" y="29788"/>
                </a:lnTo>
                <a:lnTo>
                  <a:pt x="3473" y="29712"/>
                </a:lnTo>
                <a:lnTo>
                  <a:pt x="3464" y="29635"/>
                </a:lnTo>
                <a:lnTo>
                  <a:pt x="3455" y="29557"/>
                </a:lnTo>
                <a:lnTo>
                  <a:pt x="3445" y="29479"/>
                </a:lnTo>
                <a:lnTo>
                  <a:pt x="3438" y="29400"/>
                </a:lnTo>
                <a:lnTo>
                  <a:pt x="3424" y="29241"/>
                </a:lnTo>
                <a:lnTo>
                  <a:pt x="3412" y="29083"/>
                </a:lnTo>
                <a:lnTo>
                  <a:pt x="3402" y="28924"/>
                </a:lnTo>
                <a:lnTo>
                  <a:pt x="3394" y="28766"/>
                </a:lnTo>
                <a:lnTo>
                  <a:pt x="3386" y="28610"/>
                </a:lnTo>
                <a:lnTo>
                  <a:pt x="3375" y="28306"/>
                </a:lnTo>
                <a:lnTo>
                  <a:pt x="3365" y="28018"/>
                </a:lnTo>
                <a:lnTo>
                  <a:pt x="3359" y="27882"/>
                </a:lnTo>
                <a:lnTo>
                  <a:pt x="3352" y="27752"/>
                </a:lnTo>
                <a:lnTo>
                  <a:pt x="3346" y="27630"/>
                </a:lnTo>
                <a:lnTo>
                  <a:pt x="3338" y="27514"/>
                </a:lnTo>
                <a:lnTo>
                  <a:pt x="3329" y="27408"/>
                </a:lnTo>
                <a:lnTo>
                  <a:pt x="3323" y="27358"/>
                </a:lnTo>
                <a:lnTo>
                  <a:pt x="3317" y="27311"/>
                </a:lnTo>
                <a:lnTo>
                  <a:pt x="3310" y="27266"/>
                </a:lnTo>
                <a:lnTo>
                  <a:pt x="3304" y="27224"/>
                </a:lnTo>
                <a:lnTo>
                  <a:pt x="3296" y="27185"/>
                </a:lnTo>
                <a:lnTo>
                  <a:pt x="3287" y="27147"/>
                </a:lnTo>
                <a:lnTo>
                  <a:pt x="3287" y="27147"/>
                </a:lnTo>
                <a:lnTo>
                  <a:pt x="3283" y="27130"/>
                </a:lnTo>
                <a:lnTo>
                  <a:pt x="3277" y="27113"/>
                </a:lnTo>
                <a:lnTo>
                  <a:pt x="3271" y="27096"/>
                </a:lnTo>
                <a:lnTo>
                  <a:pt x="3263" y="27079"/>
                </a:lnTo>
                <a:lnTo>
                  <a:pt x="3253" y="27062"/>
                </a:lnTo>
                <a:lnTo>
                  <a:pt x="3244" y="27045"/>
                </a:lnTo>
                <a:lnTo>
                  <a:pt x="3233" y="27029"/>
                </a:lnTo>
                <a:lnTo>
                  <a:pt x="3221" y="27012"/>
                </a:lnTo>
                <a:lnTo>
                  <a:pt x="3208" y="26995"/>
                </a:lnTo>
                <a:lnTo>
                  <a:pt x="3195" y="26979"/>
                </a:lnTo>
                <a:lnTo>
                  <a:pt x="3180" y="26964"/>
                </a:lnTo>
                <a:lnTo>
                  <a:pt x="3165" y="26948"/>
                </a:lnTo>
                <a:lnTo>
                  <a:pt x="3148" y="26932"/>
                </a:lnTo>
                <a:lnTo>
                  <a:pt x="3132" y="26917"/>
                </a:lnTo>
                <a:lnTo>
                  <a:pt x="3113" y="26902"/>
                </a:lnTo>
                <a:lnTo>
                  <a:pt x="3095" y="26887"/>
                </a:lnTo>
                <a:lnTo>
                  <a:pt x="3054" y="26857"/>
                </a:lnTo>
                <a:lnTo>
                  <a:pt x="3012" y="26828"/>
                </a:lnTo>
                <a:lnTo>
                  <a:pt x="2966" y="26801"/>
                </a:lnTo>
                <a:lnTo>
                  <a:pt x="2917" y="26773"/>
                </a:lnTo>
                <a:lnTo>
                  <a:pt x="2866" y="26746"/>
                </a:lnTo>
                <a:lnTo>
                  <a:pt x="2812" y="26719"/>
                </a:lnTo>
                <a:lnTo>
                  <a:pt x="2756" y="26694"/>
                </a:lnTo>
                <a:lnTo>
                  <a:pt x="2698" y="26668"/>
                </a:lnTo>
                <a:lnTo>
                  <a:pt x="2638" y="26643"/>
                </a:lnTo>
                <a:lnTo>
                  <a:pt x="2575" y="26620"/>
                </a:lnTo>
                <a:lnTo>
                  <a:pt x="2511" y="26596"/>
                </a:lnTo>
                <a:lnTo>
                  <a:pt x="2445" y="26574"/>
                </a:lnTo>
                <a:lnTo>
                  <a:pt x="2378" y="26552"/>
                </a:lnTo>
                <a:lnTo>
                  <a:pt x="2309" y="26531"/>
                </a:lnTo>
                <a:lnTo>
                  <a:pt x="2239" y="26510"/>
                </a:lnTo>
                <a:lnTo>
                  <a:pt x="2168" y="26489"/>
                </a:lnTo>
                <a:lnTo>
                  <a:pt x="2096" y="26470"/>
                </a:lnTo>
                <a:lnTo>
                  <a:pt x="2023" y="26451"/>
                </a:lnTo>
                <a:lnTo>
                  <a:pt x="1950" y="26431"/>
                </a:lnTo>
                <a:lnTo>
                  <a:pt x="1876" y="26414"/>
                </a:lnTo>
                <a:lnTo>
                  <a:pt x="1726" y="26380"/>
                </a:lnTo>
                <a:lnTo>
                  <a:pt x="1576" y="26348"/>
                </a:lnTo>
                <a:lnTo>
                  <a:pt x="1427" y="26318"/>
                </a:lnTo>
                <a:lnTo>
                  <a:pt x="1278" y="26290"/>
                </a:lnTo>
                <a:lnTo>
                  <a:pt x="1134" y="26264"/>
                </a:lnTo>
                <a:lnTo>
                  <a:pt x="993" y="26242"/>
                </a:lnTo>
                <a:lnTo>
                  <a:pt x="857" y="26221"/>
                </a:lnTo>
                <a:lnTo>
                  <a:pt x="727" y="26201"/>
                </a:lnTo>
                <a:lnTo>
                  <a:pt x="603" y="26183"/>
                </a:lnTo>
                <a:lnTo>
                  <a:pt x="488" y="26168"/>
                </a:lnTo>
                <a:lnTo>
                  <a:pt x="383" y="26155"/>
                </a:lnTo>
                <a:lnTo>
                  <a:pt x="288" y="26144"/>
                </a:lnTo>
                <a:lnTo>
                  <a:pt x="134" y="26126"/>
                </a:lnTo>
                <a:lnTo>
                  <a:pt x="35" y="26116"/>
                </a:lnTo>
                <a:lnTo>
                  <a:pt x="0" y="26113"/>
                </a:lnTo>
                <a:lnTo>
                  <a:pt x="0" y="26113"/>
                </a:lnTo>
                <a:lnTo>
                  <a:pt x="226" y="26121"/>
                </a:lnTo>
                <a:lnTo>
                  <a:pt x="449" y="26128"/>
                </a:lnTo>
                <a:lnTo>
                  <a:pt x="669" y="26133"/>
                </a:lnTo>
                <a:lnTo>
                  <a:pt x="885" y="26137"/>
                </a:lnTo>
                <a:lnTo>
                  <a:pt x="1100" y="26140"/>
                </a:lnTo>
                <a:lnTo>
                  <a:pt x="1310" y="26141"/>
                </a:lnTo>
                <a:lnTo>
                  <a:pt x="1519" y="26141"/>
                </a:lnTo>
                <a:lnTo>
                  <a:pt x="1724" y="26140"/>
                </a:lnTo>
                <a:lnTo>
                  <a:pt x="1926" y="26138"/>
                </a:lnTo>
                <a:lnTo>
                  <a:pt x="2126" y="26135"/>
                </a:lnTo>
                <a:lnTo>
                  <a:pt x="2322" y="26130"/>
                </a:lnTo>
                <a:lnTo>
                  <a:pt x="2516" y="26123"/>
                </a:lnTo>
                <a:lnTo>
                  <a:pt x="2707" y="26116"/>
                </a:lnTo>
                <a:lnTo>
                  <a:pt x="2896" y="26107"/>
                </a:lnTo>
                <a:lnTo>
                  <a:pt x="3081" y="26098"/>
                </a:lnTo>
                <a:lnTo>
                  <a:pt x="3264" y="26087"/>
                </a:lnTo>
                <a:lnTo>
                  <a:pt x="3444" y="26074"/>
                </a:lnTo>
                <a:lnTo>
                  <a:pt x="3622" y="26060"/>
                </a:lnTo>
                <a:lnTo>
                  <a:pt x="3796" y="26045"/>
                </a:lnTo>
                <a:lnTo>
                  <a:pt x="3968" y="26029"/>
                </a:lnTo>
                <a:lnTo>
                  <a:pt x="4137" y="26012"/>
                </a:lnTo>
                <a:lnTo>
                  <a:pt x="4304" y="25994"/>
                </a:lnTo>
                <a:lnTo>
                  <a:pt x="4468" y="25974"/>
                </a:lnTo>
                <a:lnTo>
                  <a:pt x="4630" y="25953"/>
                </a:lnTo>
                <a:lnTo>
                  <a:pt x="4789" y="25932"/>
                </a:lnTo>
                <a:lnTo>
                  <a:pt x="4946" y="25908"/>
                </a:lnTo>
                <a:lnTo>
                  <a:pt x="5100" y="25884"/>
                </a:lnTo>
                <a:lnTo>
                  <a:pt x="5251" y="25858"/>
                </a:lnTo>
                <a:lnTo>
                  <a:pt x="5401" y="25832"/>
                </a:lnTo>
                <a:lnTo>
                  <a:pt x="5547" y="25804"/>
                </a:lnTo>
                <a:lnTo>
                  <a:pt x="5692" y="25775"/>
                </a:lnTo>
                <a:lnTo>
                  <a:pt x="5834" y="25744"/>
                </a:lnTo>
                <a:lnTo>
                  <a:pt x="5973" y="25713"/>
                </a:lnTo>
                <a:lnTo>
                  <a:pt x="6110" y="25681"/>
                </a:lnTo>
                <a:lnTo>
                  <a:pt x="6245" y="25648"/>
                </a:lnTo>
                <a:lnTo>
                  <a:pt x="6378" y="25614"/>
                </a:lnTo>
                <a:lnTo>
                  <a:pt x="6508" y="25579"/>
                </a:lnTo>
                <a:lnTo>
                  <a:pt x="6636" y="25541"/>
                </a:lnTo>
                <a:lnTo>
                  <a:pt x="6762" y="25504"/>
                </a:lnTo>
                <a:lnTo>
                  <a:pt x="6886" y="25465"/>
                </a:lnTo>
                <a:lnTo>
                  <a:pt x="7008" y="25424"/>
                </a:lnTo>
                <a:lnTo>
                  <a:pt x="7126" y="25384"/>
                </a:lnTo>
                <a:lnTo>
                  <a:pt x="7244" y="25342"/>
                </a:lnTo>
                <a:lnTo>
                  <a:pt x="7358" y="25299"/>
                </a:lnTo>
                <a:lnTo>
                  <a:pt x="7472" y="25255"/>
                </a:lnTo>
                <a:lnTo>
                  <a:pt x="7582" y="25210"/>
                </a:lnTo>
                <a:lnTo>
                  <a:pt x="7690" y="25163"/>
                </a:lnTo>
                <a:lnTo>
                  <a:pt x="7798" y="25116"/>
                </a:lnTo>
                <a:lnTo>
                  <a:pt x="7902" y="25068"/>
                </a:lnTo>
                <a:lnTo>
                  <a:pt x="8004" y="25019"/>
                </a:lnTo>
                <a:lnTo>
                  <a:pt x="8105" y="24970"/>
                </a:lnTo>
                <a:lnTo>
                  <a:pt x="8203" y="24918"/>
                </a:lnTo>
                <a:lnTo>
                  <a:pt x="8300" y="24866"/>
                </a:lnTo>
                <a:lnTo>
                  <a:pt x="8395" y="24813"/>
                </a:lnTo>
                <a:lnTo>
                  <a:pt x="8488" y="24759"/>
                </a:lnTo>
                <a:lnTo>
                  <a:pt x="8578" y="24704"/>
                </a:lnTo>
                <a:lnTo>
                  <a:pt x="8667" y="24648"/>
                </a:lnTo>
                <a:lnTo>
                  <a:pt x="8755" y="24591"/>
                </a:lnTo>
                <a:lnTo>
                  <a:pt x="8840" y="24533"/>
                </a:lnTo>
                <a:lnTo>
                  <a:pt x="8924" y="24474"/>
                </a:lnTo>
                <a:lnTo>
                  <a:pt x="9005" y="24415"/>
                </a:lnTo>
                <a:lnTo>
                  <a:pt x="9085" y="24354"/>
                </a:lnTo>
                <a:lnTo>
                  <a:pt x="9163" y="24292"/>
                </a:lnTo>
                <a:lnTo>
                  <a:pt x="9241" y="24230"/>
                </a:lnTo>
                <a:lnTo>
                  <a:pt x="9315" y="24167"/>
                </a:lnTo>
                <a:lnTo>
                  <a:pt x="9388" y="24103"/>
                </a:lnTo>
                <a:lnTo>
                  <a:pt x="9460" y="24038"/>
                </a:lnTo>
                <a:lnTo>
                  <a:pt x="9529" y="23972"/>
                </a:lnTo>
                <a:lnTo>
                  <a:pt x="9598" y="23905"/>
                </a:lnTo>
                <a:lnTo>
                  <a:pt x="9664" y="23837"/>
                </a:lnTo>
                <a:lnTo>
                  <a:pt x="9730" y="23769"/>
                </a:lnTo>
                <a:lnTo>
                  <a:pt x="9793" y="23699"/>
                </a:lnTo>
                <a:lnTo>
                  <a:pt x="9855" y="23629"/>
                </a:lnTo>
                <a:lnTo>
                  <a:pt x="9916" y="23558"/>
                </a:lnTo>
                <a:lnTo>
                  <a:pt x="9976" y="23487"/>
                </a:lnTo>
                <a:lnTo>
                  <a:pt x="10033" y="23414"/>
                </a:lnTo>
                <a:lnTo>
                  <a:pt x="10089" y="23340"/>
                </a:lnTo>
                <a:lnTo>
                  <a:pt x="10144" y="23266"/>
                </a:lnTo>
                <a:lnTo>
                  <a:pt x="10198" y="23190"/>
                </a:lnTo>
                <a:lnTo>
                  <a:pt x="10249" y="23115"/>
                </a:lnTo>
                <a:lnTo>
                  <a:pt x="10300" y="23038"/>
                </a:lnTo>
                <a:lnTo>
                  <a:pt x="10349" y="22960"/>
                </a:lnTo>
                <a:lnTo>
                  <a:pt x="10398" y="22882"/>
                </a:lnTo>
                <a:lnTo>
                  <a:pt x="10444" y="22804"/>
                </a:lnTo>
                <a:lnTo>
                  <a:pt x="10490" y="22724"/>
                </a:lnTo>
                <a:lnTo>
                  <a:pt x="10534" y="22643"/>
                </a:lnTo>
                <a:lnTo>
                  <a:pt x="10577" y="22562"/>
                </a:lnTo>
                <a:lnTo>
                  <a:pt x="10618" y="22480"/>
                </a:lnTo>
                <a:lnTo>
                  <a:pt x="10659" y="22397"/>
                </a:lnTo>
                <a:lnTo>
                  <a:pt x="10699" y="22314"/>
                </a:lnTo>
                <a:lnTo>
                  <a:pt x="10737" y="22229"/>
                </a:lnTo>
                <a:lnTo>
                  <a:pt x="10774" y="22145"/>
                </a:lnTo>
                <a:lnTo>
                  <a:pt x="10810" y="22059"/>
                </a:lnTo>
                <a:lnTo>
                  <a:pt x="10845" y="21973"/>
                </a:lnTo>
                <a:lnTo>
                  <a:pt x="10879" y="21886"/>
                </a:lnTo>
                <a:lnTo>
                  <a:pt x="10911" y="21798"/>
                </a:lnTo>
                <a:lnTo>
                  <a:pt x="10943" y="21710"/>
                </a:lnTo>
                <a:lnTo>
                  <a:pt x="10974" y="21621"/>
                </a:lnTo>
                <a:lnTo>
                  <a:pt x="11004" y="21531"/>
                </a:lnTo>
                <a:lnTo>
                  <a:pt x="11033" y="21442"/>
                </a:lnTo>
                <a:lnTo>
                  <a:pt x="11061" y="21351"/>
                </a:lnTo>
                <a:lnTo>
                  <a:pt x="11089" y="21259"/>
                </a:lnTo>
                <a:lnTo>
                  <a:pt x="11115" y="21167"/>
                </a:lnTo>
                <a:lnTo>
                  <a:pt x="11140" y="21073"/>
                </a:lnTo>
                <a:lnTo>
                  <a:pt x="11164" y="20980"/>
                </a:lnTo>
                <a:lnTo>
                  <a:pt x="11188" y="20886"/>
                </a:lnTo>
                <a:lnTo>
                  <a:pt x="11210" y="20792"/>
                </a:lnTo>
                <a:lnTo>
                  <a:pt x="11233" y="20697"/>
                </a:lnTo>
                <a:lnTo>
                  <a:pt x="11254" y="20600"/>
                </a:lnTo>
                <a:lnTo>
                  <a:pt x="11274" y="20504"/>
                </a:lnTo>
                <a:lnTo>
                  <a:pt x="11294" y="20408"/>
                </a:lnTo>
                <a:lnTo>
                  <a:pt x="11314" y="20309"/>
                </a:lnTo>
                <a:lnTo>
                  <a:pt x="11332" y="20212"/>
                </a:lnTo>
                <a:lnTo>
                  <a:pt x="11350" y="20114"/>
                </a:lnTo>
                <a:lnTo>
                  <a:pt x="11367" y="20014"/>
                </a:lnTo>
                <a:lnTo>
                  <a:pt x="11384" y="19915"/>
                </a:lnTo>
                <a:lnTo>
                  <a:pt x="11399" y="19814"/>
                </a:lnTo>
                <a:lnTo>
                  <a:pt x="11415" y="19713"/>
                </a:lnTo>
                <a:lnTo>
                  <a:pt x="11444" y="19510"/>
                </a:lnTo>
                <a:lnTo>
                  <a:pt x="11471" y="19305"/>
                </a:lnTo>
                <a:lnTo>
                  <a:pt x="11496" y="19098"/>
                </a:lnTo>
                <a:lnTo>
                  <a:pt x="11520" y="18889"/>
                </a:lnTo>
                <a:lnTo>
                  <a:pt x="11542" y="18679"/>
                </a:lnTo>
                <a:lnTo>
                  <a:pt x="11542" y="18679"/>
                </a:lnTo>
                <a:lnTo>
                  <a:pt x="11592" y="17524"/>
                </a:lnTo>
                <a:lnTo>
                  <a:pt x="11684" y="15417"/>
                </a:lnTo>
                <a:lnTo>
                  <a:pt x="11684" y="11411"/>
                </a:lnTo>
                <a:lnTo>
                  <a:pt x="11685" y="11364"/>
                </a:lnTo>
                <a:lnTo>
                  <a:pt x="11686" y="11317"/>
                </a:lnTo>
                <a:lnTo>
                  <a:pt x="11686" y="11270"/>
                </a:lnTo>
                <a:lnTo>
                  <a:pt x="11685" y="11222"/>
                </a:lnTo>
                <a:lnTo>
                  <a:pt x="11684" y="11176"/>
                </a:lnTo>
                <a:lnTo>
                  <a:pt x="11683" y="11129"/>
                </a:lnTo>
                <a:lnTo>
                  <a:pt x="11680" y="11082"/>
                </a:lnTo>
                <a:lnTo>
                  <a:pt x="11677" y="11035"/>
                </a:lnTo>
                <a:lnTo>
                  <a:pt x="11673" y="10989"/>
                </a:lnTo>
                <a:lnTo>
                  <a:pt x="11668" y="10942"/>
                </a:lnTo>
                <a:lnTo>
                  <a:pt x="11663" y="10895"/>
                </a:lnTo>
                <a:lnTo>
                  <a:pt x="11657" y="10849"/>
                </a:lnTo>
                <a:lnTo>
                  <a:pt x="11651" y="10802"/>
                </a:lnTo>
                <a:lnTo>
                  <a:pt x="11644" y="10756"/>
                </a:lnTo>
                <a:lnTo>
                  <a:pt x="11636" y="10710"/>
                </a:lnTo>
                <a:lnTo>
                  <a:pt x="11627" y="10663"/>
                </a:lnTo>
                <a:lnTo>
                  <a:pt x="11618" y="10617"/>
                </a:lnTo>
                <a:lnTo>
                  <a:pt x="11608" y="10571"/>
                </a:lnTo>
                <a:lnTo>
                  <a:pt x="11597" y="10525"/>
                </a:lnTo>
                <a:lnTo>
                  <a:pt x="11586" y="10481"/>
                </a:lnTo>
                <a:lnTo>
                  <a:pt x="11575" y="10436"/>
                </a:lnTo>
                <a:lnTo>
                  <a:pt x="11562" y="10391"/>
                </a:lnTo>
                <a:lnTo>
                  <a:pt x="11549" y="10346"/>
                </a:lnTo>
                <a:lnTo>
                  <a:pt x="11534" y="10301"/>
                </a:lnTo>
                <a:lnTo>
                  <a:pt x="11519" y="10256"/>
                </a:lnTo>
                <a:lnTo>
                  <a:pt x="11504" y="10212"/>
                </a:lnTo>
                <a:lnTo>
                  <a:pt x="11488" y="10168"/>
                </a:lnTo>
                <a:lnTo>
                  <a:pt x="11471" y="10124"/>
                </a:lnTo>
                <a:lnTo>
                  <a:pt x="11453" y="10080"/>
                </a:lnTo>
                <a:lnTo>
                  <a:pt x="11435" y="10037"/>
                </a:lnTo>
                <a:lnTo>
                  <a:pt x="11417" y="9995"/>
                </a:lnTo>
                <a:lnTo>
                  <a:pt x="11397" y="9952"/>
                </a:lnTo>
                <a:lnTo>
                  <a:pt x="11378" y="9908"/>
                </a:lnTo>
                <a:lnTo>
                  <a:pt x="11356" y="9866"/>
                </a:lnTo>
                <a:lnTo>
                  <a:pt x="11335" y="9825"/>
                </a:lnTo>
                <a:lnTo>
                  <a:pt x="11313" y="9783"/>
                </a:lnTo>
                <a:lnTo>
                  <a:pt x="11290" y="9741"/>
                </a:lnTo>
                <a:lnTo>
                  <a:pt x="11266" y="9700"/>
                </a:lnTo>
                <a:lnTo>
                  <a:pt x="11242" y="9660"/>
                </a:lnTo>
                <a:lnTo>
                  <a:pt x="11218" y="9619"/>
                </a:lnTo>
                <a:lnTo>
                  <a:pt x="11192" y="9579"/>
                </a:lnTo>
                <a:lnTo>
                  <a:pt x="11165" y="9540"/>
                </a:lnTo>
                <a:lnTo>
                  <a:pt x="11138" y="9500"/>
                </a:lnTo>
                <a:lnTo>
                  <a:pt x="11110" y="9461"/>
                </a:lnTo>
                <a:lnTo>
                  <a:pt x="11082" y="9422"/>
                </a:lnTo>
                <a:lnTo>
                  <a:pt x="11054" y="9385"/>
                </a:lnTo>
                <a:lnTo>
                  <a:pt x="11023" y="9346"/>
                </a:lnTo>
                <a:lnTo>
                  <a:pt x="10993" y="9309"/>
                </a:lnTo>
                <a:lnTo>
                  <a:pt x="10962" y="9272"/>
                </a:lnTo>
                <a:lnTo>
                  <a:pt x="10930" y="9236"/>
                </a:lnTo>
                <a:lnTo>
                  <a:pt x="10897" y="9200"/>
                </a:lnTo>
                <a:lnTo>
                  <a:pt x="10864" y="9163"/>
                </a:lnTo>
                <a:lnTo>
                  <a:pt x="10830" y="9128"/>
                </a:lnTo>
                <a:lnTo>
                  <a:pt x="10796" y="9093"/>
                </a:lnTo>
                <a:lnTo>
                  <a:pt x="10760" y="9058"/>
                </a:lnTo>
                <a:lnTo>
                  <a:pt x="10725" y="9025"/>
                </a:lnTo>
                <a:lnTo>
                  <a:pt x="10688" y="8991"/>
                </a:lnTo>
                <a:lnTo>
                  <a:pt x="10650" y="8959"/>
                </a:lnTo>
                <a:lnTo>
                  <a:pt x="10611" y="8926"/>
                </a:lnTo>
                <a:lnTo>
                  <a:pt x="10573" y="8894"/>
                </a:lnTo>
                <a:lnTo>
                  <a:pt x="10533" y="8863"/>
                </a:lnTo>
                <a:lnTo>
                  <a:pt x="10494" y="8830"/>
                </a:lnTo>
                <a:lnTo>
                  <a:pt x="10453" y="8800"/>
                </a:lnTo>
                <a:lnTo>
                  <a:pt x="10411" y="8770"/>
                </a:lnTo>
                <a:lnTo>
                  <a:pt x="10370" y="8741"/>
                </a:lnTo>
                <a:lnTo>
                  <a:pt x="10327" y="8712"/>
                </a:lnTo>
                <a:lnTo>
                  <a:pt x="10283" y="8684"/>
                </a:lnTo>
                <a:lnTo>
                  <a:pt x="10238" y="8657"/>
                </a:lnTo>
                <a:lnTo>
                  <a:pt x="10193" y="8629"/>
                </a:lnTo>
                <a:lnTo>
                  <a:pt x="10147" y="8602"/>
                </a:lnTo>
                <a:lnTo>
                  <a:pt x="10101" y="8577"/>
                </a:lnTo>
                <a:lnTo>
                  <a:pt x="10054" y="8551"/>
                </a:lnTo>
                <a:lnTo>
                  <a:pt x="10006" y="8527"/>
                </a:lnTo>
                <a:lnTo>
                  <a:pt x="9958" y="8502"/>
                </a:lnTo>
                <a:lnTo>
                  <a:pt x="9908" y="8478"/>
                </a:lnTo>
                <a:lnTo>
                  <a:pt x="9858" y="8455"/>
                </a:lnTo>
                <a:lnTo>
                  <a:pt x="9808" y="8433"/>
                </a:lnTo>
                <a:lnTo>
                  <a:pt x="9756" y="8411"/>
                </a:lnTo>
                <a:lnTo>
                  <a:pt x="9705" y="8391"/>
                </a:lnTo>
                <a:lnTo>
                  <a:pt x="9652" y="8370"/>
                </a:lnTo>
                <a:lnTo>
                  <a:pt x="9597" y="8350"/>
                </a:lnTo>
                <a:lnTo>
                  <a:pt x="9544" y="8332"/>
                </a:lnTo>
                <a:lnTo>
                  <a:pt x="9489" y="8312"/>
                </a:lnTo>
                <a:lnTo>
                  <a:pt x="9433" y="8295"/>
                </a:lnTo>
                <a:lnTo>
                  <a:pt x="9378" y="8278"/>
                </a:lnTo>
                <a:lnTo>
                  <a:pt x="9320" y="8262"/>
                </a:lnTo>
                <a:lnTo>
                  <a:pt x="9262" y="8247"/>
                </a:lnTo>
                <a:lnTo>
                  <a:pt x="9203" y="8232"/>
                </a:lnTo>
                <a:lnTo>
                  <a:pt x="9146" y="8218"/>
                </a:lnTo>
                <a:lnTo>
                  <a:pt x="9085" y="8205"/>
                </a:lnTo>
                <a:lnTo>
                  <a:pt x="9024" y="8193"/>
                </a:lnTo>
                <a:lnTo>
                  <a:pt x="8963" y="8181"/>
                </a:lnTo>
                <a:lnTo>
                  <a:pt x="8805" y="8238"/>
                </a:lnTo>
                <a:lnTo>
                  <a:pt x="8649" y="8294"/>
                </a:lnTo>
                <a:lnTo>
                  <a:pt x="8492" y="8352"/>
                </a:lnTo>
                <a:lnTo>
                  <a:pt x="8334" y="8409"/>
                </a:lnTo>
                <a:lnTo>
                  <a:pt x="8255" y="8437"/>
                </a:lnTo>
                <a:lnTo>
                  <a:pt x="8174" y="8464"/>
                </a:lnTo>
                <a:lnTo>
                  <a:pt x="8094" y="8491"/>
                </a:lnTo>
                <a:lnTo>
                  <a:pt x="8012" y="8519"/>
                </a:lnTo>
                <a:lnTo>
                  <a:pt x="7931" y="8546"/>
                </a:lnTo>
                <a:lnTo>
                  <a:pt x="7847" y="8570"/>
                </a:lnTo>
                <a:lnTo>
                  <a:pt x="7763" y="8596"/>
                </a:lnTo>
                <a:lnTo>
                  <a:pt x="7677" y="8621"/>
                </a:lnTo>
                <a:lnTo>
                  <a:pt x="7590" y="8644"/>
                </a:lnTo>
                <a:lnTo>
                  <a:pt x="7502" y="8667"/>
                </a:lnTo>
                <a:lnTo>
                  <a:pt x="7412" y="8689"/>
                </a:lnTo>
                <a:lnTo>
                  <a:pt x="7320" y="8709"/>
                </a:lnTo>
                <a:lnTo>
                  <a:pt x="7226" y="8730"/>
                </a:lnTo>
                <a:lnTo>
                  <a:pt x="7178" y="8739"/>
                </a:lnTo>
                <a:lnTo>
                  <a:pt x="7129" y="8748"/>
                </a:lnTo>
                <a:lnTo>
                  <a:pt x="7082" y="8757"/>
                </a:lnTo>
                <a:lnTo>
                  <a:pt x="7032" y="8766"/>
                </a:lnTo>
                <a:lnTo>
                  <a:pt x="6983" y="8774"/>
                </a:lnTo>
                <a:lnTo>
                  <a:pt x="6932" y="8781"/>
                </a:lnTo>
                <a:lnTo>
                  <a:pt x="6881" y="8789"/>
                </a:lnTo>
                <a:lnTo>
                  <a:pt x="6830" y="8796"/>
                </a:lnTo>
                <a:lnTo>
                  <a:pt x="6778" y="8804"/>
                </a:lnTo>
                <a:lnTo>
                  <a:pt x="6726" y="8810"/>
                </a:lnTo>
                <a:lnTo>
                  <a:pt x="6672" y="8815"/>
                </a:lnTo>
                <a:lnTo>
                  <a:pt x="6618" y="8822"/>
                </a:lnTo>
                <a:lnTo>
                  <a:pt x="6564" y="8827"/>
                </a:lnTo>
                <a:lnTo>
                  <a:pt x="6508" y="8833"/>
                </a:lnTo>
                <a:lnTo>
                  <a:pt x="6452" y="8837"/>
                </a:lnTo>
                <a:lnTo>
                  <a:pt x="6396" y="8841"/>
                </a:lnTo>
                <a:lnTo>
                  <a:pt x="6338" y="8844"/>
                </a:lnTo>
                <a:lnTo>
                  <a:pt x="6279" y="8848"/>
                </a:lnTo>
                <a:lnTo>
                  <a:pt x="6221" y="8851"/>
                </a:lnTo>
                <a:lnTo>
                  <a:pt x="6161" y="8853"/>
                </a:lnTo>
                <a:lnTo>
                  <a:pt x="6100" y="8856"/>
                </a:lnTo>
                <a:lnTo>
                  <a:pt x="6039" y="8857"/>
                </a:lnTo>
                <a:lnTo>
                  <a:pt x="6061" y="8838"/>
                </a:lnTo>
                <a:lnTo>
                  <a:pt x="6082" y="8821"/>
                </a:lnTo>
                <a:lnTo>
                  <a:pt x="6105" y="8804"/>
                </a:lnTo>
                <a:lnTo>
                  <a:pt x="6129" y="8787"/>
                </a:lnTo>
                <a:lnTo>
                  <a:pt x="6155" y="8770"/>
                </a:lnTo>
                <a:lnTo>
                  <a:pt x="6180" y="8754"/>
                </a:lnTo>
                <a:lnTo>
                  <a:pt x="6207" y="8739"/>
                </a:lnTo>
                <a:lnTo>
                  <a:pt x="6236" y="8726"/>
                </a:lnTo>
                <a:lnTo>
                  <a:pt x="6264" y="8712"/>
                </a:lnTo>
                <a:lnTo>
                  <a:pt x="6294" y="8698"/>
                </a:lnTo>
                <a:lnTo>
                  <a:pt x="6325" y="8685"/>
                </a:lnTo>
                <a:lnTo>
                  <a:pt x="6356" y="8672"/>
                </a:lnTo>
                <a:lnTo>
                  <a:pt x="6387" y="8660"/>
                </a:lnTo>
                <a:lnTo>
                  <a:pt x="6420" y="8649"/>
                </a:lnTo>
                <a:lnTo>
                  <a:pt x="6454" y="8637"/>
                </a:lnTo>
                <a:lnTo>
                  <a:pt x="6487" y="8626"/>
                </a:lnTo>
                <a:lnTo>
                  <a:pt x="6521" y="8614"/>
                </a:lnTo>
                <a:lnTo>
                  <a:pt x="6557" y="8605"/>
                </a:lnTo>
                <a:lnTo>
                  <a:pt x="6627" y="8584"/>
                </a:lnTo>
                <a:lnTo>
                  <a:pt x="6699" y="8565"/>
                </a:lnTo>
                <a:lnTo>
                  <a:pt x="6774" y="8546"/>
                </a:lnTo>
                <a:lnTo>
                  <a:pt x="6848" y="8528"/>
                </a:lnTo>
                <a:lnTo>
                  <a:pt x="6923" y="8510"/>
                </a:lnTo>
                <a:lnTo>
                  <a:pt x="7075" y="8475"/>
                </a:lnTo>
                <a:lnTo>
                  <a:pt x="7150" y="8457"/>
                </a:lnTo>
                <a:lnTo>
                  <a:pt x="7225" y="8439"/>
                </a:lnTo>
                <a:lnTo>
                  <a:pt x="7298" y="8421"/>
                </a:lnTo>
                <a:lnTo>
                  <a:pt x="7371" y="8401"/>
                </a:lnTo>
                <a:lnTo>
                  <a:pt x="7442" y="8381"/>
                </a:lnTo>
                <a:lnTo>
                  <a:pt x="7477" y="8370"/>
                </a:lnTo>
                <a:lnTo>
                  <a:pt x="7511" y="8360"/>
                </a:lnTo>
                <a:lnTo>
                  <a:pt x="7545" y="8349"/>
                </a:lnTo>
                <a:lnTo>
                  <a:pt x="7577" y="8337"/>
                </a:lnTo>
                <a:lnTo>
                  <a:pt x="7610" y="8325"/>
                </a:lnTo>
                <a:lnTo>
                  <a:pt x="7642" y="8312"/>
                </a:lnTo>
                <a:lnTo>
                  <a:pt x="7673" y="8301"/>
                </a:lnTo>
                <a:lnTo>
                  <a:pt x="7703" y="8287"/>
                </a:lnTo>
                <a:lnTo>
                  <a:pt x="7733" y="8273"/>
                </a:lnTo>
                <a:lnTo>
                  <a:pt x="7762" y="8259"/>
                </a:lnTo>
                <a:lnTo>
                  <a:pt x="7789" y="8245"/>
                </a:lnTo>
                <a:lnTo>
                  <a:pt x="7816" y="8230"/>
                </a:lnTo>
                <a:lnTo>
                  <a:pt x="7842" y="8214"/>
                </a:lnTo>
                <a:lnTo>
                  <a:pt x="7868" y="8198"/>
                </a:lnTo>
                <a:lnTo>
                  <a:pt x="7892" y="8182"/>
                </a:lnTo>
                <a:lnTo>
                  <a:pt x="7914" y="8164"/>
                </a:lnTo>
                <a:lnTo>
                  <a:pt x="7936" y="8146"/>
                </a:lnTo>
                <a:lnTo>
                  <a:pt x="7956" y="8127"/>
                </a:lnTo>
                <a:lnTo>
                  <a:pt x="7977" y="8108"/>
                </a:lnTo>
                <a:lnTo>
                  <a:pt x="7995" y="8088"/>
                </a:lnTo>
                <a:lnTo>
                  <a:pt x="8011" y="8067"/>
                </a:lnTo>
                <a:lnTo>
                  <a:pt x="8029" y="8046"/>
                </a:lnTo>
                <a:lnTo>
                  <a:pt x="7969" y="8033"/>
                </a:lnTo>
                <a:lnTo>
                  <a:pt x="7909" y="8022"/>
                </a:lnTo>
                <a:lnTo>
                  <a:pt x="7789" y="8000"/>
                </a:lnTo>
                <a:lnTo>
                  <a:pt x="7667" y="7979"/>
                </a:lnTo>
                <a:lnTo>
                  <a:pt x="7542" y="7958"/>
                </a:lnTo>
                <a:lnTo>
                  <a:pt x="7417" y="7939"/>
                </a:lnTo>
                <a:lnTo>
                  <a:pt x="7290" y="7921"/>
                </a:lnTo>
                <a:lnTo>
                  <a:pt x="7160" y="7903"/>
                </a:lnTo>
                <a:lnTo>
                  <a:pt x="7031" y="7887"/>
                </a:lnTo>
                <a:lnTo>
                  <a:pt x="6899" y="7871"/>
                </a:lnTo>
                <a:lnTo>
                  <a:pt x="6766" y="7856"/>
                </a:lnTo>
                <a:lnTo>
                  <a:pt x="6634" y="7841"/>
                </a:lnTo>
                <a:lnTo>
                  <a:pt x="6499" y="7827"/>
                </a:lnTo>
                <a:lnTo>
                  <a:pt x="6363" y="7813"/>
                </a:lnTo>
                <a:lnTo>
                  <a:pt x="6228" y="7799"/>
                </a:lnTo>
                <a:lnTo>
                  <a:pt x="6091" y="7787"/>
                </a:lnTo>
                <a:lnTo>
                  <a:pt x="5955" y="7774"/>
                </a:lnTo>
                <a:lnTo>
                  <a:pt x="5678" y="7750"/>
                </a:lnTo>
                <a:lnTo>
                  <a:pt x="5403" y="7725"/>
                </a:lnTo>
                <a:lnTo>
                  <a:pt x="5125" y="7700"/>
                </a:lnTo>
                <a:lnTo>
                  <a:pt x="4850" y="7676"/>
                </a:lnTo>
                <a:lnTo>
                  <a:pt x="4577" y="7651"/>
                </a:lnTo>
                <a:lnTo>
                  <a:pt x="4441" y="7637"/>
                </a:lnTo>
                <a:lnTo>
                  <a:pt x="4304" y="7624"/>
                </a:lnTo>
                <a:lnTo>
                  <a:pt x="4170" y="7609"/>
                </a:lnTo>
                <a:lnTo>
                  <a:pt x="4036" y="7596"/>
                </a:lnTo>
                <a:lnTo>
                  <a:pt x="3904" y="7581"/>
                </a:lnTo>
                <a:lnTo>
                  <a:pt x="3772" y="7563"/>
                </a:lnTo>
                <a:lnTo>
                  <a:pt x="3642" y="7547"/>
                </a:lnTo>
                <a:lnTo>
                  <a:pt x="3513" y="7530"/>
                </a:lnTo>
                <a:lnTo>
                  <a:pt x="3385" y="7512"/>
                </a:lnTo>
                <a:lnTo>
                  <a:pt x="3260" y="7493"/>
                </a:lnTo>
                <a:lnTo>
                  <a:pt x="3136" y="7472"/>
                </a:lnTo>
                <a:lnTo>
                  <a:pt x="3013" y="7451"/>
                </a:lnTo>
                <a:lnTo>
                  <a:pt x="2891" y="7430"/>
                </a:lnTo>
                <a:lnTo>
                  <a:pt x="2833" y="7418"/>
                </a:lnTo>
                <a:lnTo>
                  <a:pt x="2773" y="7406"/>
                </a:lnTo>
                <a:lnTo>
                  <a:pt x="2714" y="7394"/>
                </a:lnTo>
                <a:lnTo>
                  <a:pt x="2657" y="7382"/>
                </a:lnTo>
                <a:lnTo>
                  <a:pt x="2599" y="7369"/>
                </a:lnTo>
                <a:lnTo>
                  <a:pt x="2543" y="7356"/>
                </a:lnTo>
                <a:lnTo>
                  <a:pt x="2486" y="7343"/>
                </a:lnTo>
                <a:lnTo>
                  <a:pt x="2429" y="7329"/>
                </a:lnTo>
                <a:lnTo>
                  <a:pt x="2374" y="7315"/>
                </a:lnTo>
                <a:lnTo>
                  <a:pt x="2320" y="7300"/>
                </a:lnTo>
                <a:lnTo>
                  <a:pt x="2265" y="7286"/>
                </a:lnTo>
                <a:lnTo>
                  <a:pt x="2212" y="7271"/>
                </a:lnTo>
                <a:lnTo>
                  <a:pt x="2160" y="7255"/>
                </a:lnTo>
                <a:lnTo>
                  <a:pt x="2108" y="7239"/>
                </a:lnTo>
                <a:lnTo>
                  <a:pt x="2055" y="7223"/>
                </a:lnTo>
                <a:lnTo>
                  <a:pt x="2005" y="7207"/>
                </a:lnTo>
                <a:lnTo>
                  <a:pt x="1956" y="7190"/>
                </a:lnTo>
                <a:lnTo>
                  <a:pt x="1905" y="7173"/>
                </a:lnTo>
                <a:lnTo>
                  <a:pt x="1857" y="7155"/>
                </a:lnTo>
                <a:lnTo>
                  <a:pt x="1810" y="7136"/>
                </a:lnTo>
                <a:lnTo>
                  <a:pt x="1762" y="7117"/>
                </a:lnTo>
                <a:lnTo>
                  <a:pt x="1716" y="7098"/>
                </a:lnTo>
                <a:lnTo>
                  <a:pt x="1670" y="7079"/>
                </a:lnTo>
                <a:lnTo>
                  <a:pt x="1625" y="7059"/>
                </a:lnTo>
                <a:lnTo>
                  <a:pt x="1581" y="7039"/>
                </a:lnTo>
                <a:lnTo>
                  <a:pt x="1537" y="7018"/>
                </a:lnTo>
                <a:lnTo>
                  <a:pt x="1495" y="6996"/>
                </a:lnTo>
                <a:lnTo>
                  <a:pt x="1453" y="6974"/>
                </a:lnTo>
                <a:lnTo>
                  <a:pt x="1412" y="6951"/>
                </a:lnTo>
                <a:lnTo>
                  <a:pt x="1372" y="6929"/>
                </a:lnTo>
                <a:lnTo>
                  <a:pt x="1334" y="6906"/>
                </a:lnTo>
                <a:lnTo>
                  <a:pt x="1296" y="6882"/>
                </a:lnTo>
                <a:lnTo>
                  <a:pt x="1259" y="6857"/>
                </a:lnTo>
                <a:lnTo>
                  <a:pt x="1223" y="6833"/>
                </a:lnTo>
                <a:lnTo>
                  <a:pt x="1187" y="6807"/>
                </a:lnTo>
                <a:lnTo>
                  <a:pt x="1153" y="6781"/>
                </a:lnTo>
                <a:lnTo>
                  <a:pt x="1118" y="6754"/>
                </a:lnTo>
                <a:lnTo>
                  <a:pt x="1087" y="6728"/>
                </a:lnTo>
                <a:lnTo>
                  <a:pt x="1054" y="6700"/>
                </a:lnTo>
                <a:lnTo>
                  <a:pt x="1024" y="6671"/>
                </a:lnTo>
                <a:lnTo>
                  <a:pt x="995" y="6642"/>
                </a:lnTo>
                <a:lnTo>
                  <a:pt x="966" y="6613"/>
                </a:lnTo>
                <a:lnTo>
                  <a:pt x="938" y="6583"/>
                </a:lnTo>
                <a:lnTo>
                  <a:pt x="912" y="6552"/>
                </a:lnTo>
                <a:lnTo>
                  <a:pt x="886" y="6521"/>
                </a:lnTo>
                <a:lnTo>
                  <a:pt x="862" y="6489"/>
                </a:lnTo>
                <a:lnTo>
                  <a:pt x="839" y="6457"/>
                </a:lnTo>
                <a:lnTo>
                  <a:pt x="817" y="6424"/>
                </a:lnTo>
                <a:lnTo>
                  <a:pt x="795" y="6390"/>
                </a:lnTo>
                <a:lnTo>
                  <a:pt x="775" y="6355"/>
                </a:lnTo>
                <a:lnTo>
                  <a:pt x="871" y="6397"/>
                </a:lnTo>
                <a:lnTo>
                  <a:pt x="966" y="6439"/>
                </a:lnTo>
                <a:lnTo>
                  <a:pt x="1158" y="6523"/>
                </a:lnTo>
                <a:lnTo>
                  <a:pt x="1253" y="6565"/>
                </a:lnTo>
                <a:lnTo>
                  <a:pt x="1350" y="6607"/>
                </a:lnTo>
                <a:lnTo>
                  <a:pt x="1446" y="6647"/>
                </a:lnTo>
                <a:lnTo>
                  <a:pt x="1545" y="6688"/>
                </a:lnTo>
                <a:lnTo>
                  <a:pt x="1647" y="6728"/>
                </a:lnTo>
                <a:lnTo>
                  <a:pt x="1696" y="6747"/>
                </a:lnTo>
                <a:lnTo>
                  <a:pt x="1748" y="6765"/>
                </a:lnTo>
                <a:lnTo>
                  <a:pt x="1800" y="6783"/>
                </a:lnTo>
                <a:lnTo>
                  <a:pt x="1852" y="6803"/>
                </a:lnTo>
                <a:lnTo>
                  <a:pt x="1905" y="6821"/>
                </a:lnTo>
                <a:lnTo>
                  <a:pt x="1958" y="6838"/>
                </a:lnTo>
                <a:lnTo>
                  <a:pt x="2013" y="6855"/>
                </a:lnTo>
                <a:lnTo>
                  <a:pt x="2067" y="6872"/>
                </a:lnTo>
                <a:lnTo>
                  <a:pt x="2122" y="6888"/>
                </a:lnTo>
                <a:lnTo>
                  <a:pt x="2179" y="6904"/>
                </a:lnTo>
                <a:lnTo>
                  <a:pt x="2237" y="6920"/>
                </a:lnTo>
                <a:lnTo>
                  <a:pt x="2294" y="6935"/>
                </a:lnTo>
                <a:lnTo>
                  <a:pt x="2353" y="6950"/>
                </a:lnTo>
                <a:lnTo>
                  <a:pt x="2413" y="6964"/>
                </a:lnTo>
                <a:lnTo>
                  <a:pt x="2428" y="6951"/>
                </a:lnTo>
                <a:lnTo>
                  <a:pt x="2442" y="6937"/>
                </a:lnTo>
                <a:lnTo>
                  <a:pt x="2455" y="6925"/>
                </a:lnTo>
                <a:lnTo>
                  <a:pt x="2465" y="6911"/>
                </a:lnTo>
                <a:lnTo>
                  <a:pt x="2476" y="6897"/>
                </a:lnTo>
                <a:lnTo>
                  <a:pt x="2484" y="6882"/>
                </a:lnTo>
                <a:lnTo>
                  <a:pt x="2492" y="6868"/>
                </a:lnTo>
                <a:lnTo>
                  <a:pt x="2498" y="6853"/>
                </a:lnTo>
                <a:lnTo>
                  <a:pt x="2504" y="6838"/>
                </a:lnTo>
                <a:lnTo>
                  <a:pt x="2509" y="6823"/>
                </a:lnTo>
                <a:lnTo>
                  <a:pt x="2513" y="6807"/>
                </a:lnTo>
                <a:lnTo>
                  <a:pt x="2515" y="6791"/>
                </a:lnTo>
                <a:lnTo>
                  <a:pt x="2517" y="6775"/>
                </a:lnTo>
                <a:lnTo>
                  <a:pt x="2519" y="6759"/>
                </a:lnTo>
                <a:lnTo>
                  <a:pt x="2519" y="6743"/>
                </a:lnTo>
                <a:lnTo>
                  <a:pt x="2519" y="6726"/>
                </a:lnTo>
                <a:lnTo>
                  <a:pt x="2517" y="6691"/>
                </a:lnTo>
                <a:lnTo>
                  <a:pt x="2512" y="6657"/>
                </a:lnTo>
                <a:lnTo>
                  <a:pt x="2506" y="6622"/>
                </a:lnTo>
                <a:lnTo>
                  <a:pt x="2497" y="6586"/>
                </a:lnTo>
                <a:lnTo>
                  <a:pt x="2488" y="6550"/>
                </a:lnTo>
                <a:lnTo>
                  <a:pt x="2478" y="6514"/>
                </a:lnTo>
                <a:lnTo>
                  <a:pt x="2455" y="6440"/>
                </a:lnTo>
                <a:lnTo>
                  <a:pt x="2435" y="6366"/>
                </a:lnTo>
                <a:lnTo>
                  <a:pt x="2424" y="6329"/>
                </a:lnTo>
                <a:lnTo>
                  <a:pt x="2416" y="6291"/>
                </a:lnTo>
                <a:lnTo>
                  <a:pt x="2409" y="6255"/>
                </a:lnTo>
                <a:lnTo>
                  <a:pt x="2404" y="6217"/>
                </a:lnTo>
                <a:lnTo>
                  <a:pt x="2400" y="6182"/>
                </a:lnTo>
                <a:lnTo>
                  <a:pt x="2400" y="6164"/>
                </a:lnTo>
                <a:lnTo>
                  <a:pt x="2400" y="6146"/>
                </a:lnTo>
                <a:lnTo>
                  <a:pt x="2402" y="6127"/>
                </a:lnTo>
                <a:lnTo>
                  <a:pt x="2403" y="6110"/>
                </a:lnTo>
                <a:lnTo>
                  <a:pt x="2406" y="6093"/>
                </a:lnTo>
                <a:lnTo>
                  <a:pt x="2409" y="6075"/>
                </a:lnTo>
                <a:lnTo>
                  <a:pt x="2413" y="6058"/>
                </a:lnTo>
                <a:lnTo>
                  <a:pt x="2418" y="6041"/>
                </a:lnTo>
                <a:lnTo>
                  <a:pt x="2424" y="6024"/>
                </a:lnTo>
                <a:lnTo>
                  <a:pt x="2430" y="6007"/>
                </a:lnTo>
                <a:lnTo>
                  <a:pt x="2439" y="5990"/>
                </a:lnTo>
                <a:lnTo>
                  <a:pt x="2448" y="5975"/>
                </a:lnTo>
                <a:lnTo>
                  <a:pt x="2459" y="5958"/>
                </a:lnTo>
                <a:lnTo>
                  <a:pt x="2471" y="5943"/>
                </a:lnTo>
                <a:lnTo>
                  <a:pt x="2484" y="5927"/>
                </a:lnTo>
                <a:lnTo>
                  <a:pt x="2497" y="5911"/>
                </a:lnTo>
                <a:lnTo>
                  <a:pt x="2513" y="5896"/>
                </a:lnTo>
                <a:lnTo>
                  <a:pt x="2529" y="5882"/>
                </a:lnTo>
                <a:lnTo>
                  <a:pt x="2548" y="5919"/>
                </a:lnTo>
                <a:lnTo>
                  <a:pt x="2566" y="5955"/>
                </a:lnTo>
                <a:lnTo>
                  <a:pt x="2581" y="5993"/>
                </a:lnTo>
                <a:lnTo>
                  <a:pt x="2595" y="6030"/>
                </a:lnTo>
                <a:lnTo>
                  <a:pt x="2610" y="6067"/>
                </a:lnTo>
                <a:lnTo>
                  <a:pt x="2623" y="6107"/>
                </a:lnTo>
                <a:lnTo>
                  <a:pt x="2650" y="6185"/>
                </a:lnTo>
                <a:lnTo>
                  <a:pt x="2674" y="6263"/>
                </a:lnTo>
                <a:lnTo>
                  <a:pt x="2698" y="6344"/>
                </a:lnTo>
                <a:lnTo>
                  <a:pt x="2723" y="6422"/>
                </a:lnTo>
                <a:lnTo>
                  <a:pt x="2748" y="6500"/>
                </a:lnTo>
                <a:lnTo>
                  <a:pt x="2761" y="6538"/>
                </a:lnTo>
                <a:lnTo>
                  <a:pt x="2776" y="6576"/>
                </a:lnTo>
                <a:lnTo>
                  <a:pt x="2792" y="6614"/>
                </a:lnTo>
                <a:lnTo>
                  <a:pt x="2808" y="6651"/>
                </a:lnTo>
                <a:lnTo>
                  <a:pt x="2825" y="6688"/>
                </a:lnTo>
                <a:lnTo>
                  <a:pt x="2844" y="6723"/>
                </a:lnTo>
                <a:lnTo>
                  <a:pt x="2863" y="6759"/>
                </a:lnTo>
                <a:lnTo>
                  <a:pt x="2884" y="6793"/>
                </a:lnTo>
                <a:lnTo>
                  <a:pt x="2907" y="6827"/>
                </a:lnTo>
                <a:lnTo>
                  <a:pt x="2931" y="6859"/>
                </a:lnTo>
                <a:lnTo>
                  <a:pt x="2956" y="6890"/>
                </a:lnTo>
                <a:lnTo>
                  <a:pt x="2970" y="6906"/>
                </a:lnTo>
                <a:lnTo>
                  <a:pt x="2984" y="6921"/>
                </a:lnTo>
                <a:lnTo>
                  <a:pt x="2999" y="6936"/>
                </a:lnTo>
                <a:lnTo>
                  <a:pt x="3013" y="6950"/>
                </a:lnTo>
                <a:lnTo>
                  <a:pt x="3029" y="6965"/>
                </a:lnTo>
                <a:lnTo>
                  <a:pt x="3046" y="6979"/>
                </a:lnTo>
                <a:lnTo>
                  <a:pt x="3062" y="6992"/>
                </a:lnTo>
                <a:lnTo>
                  <a:pt x="3079" y="7006"/>
                </a:lnTo>
                <a:lnTo>
                  <a:pt x="3097" y="7019"/>
                </a:lnTo>
                <a:lnTo>
                  <a:pt x="3115" y="7032"/>
                </a:lnTo>
                <a:lnTo>
                  <a:pt x="3196" y="7037"/>
                </a:lnTo>
                <a:lnTo>
                  <a:pt x="3276" y="7043"/>
                </a:lnTo>
                <a:lnTo>
                  <a:pt x="3356" y="7051"/>
                </a:lnTo>
                <a:lnTo>
                  <a:pt x="3434" y="7058"/>
                </a:lnTo>
                <a:lnTo>
                  <a:pt x="3510" y="7067"/>
                </a:lnTo>
                <a:lnTo>
                  <a:pt x="3588" y="7074"/>
                </a:lnTo>
                <a:lnTo>
                  <a:pt x="3663" y="7084"/>
                </a:lnTo>
                <a:lnTo>
                  <a:pt x="3739" y="7094"/>
                </a:lnTo>
                <a:lnTo>
                  <a:pt x="3889" y="7113"/>
                </a:lnTo>
                <a:lnTo>
                  <a:pt x="4036" y="7132"/>
                </a:lnTo>
                <a:lnTo>
                  <a:pt x="4186" y="7151"/>
                </a:lnTo>
                <a:lnTo>
                  <a:pt x="4336" y="7171"/>
                </a:lnTo>
                <a:lnTo>
                  <a:pt x="4412" y="7179"/>
                </a:lnTo>
                <a:lnTo>
                  <a:pt x="4489" y="7189"/>
                </a:lnTo>
                <a:lnTo>
                  <a:pt x="4565" y="7196"/>
                </a:lnTo>
                <a:lnTo>
                  <a:pt x="4644" y="7204"/>
                </a:lnTo>
                <a:lnTo>
                  <a:pt x="4723" y="7211"/>
                </a:lnTo>
                <a:lnTo>
                  <a:pt x="4803" y="7218"/>
                </a:lnTo>
                <a:lnTo>
                  <a:pt x="4884" y="7224"/>
                </a:lnTo>
                <a:lnTo>
                  <a:pt x="4967" y="7228"/>
                </a:lnTo>
                <a:lnTo>
                  <a:pt x="5051" y="7233"/>
                </a:lnTo>
                <a:lnTo>
                  <a:pt x="5136" y="7237"/>
                </a:lnTo>
                <a:lnTo>
                  <a:pt x="5223" y="7239"/>
                </a:lnTo>
                <a:lnTo>
                  <a:pt x="5313" y="7240"/>
                </a:lnTo>
                <a:lnTo>
                  <a:pt x="5404" y="7240"/>
                </a:lnTo>
                <a:lnTo>
                  <a:pt x="5496" y="7239"/>
                </a:lnTo>
                <a:lnTo>
                  <a:pt x="5591" y="7238"/>
                </a:lnTo>
                <a:lnTo>
                  <a:pt x="5689" y="7234"/>
                </a:lnTo>
                <a:lnTo>
                  <a:pt x="5649" y="7201"/>
                </a:lnTo>
                <a:lnTo>
                  <a:pt x="5589" y="7153"/>
                </a:lnTo>
                <a:lnTo>
                  <a:pt x="5515" y="7090"/>
                </a:lnTo>
                <a:lnTo>
                  <a:pt x="5475" y="7055"/>
                </a:lnTo>
                <a:lnTo>
                  <a:pt x="5433" y="7017"/>
                </a:lnTo>
                <a:lnTo>
                  <a:pt x="5389" y="6976"/>
                </a:lnTo>
                <a:lnTo>
                  <a:pt x="5344" y="6933"/>
                </a:lnTo>
                <a:lnTo>
                  <a:pt x="5300" y="6889"/>
                </a:lnTo>
                <a:lnTo>
                  <a:pt x="5255" y="6843"/>
                </a:lnTo>
                <a:lnTo>
                  <a:pt x="5213" y="6795"/>
                </a:lnTo>
                <a:lnTo>
                  <a:pt x="5192" y="6772"/>
                </a:lnTo>
                <a:lnTo>
                  <a:pt x="5173" y="6747"/>
                </a:lnTo>
                <a:lnTo>
                  <a:pt x="5153" y="6721"/>
                </a:lnTo>
                <a:lnTo>
                  <a:pt x="5135" y="6697"/>
                </a:lnTo>
                <a:lnTo>
                  <a:pt x="5116" y="6672"/>
                </a:lnTo>
                <a:lnTo>
                  <a:pt x="5099" y="6647"/>
                </a:lnTo>
                <a:lnTo>
                  <a:pt x="5083" y="6622"/>
                </a:lnTo>
                <a:lnTo>
                  <a:pt x="5068" y="6596"/>
                </a:lnTo>
                <a:lnTo>
                  <a:pt x="5052" y="6570"/>
                </a:lnTo>
                <a:lnTo>
                  <a:pt x="5041" y="6545"/>
                </a:lnTo>
                <a:lnTo>
                  <a:pt x="5028" y="6519"/>
                </a:lnTo>
                <a:lnTo>
                  <a:pt x="5017" y="6494"/>
                </a:lnTo>
                <a:lnTo>
                  <a:pt x="5009" y="6469"/>
                </a:lnTo>
                <a:lnTo>
                  <a:pt x="5001" y="6443"/>
                </a:lnTo>
                <a:lnTo>
                  <a:pt x="4995" y="6418"/>
                </a:lnTo>
                <a:lnTo>
                  <a:pt x="4990" y="6394"/>
                </a:lnTo>
                <a:lnTo>
                  <a:pt x="4988" y="6369"/>
                </a:lnTo>
                <a:lnTo>
                  <a:pt x="4987" y="6345"/>
                </a:lnTo>
                <a:lnTo>
                  <a:pt x="4987" y="6320"/>
                </a:lnTo>
                <a:lnTo>
                  <a:pt x="4990" y="6296"/>
                </a:lnTo>
                <a:lnTo>
                  <a:pt x="4994" y="6273"/>
                </a:lnTo>
                <a:lnTo>
                  <a:pt x="5002" y="6249"/>
                </a:lnTo>
                <a:lnTo>
                  <a:pt x="5010" y="6226"/>
                </a:lnTo>
                <a:lnTo>
                  <a:pt x="5021" y="6203"/>
                </a:lnTo>
                <a:lnTo>
                  <a:pt x="5036" y="6182"/>
                </a:lnTo>
                <a:lnTo>
                  <a:pt x="5042" y="6171"/>
                </a:lnTo>
                <a:lnTo>
                  <a:pt x="5051" y="6161"/>
                </a:lnTo>
                <a:lnTo>
                  <a:pt x="5060" y="6150"/>
                </a:lnTo>
                <a:lnTo>
                  <a:pt x="5070" y="6139"/>
                </a:lnTo>
                <a:lnTo>
                  <a:pt x="5079" y="6129"/>
                </a:lnTo>
                <a:lnTo>
                  <a:pt x="5090" y="6119"/>
                </a:lnTo>
                <a:lnTo>
                  <a:pt x="5102" y="6108"/>
                </a:lnTo>
                <a:lnTo>
                  <a:pt x="5113" y="6098"/>
                </a:lnTo>
                <a:lnTo>
                  <a:pt x="5125" y="6089"/>
                </a:lnTo>
                <a:lnTo>
                  <a:pt x="5140" y="6079"/>
                </a:lnTo>
                <a:lnTo>
                  <a:pt x="5154" y="6070"/>
                </a:lnTo>
                <a:lnTo>
                  <a:pt x="5169" y="6061"/>
                </a:lnTo>
                <a:lnTo>
                  <a:pt x="5184" y="6051"/>
                </a:lnTo>
                <a:lnTo>
                  <a:pt x="5200" y="6043"/>
                </a:lnTo>
                <a:lnTo>
                  <a:pt x="5217" y="6033"/>
                </a:lnTo>
                <a:lnTo>
                  <a:pt x="5235" y="6025"/>
                </a:lnTo>
                <a:lnTo>
                  <a:pt x="5253" y="6017"/>
                </a:lnTo>
                <a:lnTo>
                  <a:pt x="5272" y="6009"/>
                </a:lnTo>
                <a:lnTo>
                  <a:pt x="5291" y="6000"/>
                </a:lnTo>
                <a:lnTo>
                  <a:pt x="5313" y="5993"/>
                </a:lnTo>
                <a:lnTo>
                  <a:pt x="5335" y="5985"/>
                </a:lnTo>
                <a:lnTo>
                  <a:pt x="5356" y="5978"/>
                </a:lnTo>
                <a:lnTo>
                  <a:pt x="5379" y="5970"/>
                </a:lnTo>
                <a:lnTo>
                  <a:pt x="5404" y="5963"/>
                </a:lnTo>
                <a:lnTo>
                  <a:pt x="5429" y="5956"/>
                </a:lnTo>
                <a:lnTo>
                  <a:pt x="5453" y="5950"/>
                </a:lnTo>
                <a:lnTo>
                  <a:pt x="5463" y="5993"/>
                </a:lnTo>
                <a:lnTo>
                  <a:pt x="5472" y="6033"/>
                </a:lnTo>
                <a:lnTo>
                  <a:pt x="5483" y="6074"/>
                </a:lnTo>
                <a:lnTo>
                  <a:pt x="5496" y="6113"/>
                </a:lnTo>
                <a:lnTo>
                  <a:pt x="5510" y="6153"/>
                </a:lnTo>
                <a:lnTo>
                  <a:pt x="5526" y="6190"/>
                </a:lnTo>
                <a:lnTo>
                  <a:pt x="5544" y="6227"/>
                </a:lnTo>
                <a:lnTo>
                  <a:pt x="5563" y="6263"/>
                </a:lnTo>
                <a:lnTo>
                  <a:pt x="5583" y="6297"/>
                </a:lnTo>
                <a:lnTo>
                  <a:pt x="5605" y="6333"/>
                </a:lnTo>
                <a:lnTo>
                  <a:pt x="5629" y="6366"/>
                </a:lnTo>
                <a:lnTo>
                  <a:pt x="5653" y="6398"/>
                </a:lnTo>
                <a:lnTo>
                  <a:pt x="5680" y="6430"/>
                </a:lnTo>
                <a:lnTo>
                  <a:pt x="5707" y="6461"/>
                </a:lnTo>
                <a:lnTo>
                  <a:pt x="5737" y="6491"/>
                </a:lnTo>
                <a:lnTo>
                  <a:pt x="5767" y="6521"/>
                </a:lnTo>
                <a:lnTo>
                  <a:pt x="5799" y="6550"/>
                </a:lnTo>
                <a:lnTo>
                  <a:pt x="5832" y="6578"/>
                </a:lnTo>
                <a:lnTo>
                  <a:pt x="5867" y="6605"/>
                </a:lnTo>
                <a:lnTo>
                  <a:pt x="5902" y="6631"/>
                </a:lnTo>
                <a:lnTo>
                  <a:pt x="5938" y="6657"/>
                </a:lnTo>
                <a:lnTo>
                  <a:pt x="5976" y="6682"/>
                </a:lnTo>
                <a:lnTo>
                  <a:pt x="6015" y="6706"/>
                </a:lnTo>
                <a:lnTo>
                  <a:pt x="6055" y="6730"/>
                </a:lnTo>
                <a:lnTo>
                  <a:pt x="6097" y="6753"/>
                </a:lnTo>
                <a:lnTo>
                  <a:pt x="6139" y="6776"/>
                </a:lnTo>
                <a:lnTo>
                  <a:pt x="6183" y="6797"/>
                </a:lnTo>
                <a:lnTo>
                  <a:pt x="6228" y="6819"/>
                </a:lnTo>
                <a:lnTo>
                  <a:pt x="6272" y="6839"/>
                </a:lnTo>
                <a:lnTo>
                  <a:pt x="6320" y="6859"/>
                </a:lnTo>
                <a:lnTo>
                  <a:pt x="6367" y="6880"/>
                </a:lnTo>
                <a:lnTo>
                  <a:pt x="6416" y="6898"/>
                </a:lnTo>
                <a:lnTo>
                  <a:pt x="6465" y="6916"/>
                </a:lnTo>
                <a:lnTo>
                  <a:pt x="6516" y="6934"/>
                </a:lnTo>
                <a:lnTo>
                  <a:pt x="6567" y="6951"/>
                </a:lnTo>
                <a:lnTo>
                  <a:pt x="6620" y="6968"/>
                </a:lnTo>
                <a:lnTo>
                  <a:pt x="6672" y="6984"/>
                </a:lnTo>
                <a:lnTo>
                  <a:pt x="6727" y="7001"/>
                </a:lnTo>
                <a:lnTo>
                  <a:pt x="6782" y="7016"/>
                </a:lnTo>
                <a:lnTo>
                  <a:pt x="6837" y="7031"/>
                </a:lnTo>
                <a:lnTo>
                  <a:pt x="6894" y="7045"/>
                </a:lnTo>
                <a:lnTo>
                  <a:pt x="6950" y="7059"/>
                </a:lnTo>
                <a:lnTo>
                  <a:pt x="7009" y="7072"/>
                </a:lnTo>
                <a:lnTo>
                  <a:pt x="7067" y="7086"/>
                </a:lnTo>
                <a:lnTo>
                  <a:pt x="7125" y="7099"/>
                </a:lnTo>
                <a:lnTo>
                  <a:pt x="7185" y="7111"/>
                </a:lnTo>
                <a:lnTo>
                  <a:pt x="7246" y="7123"/>
                </a:lnTo>
                <a:lnTo>
                  <a:pt x="7308" y="7135"/>
                </a:lnTo>
                <a:lnTo>
                  <a:pt x="7369" y="7147"/>
                </a:lnTo>
                <a:lnTo>
                  <a:pt x="7430" y="7158"/>
                </a:lnTo>
                <a:lnTo>
                  <a:pt x="7493" y="7169"/>
                </a:lnTo>
                <a:lnTo>
                  <a:pt x="7557" y="7178"/>
                </a:lnTo>
                <a:lnTo>
                  <a:pt x="7684" y="7199"/>
                </a:lnTo>
                <a:lnTo>
                  <a:pt x="7814" y="7218"/>
                </a:lnTo>
                <a:lnTo>
                  <a:pt x="7945" y="7236"/>
                </a:lnTo>
                <a:lnTo>
                  <a:pt x="8078" y="7253"/>
                </a:lnTo>
                <a:lnTo>
                  <a:pt x="8211" y="7270"/>
                </a:lnTo>
                <a:lnTo>
                  <a:pt x="8347" y="7286"/>
                </a:lnTo>
                <a:lnTo>
                  <a:pt x="8484" y="7301"/>
                </a:lnTo>
                <a:lnTo>
                  <a:pt x="8620" y="7317"/>
                </a:lnTo>
                <a:lnTo>
                  <a:pt x="8894" y="7346"/>
                </a:lnTo>
                <a:lnTo>
                  <a:pt x="9168" y="7375"/>
                </a:lnTo>
                <a:lnTo>
                  <a:pt x="9442" y="7406"/>
                </a:lnTo>
                <a:lnTo>
                  <a:pt x="9578" y="7421"/>
                </a:lnTo>
                <a:lnTo>
                  <a:pt x="9714" y="7436"/>
                </a:lnTo>
                <a:lnTo>
                  <a:pt x="9848" y="7453"/>
                </a:lnTo>
                <a:lnTo>
                  <a:pt x="9981" y="7470"/>
                </a:lnTo>
                <a:lnTo>
                  <a:pt x="10112" y="7487"/>
                </a:lnTo>
                <a:lnTo>
                  <a:pt x="10243" y="7507"/>
                </a:lnTo>
                <a:lnTo>
                  <a:pt x="10371" y="7526"/>
                </a:lnTo>
                <a:lnTo>
                  <a:pt x="10499" y="7547"/>
                </a:lnTo>
                <a:lnTo>
                  <a:pt x="10562" y="7558"/>
                </a:lnTo>
                <a:lnTo>
                  <a:pt x="10624" y="7569"/>
                </a:lnTo>
                <a:lnTo>
                  <a:pt x="10684" y="7581"/>
                </a:lnTo>
                <a:lnTo>
                  <a:pt x="10746" y="7592"/>
                </a:lnTo>
                <a:lnTo>
                  <a:pt x="10806" y="7604"/>
                </a:lnTo>
                <a:lnTo>
                  <a:pt x="10865" y="7617"/>
                </a:lnTo>
                <a:lnTo>
                  <a:pt x="10925" y="7630"/>
                </a:lnTo>
                <a:lnTo>
                  <a:pt x="10984" y="7643"/>
                </a:lnTo>
                <a:lnTo>
                  <a:pt x="11041" y="7657"/>
                </a:lnTo>
                <a:lnTo>
                  <a:pt x="11098" y="7670"/>
                </a:lnTo>
                <a:lnTo>
                  <a:pt x="11154" y="7685"/>
                </a:lnTo>
                <a:lnTo>
                  <a:pt x="11208" y="7700"/>
                </a:lnTo>
                <a:lnTo>
                  <a:pt x="11264" y="7715"/>
                </a:lnTo>
                <a:lnTo>
                  <a:pt x="11318" y="7731"/>
                </a:lnTo>
                <a:lnTo>
                  <a:pt x="11370" y="7747"/>
                </a:lnTo>
                <a:lnTo>
                  <a:pt x="11423" y="7765"/>
                </a:lnTo>
                <a:lnTo>
                  <a:pt x="11474" y="7783"/>
                </a:lnTo>
                <a:lnTo>
                  <a:pt x="11524" y="7800"/>
                </a:lnTo>
                <a:lnTo>
                  <a:pt x="11575" y="7818"/>
                </a:lnTo>
                <a:lnTo>
                  <a:pt x="11623" y="7837"/>
                </a:lnTo>
                <a:lnTo>
                  <a:pt x="11669" y="7857"/>
                </a:lnTo>
                <a:lnTo>
                  <a:pt x="11716" y="7877"/>
                </a:lnTo>
                <a:lnTo>
                  <a:pt x="11762" y="7898"/>
                </a:lnTo>
                <a:lnTo>
                  <a:pt x="11807" y="7920"/>
                </a:lnTo>
                <a:lnTo>
                  <a:pt x="11850" y="7941"/>
                </a:lnTo>
                <a:lnTo>
                  <a:pt x="11892" y="7964"/>
                </a:lnTo>
                <a:lnTo>
                  <a:pt x="11933" y="7987"/>
                </a:lnTo>
                <a:lnTo>
                  <a:pt x="11974" y="8011"/>
                </a:lnTo>
                <a:lnTo>
                  <a:pt x="12012" y="8035"/>
                </a:lnTo>
                <a:lnTo>
                  <a:pt x="12049" y="8061"/>
                </a:lnTo>
                <a:lnTo>
                  <a:pt x="12086" y="8087"/>
                </a:lnTo>
                <a:lnTo>
                  <a:pt x="12121" y="8113"/>
                </a:lnTo>
                <a:lnTo>
                  <a:pt x="12156" y="8076"/>
                </a:lnTo>
                <a:lnTo>
                  <a:pt x="12189" y="8039"/>
                </a:lnTo>
                <a:lnTo>
                  <a:pt x="12217" y="8002"/>
                </a:lnTo>
                <a:lnTo>
                  <a:pt x="12244" y="7966"/>
                </a:lnTo>
                <a:lnTo>
                  <a:pt x="12267" y="7928"/>
                </a:lnTo>
                <a:lnTo>
                  <a:pt x="12288" y="7892"/>
                </a:lnTo>
                <a:lnTo>
                  <a:pt x="12306" y="7856"/>
                </a:lnTo>
                <a:lnTo>
                  <a:pt x="12321" y="7820"/>
                </a:lnTo>
                <a:lnTo>
                  <a:pt x="12335" y="7784"/>
                </a:lnTo>
                <a:lnTo>
                  <a:pt x="12345" y="7747"/>
                </a:lnTo>
                <a:lnTo>
                  <a:pt x="12354" y="7712"/>
                </a:lnTo>
                <a:lnTo>
                  <a:pt x="12360" y="7677"/>
                </a:lnTo>
                <a:lnTo>
                  <a:pt x="12365" y="7642"/>
                </a:lnTo>
                <a:lnTo>
                  <a:pt x="12366" y="7606"/>
                </a:lnTo>
                <a:lnTo>
                  <a:pt x="12366" y="7571"/>
                </a:lnTo>
                <a:lnTo>
                  <a:pt x="12363" y="7537"/>
                </a:lnTo>
                <a:lnTo>
                  <a:pt x="12358" y="7502"/>
                </a:lnTo>
                <a:lnTo>
                  <a:pt x="12352" y="7468"/>
                </a:lnTo>
                <a:lnTo>
                  <a:pt x="12344" y="7434"/>
                </a:lnTo>
                <a:lnTo>
                  <a:pt x="12335" y="7400"/>
                </a:lnTo>
                <a:lnTo>
                  <a:pt x="12322" y="7365"/>
                </a:lnTo>
                <a:lnTo>
                  <a:pt x="12310" y="7332"/>
                </a:lnTo>
                <a:lnTo>
                  <a:pt x="12293" y="7299"/>
                </a:lnTo>
                <a:lnTo>
                  <a:pt x="12278" y="7266"/>
                </a:lnTo>
                <a:lnTo>
                  <a:pt x="12259" y="7233"/>
                </a:lnTo>
                <a:lnTo>
                  <a:pt x="12241" y="7200"/>
                </a:lnTo>
                <a:lnTo>
                  <a:pt x="12220" y="7167"/>
                </a:lnTo>
                <a:lnTo>
                  <a:pt x="12199" y="7134"/>
                </a:lnTo>
                <a:lnTo>
                  <a:pt x="12175" y="7102"/>
                </a:lnTo>
                <a:lnTo>
                  <a:pt x="12150" y="7071"/>
                </a:lnTo>
                <a:lnTo>
                  <a:pt x="12125" y="7039"/>
                </a:lnTo>
                <a:lnTo>
                  <a:pt x="12097" y="7008"/>
                </a:lnTo>
                <a:lnTo>
                  <a:pt x="12071" y="6977"/>
                </a:lnTo>
                <a:lnTo>
                  <a:pt x="12043" y="6946"/>
                </a:lnTo>
                <a:lnTo>
                  <a:pt x="12012" y="6916"/>
                </a:lnTo>
                <a:lnTo>
                  <a:pt x="11983" y="6885"/>
                </a:lnTo>
                <a:lnTo>
                  <a:pt x="11951" y="6855"/>
                </a:lnTo>
                <a:lnTo>
                  <a:pt x="11920" y="6825"/>
                </a:lnTo>
                <a:lnTo>
                  <a:pt x="11888" y="6795"/>
                </a:lnTo>
                <a:lnTo>
                  <a:pt x="11855" y="6766"/>
                </a:lnTo>
                <a:lnTo>
                  <a:pt x="11822" y="6737"/>
                </a:lnTo>
                <a:lnTo>
                  <a:pt x="11789" y="6708"/>
                </a:lnTo>
                <a:lnTo>
                  <a:pt x="11720" y="6652"/>
                </a:lnTo>
                <a:lnTo>
                  <a:pt x="11651" y="6596"/>
                </a:lnTo>
                <a:lnTo>
                  <a:pt x="11582" y="6541"/>
                </a:lnTo>
                <a:lnTo>
                  <a:pt x="11512" y="6489"/>
                </a:lnTo>
                <a:lnTo>
                  <a:pt x="11443" y="6437"/>
                </a:lnTo>
                <a:lnTo>
                  <a:pt x="11308" y="6337"/>
                </a:lnTo>
                <a:lnTo>
                  <a:pt x="11244" y="6289"/>
                </a:lnTo>
                <a:lnTo>
                  <a:pt x="11183" y="6242"/>
                </a:lnTo>
                <a:lnTo>
                  <a:pt x="11124" y="6197"/>
                </a:lnTo>
                <a:lnTo>
                  <a:pt x="11069" y="6153"/>
                </a:lnTo>
                <a:lnTo>
                  <a:pt x="10981" y="6147"/>
                </a:lnTo>
                <a:lnTo>
                  <a:pt x="10895" y="6140"/>
                </a:lnTo>
                <a:lnTo>
                  <a:pt x="10809" y="6133"/>
                </a:lnTo>
                <a:lnTo>
                  <a:pt x="10725" y="6125"/>
                </a:lnTo>
                <a:lnTo>
                  <a:pt x="10640" y="6118"/>
                </a:lnTo>
                <a:lnTo>
                  <a:pt x="10557" y="6110"/>
                </a:lnTo>
                <a:lnTo>
                  <a:pt x="10473" y="6101"/>
                </a:lnTo>
                <a:lnTo>
                  <a:pt x="10391" y="6092"/>
                </a:lnTo>
                <a:lnTo>
                  <a:pt x="10309" y="6083"/>
                </a:lnTo>
                <a:lnTo>
                  <a:pt x="10228" y="6074"/>
                </a:lnTo>
                <a:lnTo>
                  <a:pt x="10147" y="6063"/>
                </a:lnTo>
                <a:lnTo>
                  <a:pt x="10068" y="6052"/>
                </a:lnTo>
                <a:lnTo>
                  <a:pt x="9988" y="6042"/>
                </a:lnTo>
                <a:lnTo>
                  <a:pt x="9910" y="6031"/>
                </a:lnTo>
                <a:lnTo>
                  <a:pt x="9832" y="6019"/>
                </a:lnTo>
                <a:lnTo>
                  <a:pt x="9754" y="6007"/>
                </a:lnTo>
                <a:lnTo>
                  <a:pt x="9678" y="5996"/>
                </a:lnTo>
                <a:lnTo>
                  <a:pt x="9602" y="5983"/>
                </a:lnTo>
                <a:lnTo>
                  <a:pt x="9526" y="5970"/>
                </a:lnTo>
                <a:lnTo>
                  <a:pt x="9452" y="5957"/>
                </a:lnTo>
                <a:lnTo>
                  <a:pt x="9378" y="5943"/>
                </a:lnTo>
                <a:lnTo>
                  <a:pt x="9303" y="5929"/>
                </a:lnTo>
                <a:lnTo>
                  <a:pt x="9230" y="5915"/>
                </a:lnTo>
                <a:lnTo>
                  <a:pt x="9158" y="5900"/>
                </a:lnTo>
                <a:lnTo>
                  <a:pt x="9086" y="5886"/>
                </a:lnTo>
                <a:lnTo>
                  <a:pt x="9014" y="5871"/>
                </a:lnTo>
                <a:lnTo>
                  <a:pt x="8942" y="5854"/>
                </a:lnTo>
                <a:lnTo>
                  <a:pt x="8873" y="5839"/>
                </a:lnTo>
                <a:lnTo>
                  <a:pt x="8802" y="5822"/>
                </a:lnTo>
                <a:lnTo>
                  <a:pt x="8733" y="5806"/>
                </a:lnTo>
                <a:lnTo>
                  <a:pt x="8664" y="5790"/>
                </a:lnTo>
                <a:lnTo>
                  <a:pt x="8596" y="5773"/>
                </a:lnTo>
                <a:lnTo>
                  <a:pt x="8528" y="5756"/>
                </a:lnTo>
                <a:lnTo>
                  <a:pt x="8460" y="5739"/>
                </a:lnTo>
                <a:lnTo>
                  <a:pt x="8394" y="5721"/>
                </a:lnTo>
                <a:lnTo>
                  <a:pt x="8328" y="5703"/>
                </a:lnTo>
                <a:lnTo>
                  <a:pt x="8196" y="5665"/>
                </a:lnTo>
                <a:lnTo>
                  <a:pt x="8067" y="5628"/>
                </a:lnTo>
                <a:lnTo>
                  <a:pt x="7938" y="5588"/>
                </a:lnTo>
                <a:lnTo>
                  <a:pt x="7812" y="5547"/>
                </a:lnTo>
                <a:lnTo>
                  <a:pt x="7687" y="5507"/>
                </a:lnTo>
                <a:lnTo>
                  <a:pt x="7566" y="5464"/>
                </a:lnTo>
                <a:lnTo>
                  <a:pt x="7443" y="5421"/>
                </a:lnTo>
                <a:lnTo>
                  <a:pt x="7324" y="5378"/>
                </a:lnTo>
                <a:lnTo>
                  <a:pt x="7205" y="5333"/>
                </a:lnTo>
                <a:lnTo>
                  <a:pt x="7088" y="5287"/>
                </a:lnTo>
                <a:lnTo>
                  <a:pt x="6974" y="5241"/>
                </a:lnTo>
                <a:lnTo>
                  <a:pt x="6858" y="5194"/>
                </a:lnTo>
                <a:lnTo>
                  <a:pt x="6746" y="5147"/>
                </a:lnTo>
                <a:lnTo>
                  <a:pt x="6634" y="5099"/>
                </a:lnTo>
                <a:lnTo>
                  <a:pt x="6523" y="5050"/>
                </a:lnTo>
                <a:lnTo>
                  <a:pt x="6414" y="5001"/>
                </a:lnTo>
                <a:lnTo>
                  <a:pt x="6304" y="4949"/>
                </a:lnTo>
                <a:lnTo>
                  <a:pt x="6197" y="4899"/>
                </a:lnTo>
                <a:lnTo>
                  <a:pt x="6090" y="4848"/>
                </a:lnTo>
                <a:lnTo>
                  <a:pt x="5985" y="4795"/>
                </a:lnTo>
                <a:lnTo>
                  <a:pt x="5878" y="4744"/>
                </a:lnTo>
                <a:lnTo>
                  <a:pt x="5774" y="4691"/>
                </a:lnTo>
                <a:lnTo>
                  <a:pt x="5671" y="4638"/>
                </a:lnTo>
                <a:lnTo>
                  <a:pt x="5568" y="4584"/>
                </a:lnTo>
                <a:lnTo>
                  <a:pt x="5466" y="4531"/>
                </a:lnTo>
                <a:lnTo>
                  <a:pt x="5364" y="4476"/>
                </a:lnTo>
                <a:lnTo>
                  <a:pt x="5160" y="4367"/>
                </a:lnTo>
                <a:lnTo>
                  <a:pt x="4958" y="4258"/>
                </a:lnTo>
                <a:lnTo>
                  <a:pt x="4759" y="4148"/>
                </a:lnTo>
                <a:lnTo>
                  <a:pt x="4559" y="4036"/>
                </a:lnTo>
                <a:lnTo>
                  <a:pt x="4359" y="3926"/>
                </a:lnTo>
                <a:lnTo>
                  <a:pt x="4160" y="3816"/>
                </a:lnTo>
                <a:lnTo>
                  <a:pt x="3960" y="3706"/>
                </a:lnTo>
                <a:lnTo>
                  <a:pt x="3758" y="3595"/>
                </a:lnTo>
                <a:lnTo>
                  <a:pt x="3657" y="3542"/>
                </a:lnTo>
                <a:lnTo>
                  <a:pt x="3555" y="3487"/>
                </a:lnTo>
                <a:lnTo>
                  <a:pt x="3452" y="3434"/>
                </a:lnTo>
                <a:lnTo>
                  <a:pt x="3348" y="3379"/>
                </a:lnTo>
                <a:lnTo>
                  <a:pt x="3395" y="3377"/>
                </a:lnTo>
                <a:lnTo>
                  <a:pt x="3442" y="3375"/>
                </a:lnTo>
                <a:lnTo>
                  <a:pt x="3489" y="3373"/>
                </a:lnTo>
                <a:lnTo>
                  <a:pt x="3533" y="3372"/>
                </a:lnTo>
                <a:lnTo>
                  <a:pt x="3578" y="3372"/>
                </a:lnTo>
                <a:lnTo>
                  <a:pt x="3623" y="3372"/>
                </a:lnTo>
                <a:lnTo>
                  <a:pt x="3666" y="3372"/>
                </a:lnTo>
                <a:lnTo>
                  <a:pt x="3708" y="3373"/>
                </a:lnTo>
                <a:lnTo>
                  <a:pt x="3752" y="3374"/>
                </a:lnTo>
                <a:lnTo>
                  <a:pt x="3794" y="3376"/>
                </a:lnTo>
                <a:lnTo>
                  <a:pt x="3835" y="3379"/>
                </a:lnTo>
                <a:lnTo>
                  <a:pt x="3875" y="3383"/>
                </a:lnTo>
                <a:lnTo>
                  <a:pt x="3916" y="3386"/>
                </a:lnTo>
                <a:lnTo>
                  <a:pt x="3956" y="3390"/>
                </a:lnTo>
                <a:lnTo>
                  <a:pt x="3995" y="3393"/>
                </a:lnTo>
                <a:lnTo>
                  <a:pt x="4034" y="3399"/>
                </a:lnTo>
                <a:lnTo>
                  <a:pt x="4072" y="3404"/>
                </a:lnTo>
                <a:lnTo>
                  <a:pt x="4109" y="3410"/>
                </a:lnTo>
                <a:lnTo>
                  <a:pt x="4148" y="3416"/>
                </a:lnTo>
                <a:lnTo>
                  <a:pt x="4184" y="3422"/>
                </a:lnTo>
                <a:lnTo>
                  <a:pt x="4221" y="3430"/>
                </a:lnTo>
                <a:lnTo>
                  <a:pt x="4257" y="3437"/>
                </a:lnTo>
                <a:lnTo>
                  <a:pt x="4293" y="3445"/>
                </a:lnTo>
                <a:lnTo>
                  <a:pt x="4327" y="3453"/>
                </a:lnTo>
                <a:lnTo>
                  <a:pt x="4362" y="3462"/>
                </a:lnTo>
                <a:lnTo>
                  <a:pt x="4397" y="3471"/>
                </a:lnTo>
                <a:lnTo>
                  <a:pt x="4430" y="3481"/>
                </a:lnTo>
                <a:lnTo>
                  <a:pt x="4464" y="3491"/>
                </a:lnTo>
                <a:lnTo>
                  <a:pt x="4497" y="3500"/>
                </a:lnTo>
                <a:lnTo>
                  <a:pt x="4530" y="3511"/>
                </a:lnTo>
                <a:lnTo>
                  <a:pt x="4563" y="3522"/>
                </a:lnTo>
                <a:lnTo>
                  <a:pt x="4594" y="3532"/>
                </a:lnTo>
                <a:lnTo>
                  <a:pt x="4626" y="3544"/>
                </a:lnTo>
                <a:lnTo>
                  <a:pt x="4658" y="3556"/>
                </a:lnTo>
                <a:lnTo>
                  <a:pt x="4719" y="3581"/>
                </a:lnTo>
                <a:lnTo>
                  <a:pt x="4782" y="3606"/>
                </a:lnTo>
                <a:lnTo>
                  <a:pt x="4841" y="3633"/>
                </a:lnTo>
                <a:lnTo>
                  <a:pt x="4900" y="3661"/>
                </a:lnTo>
                <a:lnTo>
                  <a:pt x="4957" y="3690"/>
                </a:lnTo>
                <a:lnTo>
                  <a:pt x="5013" y="3719"/>
                </a:lnTo>
                <a:lnTo>
                  <a:pt x="5070" y="3750"/>
                </a:lnTo>
                <a:lnTo>
                  <a:pt x="5124" y="3781"/>
                </a:lnTo>
                <a:lnTo>
                  <a:pt x="5178" y="3813"/>
                </a:lnTo>
                <a:lnTo>
                  <a:pt x="5233" y="3845"/>
                </a:lnTo>
                <a:lnTo>
                  <a:pt x="5286" y="3879"/>
                </a:lnTo>
                <a:lnTo>
                  <a:pt x="5338" y="3912"/>
                </a:lnTo>
                <a:lnTo>
                  <a:pt x="5389" y="3946"/>
                </a:lnTo>
                <a:lnTo>
                  <a:pt x="5495" y="4017"/>
                </a:lnTo>
                <a:lnTo>
                  <a:pt x="5597" y="4088"/>
                </a:lnTo>
                <a:lnTo>
                  <a:pt x="5699" y="4158"/>
                </a:lnTo>
                <a:lnTo>
                  <a:pt x="5803" y="4230"/>
                </a:lnTo>
                <a:lnTo>
                  <a:pt x="5907" y="4301"/>
                </a:lnTo>
                <a:lnTo>
                  <a:pt x="5960" y="4336"/>
                </a:lnTo>
                <a:lnTo>
                  <a:pt x="6012" y="4371"/>
                </a:lnTo>
                <a:lnTo>
                  <a:pt x="6066" y="4406"/>
                </a:lnTo>
                <a:lnTo>
                  <a:pt x="6120" y="4440"/>
                </a:lnTo>
                <a:lnTo>
                  <a:pt x="6174" y="4474"/>
                </a:lnTo>
                <a:lnTo>
                  <a:pt x="6231" y="4507"/>
                </a:lnTo>
                <a:lnTo>
                  <a:pt x="6288" y="4539"/>
                </a:lnTo>
                <a:lnTo>
                  <a:pt x="6344" y="4570"/>
                </a:lnTo>
                <a:lnTo>
                  <a:pt x="6402" y="4601"/>
                </a:lnTo>
                <a:lnTo>
                  <a:pt x="6461" y="4632"/>
                </a:lnTo>
                <a:lnTo>
                  <a:pt x="6522" y="4661"/>
                </a:lnTo>
                <a:lnTo>
                  <a:pt x="6584" y="4690"/>
                </a:lnTo>
                <a:lnTo>
                  <a:pt x="6647" y="4718"/>
                </a:lnTo>
                <a:lnTo>
                  <a:pt x="6711" y="4744"/>
                </a:lnTo>
                <a:lnTo>
                  <a:pt x="6777" y="4768"/>
                </a:lnTo>
                <a:lnTo>
                  <a:pt x="6811" y="4781"/>
                </a:lnTo>
                <a:lnTo>
                  <a:pt x="6844" y="4793"/>
                </a:lnTo>
                <a:lnTo>
                  <a:pt x="6879" y="4805"/>
                </a:lnTo>
                <a:lnTo>
                  <a:pt x="6913" y="4816"/>
                </a:lnTo>
                <a:lnTo>
                  <a:pt x="6948" y="4827"/>
                </a:lnTo>
                <a:lnTo>
                  <a:pt x="6983" y="4838"/>
                </a:lnTo>
                <a:lnTo>
                  <a:pt x="7018" y="4848"/>
                </a:lnTo>
                <a:lnTo>
                  <a:pt x="7055" y="4858"/>
                </a:lnTo>
                <a:lnTo>
                  <a:pt x="7091" y="4867"/>
                </a:lnTo>
                <a:lnTo>
                  <a:pt x="7129" y="4876"/>
                </a:lnTo>
                <a:lnTo>
                  <a:pt x="7166" y="4885"/>
                </a:lnTo>
                <a:lnTo>
                  <a:pt x="7204" y="4894"/>
                </a:lnTo>
                <a:lnTo>
                  <a:pt x="7243" y="4902"/>
                </a:lnTo>
                <a:lnTo>
                  <a:pt x="7281" y="4909"/>
                </a:lnTo>
                <a:lnTo>
                  <a:pt x="7321" y="4916"/>
                </a:lnTo>
                <a:lnTo>
                  <a:pt x="7361" y="4922"/>
                </a:lnTo>
                <a:lnTo>
                  <a:pt x="7402" y="4930"/>
                </a:lnTo>
                <a:lnTo>
                  <a:pt x="7443" y="4935"/>
                </a:lnTo>
                <a:lnTo>
                  <a:pt x="7432" y="4926"/>
                </a:lnTo>
                <a:lnTo>
                  <a:pt x="7420" y="4917"/>
                </a:lnTo>
                <a:lnTo>
                  <a:pt x="7410" y="4906"/>
                </a:lnTo>
                <a:lnTo>
                  <a:pt x="7401" y="4897"/>
                </a:lnTo>
                <a:lnTo>
                  <a:pt x="7382" y="4875"/>
                </a:lnTo>
                <a:lnTo>
                  <a:pt x="7364" y="4854"/>
                </a:lnTo>
                <a:lnTo>
                  <a:pt x="7349" y="4831"/>
                </a:lnTo>
                <a:lnTo>
                  <a:pt x="7336" y="4808"/>
                </a:lnTo>
                <a:lnTo>
                  <a:pt x="7323" y="4783"/>
                </a:lnTo>
                <a:lnTo>
                  <a:pt x="7312" y="4758"/>
                </a:lnTo>
                <a:lnTo>
                  <a:pt x="7302" y="4732"/>
                </a:lnTo>
                <a:lnTo>
                  <a:pt x="7291" y="4705"/>
                </a:lnTo>
                <a:lnTo>
                  <a:pt x="7283" y="4680"/>
                </a:lnTo>
                <a:lnTo>
                  <a:pt x="7275" y="4652"/>
                </a:lnTo>
                <a:lnTo>
                  <a:pt x="7261" y="4596"/>
                </a:lnTo>
                <a:lnTo>
                  <a:pt x="7249" y="4540"/>
                </a:lnTo>
                <a:lnTo>
                  <a:pt x="7238" y="4484"/>
                </a:lnTo>
                <a:lnTo>
                  <a:pt x="7225" y="4427"/>
                </a:lnTo>
                <a:lnTo>
                  <a:pt x="7212" y="4371"/>
                </a:lnTo>
                <a:lnTo>
                  <a:pt x="7204" y="4345"/>
                </a:lnTo>
                <a:lnTo>
                  <a:pt x="7195" y="4317"/>
                </a:lnTo>
                <a:lnTo>
                  <a:pt x="7186" y="4291"/>
                </a:lnTo>
                <a:lnTo>
                  <a:pt x="7177" y="4265"/>
                </a:lnTo>
                <a:lnTo>
                  <a:pt x="7166" y="4240"/>
                </a:lnTo>
                <a:lnTo>
                  <a:pt x="7154" y="4215"/>
                </a:lnTo>
                <a:lnTo>
                  <a:pt x="7141" y="4192"/>
                </a:lnTo>
                <a:lnTo>
                  <a:pt x="7125" y="4168"/>
                </a:lnTo>
                <a:lnTo>
                  <a:pt x="7110" y="4146"/>
                </a:lnTo>
                <a:lnTo>
                  <a:pt x="7092" y="4124"/>
                </a:lnTo>
                <a:lnTo>
                  <a:pt x="7114" y="4122"/>
                </a:lnTo>
                <a:lnTo>
                  <a:pt x="7134" y="4121"/>
                </a:lnTo>
                <a:lnTo>
                  <a:pt x="7156" y="4121"/>
                </a:lnTo>
                <a:lnTo>
                  <a:pt x="7175" y="4121"/>
                </a:lnTo>
                <a:lnTo>
                  <a:pt x="7194" y="4122"/>
                </a:lnTo>
                <a:lnTo>
                  <a:pt x="7213" y="4124"/>
                </a:lnTo>
                <a:lnTo>
                  <a:pt x="7230" y="4126"/>
                </a:lnTo>
                <a:lnTo>
                  <a:pt x="7247" y="4129"/>
                </a:lnTo>
                <a:lnTo>
                  <a:pt x="7262" y="4133"/>
                </a:lnTo>
                <a:lnTo>
                  <a:pt x="7278" y="4137"/>
                </a:lnTo>
                <a:lnTo>
                  <a:pt x="7292" y="4142"/>
                </a:lnTo>
                <a:lnTo>
                  <a:pt x="7307" y="4148"/>
                </a:lnTo>
                <a:lnTo>
                  <a:pt x="7320" y="4153"/>
                </a:lnTo>
                <a:lnTo>
                  <a:pt x="7334" y="4159"/>
                </a:lnTo>
                <a:lnTo>
                  <a:pt x="7346" y="4167"/>
                </a:lnTo>
                <a:lnTo>
                  <a:pt x="7357" y="4174"/>
                </a:lnTo>
                <a:lnTo>
                  <a:pt x="7369" y="4182"/>
                </a:lnTo>
                <a:lnTo>
                  <a:pt x="7379" y="4190"/>
                </a:lnTo>
                <a:lnTo>
                  <a:pt x="7389" y="4200"/>
                </a:lnTo>
                <a:lnTo>
                  <a:pt x="7401" y="4209"/>
                </a:lnTo>
                <a:lnTo>
                  <a:pt x="7410" y="4218"/>
                </a:lnTo>
                <a:lnTo>
                  <a:pt x="7418" y="4228"/>
                </a:lnTo>
                <a:lnTo>
                  <a:pt x="7435" y="4249"/>
                </a:lnTo>
                <a:lnTo>
                  <a:pt x="7451" y="4272"/>
                </a:lnTo>
                <a:lnTo>
                  <a:pt x="7466" y="4295"/>
                </a:lnTo>
                <a:lnTo>
                  <a:pt x="7478" y="4319"/>
                </a:lnTo>
                <a:lnTo>
                  <a:pt x="7489" y="4345"/>
                </a:lnTo>
                <a:lnTo>
                  <a:pt x="7501" y="4370"/>
                </a:lnTo>
                <a:lnTo>
                  <a:pt x="7511" y="4396"/>
                </a:lnTo>
                <a:lnTo>
                  <a:pt x="7531" y="4451"/>
                </a:lnTo>
                <a:lnTo>
                  <a:pt x="7550" y="4504"/>
                </a:lnTo>
                <a:lnTo>
                  <a:pt x="7569" y="4556"/>
                </a:lnTo>
                <a:lnTo>
                  <a:pt x="7579" y="4582"/>
                </a:lnTo>
                <a:lnTo>
                  <a:pt x="7590" y="4607"/>
                </a:lnTo>
                <a:lnTo>
                  <a:pt x="7602" y="4631"/>
                </a:lnTo>
                <a:lnTo>
                  <a:pt x="7614" y="4654"/>
                </a:lnTo>
                <a:lnTo>
                  <a:pt x="7629" y="4676"/>
                </a:lnTo>
                <a:lnTo>
                  <a:pt x="7643" y="4697"/>
                </a:lnTo>
                <a:lnTo>
                  <a:pt x="7651" y="4706"/>
                </a:lnTo>
                <a:lnTo>
                  <a:pt x="7659" y="4715"/>
                </a:lnTo>
                <a:lnTo>
                  <a:pt x="7668" y="4724"/>
                </a:lnTo>
                <a:lnTo>
                  <a:pt x="7677" y="4733"/>
                </a:lnTo>
                <a:lnTo>
                  <a:pt x="7706" y="4757"/>
                </a:lnTo>
                <a:lnTo>
                  <a:pt x="7734" y="4780"/>
                </a:lnTo>
                <a:lnTo>
                  <a:pt x="7763" y="4803"/>
                </a:lnTo>
                <a:lnTo>
                  <a:pt x="7794" y="4825"/>
                </a:lnTo>
                <a:lnTo>
                  <a:pt x="7823" y="4846"/>
                </a:lnTo>
                <a:lnTo>
                  <a:pt x="7854" y="4867"/>
                </a:lnTo>
                <a:lnTo>
                  <a:pt x="7887" y="4887"/>
                </a:lnTo>
                <a:lnTo>
                  <a:pt x="7919" y="4907"/>
                </a:lnTo>
                <a:lnTo>
                  <a:pt x="7951" y="4926"/>
                </a:lnTo>
                <a:lnTo>
                  <a:pt x="7985" y="4945"/>
                </a:lnTo>
                <a:lnTo>
                  <a:pt x="8019" y="4962"/>
                </a:lnTo>
                <a:lnTo>
                  <a:pt x="8054" y="4979"/>
                </a:lnTo>
                <a:lnTo>
                  <a:pt x="8090" y="4996"/>
                </a:lnTo>
                <a:lnTo>
                  <a:pt x="8126" y="5012"/>
                </a:lnTo>
                <a:lnTo>
                  <a:pt x="8162" y="5028"/>
                </a:lnTo>
                <a:lnTo>
                  <a:pt x="8200" y="5043"/>
                </a:lnTo>
                <a:lnTo>
                  <a:pt x="8237" y="5058"/>
                </a:lnTo>
                <a:lnTo>
                  <a:pt x="8274" y="5072"/>
                </a:lnTo>
                <a:lnTo>
                  <a:pt x="8313" y="5086"/>
                </a:lnTo>
                <a:lnTo>
                  <a:pt x="8352" y="5100"/>
                </a:lnTo>
                <a:lnTo>
                  <a:pt x="8392" y="5112"/>
                </a:lnTo>
                <a:lnTo>
                  <a:pt x="8431" y="5125"/>
                </a:lnTo>
                <a:lnTo>
                  <a:pt x="8472" y="5138"/>
                </a:lnTo>
                <a:lnTo>
                  <a:pt x="8513" y="5149"/>
                </a:lnTo>
                <a:lnTo>
                  <a:pt x="8555" y="5161"/>
                </a:lnTo>
                <a:lnTo>
                  <a:pt x="8597" y="5172"/>
                </a:lnTo>
                <a:lnTo>
                  <a:pt x="8639" y="5182"/>
                </a:lnTo>
                <a:lnTo>
                  <a:pt x="8682" y="5192"/>
                </a:lnTo>
                <a:lnTo>
                  <a:pt x="8726" y="5203"/>
                </a:lnTo>
                <a:lnTo>
                  <a:pt x="8769" y="5212"/>
                </a:lnTo>
                <a:lnTo>
                  <a:pt x="8858" y="5232"/>
                </a:lnTo>
                <a:lnTo>
                  <a:pt x="8949" y="5249"/>
                </a:lnTo>
                <a:lnTo>
                  <a:pt x="9041" y="5266"/>
                </a:lnTo>
                <a:lnTo>
                  <a:pt x="9136" y="5283"/>
                </a:lnTo>
                <a:lnTo>
                  <a:pt x="9231" y="5298"/>
                </a:lnTo>
                <a:lnTo>
                  <a:pt x="9328" y="5313"/>
                </a:lnTo>
                <a:lnTo>
                  <a:pt x="9427" y="5328"/>
                </a:lnTo>
                <a:lnTo>
                  <a:pt x="9527" y="5342"/>
                </a:lnTo>
                <a:lnTo>
                  <a:pt x="9628" y="5356"/>
                </a:lnTo>
                <a:lnTo>
                  <a:pt x="10048" y="5414"/>
                </a:lnTo>
                <a:lnTo>
                  <a:pt x="10155" y="5428"/>
                </a:lnTo>
                <a:lnTo>
                  <a:pt x="10264" y="5444"/>
                </a:lnTo>
                <a:lnTo>
                  <a:pt x="10374" y="5460"/>
                </a:lnTo>
                <a:lnTo>
                  <a:pt x="10484" y="5477"/>
                </a:lnTo>
                <a:lnTo>
                  <a:pt x="10446" y="5453"/>
                </a:lnTo>
                <a:lnTo>
                  <a:pt x="10410" y="5429"/>
                </a:lnTo>
                <a:lnTo>
                  <a:pt x="10374" y="5404"/>
                </a:lnTo>
                <a:lnTo>
                  <a:pt x="10338" y="5378"/>
                </a:lnTo>
                <a:lnTo>
                  <a:pt x="10304" y="5353"/>
                </a:lnTo>
                <a:lnTo>
                  <a:pt x="10269" y="5326"/>
                </a:lnTo>
                <a:lnTo>
                  <a:pt x="10236" y="5299"/>
                </a:lnTo>
                <a:lnTo>
                  <a:pt x="10204" y="5271"/>
                </a:lnTo>
                <a:lnTo>
                  <a:pt x="10171" y="5242"/>
                </a:lnTo>
                <a:lnTo>
                  <a:pt x="10139" y="5213"/>
                </a:lnTo>
                <a:lnTo>
                  <a:pt x="10107" y="5185"/>
                </a:lnTo>
                <a:lnTo>
                  <a:pt x="10077" y="5155"/>
                </a:lnTo>
                <a:lnTo>
                  <a:pt x="10047" y="5124"/>
                </a:lnTo>
                <a:lnTo>
                  <a:pt x="10017" y="5093"/>
                </a:lnTo>
                <a:lnTo>
                  <a:pt x="9987" y="5062"/>
                </a:lnTo>
                <a:lnTo>
                  <a:pt x="9959" y="5030"/>
                </a:lnTo>
                <a:lnTo>
                  <a:pt x="9902" y="4965"/>
                </a:lnTo>
                <a:lnTo>
                  <a:pt x="9846" y="4900"/>
                </a:lnTo>
                <a:lnTo>
                  <a:pt x="9790" y="4833"/>
                </a:lnTo>
                <a:lnTo>
                  <a:pt x="9738" y="4763"/>
                </a:lnTo>
                <a:lnTo>
                  <a:pt x="9683" y="4693"/>
                </a:lnTo>
                <a:lnTo>
                  <a:pt x="9631" y="4624"/>
                </a:lnTo>
                <a:lnTo>
                  <a:pt x="9524" y="4482"/>
                </a:lnTo>
                <a:lnTo>
                  <a:pt x="9418" y="4336"/>
                </a:lnTo>
                <a:lnTo>
                  <a:pt x="9363" y="4264"/>
                </a:lnTo>
                <a:lnTo>
                  <a:pt x="9309" y="4192"/>
                </a:lnTo>
                <a:lnTo>
                  <a:pt x="9252" y="4120"/>
                </a:lnTo>
                <a:lnTo>
                  <a:pt x="9194" y="4047"/>
                </a:lnTo>
                <a:lnTo>
                  <a:pt x="9134" y="3976"/>
                </a:lnTo>
                <a:lnTo>
                  <a:pt x="9073" y="3905"/>
                </a:lnTo>
                <a:lnTo>
                  <a:pt x="9041" y="3871"/>
                </a:lnTo>
                <a:lnTo>
                  <a:pt x="9011" y="3835"/>
                </a:lnTo>
                <a:lnTo>
                  <a:pt x="8979" y="3801"/>
                </a:lnTo>
                <a:lnTo>
                  <a:pt x="8945" y="3767"/>
                </a:lnTo>
                <a:lnTo>
                  <a:pt x="8912" y="3731"/>
                </a:lnTo>
                <a:lnTo>
                  <a:pt x="8879" y="3698"/>
                </a:lnTo>
                <a:lnTo>
                  <a:pt x="8842" y="3665"/>
                </a:lnTo>
                <a:lnTo>
                  <a:pt x="8807" y="3632"/>
                </a:lnTo>
                <a:lnTo>
                  <a:pt x="8771" y="3599"/>
                </a:lnTo>
                <a:lnTo>
                  <a:pt x="8734" y="3567"/>
                </a:lnTo>
                <a:lnTo>
                  <a:pt x="8696" y="3534"/>
                </a:lnTo>
                <a:lnTo>
                  <a:pt x="8658" y="3502"/>
                </a:lnTo>
                <a:lnTo>
                  <a:pt x="8620" y="3471"/>
                </a:lnTo>
                <a:lnTo>
                  <a:pt x="8578" y="3440"/>
                </a:lnTo>
                <a:lnTo>
                  <a:pt x="8537" y="3410"/>
                </a:lnTo>
                <a:lnTo>
                  <a:pt x="8496" y="3379"/>
                </a:lnTo>
                <a:lnTo>
                  <a:pt x="8468" y="3361"/>
                </a:lnTo>
                <a:lnTo>
                  <a:pt x="8438" y="3342"/>
                </a:lnTo>
                <a:lnTo>
                  <a:pt x="8410" y="3325"/>
                </a:lnTo>
                <a:lnTo>
                  <a:pt x="8380" y="3307"/>
                </a:lnTo>
                <a:lnTo>
                  <a:pt x="8350" y="3289"/>
                </a:lnTo>
                <a:lnTo>
                  <a:pt x="8320" y="3273"/>
                </a:lnTo>
                <a:lnTo>
                  <a:pt x="8289" y="3257"/>
                </a:lnTo>
                <a:lnTo>
                  <a:pt x="8258" y="3242"/>
                </a:lnTo>
                <a:lnTo>
                  <a:pt x="8226" y="3227"/>
                </a:lnTo>
                <a:lnTo>
                  <a:pt x="8193" y="3213"/>
                </a:lnTo>
                <a:lnTo>
                  <a:pt x="8161" y="3198"/>
                </a:lnTo>
                <a:lnTo>
                  <a:pt x="8128" y="3185"/>
                </a:lnTo>
                <a:lnTo>
                  <a:pt x="8095" y="3172"/>
                </a:lnTo>
                <a:lnTo>
                  <a:pt x="8062" y="3159"/>
                </a:lnTo>
                <a:lnTo>
                  <a:pt x="7995" y="3133"/>
                </a:lnTo>
                <a:lnTo>
                  <a:pt x="7926" y="3110"/>
                </a:lnTo>
                <a:lnTo>
                  <a:pt x="7856" y="3086"/>
                </a:lnTo>
                <a:lnTo>
                  <a:pt x="7786" y="3065"/>
                </a:lnTo>
                <a:lnTo>
                  <a:pt x="7717" y="3043"/>
                </a:lnTo>
                <a:lnTo>
                  <a:pt x="7647" y="3022"/>
                </a:lnTo>
                <a:lnTo>
                  <a:pt x="7577" y="3002"/>
                </a:lnTo>
                <a:lnTo>
                  <a:pt x="7437" y="2960"/>
                </a:lnTo>
                <a:lnTo>
                  <a:pt x="7369" y="2940"/>
                </a:lnTo>
                <a:lnTo>
                  <a:pt x="7300" y="2918"/>
                </a:lnTo>
                <a:lnTo>
                  <a:pt x="7231" y="2897"/>
                </a:lnTo>
                <a:lnTo>
                  <a:pt x="7164" y="2875"/>
                </a:lnTo>
                <a:lnTo>
                  <a:pt x="7099" y="2852"/>
                </a:lnTo>
                <a:lnTo>
                  <a:pt x="7035" y="2828"/>
                </a:lnTo>
                <a:lnTo>
                  <a:pt x="7004" y="2816"/>
                </a:lnTo>
                <a:lnTo>
                  <a:pt x="6973" y="2804"/>
                </a:lnTo>
                <a:lnTo>
                  <a:pt x="6942" y="2790"/>
                </a:lnTo>
                <a:lnTo>
                  <a:pt x="6912" y="2777"/>
                </a:lnTo>
                <a:lnTo>
                  <a:pt x="6883" y="2763"/>
                </a:lnTo>
                <a:lnTo>
                  <a:pt x="6853" y="2750"/>
                </a:lnTo>
                <a:lnTo>
                  <a:pt x="6824" y="2735"/>
                </a:lnTo>
                <a:lnTo>
                  <a:pt x="6796" y="2720"/>
                </a:lnTo>
                <a:lnTo>
                  <a:pt x="6768" y="2705"/>
                </a:lnTo>
                <a:lnTo>
                  <a:pt x="6742" y="2689"/>
                </a:lnTo>
                <a:lnTo>
                  <a:pt x="6715" y="2672"/>
                </a:lnTo>
                <a:lnTo>
                  <a:pt x="6689" y="2656"/>
                </a:lnTo>
                <a:lnTo>
                  <a:pt x="6663" y="2639"/>
                </a:lnTo>
                <a:lnTo>
                  <a:pt x="6639" y="2621"/>
                </a:lnTo>
                <a:lnTo>
                  <a:pt x="6616" y="2602"/>
                </a:lnTo>
                <a:lnTo>
                  <a:pt x="6592" y="2583"/>
                </a:lnTo>
                <a:lnTo>
                  <a:pt x="6569" y="2564"/>
                </a:lnTo>
                <a:lnTo>
                  <a:pt x="6549" y="2544"/>
                </a:lnTo>
                <a:lnTo>
                  <a:pt x="6527" y="2522"/>
                </a:lnTo>
                <a:lnTo>
                  <a:pt x="6507" y="2501"/>
                </a:lnTo>
                <a:lnTo>
                  <a:pt x="6525" y="2494"/>
                </a:lnTo>
                <a:lnTo>
                  <a:pt x="6544" y="2488"/>
                </a:lnTo>
                <a:lnTo>
                  <a:pt x="6562" y="2482"/>
                </a:lnTo>
                <a:lnTo>
                  <a:pt x="6580" y="2477"/>
                </a:lnTo>
                <a:lnTo>
                  <a:pt x="6598" y="2472"/>
                </a:lnTo>
                <a:lnTo>
                  <a:pt x="6616" y="2469"/>
                </a:lnTo>
                <a:lnTo>
                  <a:pt x="6635" y="2464"/>
                </a:lnTo>
                <a:lnTo>
                  <a:pt x="6653" y="2461"/>
                </a:lnTo>
                <a:lnTo>
                  <a:pt x="6671" y="2460"/>
                </a:lnTo>
                <a:lnTo>
                  <a:pt x="6689" y="2458"/>
                </a:lnTo>
                <a:lnTo>
                  <a:pt x="6709" y="2457"/>
                </a:lnTo>
                <a:lnTo>
                  <a:pt x="6726" y="2456"/>
                </a:lnTo>
                <a:lnTo>
                  <a:pt x="6745" y="2456"/>
                </a:lnTo>
                <a:lnTo>
                  <a:pt x="6763" y="2456"/>
                </a:lnTo>
                <a:lnTo>
                  <a:pt x="6782" y="2456"/>
                </a:lnTo>
                <a:lnTo>
                  <a:pt x="6800" y="2458"/>
                </a:lnTo>
                <a:lnTo>
                  <a:pt x="6837" y="2460"/>
                </a:lnTo>
                <a:lnTo>
                  <a:pt x="6876" y="2465"/>
                </a:lnTo>
                <a:lnTo>
                  <a:pt x="6914" y="2471"/>
                </a:lnTo>
                <a:lnTo>
                  <a:pt x="6953" y="2477"/>
                </a:lnTo>
                <a:lnTo>
                  <a:pt x="6991" y="2485"/>
                </a:lnTo>
                <a:lnTo>
                  <a:pt x="7031" y="2493"/>
                </a:lnTo>
                <a:lnTo>
                  <a:pt x="7112" y="2510"/>
                </a:lnTo>
                <a:lnTo>
                  <a:pt x="7197" y="2530"/>
                </a:lnTo>
                <a:lnTo>
                  <a:pt x="7241" y="2538"/>
                </a:lnTo>
                <a:lnTo>
                  <a:pt x="7285" y="2547"/>
                </a:lnTo>
                <a:lnTo>
                  <a:pt x="7330" y="2555"/>
                </a:lnTo>
                <a:lnTo>
                  <a:pt x="7376" y="2563"/>
                </a:lnTo>
                <a:lnTo>
                  <a:pt x="7424" y="2570"/>
                </a:lnTo>
                <a:lnTo>
                  <a:pt x="7473" y="2576"/>
                </a:lnTo>
                <a:lnTo>
                  <a:pt x="7522" y="2581"/>
                </a:lnTo>
                <a:lnTo>
                  <a:pt x="7549" y="2582"/>
                </a:lnTo>
                <a:lnTo>
                  <a:pt x="7574" y="2584"/>
                </a:lnTo>
                <a:lnTo>
                  <a:pt x="7600" y="2585"/>
                </a:lnTo>
                <a:lnTo>
                  <a:pt x="7626" y="2586"/>
                </a:lnTo>
                <a:lnTo>
                  <a:pt x="7653" y="2586"/>
                </a:lnTo>
                <a:lnTo>
                  <a:pt x="7680" y="2586"/>
                </a:lnTo>
                <a:lnTo>
                  <a:pt x="7707" y="2586"/>
                </a:lnTo>
                <a:lnTo>
                  <a:pt x="7736" y="2585"/>
                </a:lnTo>
                <a:lnTo>
                  <a:pt x="7764" y="2583"/>
                </a:lnTo>
                <a:lnTo>
                  <a:pt x="7793" y="2582"/>
                </a:lnTo>
                <a:lnTo>
                  <a:pt x="7821" y="2579"/>
                </a:lnTo>
                <a:lnTo>
                  <a:pt x="7850" y="2577"/>
                </a:lnTo>
                <a:lnTo>
                  <a:pt x="7881" y="2572"/>
                </a:lnTo>
                <a:lnTo>
                  <a:pt x="7911" y="2568"/>
                </a:lnTo>
                <a:lnTo>
                  <a:pt x="7911" y="2541"/>
                </a:lnTo>
                <a:lnTo>
                  <a:pt x="7911" y="2513"/>
                </a:lnTo>
                <a:lnTo>
                  <a:pt x="7909" y="2480"/>
                </a:lnTo>
                <a:lnTo>
                  <a:pt x="7905" y="2445"/>
                </a:lnTo>
                <a:lnTo>
                  <a:pt x="7901" y="2409"/>
                </a:lnTo>
                <a:lnTo>
                  <a:pt x="7895" y="2369"/>
                </a:lnTo>
                <a:lnTo>
                  <a:pt x="7881" y="2286"/>
                </a:lnTo>
                <a:lnTo>
                  <a:pt x="7847" y="2098"/>
                </a:lnTo>
                <a:lnTo>
                  <a:pt x="7832" y="1998"/>
                </a:lnTo>
                <a:lnTo>
                  <a:pt x="7823" y="1945"/>
                </a:lnTo>
                <a:lnTo>
                  <a:pt x="7816" y="1893"/>
                </a:lnTo>
                <a:lnTo>
                  <a:pt x="7810" y="1839"/>
                </a:lnTo>
                <a:lnTo>
                  <a:pt x="7805" y="1787"/>
                </a:lnTo>
                <a:lnTo>
                  <a:pt x="7800" y="1734"/>
                </a:lnTo>
                <a:lnTo>
                  <a:pt x="7798" y="1679"/>
                </a:lnTo>
                <a:lnTo>
                  <a:pt x="7795" y="1625"/>
                </a:lnTo>
                <a:lnTo>
                  <a:pt x="7795" y="1572"/>
                </a:lnTo>
                <a:lnTo>
                  <a:pt x="7796" y="1518"/>
                </a:lnTo>
                <a:lnTo>
                  <a:pt x="7800" y="1466"/>
                </a:lnTo>
                <a:lnTo>
                  <a:pt x="7805" y="1415"/>
                </a:lnTo>
                <a:lnTo>
                  <a:pt x="7812" y="1363"/>
                </a:lnTo>
                <a:lnTo>
                  <a:pt x="7816" y="1339"/>
                </a:lnTo>
                <a:lnTo>
                  <a:pt x="7821" y="1313"/>
                </a:lnTo>
                <a:lnTo>
                  <a:pt x="7828" y="1288"/>
                </a:lnTo>
                <a:lnTo>
                  <a:pt x="7834" y="1264"/>
                </a:lnTo>
                <a:lnTo>
                  <a:pt x="7841" y="1240"/>
                </a:lnTo>
                <a:lnTo>
                  <a:pt x="7848" y="1217"/>
                </a:lnTo>
                <a:lnTo>
                  <a:pt x="7856" y="1193"/>
                </a:lnTo>
                <a:lnTo>
                  <a:pt x="7867" y="1170"/>
                </a:lnTo>
                <a:lnTo>
                  <a:pt x="7877" y="1147"/>
                </a:lnTo>
                <a:lnTo>
                  <a:pt x="7887" y="1125"/>
                </a:lnTo>
                <a:lnTo>
                  <a:pt x="7899" y="1103"/>
                </a:lnTo>
                <a:lnTo>
                  <a:pt x="7911" y="1081"/>
                </a:lnTo>
                <a:lnTo>
                  <a:pt x="7869" y="1071"/>
                </a:lnTo>
                <a:lnTo>
                  <a:pt x="7828" y="1061"/>
                </a:lnTo>
                <a:lnTo>
                  <a:pt x="7785" y="1052"/>
                </a:lnTo>
                <a:lnTo>
                  <a:pt x="7742" y="1043"/>
                </a:lnTo>
                <a:lnTo>
                  <a:pt x="7698" y="1036"/>
                </a:lnTo>
                <a:lnTo>
                  <a:pt x="7654" y="1027"/>
                </a:lnTo>
                <a:lnTo>
                  <a:pt x="7565" y="1011"/>
                </a:lnTo>
                <a:lnTo>
                  <a:pt x="7382" y="981"/>
                </a:lnTo>
                <a:lnTo>
                  <a:pt x="7291" y="966"/>
                </a:lnTo>
                <a:lnTo>
                  <a:pt x="7203" y="949"/>
                </a:lnTo>
                <a:lnTo>
                  <a:pt x="7158" y="941"/>
                </a:lnTo>
                <a:lnTo>
                  <a:pt x="7115" y="932"/>
                </a:lnTo>
                <a:lnTo>
                  <a:pt x="7073" y="923"/>
                </a:lnTo>
                <a:lnTo>
                  <a:pt x="7031" y="914"/>
                </a:lnTo>
                <a:lnTo>
                  <a:pt x="6990" y="903"/>
                </a:lnTo>
                <a:lnTo>
                  <a:pt x="6950" y="892"/>
                </a:lnTo>
                <a:lnTo>
                  <a:pt x="6912" y="882"/>
                </a:lnTo>
                <a:lnTo>
                  <a:pt x="6874" y="869"/>
                </a:lnTo>
                <a:lnTo>
                  <a:pt x="6836" y="857"/>
                </a:lnTo>
                <a:lnTo>
                  <a:pt x="6802" y="843"/>
                </a:lnTo>
                <a:lnTo>
                  <a:pt x="6767" y="828"/>
                </a:lnTo>
                <a:lnTo>
                  <a:pt x="6736" y="813"/>
                </a:lnTo>
                <a:lnTo>
                  <a:pt x="6704" y="797"/>
                </a:lnTo>
                <a:lnTo>
                  <a:pt x="6677" y="780"/>
                </a:lnTo>
                <a:lnTo>
                  <a:pt x="6662" y="771"/>
                </a:lnTo>
                <a:lnTo>
                  <a:pt x="6650" y="763"/>
                </a:lnTo>
                <a:lnTo>
                  <a:pt x="6636" y="752"/>
                </a:lnTo>
                <a:lnTo>
                  <a:pt x="6625" y="743"/>
                </a:lnTo>
                <a:lnTo>
                  <a:pt x="6636" y="736"/>
                </a:lnTo>
                <a:lnTo>
                  <a:pt x="6650" y="731"/>
                </a:lnTo>
                <a:lnTo>
                  <a:pt x="6663" y="725"/>
                </a:lnTo>
                <a:lnTo>
                  <a:pt x="6677" y="720"/>
                </a:lnTo>
                <a:lnTo>
                  <a:pt x="6690" y="717"/>
                </a:lnTo>
                <a:lnTo>
                  <a:pt x="6703" y="713"/>
                </a:lnTo>
                <a:lnTo>
                  <a:pt x="6719" y="709"/>
                </a:lnTo>
                <a:lnTo>
                  <a:pt x="6733" y="707"/>
                </a:lnTo>
                <a:lnTo>
                  <a:pt x="6748" y="705"/>
                </a:lnTo>
                <a:lnTo>
                  <a:pt x="6762" y="704"/>
                </a:lnTo>
                <a:lnTo>
                  <a:pt x="6777" y="703"/>
                </a:lnTo>
                <a:lnTo>
                  <a:pt x="6792" y="703"/>
                </a:lnTo>
                <a:lnTo>
                  <a:pt x="6808" y="703"/>
                </a:lnTo>
                <a:lnTo>
                  <a:pt x="6825" y="703"/>
                </a:lnTo>
                <a:lnTo>
                  <a:pt x="6841" y="704"/>
                </a:lnTo>
                <a:lnTo>
                  <a:pt x="6857" y="705"/>
                </a:lnTo>
                <a:lnTo>
                  <a:pt x="6891" y="708"/>
                </a:lnTo>
                <a:lnTo>
                  <a:pt x="6925" y="714"/>
                </a:lnTo>
                <a:lnTo>
                  <a:pt x="6960" y="719"/>
                </a:lnTo>
                <a:lnTo>
                  <a:pt x="6997" y="727"/>
                </a:lnTo>
                <a:lnTo>
                  <a:pt x="7035" y="733"/>
                </a:lnTo>
                <a:lnTo>
                  <a:pt x="7073" y="742"/>
                </a:lnTo>
                <a:lnTo>
                  <a:pt x="7152" y="760"/>
                </a:lnTo>
                <a:lnTo>
                  <a:pt x="7235" y="778"/>
                </a:lnTo>
                <a:lnTo>
                  <a:pt x="7277" y="786"/>
                </a:lnTo>
                <a:lnTo>
                  <a:pt x="7321" y="796"/>
                </a:lnTo>
                <a:lnTo>
                  <a:pt x="7366" y="804"/>
                </a:lnTo>
                <a:lnTo>
                  <a:pt x="7411" y="811"/>
                </a:lnTo>
                <a:lnTo>
                  <a:pt x="7457" y="818"/>
                </a:lnTo>
                <a:lnTo>
                  <a:pt x="7505" y="823"/>
                </a:lnTo>
                <a:lnTo>
                  <a:pt x="7553" y="827"/>
                </a:lnTo>
                <a:lnTo>
                  <a:pt x="7577" y="828"/>
                </a:lnTo>
                <a:lnTo>
                  <a:pt x="7601" y="830"/>
                </a:lnTo>
                <a:lnTo>
                  <a:pt x="7626" y="831"/>
                </a:lnTo>
                <a:lnTo>
                  <a:pt x="7651" y="831"/>
                </a:lnTo>
                <a:lnTo>
                  <a:pt x="7676" y="831"/>
                </a:lnTo>
                <a:lnTo>
                  <a:pt x="7702" y="831"/>
                </a:lnTo>
                <a:lnTo>
                  <a:pt x="7726" y="830"/>
                </a:lnTo>
                <a:lnTo>
                  <a:pt x="7752" y="829"/>
                </a:lnTo>
                <a:lnTo>
                  <a:pt x="7779" y="827"/>
                </a:lnTo>
                <a:lnTo>
                  <a:pt x="7805" y="825"/>
                </a:lnTo>
                <a:lnTo>
                  <a:pt x="7831" y="823"/>
                </a:lnTo>
                <a:lnTo>
                  <a:pt x="7856" y="820"/>
                </a:lnTo>
                <a:lnTo>
                  <a:pt x="7883" y="815"/>
                </a:lnTo>
                <a:lnTo>
                  <a:pt x="7911" y="811"/>
                </a:lnTo>
                <a:lnTo>
                  <a:pt x="7908" y="780"/>
                </a:lnTo>
                <a:lnTo>
                  <a:pt x="7904" y="751"/>
                </a:lnTo>
                <a:lnTo>
                  <a:pt x="7899" y="723"/>
                </a:lnTo>
                <a:lnTo>
                  <a:pt x="7892" y="696"/>
                </a:lnTo>
                <a:lnTo>
                  <a:pt x="7882" y="669"/>
                </a:lnTo>
                <a:lnTo>
                  <a:pt x="7872" y="643"/>
                </a:lnTo>
                <a:lnTo>
                  <a:pt x="7860" y="618"/>
                </a:lnTo>
                <a:lnTo>
                  <a:pt x="7847" y="594"/>
                </a:lnTo>
                <a:lnTo>
                  <a:pt x="7833" y="570"/>
                </a:lnTo>
                <a:lnTo>
                  <a:pt x="7818" y="548"/>
                </a:lnTo>
                <a:lnTo>
                  <a:pt x="7803" y="525"/>
                </a:lnTo>
                <a:lnTo>
                  <a:pt x="7785" y="503"/>
                </a:lnTo>
                <a:lnTo>
                  <a:pt x="7768" y="482"/>
                </a:lnTo>
                <a:lnTo>
                  <a:pt x="7750" y="460"/>
                </a:lnTo>
                <a:lnTo>
                  <a:pt x="7712" y="417"/>
                </a:lnTo>
                <a:lnTo>
                  <a:pt x="7675" y="377"/>
                </a:lnTo>
                <a:lnTo>
                  <a:pt x="7637" y="336"/>
                </a:lnTo>
                <a:lnTo>
                  <a:pt x="7598" y="294"/>
                </a:lnTo>
                <a:lnTo>
                  <a:pt x="7561" y="252"/>
                </a:lnTo>
                <a:lnTo>
                  <a:pt x="7544" y="230"/>
                </a:lnTo>
                <a:lnTo>
                  <a:pt x="7526" y="209"/>
                </a:lnTo>
                <a:lnTo>
                  <a:pt x="7510" y="186"/>
                </a:lnTo>
                <a:lnTo>
                  <a:pt x="7494" y="164"/>
                </a:lnTo>
                <a:lnTo>
                  <a:pt x="7480" y="141"/>
                </a:lnTo>
                <a:lnTo>
                  <a:pt x="7467" y="117"/>
                </a:lnTo>
                <a:lnTo>
                  <a:pt x="7453" y="92"/>
                </a:lnTo>
                <a:lnTo>
                  <a:pt x="7443" y="67"/>
                </a:lnTo>
                <a:lnTo>
                  <a:pt x="7485" y="79"/>
                </a:lnTo>
                <a:lnTo>
                  <a:pt x="7525" y="91"/>
                </a:lnTo>
                <a:lnTo>
                  <a:pt x="7566" y="105"/>
                </a:lnTo>
                <a:lnTo>
                  <a:pt x="7605" y="119"/>
                </a:lnTo>
                <a:lnTo>
                  <a:pt x="7643" y="134"/>
                </a:lnTo>
                <a:lnTo>
                  <a:pt x="7680" y="149"/>
                </a:lnTo>
                <a:lnTo>
                  <a:pt x="7716" y="165"/>
                </a:lnTo>
                <a:lnTo>
                  <a:pt x="7751" y="182"/>
                </a:lnTo>
                <a:lnTo>
                  <a:pt x="7784" y="199"/>
                </a:lnTo>
                <a:lnTo>
                  <a:pt x="7818" y="216"/>
                </a:lnTo>
                <a:lnTo>
                  <a:pt x="7850" y="235"/>
                </a:lnTo>
                <a:lnTo>
                  <a:pt x="7882" y="255"/>
                </a:lnTo>
                <a:lnTo>
                  <a:pt x="7912" y="275"/>
                </a:lnTo>
                <a:lnTo>
                  <a:pt x="7942" y="295"/>
                </a:lnTo>
                <a:lnTo>
                  <a:pt x="7971" y="316"/>
                </a:lnTo>
                <a:lnTo>
                  <a:pt x="7999" y="337"/>
                </a:lnTo>
                <a:lnTo>
                  <a:pt x="8026" y="360"/>
                </a:lnTo>
                <a:lnTo>
                  <a:pt x="8052" y="382"/>
                </a:lnTo>
                <a:lnTo>
                  <a:pt x="8077" y="406"/>
                </a:lnTo>
                <a:lnTo>
                  <a:pt x="8101" y="428"/>
                </a:lnTo>
                <a:lnTo>
                  <a:pt x="8126" y="452"/>
                </a:lnTo>
                <a:lnTo>
                  <a:pt x="8148" y="477"/>
                </a:lnTo>
                <a:lnTo>
                  <a:pt x="8170" y="502"/>
                </a:lnTo>
                <a:lnTo>
                  <a:pt x="8191" y="526"/>
                </a:lnTo>
                <a:lnTo>
                  <a:pt x="8211" y="552"/>
                </a:lnTo>
                <a:lnTo>
                  <a:pt x="8232" y="579"/>
                </a:lnTo>
                <a:lnTo>
                  <a:pt x="8250" y="605"/>
                </a:lnTo>
                <a:lnTo>
                  <a:pt x="8268" y="631"/>
                </a:lnTo>
                <a:lnTo>
                  <a:pt x="8285" y="659"/>
                </a:lnTo>
                <a:lnTo>
                  <a:pt x="8303" y="686"/>
                </a:lnTo>
                <a:lnTo>
                  <a:pt x="8318" y="714"/>
                </a:lnTo>
                <a:lnTo>
                  <a:pt x="8333" y="742"/>
                </a:lnTo>
                <a:lnTo>
                  <a:pt x="8347" y="769"/>
                </a:lnTo>
                <a:lnTo>
                  <a:pt x="8361" y="798"/>
                </a:lnTo>
                <a:lnTo>
                  <a:pt x="8375" y="826"/>
                </a:lnTo>
                <a:lnTo>
                  <a:pt x="8387" y="855"/>
                </a:lnTo>
                <a:lnTo>
                  <a:pt x="8399" y="884"/>
                </a:lnTo>
                <a:lnTo>
                  <a:pt x="8409" y="914"/>
                </a:lnTo>
                <a:lnTo>
                  <a:pt x="8420" y="944"/>
                </a:lnTo>
                <a:lnTo>
                  <a:pt x="8430" y="973"/>
                </a:lnTo>
                <a:lnTo>
                  <a:pt x="8438" y="1003"/>
                </a:lnTo>
                <a:lnTo>
                  <a:pt x="8448" y="1033"/>
                </a:lnTo>
                <a:lnTo>
                  <a:pt x="8463" y="1093"/>
                </a:lnTo>
                <a:lnTo>
                  <a:pt x="8475" y="1152"/>
                </a:lnTo>
                <a:lnTo>
                  <a:pt x="8486" y="1215"/>
                </a:lnTo>
                <a:lnTo>
                  <a:pt x="8494" y="1274"/>
                </a:lnTo>
                <a:lnTo>
                  <a:pt x="8500" y="1334"/>
                </a:lnTo>
                <a:lnTo>
                  <a:pt x="8504" y="1395"/>
                </a:lnTo>
                <a:lnTo>
                  <a:pt x="8506" y="1455"/>
                </a:lnTo>
                <a:lnTo>
                  <a:pt x="8506" y="1515"/>
                </a:lnTo>
                <a:lnTo>
                  <a:pt x="8504" y="1574"/>
                </a:lnTo>
                <a:lnTo>
                  <a:pt x="8501" y="1632"/>
                </a:lnTo>
                <a:lnTo>
                  <a:pt x="8496" y="1690"/>
                </a:lnTo>
                <a:lnTo>
                  <a:pt x="8526" y="1692"/>
                </a:lnTo>
                <a:lnTo>
                  <a:pt x="8558" y="1692"/>
                </a:lnTo>
                <a:lnTo>
                  <a:pt x="8588" y="1692"/>
                </a:lnTo>
                <a:lnTo>
                  <a:pt x="8618" y="1691"/>
                </a:lnTo>
                <a:lnTo>
                  <a:pt x="8648" y="1688"/>
                </a:lnTo>
                <a:lnTo>
                  <a:pt x="8676" y="1684"/>
                </a:lnTo>
                <a:lnTo>
                  <a:pt x="8705" y="1680"/>
                </a:lnTo>
                <a:lnTo>
                  <a:pt x="8734" y="1675"/>
                </a:lnTo>
                <a:lnTo>
                  <a:pt x="8762" y="1669"/>
                </a:lnTo>
                <a:lnTo>
                  <a:pt x="8791" y="1663"/>
                </a:lnTo>
                <a:lnTo>
                  <a:pt x="8819" y="1654"/>
                </a:lnTo>
                <a:lnTo>
                  <a:pt x="8846" y="1646"/>
                </a:lnTo>
                <a:lnTo>
                  <a:pt x="8873" y="1637"/>
                </a:lnTo>
                <a:lnTo>
                  <a:pt x="8900" y="1628"/>
                </a:lnTo>
                <a:lnTo>
                  <a:pt x="8927" y="1617"/>
                </a:lnTo>
                <a:lnTo>
                  <a:pt x="8953" y="1605"/>
                </a:lnTo>
                <a:lnTo>
                  <a:pt x="8980" y="1593"/>
                </a:lnTo>
                <a:lnTo>
                  <a:pt x="9005" y="1580"/>
                </a:lnTo>
                <a:lnTo>
                  <a:pt x="9031" y="1568"/>
                </a:lnTo>
                <a:lnTo>
                  <a:pt x="9056" y="1554"/>
                </a:lnTo>
                <a:lnTo>
                  <a:pt x="9081" y="1540"/>
                </a:lnTo>
                <a:lnTo>
                  <a:pt x="9105" y="1524"/>
                </a:lnTo>
                <a:lnTo>
                  <a:pt x="9130" y="1509"/>
                </a:lnTo>
                <a:lnTo>
                  <a:pt x="9155" y="1493"/>
                </a:lnTo>
                <a:lnTo>
                  <a:pt x="9179" y="1477"/>
                </a:lnTo>
                <a:lnTo>
                  <a:pt x="9202" y="1461"/>
                </a:lnTo>
                <a:lnTo>
                  <a:pt x="9251" y="1425"/>
                </a:lnTo>
                <a:lnTo>
                  <a:pt x="9296" y="1389"/>
                </a:lnTo>
                <a:lnTo>
                  <a:pt x="9343" y="1351"/>
                </a:lnTo>
                <a:lnTo>
                  <a:pt x="9389" y="1313"/>
                </a:lnTo>
                <a:lnTo>
                  <a:pt x="9432" y="1273"/>
                </a:lnTo>
                <a:lnTo>
                  <a:pt x="9477" y="1233"/>
                </a:lnTo>
                <a:lnTo>
                  <a:pt x="9520" y="1193"/>
                </a:lnTo>
                <a:lnTo>
                  <a:pt x="9606" y="1111"/>
                </a:lnTo>
                <a:lnTo>
                  <a:pt x="9689" y="1030"/>
                </a:lnTo>
                <a:lnTo>
                  <a:pt x="9772" y="951"/>
                </a:lnTo>
                <a:lnTo>
                  <a:pt x="9813" y="913"/>
                </a:lnTo>
                <a:lnTo>
                  <a:pt x="9853" y="876"/>
                </a:lnTo>
                <a:lnTo>
                  <a:pt x="9894" y="840"/>
                </a:lnTo>
                <a:lnTo>
                  <a:pt x="9935" y="806"/>
                </a:lnTo>
                <a:lnTo>
                  <a:pt x="9976" y="774"/>
                </a:lnTo>
                <a:lnTo>
                  <a:pt x="10016" y="743"/>
                </a:lnTo>
                <a:lnTo>
                  <a:pt x="10023" y="771"/>
                </a:lnTo>
                <a:lnTo>
                  <a:pt x="10026" y="800"/>
                </a:lnTo>
                <a:lnTo>
                  <a:pt x="10030" y="827"/>
                </a:lnTo>
                <a:lnTo>
                  <a:pt x="10031" y="856"/>
                </a:lnTo>
                <a:lnTo>
                  <a:pt x="10031" y="884"/>
                </a:lnTo>
                <a:lnTo>
                  <a:pt x="10029" y="912"/>
                </a:lnTo>
                <a:lnTo>
                  <a:pt x="10025" y="940"/>
                </a:lnTo>
                <a:lnTo>
                  <a:pt x="10021" y="966"/>
                </a:lnTo>
                <a:lnTo>
                  <a:pt x="10015" y="994"/>
                </a:lnTo>
                <a:lnTo>
                  <a:pt x="10008" y="1022"/>
                </a:lnTo>
                <a:lnTo>
                  <a:pt x="10000" y="1049"/>
                </a:lnTo>
                <a:lnTo>
                  <a:pt x="9990" y="1075"/>
                </a:lnTo>
                <a:lnTo>
                  <a:pt x="9979" y="1103"/>
                </a:lnTo>
                <a:lnTo>
                  <a:pt x="9968" y="1129"/>
                </a:lnTo>
                <a:lnTo>
                  <a:pt x="9954" y="1156"/>
                </a:lnTo>
                <a:lnTo>
                  <a:pt x="9939" y="1182"/>
                </a:lnTo>
                <a:lnTo>
                  <a:pt x="9923" y="1209"/>
                </a:lnTo>
                <a:lnTo>
                  <a:pt x="9907" y="1236"/>
                </a:lnTo>
                <a:lnTo>
                  <a:pt x="9889" y="1263"/>
                </a:lnTo>
                <a:lnTo>
                  <a:pt x="9871" y="1288"/>
                </a:lnTo>
                <a:lnTo>
                  <a:pt x="9851" y="1314"/>
                </a:lnTo>
                <a:lnTo>
                  <a:pt x="9830" y="1340"/>
                </a:lnTo>
                <a:lnTo>
                  <a:pt x="9810" y="1366"/>
                </a:lnTo>
                <a:lnTo>
                  <a:pt x="9786" y="1391"/>
                </a:lnTo>
                <a:lnTo>
                  <a:pt x="9763" y="1417"/>
                </a:lnTo>
                <a:lnTo>
                  <a:pt x="9741" y="1442"/>
                </a:lnTo>
                <a:lnTo>
                  <a:pt x="9716" y="1467"/>
                </a:lnTo>
                <a:lnTo>
                  <a:pt x="9690" y="1493"/>
                </a:lnTo>
                <a:lnTo>
                  <a:pt x="9664" y="1517"/>
                </a:lnTo>
                <a:lnTo>
                  <a:pt x="9639" y="1542"/>
                </a:lnTo>
                <a:lnTo>
                  <a:pt x="9583" y="1592"/>
                </a:lnTo>
                <a:lnTo>
                  <a:pt x="9526" y="1640"/>
                </a:lnTo>
                <a:lnTo>
                  <a:pt x="9467" y="1689"/>
                </a:lnTo>
                <a:lnTo>
                  <a:pt x="9408" y="1736"/>
                </a:lnTo>
                <a:lnTo>
                  <a:pt x="9346" y="1783"/>
                </a:lnTo>
                <a:lnTo>
                  <a:pt x="9283" y="1830"/>
                </a:lnTo>
                <a:lnTo>
                  <a:pt x="9221" y="1876"/>
                </a:lnTo>
                <a:lnTo>
                  <a:pt x="9157" y="1921"/>
                </a:lnTo>
                <a:lnTo>
                  <a:pt x="9093" y="1966"/>
                </a:lnTo>
                <a:lnTo>
                  <a:pt x="8966" y="2052"/>
                </a:lnTo>
                <a:lnTo>
                  <a:pt x="8842" y="2137"/>
                </a:lnTo>
                <a:lnTo>
                  <a:pt x="8724" y="2219"/>
                </a:lnTo>
                <a:lnTo>
                  <a:pt x="8667" y="2259"/>
                </a:lnTo>
                <a:lnTo>
                  <a:pt x="8612" y="2299"/>
                </a:lnTo>
                <a:lnTo>
                  <a:pt x="8651" y="2384"/>
                </a:lnTo>
                <a:lnTo>
                  <a:pt x="8690" y="2468"/>
                </a:lnTo>
                <a:lnTo>
                  <a:pt x="8731" y="2550"/>
                </a:lnTo>
                <a:lnTo>
                  <a:pt x="8773" y="2631"/>
                </a:lnTo>
                <a:lnTo>
                  <a:pt x="8818" y="2711"/>
                </a:lnTo>
                <a:lnTo>
                  <a:pt x="8862" y="2790"/>
                </a:lnTo>
                <a:lnTo>
                  <a:pt x="8909" y="2867"/>
                </a:lnTo>
                <a:lnTo>
                  <a:pt x="8958" y="2943"/>
                </a:lnTo>
                <a:lnTo>
                  <a:pt x="9008" y="3018"/>
                </a:lnTo>
                <a:lnTo>
                  <a:pt x="9060" y="3091"/>
                </a:lnTo>
                <a:lnTo>
                  <a:pt x="9114" y="3165"/>
                </a:lnTo>
                <a:lnTo>
                  <a:pt x="9169" y="3237"/>
                </a:lnTo>
                <a:lnTo>
                  <a:pt x="9227" y="3309"/>
                </a:lnTo>
                <a:lnTo>
                  <a:pt x="9285" y="3379"/>
                </a:lnTo>
                <a:lnTo>
                  <a:pt x="9347" y="3449"/>
                </a:lnTo>
                <a:lnTo>
                  <a:pt x="9410" y="3518"/>
                </a:lnTo>
                <a:lnTo>
                  <a:pt x="9475" y="3588"/>
                </a:lnTo>
                <a:lnTo>
                  <a:pt x="9541" y="3655"/>
                </a:lnTo>
                <a:lnTo>
                  <a:pt x="9610" y="3724"/>
                </a:lnTo>
                <a:lnTo>
                  <a:pt x="9682" y="3791"/>
                </a:lnTo>
                <a:lnTo>
                  <a:pt x="9755" y="3859"/>
                </a:lnTo>
                <a:lnTo>
                  <a:pt x="9830" y="3925"/>
                </a:lnTo>
                <a:lnTo>
                  <a:pt x="9909" y="3992"/>
                </a:lnTo>
                <a:lnTo>
                  <a:pt x="9989" y="4059"/>
                </a:lnTo>
                <a:lnTo>
                  <a:pt x="10072" y="4126"/>
                </a:lnTo>
                <a:lnTo>
                  <a:pt x="10156" y="4193"/>
                </a:lnTo>
                <a:lnTo>
                  <a:pt x="10243" y="4260"/>
                </a:lnTo>
                <a:lnTo>
                  <a:pt x="10333" y="4326"/>
                </a:lnTo>
                <a:lnTo>
                  <a:pt x="10426" y="4394"/>
                </a:lnTo>
                <a:lnTo>
                  <a:pt x="10520" y="4461"/>
                </a:lnTo>
                <a:lnTo>
                  <a:pt x="10617" y="4530"/>
                </a:lnTo>
                <a:lnTo>
                  <a:pt x="10718" y="4597"/>
                </a:lnTo>
                <a:lnTo>
                  <a:pt x="10873" y="4702"/>
                </a:lnTo>
                <a:lnTo>
                  <a:pt x="10967" y="4765"/>
                </a:lnTo>
                <a:lnTo>
                  <a:pt x="11071" y="4834"/>
                </a:lnTo>
                <a:lnTo>
                  <a:pt x="11185" y="4909"/>
                </a:lnTo>
                <a:lnTo>
                  <a:pt x="11307" y="4987"/>
                </a:lnTo>
                <a:lnTo>
                  <a:pt x="11436" y="5068"/>
                </a:lnTo>
                <a:lnTo>
                  <a:pt x="11574" y="5152"/>
                </a:lnTo>
                <a:lnTo>
                  <a:pt x="11645" y="5195"/>
                </a:lnTo>
                <a:lnTo>
                  <a:pt x="11716" y="5238"/>
                </a:lnTo>
                <a:lnTo>
                  <a:pt x="11790" y="5282"/>
                </a:lnTo>
                <a:lnTo>
                  <a:pt x="11866" y="5326"/>
                </a:lnTo>
                <a:lnTo>
                  <a:pt x="11942" y="5369"/>
                </a:lnTo>
                <a:lnTo>
                  <a:pt x="12018" y="5411"/>
                </a:lnTo>
                <a:lnTo>
                  <a:pt x="12096" y="5454"/>
                </a:lnTo>
                <a:lnTo>
                  <a:pt x="12176" y="5497"/>
                </a:lnTo>
                <a:lnTo>
                  <a:pt x="12255" y="5539"/>
                </a:lnTo>
                <a:lnTo>
                  <a:pt x="12336" y="5581"/>
                </a:lnTo>
                <a:lnTo>
                  <a:pt x="12417" y="5621"/>
                </a:lnTo>
                <a:lnTo>
                  <a:pt x="12499" y="5661"/>
                </a:lnTo>
                <a:lnTo>
                  <a:pt x="12580" y="5699"/>
                </a:lnTo>
                <a:lnTo>
                  <a:pt x="12663" y="5738"/>
                </a:lnTo>
                <a:lnTo>
                  <a:pt x="12745" y="5774"/>
                </a:lnTo>
                <a:lnTo>
                  <a:pt x="12828" y="5811"/>
                </a:lnTo>
                <a:lnTo>
                  <a:pt x="12910" y="5844"/>
                </a:lnTo>
                <a:lnTo>
                  <a:pt x="12992" y="5877"/>
                </a:lnTo>
                <a:lnTo>
                  <a:pt x="13074" y="5907"/>
                </a:lnTo>
                <a:lnTo>
                  <a:pt x="13156" y="5937"/>
                </a:lnTo>
                <a:lnTo>
                  <a:pt x="13197" y="5951"/>
                </a:lnTo>
                <a:lnTo>
                  <a:pt x="13237" y="5964"/>
                </a:lnTo>
                <a:lnTo>
                  <a:pt x="13277" y="5978"/>
                </a:lnTo>
                <a:lnTo>
                  <a:pt x="13319" y="5990"/>
                </a:lnTo>
                <a:lnTo>
                  <a:pt x="13358" y="6002"/>
                </a:lnTo>
                <a:lnTo>
                  <a:pt x="13399" y="6014"/>
                </a:lnTo>
                <a:lnTo>
                  <a:pt x="13438" y="6025"/>
                </a:lnTo>
                <a:lnTo>
                  <a:pt x="13478" y="6035"/>
                </a:lnTo>
                <a:lnTo>
                  <a:pt x="13518" y="6044"/>
                </a:lnTo>
                <a:lnTo>
                  <a:pt x="13558" y="6054"/>
                </a:lnTo>
                <a:lnTo>
                  <a:pt x="13596" y="6062"/>
                </a:lnTo>
                <a:lnTo>
                  <a:pt x="13635" y="6071"/>
                </a:lnTo>
                <a:lnTo>
                  <a:pt x="13673" y="6078"/>
                </a:lnTo>
                <a:lnTo>
                  <a:pt x="13712" y="6085"/>
                </a:lnTo>
                <a:lnTo>
                  <a:pt x="13751" y="6091"/>
                </a:lnTo>
                <a:lnTo>
                  <a:pt x="13789" y="6096"/>
                </a:lnTo>
                <a:lnTo>
                  <a:pt x="13826" y="6101"/>
                </a:lnTo>
                <a:lnTo>
                  <a:pt x="13862" y="6105"/>
                </a:lnTo>
                <a:lnTo>
                  <a:pt x="13900" y="6108"/>
                </a:lnTo>
                <a:lnTo>
                  <a:pt x="13936" y="6111"/>
                </a:lnTo>
                <a:lnTo>
                  <a:pt x="13972" y="6113"/>
                </a:lnTo>
                <a:lnTo>
                  <a:pt x="14009" y="6115"/>
                </a:lnTo>
                <a:lnTo>
                  <a:pt x="14044" y="6115"/>
                </a:lnTo>
                <a:lnTo>
                  <a:pt x="14079" y="6115"/>
                </a:lnTo>
                <a:lnTo>
                  <a:pt x="14113" y="6113"/>
                </a:lnTo>
                <a:lnTo>
                  <a:pt x="14148" y="6111"/>
                </a:lnTo>
                <a:lnTo>
                  <a:pt x="14182" y="6108"/>
                </a:lnTo>
                <a:lnTo>
                  <a:pt x="14215" y="6105"/>
                </a:lnTo>
                <a:lnTo>
                  <a:pt x="14248" y="6101"/>
                </a:lnTo>
                <a:lnTo>
                  <a:pt x="14282" y="6095"/>
                </a:lnTo>
                <a:lnTo>
                  <a:pt x="14313" y="6089"/>
                </a:lnTo>
                <a:lnTo>
                  <a:pt x="14345" y="6081"/>
                </a:lnTo>
                <a:lnTo>
                  <a:pt x="14376" y="6074"/>
                </a:lnTo>
                <a:lnTo>
                  <a:pt x="14407" y="6065"/>
                </a:lnTo>
                <a:lnTo>
                  <a:pt x="14437" y="6056"/>
                </a:lnTo>
                <a:lnTo>
                  <a:pt x="14467" y="6045"/>
                </a:lnTo>
                <a:lnTo>
                  <a:pt x="14495" y="6033"/>
                </a:lnTo>
                <a:lnTo>
                  <a:pt x="14523" y="6020"/>
                </a:lnTo>
                <a:lnTo>
                  <a:pt x="14552" y="6006"/>
                </a:lnTo>
                <a:lnTo>
                  <a:pt x="14579" y="5993"/>
                </a:lnTo>
                <a:lnTo>
                  <a:pt x="14606" y="5976"/>
                </a:lnTo>
                <a:lnTo>
                  <a:pt x="14633" y="5960"/>
                </a:lnTo>
                <a:lnTo>
                  <a:pt x="14657" y="5942"/>
                </a:lnTo>
                <a:lnTo>
                  <a:pt x="14682" y="5924"/>
                </a:lnTo>
                <a:lnTo>
                  <a:pt x="14708" y="5904"/>
                </a:lnTo>
                <a:lnTo>
                  <a:pt x="14731" y="5882"/>
                </a:lnTo>
                <a:lnTo>
                  <a:pt x="14753" y="5861"/>
                </a:lnTo>
                <a:lnTo>
                  <a:pt x="14776" y="5838"/>
                </a:lnTo>
                <a:lnTo>
                  <a:pt x="14797" y="5814"/>
                </a:lnTo>
                <a:lnTo>
                  <a:pt x="14818" y="5788"/>
                </a:lnTo>
                <a:lnTo>
                  <a:pt x="14839" y="5761"/>
                </a:lnTo>
                <a:lnTo>
                  <a:pt x="14858" y="5735"/>
                </a:lnTo>
                <a:lnTo>
                  <a:pt x="14877" y="5705"/>
                </a:lnTo>
                <a:lnTo>
                  <a:pt x="14896" y="5675"/>
                </a:lnTo>
                <a:lnTo>
                  <a:pt x="14912" y="5644"/>
                </a:lnTo>
                <a:lnTo>
                  <a:pt x="14929" y="5612"/>
                </a:lnTo>
                <a:lnTo>
                  <a:pt x="14948" y="5569"/>
                </a:lnTo>
                <a:lnTo>
                  <a:pt x="14968" y="5528"/>
                </a:lnTo>
                <a:lnTo>
                  <a:pt x="14983" y="5486"/>
                </a:lnTo>
                <a:lnTo>
                  <a:pt x="14999" y="5446"/>
                </a:lnTo>
                <a:lnTo>
                  <a:pt x="15012" y="5405"/>
                </a:lnTo>
                <a:lnTo>
                  <a:pt x="15023" y="5364"/>
                </a:lnTo>
                <a:lnTo>
                  <a:pt x="15035" y="5326"/>
                </a:lnTo>
                <a:lnTo>
                  <a:pt x="15044" y="5286"/>
                </a:lnTo>
                <a:lnTo>
                  <a:pt x="15051" y="5247"/>
                </a:lnTo>
                <a:lnTo>
                  <a:pt x="15057" y="5209"/>
                </a:lnTo>
                <a:lnTo>
                  <a:pt x="15062" y="5171"/>
                </a:lnTo>
                <a:lnTo>
                  <a:pt x="15065" y="5133"/>
                </a:lnTo>
                <a:lnTo>
                  <a:pt x="15067" y="5096"/>
                </a:lnTo>
                <a:lnTo>
                  <a:pt x="15068" y="5058"/>
                </a:lnTo>
                <a:lnTo>
                  <a:pt x="15067" y="5022"/>
                </a:lnTo>
                <a:lnTo>
                  <a:pt x="15065" y="4986"/>
                </a:lnTo>
                <a:lnTo>
                  <a:pt x="15062" y="4950"/>
                </a:lnTo>
                <a:lnTo>
                  <a:pt x="15057" y="4915"/>
                </a:lnTo>
                <a:lnTo>
                  <a:pt x="15051" y="4880"/>
                </a:lnTo>
                <a:lnTo>
                  <a:pt x="15044" y="4844"/>
                </a:lnTo>
                <a:lnTo>
                  <a:pt x="15036" y="4810"/>
                </a:lnTo>
                <a:lnTo>
                  <a:pt x="15027" y="4776"/>
                </a:lnTo>
                <a:lnTo>
                  <a:pt x="15016" y="4742"/>
                </a:lnTo>
                <a:lnTo>
                  <a:pt x="15004" y="4708"/>
                </a:lnTo>
                <a:lnTo>
                  <a:pt x="14991" y="4674"/>
                </a:lnTo>
                <a:lnTo>
                  <a:pt x="14978" y="4642"/>
                </a:lnTo>
                <a:lnTo>
                  <a:pt x="14963" y="4608"/>
                </a:lnTo>
                <a:lnTo>
                  <a:pt x="14947" y="4577"/>
                </a:lnTo>
                <a:lnTo>
                  <a:pt x="14931" y="4544"/>
                </a:lnTo>
                <a:lnTo>
                  <a:pt x="14913" y="4511"/>
                </a:lnTo>
                <a:lnTo>
                  <a:pt x="14895" y="4480"/>
                </a:lnTo>
                <a:lnTo>
                  <a:pt x="14875" y="4449"/>
                </a:lnTo>
                <a:lnTo>
                  <a:pt x="14854" y="4417"/>
                </a:lnTo>
                <a:lnTo>
                  <a:pt x="14834" y="4386"/>
                </a:lnTo>
                <a:lnTo>
                  <a:pt x="14812" y="4356"/>
                </a:lnTo>
                <a:lnTo>
                  <a:pt x="14789" y="4325"/>
                </a:lnTo>
                <a:lnTo>
                  <a:pt x="14765" y="4295"/>
                </a:lnTo>
                <a:lnTo>
                  <a:pt x="14740" y="4265"/>
                </a:lnTo>
                <a:lnTo>
                  <a:pt x="14715" y="4235"/>
                </a:lnTo>
                <a:lnTo>
                  <a:pt x="14688" y="4205"/>
                </a:lnTo>
                <a:lnTo>
                  <a:pt x="14662" y="4175"/>
                </a:lnTo>
                <a:lnTo>
                  <a:pt x="14636" y="4147"/>
                </a:lnTo>
                <a:lnTo>
                  <a:pt x="14607" y="4118"/>
                </a:lnTo>
                <a:lnTo>
                  <a:pt x="14578" y="4089"/>
                </a:lnTo>
                <a:lnTo>
                  <a:pt x="14549" y="4060"/>
                </a:lnTo>
                <a:lnTo>
                  <a:pt x="14519" y="4031"/>
                </a:lnTo>
                <a:lnTo>
                  <a:pt x="14458" y="3975"/>
                </a:lnTo>
                <a:lnTo>
                  <a:pt x="14394" y="3919"/>
                </a:lnTo>
                <a:lnTo>
                  <a:pt x="14329" y="3863"/>
                </a:lnTo>
                <a:lnTo>
                  <a:pt x="14262" y="3808"/>
                </a:lnTo>
                <a:lnTo>
                  <a:pt x="14194" y="3754"/>
                </a:lnTo>
                <a:lnTo>
                  <a:pt x="14125" y="3699"/>
                </a:lnTo>
                <a:lnTo>
                  <a:pt x="14054" y="3646"/>
                </a:lnTo>
                <a:lnTo>
                  <a:pt x="13982" y="3593"/>
                </a:lnTo>
                <a:lnTo>
                  <a:pt x="13910" y="3540"/>
                </a:lnTo>
                <a:lnTo>
                  <a:pt x="13763" y="3434"/>
                </a:lnTo>
                <a:lnTo>
                  <a:pt x="13618" y="3329"/>
                </a:lnTo>
                <a:lnTo>
                  <a:pt x="13472" y="3224"/>
                </a:lnTo>
                <a:lnTo>
                  <a:pt x="13400" y="3172"/>
                </a:lnTo>
                <a:lnTo>
                  <a:pt x="13328" y="3118"/>
                </a:lnTo>
                <a:lnTo>
                  <a:pt x="13258" y="3066"/>
                </a:lnTo>
                <a:lnTo>
                  <a:pt x="13189" y="3013"/>
                </a:lnTo>
                <a:lnTo>
                  <a:pt x="13121" y="2959"/>
                </a:lnTo>
                <a:lnTo>
                  <a:pt x="13056" y="2905"/>
                </a:lnTo>
                <a:lnTo>
                  <a:pt x="12992" y="2851"/>
                </a:lnTo>
                <a:lnTo>
                  <a:pt x="12929" y="2797"/>
                </a:lnTo>
                <a:lnTo>
                  <a:pt x="12869" y="2742"/>
                </a:lnTo>
                <a:lnTo>
                  <a:pt x="12839" y="2714"/>
                </a:lnTo>
                <a:lnTo>
                  <a:pt x="12811" y="2686"/>
                </a:lnTo>
                <a:lnTo>
                  <a:pt x="12782" y="2658"/>
                </a:lnTo>
                <a:lnTo>
                  <a:pt x="12755" y="2630"/>
                </a:lnTo>
                <a:lnTo>
                  <a:pt x="12729" y="2602"/>
                </a:lnTo>
                <a:lnTo>
                  <a:pt x="12703" y="2574"/>
                </a:lnTo>
                <a:lnTo>
                  <a:pt x="12677" y="2545"/>
                </a:lnTo>
                <a:lnTo>
                  <a:pt x="12653" y="2517"/>
                </a:lnTo>
                <a:lnTo>
                  <a:pt x="12630" y="2488"/>
                </a:lnTo>
                <a:lnTo>
                  <a:pt x="12606" y="2459"/>
                </a:lnTo>
                <a:lnTo>
                  <a:pt x="12584" y="2429"/>
                </a:lnTo>
                <a:lnTo>
                  <a:pt x="12563" y="2399"/>
                </a:lnTo>
                <a:lnTo>
                  <a:pt x="12542" y="2370"/>
                </a:lnTo>
                <a:lnTo>
                  <a:pt x="12522" y="2340"/>
                </a:lnTo>
                <a:lnTo>
                  <a:pt x="12504" y="2310"/>
                </a:lnTo>
                <a:lnTo>
                  <a:pt x="12486" y="2280"/>
                </a:lnTo>
                <a:lnTo>
                  <a:pt x="12470" y="2249"/>
                </a:lnTo>
                <a:lnTo>
                  <a:pt x="12454" y="2218"/>
                </a:lnTo>
                <a:lnTo>
                  <a:pt x="12439" y="2187"/>
                </a:lnTo>
                <a:lnTo>
                  <a:pt x="12425" y="2156"/>
                </a:lnTo>
                <a:lnTo>
                  <a:pt x="12413" y="2125"/>
                </a:lnTo>
                <a:lnTo>
                  <a:pt x="12402" y="2093"/>
                </a:lnTo>
                <a:lnTo>
                  <a:pt x="12391" y="2061"/>
                </a:lnTo>
                <a:lnTo>
                  <a:pt x="12381" y="2029"/>
                </a:lnTo>
                <a:lnTo>
                  <a:pt x="12374" y="1997"/>
                </a:lnTo>
                <a:lnTo>
                  <a:pt x="12366" y="1963"/>
                </a:lnTo>
                <a:lnTo>
                  <a:pt x="12360" y="1930"/>
                </a:lnTo>
                <a:lnTo>
                  <a:pt x="12355" y="1896"/>
                </a:lnTo>
                <a:lnTo>
                  <a:pt x="12352" y="1863"/>
                </a:lnTo>
                <a:lnTo>
                  <a:pt x="12350" y="1829"/>
                </a:lnTo>
                <a:lnTo>
                  <a:pt x="12349" y="1795"/>
                </a:lnTo>
                <a:lnTo>
                  <a:pt x="12350" y="1760"/>
                </a:lnTo>
                <a:lnTo>
                  <a:pt x="12352" y="1725"/>
                </a:lnTo>
                <a:lnTo>
                  <a:pt x="12355" y="1690"/>
                </a:lnTo>
                <a:lnTo>
                  <a:pt x="12390" y="1722"/>
                </a:lnTo>
                <a:lnTo>
                  <a:pt x="12425" y="1755"/>
                </a:lnTo>
                <a:lnTo>
                  <a:pt x="12463" y="1787"/>
                </a:lnTo>
                <a:lnTo>
                  <a:pt x="12499" y="1818"/>
                </a:lnTo>
                <a:lnTo>
                  <a:pt x="12537" y="1850"/>
                </a:lnTo>
                <a:lnTo>
                  <a:pt x="12574" y="1880"/>
                </a:lnTo>
                <a:lnTo>
                  <a:pt x="12612" y="1911"/>
                </a:lnTo>
                <a:lnTo>
                  <a:pt x="12651" y="1941"/>
                </a:lnTo>
                <a:lnTo>
                  <a:pt x="12690" y="1971"/>
                </a:lnTo>
                <a:lnTo>
                  <a:pt x="12732" y="2001"/>
                </a:lnTo>
                <a:lnTo>
                  <a:pt x="12772" y="2030"/>
                </a:lnTo>
                <a:lnTo>
                  <a:pt x="12813" y="2059"/>
                </a:lnTo>
                <a:lnTo>
                  <a:pt x="12855" y="2088"/>
                </a:lnTo>
                <a:lnTo>
                  <a:pt x="12898" y="2116"/>
                </a:lnTo>
                <a:lnTo>
                  <a:pt x="12940" y="2144"/>
                </a:lnTo>
                <a:lnTo>
                  <a:pt x="12984" y="2171"/>
                </a:lnTo>
                <a:lnTo>
                  <a:pt x="13030" y="2199"/>
                </a:lnTo>
                <a:lnTo>
                  <a:pt x="13073" y="2226"/>
                </a:lnTo>
                <a:lnTo>
                  <a:pt x="13118" y="2253"/>
                </a:lnTo>
                <a:lnTo>
                  <a:pt x="13165" y="2279"/>
                </a:lnTo>
                <a:lnTo>
                  <a:pt x="13211" y="2305"/>
                </a:lnTo>
                <a:lnTo>
                  <a:pt x="13258" y="2331"/>
                </a:lnTo>
                <a:lnTo>
                  <a:pt x="13306" y="2355"/>
                </a:lnTo>
                <a:lnTo>
                  <a:pt x="13354" y="2381"/>
                </a:lnTo>
                <a:lnTo>
                  <a:pt x="13403" y="2404"/>
                </a:lnTo>
                <a:lnTo>
                  <a:pt x="13452" y="2430"/>
                </a:lnTo>
                <a:lnTo>
                  <a:pt x="13502" y="2454"/>
                </a:lnTo>
                <a:lnTo>
                  <a:pt x="13553" y="2477"/>
                </a:lnTo>
                <a:lnTo>
                  <a:pt x="13603" y="2501"/>
                </a:lnTo>
                <a:lnTo>
                  <a:pt x="13655" y="2523"/>
                </a:lnTo>
                <a:lnTo>
                  <a:pt x="13706" y="2546"/>
                </a:lnTo>
                <a:lnTo>
                  <a:pt x="13759" y="2568"/>
                </a:lnTo>
                <a:lnTo>
                  <a:pt x="13781" y="2564"/>
                </a:lnTo>
                <a:lnTo>
                  <a:pt x="13803" y="2560"/>
                </a:lnTo>
                <a:lnTo>
                  <a:pt x="13844" y="2550"/>
                </a:lnTo>
                <a:lnTo>
                  <a:pt x="13884" y="2539"/>
                </a:lnTo>
                <a:lnTo>
                  <a:pt x="13921" y="2528"/>
                </a:lnTo>
                <a:lnTo>
                  <a:pt x="13958" y="2515"/>
                </a:lnTo>
                <a:lnTo>
                  <a:pt x="13993" y="2501"/>
                </a:lnTo>
                <a:lnTo>
                  <a:pt x="14027" y="2486"/>
                </a:lnTo>
                <a:lnTo>
                  <a:pt x="14058" y="2472"/>
                </a:lnTo>
                <a:lnTo>
                  <a:pt x="14089" y="2455"/>
                </a:lnTo>
                <a:lnTo>
                  <a:pt x="14120" y="2439"/>
                </a:lnTo>
                <a:lnTo>
                  <a:pt x="14148" y="2422"/>
                </a:lnTo>
                <a:lnTo>
                  <a:pt x="14176" y="2403"/>
                </a:lnTo>
                <a:lnTo>
                  <a:pt x="14204" y="2385"/>
                </a:lnTo>
                <a:lnTo>
                  <a:pt x="14229" y="2367"/>
                </a:lnTo>
                <a:lnTo>
                  <a:pt x="14255" y="2349"/>
                </a:lnTo>
                <a:lnTo>
                  <a:pt x="14280" y="2328"/>
                </a:lnTo>
                <a:lnTo>
                  <a:pt x="14329" y="2290"/>
                </a:lnTo>
                <a:lnTo>
                  <a:pt x="14379" y="2250"/>
                </a:lnTo>
                <a:lnTo>
                  <a:pt x="14426" y="2211"/>
                </a:lnTo>
                <a:lnTo>
                  <a:pt x="14476" y="2171"/>
                </a:lnTo>
                <a:lnTo>
                  <a:pt x="14501" y="2152"/>
                </a:lnTo>
                <a:lnTo>
                  <a:pt x="14526" y="2134"/>
                </a:lnTo>
                <a:lnTo>
                  <a:pt x="14552" y="2114"/>
                </a:lnTo>
                <a:lnTo>
                  <a:pt x="14579" y="2096"/>
                </a:lnTo>
                <a:lnTo>
                  <a:pt x="14607" y="2078"/>
                </a:lnTo>
                <a:lnTo>
                  <a:pt x="14636" y="2061"/>
                </a:lnTo>
                <a:lnTo>
                  <a:pt x="14665" y="2044"/>
                </a:lnTo>
                <a:lnTo>
                  <a:pt x="14694" y="2028"/>
                </a:lnTo>
                <a:lnTo>
                  <a:pt x="14686" y="1991"/>
                </a:lnTo>
                <a:lnTo>
                  <a:pt x="14677" y="1956"/>
                </a:lnTo>
                <a:lnTo>
                  <a:pt x="14666" y="1921"/>
                </a:lnTo>
                <a:lnTo>
                  <a:pt x="14654" y="1887"/>
                </a:lnTo>
                <a:lnTo>
                  <a:pt x="14641" y="1853"/>
                </a:lnTo>
                <a:lnTo>
                  <a:pt x="14627" y="1820"/>
                </a:lnTo>
                <a:lnTo>
                  <a:pt x="14611" y="1787"/>
                </a:lnTo>
                <a:lnTo>
                  <a:pt x="14595" y="1756"/>
                </a:lnTo>
                <a:lnTo>
                  <a:pt x="14579" y="1724"/>
                </a:lnTo>
                <a:lnTo>
                  <a:pt x="14561" y="1693"/>
                </a:lnTo>
                <a:lnTo>
                  <a:pt x="14542" y="1663"/>
                </a:lnTo>
                <a:lnTo>
                  <a:pt x="14522" y="1633"/>
                </a:lnTo>
                <a:lnTo>
                  <a:pt x="14503" y="1603"/>
                </a:lnTo>
                <a:lnTo>
                  <a:pt x="14482" y="1574"/>
                </a:lnTo>
                <a:lnTo>
                  <a:pt x="14461" y="1545"/>
                </a:lnTo>
                <a:lnTo>
                  <a:pt x="14439" y="1516"/>
                </a:lnTo>
                <a:lnTo>
                  <a:pt x="14417" y="1488"/>
                </a:lnTo>
                <a:lnTo>
                  <a:pt x="14394" y="1461"/>
                </a:lnTo>
                <a:lnTo>
                  <a:pt x="14347" y="1405"/>
                </a:lnTo>
                <a:lnTo>
                  <a:pt x="14297" y="1350"/>
                </a:lnTo>
                <a:lnTo>
                  <a:pt x="14249" y="1297"/>
                </a:lnTo>
                <a:lnTo>
                  <a:pt x="14150" y="1190"/>
                </a:lnTo>
                <a:lnTo>
                  <a:pt x="14099" y="1136"/>
                </a:lnTo>
                <a:lnTo>
                  <a:pt x="14051" y="1082"/>
                </a:lnTo>
                <a:lnTo>
                  <a:pt x="14001" y="1027"/>
                </a:lnTo>
                <a:lnTo>
                  <a:pt x="13955" y="973"/>
                </a:lnTo>
                <a:lnTo>
                  <a:pt x="13931" y="945"/>
                </a:lnTo>
                <a:lnTo>
                  <a:pt x="13910" y="916"/>
                </a:lnTo>
                <a:lnTo>
                  <a:pt x="13887" y="888"/>
                </a:lnTo>
                <a:lnTo>
                  <a:pt x="13866" y="859"/>
                </a:lnTo>
                <a:lnTo>
                  <a:pt x="13845" y="830"/>
                </a:lnTo>
                <a:lnTo>
                  <a:pt x="13825" y="800"/>
                </a:lnTo>
                <a:lnTo>
                  <a:pt x="13805" y="770"/>
                </a:lnTo>
                <a:lnTo>
                  <a:pt x="13788" y="740"/>
                </a:lnTo>
                <a:lnTo>
                  <a:pt x="13768" y="709"/>
                </a:lnTo>
                <a:lnTo>
                  <a:pt x="13752" y="678"/>
                </a:lnTo>
                <a:lnTo>
                  <a:pt x="13736" y="646"/>
                </a:lnTo>
                <a:lnTo>
                  <a:pt x="13721" y="613"/>
                </a:lnTo>
                <a:lnTo>
                  <a:pt x="13705" y="581"/>
                </a:lnTo>
                <a:lnTo>
                  <a:pt x="13693" y="547"/>
                </a:lnTo>
                <a:lnTo>
                  <a:pt x="13681" y="513"/>
                </a:lnTo>
                <a:lnTo>
                  <a:pt x="13670" y="478"/>
                </a:lnTo>
                <a:lnTo>
                  <a:pt x="13660" y="443"/>
                </a:lnTo>
                <a:lnTo>
                  <a:pt x="13652" y="407"/>
                </a:lnTo>
                <a:lnTo>
                  <a:pt x="13644" y="369"/>
                </a:lnTo>
                <a:lnTo>
                  <a:pt x="13638" y="332"/>
                </a:lnTo>
                <a:lnTo>
                  <a:pt x="13633" y="293"/>
                </a:lnTo>
                <a:lnTo>
                  <a:pt x="13630" y="254"/>
                </a:lnTo>
                <a:lnTo>
                  <a:pt x="13628" y="214"/>
                </a:lnTo>
                <a:lnTo>
                  <a:pt x="13628" y="172"/>
                </a:lnTo>
                <a:lnTo>
                  <a:pt x="13628" y="131"/>
                </a:lnTo>
                <a:lnTo>
                  <a:pt x="13632" y="88"/>
                </a:lnTo>
                <a:lnTo>
                  <a:pt x="13636" y="44"/>
                </a:lnTo>
                <a:lnTo>
                  <a:pt x="13642" y="0"/>
                </a:lnTo>
                <a:lnTo>
                  <a:pt x="13661" y="11"/>
                </a:lnTo>
                <a:lnTo>
                  <a:pt x="13679" y="22"/>
                </a:lnTo>
                <a:lnTo>
                  <a:pt x="13696" y="34"/>
                </a:lnTo>
                <a:lnTo>
                  <a:pt x="13714" y="47"/>
                </a:lnTo>
                <a:lnTo>
                  <a:pt x="13729" y="60"/>
                </a:lnTo>
                <a:lnTo>
                  <a:pt x="13745" y="73"/>
                </a:lnTo>
                <a:lnTo>
                  <a:pt x="13760" y="87"/>
                </a:lnTo>
                <a:lnTo>
                  <a:pt x="13773" y="101"/>
                </a:lnTo>
                <a:lnTo>
                  <a:pt x="13788" y="116"/>
                </a:lnTo>
                <a:lnTo>
                  <a:pt x="13801" y="129"/>
                </a:lnTo>
                <a:lnTo>
                  <a:pt x="13814" y="144"/>
                </a:lnTo>
                <a:lnTo>
                  <a:pt x="13826" y="159"/>
                </a:lnTo>
                <a:lnTo>
                  <a:pt x="13849" y="190"/>
                </a:lnTo>
                <a:lnTo>
                  <a:pt x="13871" y="223"/>
                </a:lnTo>
                <a:lnTo>
                  <a:pt x="13892" y="255"/>
                </a:lnTo>
                <a:lnTo>
                  <a:pt x="13911" y="288"/>
                </a:lnTo>
                <a:lnTo>
                  <a:pt x="13929" y="322"/>
                </a:lnTo>
                <a:lnTo>
                  <a:pt x="13946" y="356"/>
                </a:lnTo>
                <a:lnTo>
                  <a:pt x="13981" y="426"/>
                </a:lnTo>
                <a:lnTo>
                  <a:pt x="14014" y="494"/>
                </a:lnTo>
                <a:lnTo>
                  <a:pt x="14030" y="530"/>
                </a:lnTo>
                <a:lnTo>
                  <a:pt x="14049" y="564"/>
                </a:lnTo>
                <a:lnTo>
                  <a:pt x="14066" y="598"/>
                </a:lnTo>
                <a:lnTo>
                  <a:pt x="14085" y="630"/>
                </a:lnTo>
                <a:lnTo>
                  <a:pt x="14106" y="663"/>
                </a:lnTo>
                <a:lnTo>
                  <a:pt x="14126" y="696"/>
                </a:lnTo>
                <a:lnTo>
                  <a:pt x="14150" y="727"/>
                </a:lnTo>
                <a:lnTo>
                  <a:pt x="14175" y="757"/>
                </a:lnTo>
                <a:lnTo>
                  <a:pt x="14188" y="770"/>
                </a:lnTo>
                <a:lnTo>
                  <a:pt x="14202" y="785"/>
                </a:lnTo>
                <a:lnTo>
                  <a:pt x="14215" y="799"/>
                </a:lnTo>
                <a:lnTo>
                  <a:pt x="14231" y="813"/>
                </a:lnTo>
                <a:lnTo>
                  <a:pt x="14246" y="826"/>
                </a:lnTo>
                <a:lnTo>
                  <a:pt x="14262" y="839"/>
                </a:lnTo>
                <a:lnTo>
                  <a:pt x="14278" y="852"/>
                </a:lnTo>
                <a:lnTo>
                  <a:pt x="14296" y="864"/>
                </a:lnTo>
                <a:lnTo>
                  <a:pt x="14314" y="876"/>
                </a:lnTo>
                <a:lnTo>
                  <a:pt x="14332" y="887"/>
                </a:lnTo>
                <a:lnTo>
                  <a:pt x="14352" y="898"/>
                </a:lnTo>
                <a:lnTo>
                  <a:pt x="14372" y="908"/>
                </a:lnTo>
                <a:lnTo>
                  <a:pt x="14393" y="919"/>
                </a:lnTo>
                <a:lnTo>
                  <a:pt x="14415" y="929"/>
                </a:lnTo>
                <a:lnTo>
                  <a:pt x="14438" y="937"/>
                </a:lnTo>
                <a:lnTo>
                  <a:pt x="14461" y="946"/>
                </a:lnTo>
                <a:lnTo>
                  <a:pt x="14479" y="931"/>
                </a:lnTo>
                <a:lnTo>
                  <a:pt x="14496" y="916"/>
                </a:lnTo>
                <a:lnTo>
                  <a:pt x="14514" y="901"/>
                </a:lnTo>
                <a:lnTo>
                  <a:pt x="14530" y="885"/>
                </a:lnTo>
                <a:lnTo>
                  <a:pt x="14547" y="869"/>
                </a:lnTo>
                <a:lnTo>
                  <a:pt x="14562" y="852"/>
                </a:lnTo>
                <a:lnTo>
                  <a:pt x="14577" y="836"/>
                </a:lnTo>
                <a:lnTo>
                  <a:pt x="14591" y="819"/>
                </a:lnTo>
                <a:lnTo>
                  <a:pt x="14620" y="784"/>
                </a:lnTo>
                <a:lnTo>
                  <a:pt x="14646" y="748"/>
                </a:lnTo>
                <a:lnTo>
                  <a:pt x="14670" y="712"/>
                </a:lnTo>
                <a:lnTo>
                  <a:pt x="14692" y="674"/>
                </a:lnTo>
                <a:lnTo>
                  <a:pt x="14713" y="636"/>
                </a:lnTo>
                <a:lnTo>
                  <a:pt x="14733" y="596"/>
                </a:lnTo>
                <a:lnTo>
                  <a:pt x="14750" y="555"/>
                </a:lnTo>
                <a:lnTo>
                  <a:pt x="14765" y="514"/>
                </a:lnTo>
                <a:lnTo>
                  <a:pt x="14780" y="471"/>
                </a:lnTo>
                <a:lnTo>
                  <a:pt x="14791" y="427"/>
                </a:lnTo>
                <a:lnTo>
                  <a:pt x="14803" y="383"/>
                </a:lnTo>
                <a:lnTo>
                  <a:pt x="14812" y="337"/>
                </a:lnTo>
                <a:lnTo>
                  <a:pt x="14825" y="355"/>
                </a:lnTo>
                <a:lnTo>
                  <a:pt x="14838" y="373"/>
                </a:lnTo>
                <a:lnTo>
                  <a:pt x="14849" y="392"/>
                </a:lnTo>
                <a:lnTo>
                  <a:pt x="14859" y="411"/>
                </a:lnTo>
                <a:lnTo>
                  <a:pt x="14870" y="431"/>
                </a:lnTo>
                <a:lnTo>
                  <a:pt x="14879" y="450"/>
                </a:lnTo>
                <a:lnTo>
                  <a:pt x="14887" y="472"/>
                </a:lnTo>
                <a:lnTo>
                  <a:pt x="14895" y="492"/>
                </a:lnTo>
                <a:lnTo>
                  <a:pt x="14902" y="515"/>
                </a:lnTo>
                <a:lnTo>
                  <a:pt x="14907" y="536"/>
                </a:lnTo>
                <a:lnTo>
                  <a:pt x="14913" y="559"/>
                </a:lnTo>
                <a:lnTo>
                  <a:pt x="14917" y="581"/>
                </a:lnTo>
                <a:lnTo>
                  <a:pt x="14925" y="627"/>
                </a:lnTo>
                <a:lnTo>
                  <a:pt x="14931" y="674"/>
                </a:lnTo>
                <a:lnTo>
                  <a:pt x="14935" y="722"/>
                </a:lnTo>
                <a:lnTo>
                  <a:pt x="14938" y="771"/>
                </a:lnTo>
                <a:lnTo>
                  <a:pt x="14939" y="822"/>
                </a:lnTo>
                <a:lnTo>
                  <a:pt x="14940" y="871"/>
                </a:lnTo>
                <a:lnTo>
                  <a:pt x="14939" y="974"/>
                </a:lnTo>
                <a:lnTo>
                  <a:pt x="14938" y="1076"/>
                </a:lnTo>
                <a:lnTo>
                  <a:pt x="14937" y="1127"/>
                </a:lnTo>
                <a:lnTo>
                  <a:pt x="14938" y="1178"/>
                </a:lnTo>
                <a:lnTo>
                  <a:pt x="14939" y="1227"/>
                </a:lnTo>
                <a:lnTo>
                  <a:pt x="14942" y="1277"/>
                </a:lnTo>
                <a:lnTo>
                  <a:pt x="14946" y="1325"/>
                </a:lnTo>
                <a:lnTo>
                  <a:pt x="14952" y="1373"/>
                </a:lnTo>
                <a:lnTo>
                  <a:pt x="14958" y="1419"/>
                </a:lnTo>
                <a:lnTo>
                  <a:pt x="14963" y="1441"/>
                </a:lnTo>
                <a:lnTo>
                  <a:pt x="14970" y="1464"/>
                </a:lnTo>
                <a:lnTo>
                  <a:pt x="14975" y="1485"/>
                </a:lnTo>
                <a:lnTo>
                  <a:pt x="14981" y="1508"/>
                </a:lnTo>
                <a:lnTo>
                  <a:pt x="14988" y="1528"/>
                </a:lnTo>
                <a:lnTo>
                  <a:pt x="14997" y="1548"/>
                </a:lnTo>
                <a:lnTo>
                  <a:pt x="15006" y="1570"/>
                </a:lnTo>
                <a:lnTo>
                  <a:pt x="15015" y="1589"/>
                </a:lnTo>
                <a:lnTo>
                  <a:pt x="15026" y="1608"/>
                </a:lnTo>
                <a:lnTo>
                  <a:pt x="15037" y="1628"/>
                </a:lnTo>
                <a:lnTo>
                  <a:pt x="15049" y="1646"/>
                </a:lnTo>
                <a:lnTo>
                  <a:pt x="15063" y="1664"/>
                </a:lnTo>
                <a:lnTo>
                  <a:pt x="15076" y="1680"/>
                </a:lnTo>
                <a:lnTo>
                  <a:pt x="15092" y="1697"/>
                </a:lnTo>
                <a:lnTo>
                  <a:pt x="15108" y="1713"/>
                </a:lnTo>
                <a:lnTo>
                  <a:pt x="15125" y="1729"/>
                </a:lnTo>
                <a:lnTo>
                  <a:pt x="15143" y="1743"/>
                </a:lnTo>
                <a:lnTo>
                  <a:pt x="15163" y="1757"/>
                </a:lnTo>
                <a:lnTo>
                  <a:pt x="15206" y="1751"/>
                </a:lnTo>
                <a:lnTo>
                  <a:pt x="15249" y="1744"/>
                </a:lnTo>
                <a:lnTo>
                  <a:pt x="15338" y="1732"/>
                </a:lnTo>
                <a:lnTo>
                  <a:pt x="15517" y="1709"/>
                </a:lnTo>
                <a:lnTo>
                  <a:pt x="15607" y="1697"/>
                </a:lnTo>
                <a:lnTo>
                  <a:pt x="15695" y="1684"/>
                </a:lnTo>
                <a:lnTo>
                  <a:pt x="15738" y="1678"/>
                </a:lnTo>
                <a:lnTo>
                  <a:pt x="15780" y="1670"/>
                </a:lnTo>
                <a:lnTo>
                  <a:pt x="15823" y="1663"/>
                </a:lnTo>
                <a:lnTo>
                  <a:pt x="15863" y="1655"/>
                </a:lnTo>
                <a:lnTo>
                  <a:pt x="15904" y="1647"/>
                </a:lnTo>
                <a:lnTo>
                  <a:pt x="15942" y="1637"/>
                </a:lnTo>
                <a:lnTo>
                  <a:pt x="15981" y="1628"/>
                </a:lnTo>
                <a:lnTo>
                  <a:pt x="16018" y="1618"/>
                </a:lnTo>
                <a:lnTo>
                  <a:pt x="16054" y="1607"/>
                </a:lnTo>
                <a:lnTo>
                  <a:pt x="16088" y="1594"/>
                </a:lnTo>
                <a:lnTo>
                  <a:pt x="16121" y="1583"/>
                </a:lnTo>
                <a:lnTo>
                  <a:pt x="16152" y="1568"/>
                </a:lnTo>
                <a:lnTo>
                  <a:pt x="16181" y="1554"/>
                </a:lnTo>
                <a:lnTo>
                  <a:pt x="16195" y="1546"/>
                </a:lnTo>
                <a:lnTo>
                  <a:pt x="16210" y="1538"/>
                </a:lnTo>
                <a:lnTo>
                  <a:pt x="16222" y="1529"/>
                </a:lnTo>
                <a:lnTo>
                  <a:pt x="16234" y="1522"/>
                </a:lnTo>
                <a:lnTo>
                  <a:pt x="16247" y="1512"/>
                </a:lnTo>
                <a:lnTo>
                  <a:pt x="16258" y="1503"/>
                </a:lnTo>
                <a:lnTo>
                  <a:pt x="16269" y="1494"/>
                </a:lnTo>
                <a:lnTo>
                  <a:pt x="16281" y="1484"/>
                </a:lnTo>
                <a:lnTo>
                  <a:pt x="16291" y="1475"/>
                </a:lnTo>
                <a:lnTo>
                  <a:pt x="16300" y="1464"/>
                </a:lnTo>
                <a:lnTo>
                  <a:pt x="16310" y="1453"/>
                </a:lnTo>
                <a:lnTo>
                  <a:pt x="16318" y="1442"/>
                </a:lnTo>
                <a:lnTo>
                  <a:pt x="16325" y="1431"/>
                </a:lnTo>
                <a:lnTo>
                  <a:pt x="16332" y="1419"/>
                </a:lnTo>
                <a:lnTo>
                  <a:pt x="16334" y="1434"/>
                </a:lnTo>
                <a:lnTo>
                  <a:pt x="16336" y="1448"/>
                </a:lnTo>
                <a:lnTo>
                  <a:pt x="16337" y="1462"/>
                </a:lnTo>
                <a:lnTo>
                  <a:pt x="16337" y="1475"/>
                </a:lnTo>
                <a:lnTo>
                  <a:pt x="16337" y="1488"/>
                </a:lnTo>
                <a:lnTo>
                  <a:pt x="16336" y="1502"/>
                </a:lnTo>
                <a:lnTo>
                  <a:pt x="16335" y="1515"/>
                </a:lnTo>
                <a:lnTo>
                  <a:pt x="16333" y="1528"/>
                </a:lnTo>
                <a:lnTo>
                  <a:pt x="16330" y="1541"/>
                </a:lnTo>
                <a:lnTo>
                  <a:pt x="16327" y="1554"/>
                </a:lnTo>
                <a:lnTo>
                  <a:pt x="16319" y="1578"/>
                </a:lnTo>
                <a:lnTo>
                  <a:pt x="16307" y="1602"/>
                </a:lnTo>
                <a:lnTo>
                  <a:pt x="16295" y="1627"/>
                </a:lnTo>
                <a:lnTo>
                  <a:pt x="16279" y="1649"/>
                </a:lnTo>
                <a:lnTo>
                  <a:pt x="16262" y="1673"/>
                </a:lnTo>
                <a:lnTo>
                  <a:pt x="16244" y="1694"/>
                </a:lnTo>
                <a:lnTo>
                  <a:pt x="16223" y="1715"/>
                </a:lnTo>
                <a:lnTo>
                  <a:pt x="16199" y="1737"/>
                </a:lnTo>
                <a:lnTo>
                  <a:pt x="16174" y="1758"/>
                </a:lnTo>
                <a:lnTo>
                  <a:pt x="16149" y="1778"/>
                </a:lnTo>
                <a:lnTo>
                  <a:pt x="16121" y="1799"/>
                </a:lnTo>
                <a:lnTo>
                  <a:pt x="16092" y="1818"/>
                </a:lnTo>
                <a:lnTo>
                  <a:pt x="16062" y="1837"/>
                </a:lnTo>
                <a:lnTo>
                  <a:pt x="16030" y="1857"/>
                </a:lnTo>
                <a:lnTo>
                  <a:pt x="15997" y="1876"/>
                </a:lnTo>
                <a:lnTo>
                  <a:pt x="15963" y="1894"/>
                </a:lnTo>
                <a:lnTo>
                  <a:pt x="15928" y="1913"/>
                </a:lnTo>
                <a:lnTo>
                  <a:pt x="15892" y="1931"/>
                </a:lnTo>
                <a:lnTo>
                  <a:pt x="15855" y="1950"/>
                </a:lnTo>
                <a:lnTo>
                  <a:pt x="15818" y="1967"/>
                </a:lnTo>
                <a:lnTo>
                  <a:pt x="15778" y="1985"/>
                </a:lnTo>
                <a:lnTo>
                  <a:pt x="15700" y="2020"/>
                </a:lnTo>
                <a:lnTo>
                  <a:pt x="15619" y="2056"/>
                </a:lnTo>
                <a:lnTo>
                  <a:pt x="15537" y="2092"/>
                </a:lnTo>
                <a:lnTo>
                  <a:pt x="15455" y="2127"/>
                </a:lnTo>
                <a:lnTo>
                  <a:pt x="15371" y="2164"/>
                </a:lnTo>
                <a:lnTo>
                  <a:pt x="15290" y="2201"/>
                </a:lnTo>
                <a:lnTo>
                  <a:pt x="15207" y="2239"/>
                </a:lnTo>
                <a:lnTo>
                  <a:pt x="15168" y="2258"/>
                </a:lnTo>
                <a:lnTo>
                  <a:pt x="15129" y="2278"/>
                </a:lnTo>
                <a:lnTo>
                  <a:pt x="15090" y="2299"/>
                </a:lnTo>
                <a:lnTo>
                  <a:pt x="15053" y="2319"/>
                </a:lnTo>
                <a:lnTo>
                  <a:pt x="15015" y="2339"/>
                </a:lnTo>
                <a:lnTo>
                  <a:pt x="14980" y="2361"/>
                </a:lnTo>
                <a:lnTo>
                  <a:pt x="14944" y="2382"/>
                </a:lnTo>
                <a:lnTo>
                  <a:pt x="14911" y="2403"/>
                </a:lnTo>
                <a:lnTo>
                  <a:pt x="14878" y="2427"/>
                </a:lnTo>
                <a:lnTo>
                  <a:pt x="14846" y="2449"/>
                </a:lnTo>
                <a:lnTo>
                  <a:pt x="14816" y="2473"/>
                </a:lnTo>
                <a:lnTo>
                  <a:pt x="14786" y="2498"/>
                </a:lnTo>
                <a:lnTo>
                  <a:pt x="14759" y="2522"/>
                </a:lnTo>
                <a:lnTo>
                  <a:pt x="14734" y="2548"/>
                </a:lnTo>
                <a:lnTo>
                  <a:pt x="14709" y="2574"/>
                </a:lnTo>
                <a:lnTo>
                  <a:pt x="14686" y="2600"/>
                </a:lnTo>
                <a:lnTo>
                  <a:pt x="14667" y="2627"/>
                </a:lnTo>
                <a:lnTo>
                  <a:pt x="14648" y="2655"/>
                </a:lnTo>
                <a:lnTo>
                  <a:pt x="14630" y="2684"/>
                </a:lnTo>
                <a:lnTo>
                  <a:pt x="14615" y="2714"/>
                </a:lnTo>
                <a:lnTo>
                  <a:pt x="14603" y="2744"/>
                </a:lnTo>
                <a:lnTo>
                  <a:pt x="14592" y="2775"/>
                </a:lnTo>
                <a:lnTo>
                  <a:pt x="14587" y="2791"/>
                </a:lnTo>
                <a:lnTo>
                  <a:pt x="14584" y="2807"/>
                </a:lnTo>
                <a:lnTo>
                  <a:pt x="14581" y="2823"/>
                </a:lnTo>
                <a:lnTo>
                  <a:pt x="14578" y="2839"/>
                </a:lnTo>
                <a:lnTo>
                  <a:pt x="14601" y="2868"/>
                </a:lnTo>
                <a:lnTo>
                  <a:pt x="14625" y="2895"/>
                </a:lnTo>
                <a:lnTo>
                  <a:pt x="14649" y="2921"/>
                </a:lnTo>
                <a:lnTo>
                  <a:pt x="14673" y="2949"/>
                </a:lnTo>
                <a:lnTo>
                  <a:pt x="14724" y="3002"/>
                </a:lnTo>
                <a:lnTo>
                  <a:pt x="14776" y="3054"/>
                </a:lnTo>
                <a:lnTo>
                  <a:pt x="14830" y="3105"/>
                </a:lnTo>
                <a:lnTo>
                  <a:pt x="14885" y="3157"/>
                </a:lnTo>
                <a:lnTo>
                  <a:pt x="14940" y="3207"/>
                </a:lnTo>
                <a:lnTo>
                  <a:pt x="14997" y="3256"/>
                </a:lnTo>
                <a:lnTo>
                  <a:pt x="15054" y="3305"/>
                </a:lnTo>
                <a:lnTo>
                  <a:pt x="15113" y="3355"/>
                </a:lnTo>
                <a:lnTo>
                  <a:pt x="15229" y="3452"/>
                </a:lnTo>
                <a:lnTo>
                  <a:pt x="15344" y="3551"/>
                </a:lnTo>
                <a:lnTo>
                  <a:pt x="15401" y="3600"/>
                </a:lnTo>
                <a:lnTo>
                  <a:pt x="15457" y="3649"/>
                </a:lnTo>
                <a:lnTo>
                  <a:pt x="15512" y="3699"/>
                </a:lnTo>
                <a:lnTo>
                  <a:pt x="15567" y="3751"/>
                </a:lnTo>
                <a:lnTo>
                  <a:pt x="15621" y="3802"/>
                </a:lnTo>
                <a:lnTo>
                  <a:pt x="15671" y="3854"/>
                </a:lnTo>
                <a:lnTo>
                  <a:pt x="15722" y="3909"/>
                </a:lnTo>
                <a:lnTo>
                  <a:pt x="15745" y="3936"/>
                </a:lnTo>
                <a:lnTo>
                  <a:pt x="15769" y="3964"/>
                </a:lnTo>
                <a:lnTo>
                  <a:pt x="15793" y="3991"/>
                </a:lnTo>
                <a:lnTo>
                  <a:pt x="15816" y="4020"/>
                </a:lnTo>
                <a:lnTo>
                  <a:pt x="15837" y="4048"/>
                </a:lnTo>
                <a:lnTo>
                  <a:pt x="15858" y="4077"/>
                </a:lnTo>
                <a:lnTo>
                  <a:pt x="15879" y="4106"/>
                </a:lnTo>
                <a:lnTo>
                  <a:pt x="15899" y="4136"/>
                </a:lnTo>
                <a:lnTo>
                  <a:pt x="15919" y="4166"/>
                </a:lnTo>
                <a:lnTo>
                  <a:pt x="15937" y="4196"/>
                </a:lnTo>
                <a:lnTo>
                  <a:pt x="15955" y="4227"/>
                </a:lnTo>
                <a:lnTo>
                  <a:pt x="15973" y="4258"/>
                </a:lnTo>
                <a:lnTo>
                  <a:pt x="15989" y="4290"/>
                </a:lnTo>
                <a:lnTo>
                  <a:pt x="16004" y="4322"/>
                </a:lnTo>
                <a:lnTo>
                  <a:pt x="16020" y="4354"/>
                </a:lnTo>
                <a:lnTo>
                  <a:pt x="16033" y="4387"/>
                </a:lnTo>
                <a:lnTo>
                  <a:pt x="16048" y="4422"/>
                </a:lnTo>
                <a:lnTo>
                  <a:pt x="16059" y="4455"/>
                </a:lnTo>
                <a:lnTo>
                  <a:pt x="16070" y="4490"/>
                </a:lnTo>
                <a:lnTo>
                  <a:pt x="16081" y="4525"/>
                </a:lnTo>
                <a:lnTo>
                  <a:pt x="16090" y="4561"/>
                </a:lnTo>
                <a:lnTo>
                  <a:pt x="16098" y="4597"/>
                </a:lnTo>
                <a:lnTo>
                  <a:pt x="16129" y="4558"/>
                </a:lnTo>
                <a:lnTo>
                  <a:pt x="16160" y="4519"/>
                </a:lnTo>
                <a:lnTo>
                  <a:pt x="16194" y="4482"/>
                </a:lnTo>
                <a:lnTo>
                  <a:pt x="16228" y="4444"/>
                </a:lnTo>
                <a:lnTo>
                  <a:pt x="16263" y="4408"/>
                </a:lnTo>
                <a:lnTo>
                  <a:pt x="16301" y="4372"/>
                </a:lnTo>
                <a:lnTo>
                  <a:pt x="16339" y="4337"/>
                </a:lnTo>
                <a:lnTo>
                  <a:pt x="16381" y="4304"/>
                </a:lnTo>
                <a:lnTo>
                  <a:pt x="16421" y="4271"/>
                </a:lnTo>
                <a:lnTo>
                  <a:pt x="16464" y="4239"/>
                </a:lnTo>
                <a:lnTo>
                  <a:pt x="16508" y="4207"/>
                </a:lnTo>
                <a:lnTo>
                  <a:pt x="16553" y="4175"/>
                </a:lnTo>
                <a:lnTo>
                  <a:pt x="16598" y="4144"/>
                </a:lnTo>
                <a:lnTo>
                  <a:pt x="16646" y="4114"/>
                </a:lnTo>
                <a:lnTo>
                  <a:pt x="16693" y="4086"/>
                </a:lnTo>
                <a:lnTo>
                  <a:pt x="16743" y="4057"/>
                </a:lnTo>
                <a:lnTo>
                  <a:pt x="16793" y="4029"/>
                </a:lnTo>
                <a:lnTo>
                  <a:pt x="16843" y="4001"/>
                </a:lnTo>
                <a:lnTo>
                  <a:pt x="16895" y="3974"/>
                </a:lnTo>
                <a:lnTo>
                  <a:pt x="16947" y="3946"/>
                </a:lnTo>
                <a:lnTo>
                  <a:pt x="17001" y="3921"/>
                </a:lnTo>
                <a:lnTo>
                  <a:pt x="17054" y="3895"/>
                </a:lnTo>
                <a:lnTo>
                  <a:pt x="17109" y="3868"/>
                </a:lnTo>
                <a:lnTo>
                  <a:pt x="17164" y="3844"/>
                </a:lnTo>
                <a:lnTo>
                  <a:pt x="17220" y="3819"/>
                </a:lnTo>
                <a:lnTo>
                  <a:pt x="17275" y="3795"/>
                </a:lnTo>
                <a:lnTo>
                  <a:pt x="17333" y="3770"/>
                </a:lnTo>
                <a:lnTo>
                  <a:pt x="17389" y="3746"/>
                </a:lnTo>
                <a:lnTo>
                  <a:pt x="17505" y="3698"/>
                </a:lnTo>
                <a:lnTo>
                  <a:pt x="17622" y="3652"/>
                </a:lnTo>
                <a:lnTo>
                  <a:pt x="17739" y="3606"/>
                </a:lnTo>
                <a:lnTo>
                  <a:pt x="17857" y="3560"/>
                </a:lnTo>
                <a:lnTo>
                  <a:pt x="18094" y="3468"/>
                </a:lnTo>
                <a:lnTo>
                  <a:pt x="18211" y="3422"/>
                </a:lnTo>
                <a:lnTo>
                  <a:pt x="18328" y="3375"/>
                </a:lnTo>
                <a:lnTo>
                  <a:pt x="18443" y="3329"/>
                </a:lnTo>
                <a:lnTo>
                  <a:pt x="18558" y="3280"/>
                </a:lnTo>
                <a:lnTo>
                  <a:pt x="18615" y="3256"/>
                </a:lnTo>
                <a:lnTo>
                  <a:pt x="18670" y="3232"/>
                </a:lnTo>
                <a:lnTo>
                  <a:pt x="18725" y="3206"/>
                </a:lnTo>
                <a:lnTo>
                  <a:pt x="18781" y="3180"/>
                </a:lnTo>
                <a:lnTo>
                  <a:pt x="18834" y="3155"/>
                </a:lnTo>
                <a:lnTo>
                  <a:pt x="18888" y="3129"/>
                </a:lnTo>
                <a:lnTo>
                  <a:pt x="18941" y="3102"/>
                </a:lnTo>
                <a:lnTo>
                  <a:pt x="18992" y="3075"/>
                </a:lnTo>
                <a:lnTo>
                  <a:pt x="19044" y="3048"/>
                </a:lnTo>
                <a:lnTo>
                  <a:pt x="19093" y="3020"/>
                </a:lnTo>
                <a:lnTo>
                  <a:pt x="19143" y="2991"/>
                </a:lnTo>
                <a:lnTo>
                  <a:pt x="19191" y="2961"/>
                </a:lnTo>
                <a:lnTo>
                  <a:pt x="19238" y="2932"/>
                </a:lnTo>
                <a:lnTo>
                  <a:pt x="19284" y="2902"/>
                </a:lnTo>
                <a:lnTo>
                  <a:pt x="19329" y="2871"/>
                </a:lnTo>
                <a:lnTo>
                  <a:pt x="19373" y="2839"/>
                </a:lnTo>
                <a:lnTo>
                  <a:pt x="19345" y="2781"/>
                </a:lnTo>
                <a:lnTo>
                  <a:pt x="19318" y="2723"/>
                </a:lnTo>
                <a:lnTo>
                  <a:pt x="19294" y="2665"/>
                </a:lnTo>
                <a:lnTo>
                  <a:pt x="19272" y="2607"/>
                </a:lnTo>
                <a:lnTo>
                  <a:pt x="19253" y="2549"/>
                </a:lnTo>
                <a:lnTo>
                  <a:pt x="19236" y="2490"/>
                </a:lnTo>
                <a:lnTo>
                  <a:pt x="19221" y="2431"/>
                </a:lnTo>
                <a:lnTo>
                  <a:pt x="19209" y="2372"/>
                </a:lnTo>
                <a:lnTo>
                  <a:pt x="19197" y="2314"/>
                </a:lnTo>
                <a:lnTo>
                  <a:pt x="19190" y="2255"/>
                </a:lnTo>
                <a:lnTo>
                  <a:pt x="19183" y="2196"/>
                </a:lnTo>
                <a:lnTo>
                  <a:pt x="19179" y="2137"/>
                </a:lnTo>
                <a:lnTo>
                  <a:pt x="19177" y="2078"/>
                </a:lnTo>
                <a:lnTo>
                  <a:pt x="19177" y="2020"/>
                </a:lnTo>
                <a:lnTo>
                  <a:pt x="19179" y="1961"/>
                </a:lnTo>
                <a:lnTo>
                  <a:pt x="19183" y="1904"/>
                </a:lnTo>
                <a:lnTo>
                  <a:pt x="19190" y="1845"/>
                </a:lnTo>
                <a:lnTo>
                  <a:pt x="19196" y="1787"/>
                </a:lnTo>
                <a:lnTo>
                  <a:pt x="19207" y="1729"/>
                </a:lnTo>
                <a:lnTo>
                  <a:pt x="19219" y="1673"/>
                </a:lnTo>
                <a:lnTo>
                  <a:pt x="19231" y="1615"/>
                </a:lnTo>
                <a:lnTo>
                  <a:pt x="19247" y="1558"/>
                </a:lnTo>
                <a:lnTo>
                  <a:pt x="19263" y="1502"/>
                </a:lnTo>
                <a:lnTo>
                  <a:pt x="19283" y="1446"/>
                </a:lnTo>
                <a:lnTo>
                  <a:pt x="19304" y="1390"/>
                </a:lnTo>
                <a:lnTo>
                  <a:pt x="19325" y="1334"/>
                </a:lnTo>
                <a:lnTo>
                  <a:pt x="19349" y="1280"/>
                </a:lnTo>
                <a:lnTo>
                  <a:pt x="19375" y="1225"/>
                </a:lnTo>
                <a:lnTo>
                  <a:pt x="19401" y="1172"/>
                </a:lnTo>
                <a:lnTo>
                  <a:pt x="19429" y="1118"/>
                </a:lnTo>
                <a:lnTo>
                  <a:pt x="19459" y="1066"/>
                </a:lnTo>
                <a:lnTo>
                  <a:pt x="19490" y="1013"/>
                </a:lnTo>
                <a:lnTo>
                  <a:pt x="19504" y="1030"/>
                </a:lnTo>
                <a:lnTo>
                  <a:pt x="19516" y="1050"/>
                </a:lnTo>
                <a:lnTo>
                  <a:pt x="19528" y="1068"/>
                </a:lnTo>
                <a:lnTo>
                  <a:pt x="19539" y="1087"/>
                </a:lnTo>
                <a:lnTo>
                  <a:pt x="19549" y="1108"/>
                </a:lnTo>
                <a:lnTo>
                  <a:pt x="19557" y="1127"/>
                </a:lnTo>
                <a:lnTo>
                  <a:pt x="19566" y="1147"/>
                </a:lnTo>
                <a:lnTo>
                  <a:pt x="19573" y="1169"/>
                </a:lnTo>
                <a:lnTo>
                  <a:pt x="19580" y="1190"/>
                </a:lnTo>
                <a:lnTo>
                  <a:pt x="19586" y="1212"/>
                </a:lnTo>
                <a:lnTo>
                  <a:pt x="19591" y="1235"/>
                </a:lnTo>
                <a:lnTo>
                  <a:pt x="19597" y="1257"/>
                </a:lnTo>
                <a:lnTo>
                  <a:pt x="19604" y="1303"/>
                </a:lnTo>
                <a:lnTo>
                  <a:pt x="19611" y="1350"/>
                </a:lnTo>
                <a:lnTo>
                  <a:pt x="19615" y="1399"/>
                </a:lnTo>
                <a:lnTo>
                  <a:pt x="19617" y="1448"/>
                </a:lnTo>
                <a:lnTo>
                  <a:pt x="19618" y="1498"/>
                </a:lnTo>
                <a:lnTo>
                  <a:pt x="19618" y="1548"/>
                </a:lnTo>
                <a:lnTo>
                  <a:pt x="19617" y="1650"/>
                </a:lnTo>
                <a:lnTo>
                  <a:pt x="19617" y="1753"/>
                </a:lnTo>
                <a:lnTo>
                  <a:pt x="19617" y="1803"/>
                </a:lnTo>
                <a:lnTo>
                  <a:pt x="19617" y="1853"/>
                </a:lnTo>
                <a:lnTo>
                  <a:pt x="19617" y="1904"/>
                </a:lnTo>
                <a:lnTo>
                  <a:pt x="19621" y="1953"/>
                </a:lnTo>
                <a:lnTo>
                  <a:pt x="19624" y="2001"/>
                </a:lnTo>
                <a:lnTo>
                  <a:pt x="19631" y="2048"/>
                </a:lnTo>
                <a:lnTo>
                  <a:pt x="19638" y="2095"/>
                </a:lnTo>
                <a:lnTo>
                  <a:pt x="19643" y="2118"/>
                </a:lnTo>
                <a:lnTo>
                  <a:pt x="19648" y="2140"/>
                </a:lnTo>
                <a:lnTo>
                  <a:pt x="19653" y="2162"/>
                </a:lnTo>
                <a:lnTo>
                  <a:pt x="19660" y="2183"/>
                </a:lnTo>
                <a:lnTo>
                  <a:pt x="19668" y="2204"/>
                </a:lnTo>
                <a:lnTo>
                  <a:pt x="19675" y="2225"/>
                </a:lnTo>
                <a:lnTo>
                  <a:pt x="19684" y="2245"/>
                </a:lnTo>
                <a:lnTo>
                  <a:pt x="19695" y="2265"/>
                </a:lnTo>
                <a:lnTo>
                  <a:pt x="19705" y="2285"/>
                </a:lnTo>
                <a:lnTo>
                  <a:pt x="19716" y="2304"/>
                </a:lnTo>
                <a:lnTo>
                  <a:pt x="19729" y="2322"/>
                </a:lnTo>
                <a:lnTo>
                  <a:pt x="19741" y="2339"/>
                </a:lnTo>
                <a:lnTo>
                  <a:pt x="19755" y="2356"/>
                </a:lnTo>
                <a:lnTo>
                  <a:pt x="19770" y="2373"/>
                </a:lnTo>
                <a:lnTo>
                  <a:pt x="19787" y="2389"/>
                </a:lnTo>
                <a:lnTo>
                  <a:pt x="19804" y="2404"/>
                </a:lnTo>
                <a:lnTo>
                  <a:pt x="19822" y="2419"/>
                </a:lnTo>
                <a:lnTo>
                  <a:pt x="19841" y="2433"/>
                </a:lnTo>
                <a:lnTo>
                  <a:pt x="19881" y="2414"/>
                </a:lnTo>
                <a:lnTo>
                  <a:pt x="19919" y="2396"/>
                </a:lnTo>
                <a:lnTo>
                  <a:pt x="19958" y="2377"/>
                </a:lnTo>
                <a:lnTo>
                  <a:pt x="19994" y="2356"/>
                </a:lnTo>
                <a:lnTo>
                  <a:pt x="20032" y="2337"/>
                </a:lnTo>
                <a:lnTo>
                  <a:pt x="20067" y="2317"/>
                </a:lnTo>
                <a:lnTo>
                  <a:pt x="20102" y="2296"/>
                </a:lnTo>
                <a:lnTo>
                  <a:pt x="20138" y="2275"/>
                </a:lnTo>
                <a:lnTo>
                  <a:pt x="20172" y="2254"/>
                </a:lnTo>
                <a:lnTo>
                  <a:pt x="20207" y="2232"/>
                </a:lnTo>
                <a:lnTo>
                  <a:pt x="20240" y="2211"/>
                </a:lnTo>
                <a:lnTo>
                  <a:pt x="20273" y="2189"/>
                </a:lnTo>
                <a:lnTo>
                  <a:pt x="20339" y="2144"/>
                </a:lnTo>
                <a:lnTo>
                  <a:pt x="20403" y="2098"/>
                </a:lnTo>
                <a:lnTo>
                  <a:pt x="20465" y="2052"/>
                </a:lnTo>
                <a:lnTo>
                  <a:pt x="20526" y="2004"/>
                </a:lnTo>
                <a:lnTo>
                  <a:pt x="20585" y="1957"/>
                </a:lnTo>
                <a:lnTo>
                  <a:pt x="20643" y="1908"/>
                </a:lnTo>
                <a:lnTo>
                  <a:pt x="20701" y="1859"/>
                </a:lnTo>
                <a:lnTo>
                  <a:pt x="20756" y="1808"/>
                </a:lnTo>
                <a:lnTo>
                  <a:pt x="20811" y="1758"/>
                </a:lnTo>
                <a:lnTo>
                  <a:pt x="20865" y="1707"/>
                </a:lnTo>
                <a:lnTo>
                  <a:pt x="20920" y="1655"/>
                </a:lnTo>
                <a:lnTo>
                  <a:pt x="20973" y="1604"/>
                </a:lnTo>
                <a:lnTo>
                  <a:pt x="21078" y="1500"/>
                </a:lnTo>
                <a:lnTo>
                  <a:pt x="21181" y="1395"/>
                </a:lnTo>
                <a:lnTo>
                  <a:pt x="21284" y="1289"/>
                </a:lnTo>
                <a:lnTo>
                  <a:pt x="21389" y="1186"/>
                </a:lnTo>
                <a:lnTo>
                  <a:pt x="21441" y="1134"/>
                </a:lnTo>
                <a:lnTo>
                  <a:pt x="21494" y="1082"/>
                </a:lnTo>
                <a:lnTo>
                  <a:pt x="21548" y="1030"/>
                </a:lnTo>
                <a:lnTo>
                  <a:pt x="21602" y="979"/>
                </a:lnTo>
                <a:lnTo>
                  <a:pt x="21657" y="929"/>
                </a:lnTo>
                <a:lnTo>
                  <a:pt x="21714" y="879"/>
                </a:lnTo>
                <a:lnTo>
                  <a:pt x="21707" y="932"/>
                </a:lnTo>
                <a:lnTo>
                  <a:pt x="21700" y="986"/>
                </a:lnTo>
                <a:lnTo>
                  <a:pt x="21689" y="1039"/>
                </a:lnTo>
                <a:lnTo>
                  <a:pt x="21680" y="1091"/>
                </a:lnTo>
                <a:lnTo>
                  <a:pt x="21669" y="1143"/>
                </a:lnTo>
                <a:lnTo>
                  <a:pt x="21656" y="1194"/>
                </a:lnTo>
                <a:lnTo>
                  <a:pt x="21643" y="1246"/>
                </a:lnTo>
                <a:lnTo>
                  <a:pt x="21627" y="1296"/>
                </a:lnTo>
                <a:lnTo>
                  <a:pt x="21611" y="1346"/>
                </a:lnTo>
                <a:lnTo>
                  <a:pt x="21594" y="1395"/>
                </a:lnTo>
                <a:lnTo>
                  <a:pt x="21576" y="1445"/>
                </a:lnTo>
                <a:lnTo>
                  <a:pt x="21557" y="1494"/>
                </a:lnTo>
                <a:lnTo>
                  <a:pt x="21537" y="1542"/>
                </a:lnTo>
                <a:lnTo>
                  <a:pt x="21515" y="1589"/>
                </a:lnTo>
                <a:lnTo>
                  <a:pt x="21492" y="1637"/>
                </a:lnTo>
                <a:lnTo>
                  <a:pt x="21470" y="1684"/>
                </a:lnTo>
                <a:lnTo>
                  <a:pt x="21445" y="1730"/>
                </a:lnTo>
                <a:lnTo>
                  <a:pt x="21419" y="1776"/>
                </a:lnTo>
                <a:lnTo>
                  <a:pt x="21392" y="1822"/>
                </a:lnTo>
                <a:lnTo>
                  <a:pt x="21365" y="1867"/>
                </a:lnTo>
                <a:lnTo>
                  <a:pt x="21336" y="1913"/>
                </a:lnTo>
                <a:lnTo>
                  <a:pt x="21307" y="1957"/>
                </a:lnTo>
                <a:lnTo>
                  <a:pt x="21276" y="2002"/>
                </a:lnTo>
                <a:lnTo>
                  <a:pt x="21246" y="2045"/>
                </a:lnTo>
                <a:lnTo>
                  <a:pt x="21214" y="2089"/>
                </a:lnTo>
                <a:lnTo>
                  <a:pt x="21181" y="2133"/>
                </a:lnTo>
                <a:lnTo>
                  <a:pt x="21147" y="2175"/>
                </a:lnTo>
                <a:lnTo>
                  <a:pt x="21113" y="2217"/>
                </a:lnTo>
                <a:lnTo>
                  <a:pt x="21077" y="2259"/>
                </a:lnTo>
                <a:lnTo>
                  <a:pt x="21040" y="2301"/>
                </a:lnTo>
                <a:lnTo>
                  <a:pt x="21003" y="2342"/>
                </a:lnTo>
                <a:lnTo>
                  <a:pt x="20966" y="2384"/>
                </a:lnTo>
                <a:lnTo>
                  <a:pt x="20927" y="2424"/>
                </a:lnTo>
                <a:lnTo>
                  <a:pt x="20888" y="2465"/>
                </a:lnTo>
                <a:lnTo>
                  <a:pt x="20848" y="2505"/>
                </a:lnTo>
                <a:lnTo>
                  <a:pt x="20807" y="2546"/>
                </a:lnTo>
                <a:lnTo>
                  <a:pt x="20765" y="2584"/>
                </a:lnTo>
                <a:lnTo>
                  <a:pt x="20724" y="2625"/>
                </a:lnTo>
                <a:lnTo>
                  <a:pt x="20681" y="2663"/>
                </a:lnTo>
                <a:lnTo>
                  <a:pt x="20638" y="2702"/>
                </a:lnTo>
                <a:lnTo>
                  <a:pt x="20593" y="2742"/>
                </a:lnTo>
                <a:lnTo>
                  <a:pt x="20550" y="2779"/>
                </a:lnTo>
                <a:lnTo>
                  <a:pt x="20504" y="2818"/>
                </a:lnTo>
                <a:lnTo>
                  <a:pt x="20458" y="2855"/>
                </a:lnTo>
                <a:lnTo>
                  <a:pt x="20411" y="2894"/>
                </a:lnTo>
                <a:lnTo>
                  <a:pt x="20365" y="2931"/>
                </a:lnTo>
                <a:lnTo>
                  <a:pt x="20317" y="2968"/>
                </a:lnTo>
                <a:lnTo>
                  <a:pt x="20269" y="3005"/>
                </a:lnTo>
                <a:lnTo>
                  <a:pt x="20172" y="3079"/>
                </a:lnTo>
                <a:lnTo>
                  <a:pt x="20073" y="3151"/>
                </a:lnTo>
                <a:lnTo>
                  <a:pt x="19973" y="3223"/>
                </a:lnTo>
                <a:lnTo>
                  <a:pt x="19871" y="3295"/>
                </a:lnTo>
                <a:lnTo>
                  <a:pt x="19766" y="3365"/>
                </a:lnTo>
                <a:lnTo>
                  <a:pt x="19662" y="3435"/>
                </a:lnTo>
                <a:lnTo>
                  <a:pt x="19555" y="3506"/>
                </a:lnTo>
                <a:lnTo>
                  <a:pt x="19447" y="3575"/>
                </a:lnTo>
                <a:lnTo>
                  <a:pt x="19339" y="3644"/>
                </a:lnTo>
                <a:lnTo>
                  <a:pt x="19229" y="3712"/>
                </a:lnTo>
                <a:lnTo>
                  <a:pt x="19119" y="3781"/>
                </a:lnTo>
                <a:lnTo>
                  <a:pt x="19009" y="3849"/>
                </a:lnTo>
                <a:lnTo>
                  <a:pt x="18787" y="3985"/>
                </a:lnTo>
                <a:lnTo>
                  <a:pt x="18565" y="4120"/>
                </a:lnTo>
                <a:lnTo>
                  <a:pt x="18342" y="4256"/>
                </a:lnTo>
                <a:lnTo>
                  <a:pt x="18232" y="4324"/>
                </a:lnTo>
                <a:lnTo>
                  <a:pt x="18121" y="4392"/>
                </a:lnTo>
                <a:lnTo>
                  <a:pt x="18011" y="4460"/>
                </a:lnTo>
                <a:lnTo>
                  <a:pt x="17903" y="4530"/>
                </a:lnTo>
                <a:lnTo>
                  <a:pt x="17794" y="4599"/>
                </a:lnTo>
                <a:lnTo>
                  <a:pt x="17687" y="4668"/>
                </a:lnTo>
                <a:lnTo>
                  <a:pt x="17581" y="4738"/>
                </a:lnTo>
                <a:lnTo>
                  <a:pt x="17477" y="4809"/>
                </a:lnTo>
                <a:lnTo>
                  <a:pt x="17373" y="4880"/>
                </a:lnTo>
                <a:lnTo>
                  <a:pt x="17272" y="4951"/>
                </a:lnTo>
                <a:lnTo>
                  <a:pt x="17172" y="5024"/>
                </a:lnTo>
                <a:lnTo>
                  <a:pt x="17074" y="5098"/>
                </a:lnTo>
                <a:lnTo>
                  <a:pt x="16977" y="5172"/>
                </a:lnTo>
                <a:lnTo>
                  <a:pt x="16929" y="5209"/>
                </a:lnTo>
                <a:lnTo>
                  <a:pt x="16883" y="5247"/>
                </a:lnTo>
                <a:lnTo>
                  <a:pt x="16836" y="5284"/>
                </a:lnTo>
                <a:lnTo>
                  <a:pt x="16791" y="5323"/>
                </a:lnTo>
                <a:lnTo>
                  <a:pt x="16745" y="5360"/>
                </a:lnTo>
                <a:lnTo>
                  <a:pt x="16699" y="5399"/>
                </a:lnTo>
                <a:lnTo>
                  <a:pt x="16656" y="5438"/>
                </a:lnTo>
                <a:lnTo>
                  <a:pt x="16612" y="5477"/>
                </a:lnTo>
                <a:lnTo>
                  <a:pt x="16569" y="5516"/>
                </a:lnTo>
                <a:lnTo>
                  <a:pt x="16527" y="5556"/>
                </a:lnTo>
                <a:lnTo>
                  <a:pt x="16486" y="5596"/>
                </a:lnTo>
                <a:lnTo>
                  <a:pt x="16445" y="5635"/>
                </a:lnTo>
                <a:lnTo>
                  <a:pt x="16405" y="5676"/>
                </a:lnTo>
                <a:lnTo>
                  <a:pt x="16365" y="5716"/>
                </a:lnTo>
                <a:lnTo>
                  <a:pt x="16327" y="5757"/>
                </a:lnTo>
                <a:lnTo>
                  <a:pt x="16290" y="5799"/>
                </a:lnTo>
                <a:lnTo>
                  <a:pt x="16252" y="5839"/>
                </a:lnTo>
                <a:lnTo>
                  <a:pt x="16216" y="5882"/>
                </a:lnTo>
                <a:lnTo>
                  <a:pt x="16235" y="5886"/>
                </a:lnTo>
                <a:lnTo>
                  <a:pt x="16256" y="5889"/>
                </a:lnTo>
                <a:lnTo>
                  <a:pt x="16277" y="5891"/>
                </a:lnTo>
                <a:lnTo>
                  <a:pt x="16299" y="5894"/>
                </a:lnTo>
                <a:lnTo>
                  <a:pt x="16321" y="5895"/>
                </a:lnTo>
                <a:lnTo>
                  <a:pt x="16344" y="5897"/>
                </a:lnTo>
                <a:lnTo>
                  <a:pt x="16391" y="5899"/>
                </a:lnTo>
                <a:lnTo>
                  <a:pt x="16440" y="5900"/>
                </a:lnTo>
                <a:lnTo>
                  <a:pt x="16491" y="5900"/>
                </a:lnTo>
                <a:lnTo>
                  <a:pt x="16545" y="5899"/>
                </a:lnTo>
                <a:lnTo>
                  <a:pt x="16598" y="5897"/>
                </a:lnTo>
                <a:lnTo>
                  <a:pt x="16654" y="5894"/>
                </a:lnTo>
                <a:lnTo>
                  <a:pt x="16711" y="5890"/>
                </a:lnTo>
                <a:lnTo>
                  <a:pt x="16769" y="5886"/>
                </a:lnTo>
                <a:lnTo>
                  <a:pt x="16827" y="5880"/>
                </a:lnTo>
                <a:lnTo>
                  <a:pt x="16948" y="5869"/>
                </a:lnTo>
                <a:lnTo>
                  <a:pt x="17070" y="5857"/>
                </a:lnTo>
                <a:lnTo>
                  <a:pt x="17192" y="5844"/>
                </a:lnTo>
                <a:lnTo>
                  <a:pt x="17315" y="5832"/>
                </a:lnTo>
                <a:lnTo>
                  <a:pt x="17376" y="5827"/>
                </a:lnTo>
                <a:lnTo>
                  <a:pt x="17436" y="5821"/>
                </a:lnTo>
                <a:lnTo>
                  <a:pt x="17495" y="5816"/>
                </a:lnTo>
                <a:lnTo>
                  <a:pt x="17553" y="5813"/>
                </a:lnTo>
                <a:lnTo>
                  <a:pt x="17611" y="5808"/>
                </a:lnTo>
                <a:lnTo>
                  <a:pt x="17667" y="5806"/>
                </a:lnTo>
                <a:lnTo>
                  <a:pt x="17722" y="5804"/>
                </a:lnTo>
                <a:lnTo>
                  <a:pt x="17774" y="5804"/>
                </a:lnTo>
                <a:lnTo>
                  <a:pt x="17827" y="5804"/>
                </a:lnTo>
                <a:lnTo>
                  <a:pt x="17876" y="5806"/>
                </a:lnTo>
                <a:lnTo>
                  <a:pt x="17901" y="5807"/>
                </a:lnTo>
                <a:lnTo>
                  <a:pt x="17924" y="5810"/>
                </a:lnTo>
                <a:lnTo>
                  <a:pt x="17948" y="5812"/>
                </a:lnTo>
                <a:lnTo>
                  <a:pt x="17970" y="5815"/>
                </a:lnTo>
                <a:lnTo>
                  <a:pt x="17953" y="5833"/>
                </a:lnTo>
                <a:lnTo>
                  <a:pt x="17932" y="5849"/>
                </a:lnTo>
                <a:lnTo>
                  <a:pt x="17911" y="5866"/>
                </a:lnTo>
                <a:lnTo>
                  <a:pt x="17891" y="5882"/>
                </a:lnTo>
                <a:lnTo>
                  <a:pt x="17867" y="5897"/>
                </a:lnTo>
                <a:lnTo>
                  <a:pt x="17843" y="5912"/>
                </a:lnTo>
                <a:lnTo>
                  <a:pt x="17818" y="5926"/>
                </a:lnTo>
                <a:lnTo>
                  <a:pt x="17793" y="5940"/>
                </a:lnTo>
                <a:lnTo>
                  <a:pt x="17765" y="5953"/>
                </a:lnTo>
                <a:lnTo>
                  <a:pt x="17738" y="5966"/>
                </a:lnTo>
                <a:lnTo>
                  <a:pt x="17709" y="5978"/>
                </a:lnTo>
                <a:lnTo>
                  <a:pt x="17679" y="5988"/>
                </a:lnTo>
                <a:lnTo>
                  <a:pt x="17649" y="6000"/>
                </a:lnTo>
                <a:lnTo>
                  <a:pt x="17617" y="6010"/>
                </a:lnTo>
                <a:lnTo>
                  <a:pt x="17586" y="6020"/>
                </a:lnTo>
                <a:lnTo>
                  <a:pt x="17554" y="6030"/>
                </a:lnTo>
                <a:lnTo>
                  <a:pt x="17520" y="6040"/>
                </a:lnTo>
                <a:lnTo>
                  <a:pt x="17487" y="6049"/>
                </a:lnTo>
                <a:lnTo>
                  <a:pt x="17452" y="6057"/>
                </a:lnTo>
                <a:lnTo>
                  <a:pt x="17417" y="6065"/>
                </a:lnTo>
                <a:lnTo>
                  <a:pt x="17382" y="6074"/>
                </a:lnTo>
                <a:lnTo>
                  <a:pt x="17346" y="6081"/>
                </a:lnTo>
                <a:lnTo>
                  <a:pt x="17274" y="6095"/>
                </a:lnTo>
                <a:lnTo>
                  <a:pt x="17198" y="6110"/>
                </a:lnTo>
                <a:lnTo>
                  <a:pt x="17122" y="6123"/>
                </a:lnTo>
                <a:lnTo>
                  <a:pt x="17045" y="6136"/>
                </a:lnTo>
                <a:lnTo>
                  <a:pt x="16968" y="6148"/>
                </a:lnTo>
                <a:lnTo>
                  <a:pt x="16812" y="6171"/>
                </a:lnTo>
                <a:lnTo>
                  <a:pt x="16733" y="6183"/>
                </a:lnTo>
                <a:lnTo>
                  <a:pt x="16656" y="6196"/>
                </a:lnTo>
                <a:lnTo>
                  <a:pt x="16579" y="6208"/>
                </a:lnTo>
                <a:lnTo>
                  <a:pt x="16503" y="6222"/>
                </a:lnTo>
                <a:lnTo>
                  <a:pt x="16428" y="6235"/>
                </a:lnTo>
                <a:lnTo>
                  <a:pt x="16356" y="6250"/>
                </a:lnTo>
                <a:lnTo>
                  <a:pt x="16320" y="6258"/>
                </a:lnTo>
                <a:lnTo>
                  <a:pt x="16286" y="6266"/>
                </a:lnTo>
                <a:lnTo>
                  <a:pt x="16250" y="6275"/>
                </a:lnTo>
                <a:lnTo>
                  <a:pt x="16217" y="6284"/>
                </a:lnTo>
                <a:lnTo>
                  <a:pt x="16184" y="6293"/>
                </a:lnTo>
                <a:lnTo>
                  <a:pt x="16150" y="6302"/>
                </a:lnTo>
                <a:lnTo>
                  <a:pt x="16117" y="6312"/>
                </a:lnTo>
                <a:lnTo>
                  <a:pt x="16086" y="6322"/>
                </a:lnTo>
                <a:lnTo>
                  <a:pt x="16056" y="6334"/>
                </a:lnTo>
                <a:lnTo>
                  <a:pt x="16025" y="6345"/>
                </a:lnTo>
                <a:lnTo>
                  <a:pt x="15996" y="6356"/>
                </a:lnTo>
                <a:lnTo>
                  <a:pt x="15968" y="6369"/>
                </a:lnTo>
                <a:lnTo>
                  <a:pt x="15940" y="6381"/>
                </a:lnTo>
                <a:lnTo>
                  <a:pt x="15915" y="6395"/>
                </a:lnTo>
                <a:lnTo>
                  <a:pt x="15890" y="6409"/>
                </a:lnTo>
                <a:lnTo>
                  <a:pt x="15865" y="6423"/>
                </a:lnTo>
                <a:lnTo>
                  <a:pt x="15836" y="6463"/>
                </a:lnTo>
                <a:lnTo>
                  <a:pt x="15808" y="6504"/>
                </a:lnTo>
                <a:lnTo>
                  <a:pt x="15779" y="6545"/>
                </a:lnTo>
                <a:lnTo>
                  <a:pt x="15753" y="6586"/>
                </a:lnTo>
                <a:lnTo>
                  <a:pt x="15727" y="6628"/>
                </a:lnTo>
                <a:lnTo>
                  <a:pt x="15701" y="6671"/>
                </a:lnTo>
                <a:lnTo>
                  <a:pt x="15675" y="6714"/>
                </a:lnTo>
                <a:lnTo>
                  <a:pt x="15652" y="6757"/>
                </a:lnTo>
                <a:lnTo>
                  <a:pt x="15603" y="6842"/>
                </a:lnTo>
                <a:lnTo>
                  <a:pt x="15558" y="6930"/>
                </a:lnTo>
                <a:lnTo>
                  <a:pt x="15512" y="7018"/>
                </a:lnTo>
                <a:lnTo>
                  <a:pt x="15471" y="7108"/>
                </a:lnTo>
                <a:lnTo>
                  <a:pt x="15429" y="7197"/>
                </a:lnTo>
                <a:lnTo>
                  <a:pt x="15389" y="7288"/>
                </a:lnTo>
                <a:lnTo>
                  <a:pt x="15349" y="7380"/>
                </a:lnTo>
                <a:lnTo>
                  <a:pt x="15311" y="7472"/>
                </a:lnTo>
                <a:lnTo>
                  <a:pt x="15274" y="7564"/>
                </a:lnTo>
                <a:lnTo>
                  <a:pt x="15236" y="7657"/>
                </a:lnTo>
                <a:lnTo>
                  <a:pt x="15163" y="7843"/>
                </a:lnTo>
                <a:lnTo>
                  <a:pt x="15239" y="7816"/>
                </a:lnTo>
                <a:lnTo>
                  <a:pt x="15316" y="7789"/>
                </a:lnTo>
                <a:lnTo>
                  <a:pt x="15395" y="7765"/>
                </a:lnTo>
                <a:lnTo>
                  <a:pt x="15473" y="7739"/>
                </a:lnTo>
                <a:lnTo>
                  <a:pt x="15554" y="7714"/>
                </a:lnTo>
                <a:lnTo>
                  <a:pt x="15634" y="7691"/>
                </a:lnTo>
                <a:lnTo>
                  <a:pt x="15715" y="7666"/>
                </a:lnTo>
                <a:lnTo>
                  <a:pt x="15798" y="7644"/>
                </a:lnTo>
                <a:lnTo>
                  <a:pt x="15882" y="7621"/>
                </a:lnTo>
                <a:lnTo>
                  <a:pt x="15965" y="7599"/>
                </a:lnTo>
                <a:lnTo>
                  <a:pt x="16050" y="7577"/>
                </a:lnTo>
                <a:lnTo>
                  <a:pt x="16135" y="7555"/>
                </a:lnTo>
                <a:lnTo>
                  <a:pt x="16221" y="7535"/>
                </a:lnTo>
                <a:lnTo>
                  <a:pt x="16307" y="7514"/>
                </a:lnTo>
                <a:lnTo>
                  <a:pt x="16395" y="7493"/>
                </a:lnTo>
                <a:lnTo>
                  <a:pt x="16483" y="7474"/>
                </a:lnTo>
                <a:lnTo>
                  <a:pt x="16659" y="7434"/>
                </a:lnTo>
                <a:lnTo>
                  <a:pt x="16838" y="7395"/>
                </a:lnTo>
                <a:lnTo>
                  <a:pt x="17018" y="7358"/>
                </a:lnTo>
                <a:lnTo>
                  <a:pt x="17200" y="7321"/>
                </a:lnTo>
                <a:lnTo>
                  <a:pt x="17382" y="7285"/>
                </a:lnTo>
                <a:lnTo>
                  <a:pt x="17565" y="7250"/>
                </a:lnTo>
                <a:lnTo>
                  <a:pt x="17931" y="7178"/>
                </a:lnTo>
                <a:lnTo>
                  <a:pt x="18114" y="7143"/>
                </a:lnTo>
                <a:lnTo>
                  <a:pt x="18297" y="7106"/>
                </a:lnTo>
                <a:lnTo>
                  <a:pt x="18480" y="7070"/>
                </a:lnTo>
                <a:lnTo>
                  <a:pt x="18660" y="7034"/>
                </a:lnTo>
                <a:lnTo>
                  <a:pt x="18840" y="6996"/>
                </a:lnTo>
                <a:lnTo>
                  <a:pt x="19018" y="6957"/>
                </a:lnTo>
                <a:lnTo>
                  <a:pt x="19108" y="6937"/>
                </a:lnTo>
                <a:lnTo>
                  <a:pt x="19195" y="6918"/>
                </a:lnTo>
                <a:lnTo>
                  <a:pt x="19283" y="6898"/>
                </a:lnTo>
                <a:lnTo>
                  <a:pt x="19371" y="6876"/>
                </a:lnTo>
                <a:lnTo>
                  <a:pt x="19455" y="6856"/>
                </a:lnTo>
                <a:lnTo>
                  <a:pt x="19543" y="6835"/>
                </a:lnTo>
                <a:lnTo>
                  <a:pt x="19627" y="6813"/>
                </a:lnTo>
                <a:lnTo>
                  <a:pt x="19712" y="6792"/>
                </a:lnTo>
                <a:lnTo>
                  <a:pt x="19796" y="6769"/>
                </a:lnTo>
                <a:lnTo>
                  <a:pt x="19879" y="6747"/>
                </a:lnTo>
                <a:lnTo>
                  <a:pt x="19962" y="6723"/>
                </a:lnTo>
                <a:lnTo>
                  <a:pt x="20043" y="6700"/>
                </a:lnTo>
                <a:lnTo>
                  <a:pt x="20124" y="6675"/>
                </a:lnTo>
                <a:lnTo>
                  <a:pt x="20203" y="6651"/>
                </a:lnTo>
                <a:lnTo>
                  <a:pt x="20281" y="6625"/>
                </a:lnTo>
                <a:lnTo>
                  <a:pt x="20360" y="6599"/>
                </a:lnTo>
                <a:lnTo>
                  <a:pt x="20437" y="6574"/>
                </a:lnTo>
                <a:lnTo>
                  <a:pt x="20511" y="6546"/>
                </a:lnTo>
                <a:lnTo>
                  <a:pt x="20587" y="6519"/>
                </a:lnTo>
                <a:lnTo>
                  <a:pt x="20661" y="6490"/>
                </a:lnTo>
                <a:lnTo>
                  <a:pt x="20631" y="6460"/>
                </a:lnTo>
                <a:lnTo>
                  <a:pt x="20601" y="6430"/>
                </a:lnTo>
                <a:lnTo>
                  <a:pt x="20573" y="6399"/>
                </a:lnTo>
                <a:lnTo>
                  <a:pt x="20545" y="6367"/>
                </a:lnTo>
                <a:lnTo>
                  <a:pt x="20519" y="6334"/>
                </a:lnTo>
                <a:lnTo>
                  <a:pt x="20493" y="6301"/>
                </a:lnTo>
                <a:lnTo>
                  <a:pt x="20467" y="6268"/>
                </a:lnTo>
                <a:lnTo>
                  <a:pt x="20443" y="6233"/>
                </a:lnTo>
                <a:lnTo>
                  <a:pt x="20419" y="6198"/>
                </a:lnTo>
                <a:lnTo>
                  <a:pt x="20396" y="6163"/>
                </a:lnTo>
                <a:lnTo>
                  <a:pt x="20374" y="6126"/>
                </a:lnTo>
                <a:lnTo>
                  <a:pt x="20352" y="6090"/>
                </a:lnTo>
                <a:lnTo>
                  <a:pt x="20331" y="6054"/>
                </a:lnTo>
                <a:lnTo>
                  <a:pt x="20310" y="6016"/>
                </a:lnTo>
                <a:lnTo>
                  <a:pt x="20292" y="5978"/>
                </a:lnTo>
                <a:lnTo>
                  <a:pt x="20272" y="5939"/>
                </a:lnTo>
                <a:lnTo>
                  <a:pt x="20254" y="5900"/>
                </a:lnTo>
                <a:lnTo>
                  <a:pt x="20236" y="5862"/>
                </a:lnTo>
                <a:lnTo>
                  <a:pt x="20219" y="5821"/>
                </a:lnTo>
                <a:lnTo>
                  <a:pt x="20203" y="5782"/>
                </a:lnTo>
                <a:lnTo>
                  <a:pt x="20188" y="5741"/>
                </a:lnTo>
                <a:lnTo>
                  <a:pt x="20172" y="5701"/>
                </a:lnTo>
                <a:lnTo>
                  <a:pt x="20158" y="5660"/>
                </a:lnTo>
                <a:lnTo>
                  <a:pt x="20143" y="5618"/>
                </a:lnTo>
                <a:lnTo>
                  <a:pt x="20131" y="5577"/>
                </a:lnTo>
                <a:lnTo>
                  <a:pt x="20116" y="5535"/>
                </a:lnTo>
                <a:lnTo>
                  <a:pt x="20094" y="5450"/>
                </a:lnTo>
                <a:lnTo>
                  <a:pt x="20072" y="5365"/>
                </a:lnTo>
                <a:lnTo>
                  <a:pt x="20052" y="5280"/>
                </a:lnTo>
                <a:lnTo>
                  <a:pt x="20034" y="5192"/>
                </a:lnTo>
                <a:lnTo>
                  <a:pt x="20018" y="5105"/>
                </a:lnTo>
                <a:lnTo>
                  <a:pt x="20005" y="5019"/>
                </a:lnTo>
                <a:lnTo>
                  <a:pt x="19993" y="4931"/>
                </a:lnTo>
                <a:lnTo>
                  <a:pt x="19982" y="4843"/>
                </a:lnTo>
                <a:lnTo>
                  <a:pt x="19974" y="4757"/>
                </a:lnTo>
                <a:lnTo>
                  <a:pt x="19967" y="4669"/>
                </a:lnTo>
                <a:lnTo>
                  <a:pt x="19962" y="4582"/>
                </a:lnTo>
                <a:lnTo>
                  <a:pt x="19956" y="4495"/>
                </a:lnTo>
                <a:lnTo>
                  <a:pt x="19954" y="4411"/>
                </a:lnTo>
                <a:lnTo>
                  <a:pt x="19952" y="4326"/>
                </a:lnTo>
                <a:lnTo>
                  <a:pt x="19950" y="4243"/>
                </a:lnTo>
                <a:lnTo>
                  <a:pt x="19952" y="4161"/>
                </a:lnTo>
                <a:lnTo>
                  <a:pt x="19953" y="4079"/>
                </a:lnTo>
                <a:lnTo>
                  <a:pt x="19954" y="3999"/>
                </a:lnTo>
                <a:lnTo>
                  <a:pt x="19959" y="3922"/>
                </a:lnTo>
                <a:lnTo>
                  <a:pt x="19977" y="3925"/>
                </a:lnTo>
                <a:lnTo>
                  <a:pt x="19994" y="3930"/>
                </a:lnTo>
                <a:lnTo>
                  <a:pt x="20011" y="3937"/>
                </a:lnTo>
                <a:lnTo>
                  <a:pt x="20028" y="3942"/>
                </a:lnTo>
                <a:lnTo>
                  <a:pt x="20044" y="3949"/>
                </a:lnTo>
                <a:lnTo>
                  <a:pt x="20060" y="3955"/>
                </a:lnTo>
                <a:lnTo>
                  <a:pt x="20075" y="3963"/>
                </a:lnTo>
                <a:lnTo>
                  <a:pt x="20090" y="3970"/>
                </a:lnTo>
                <a:lnTo>
                  <a:pt x="20105" y="3978"/>
                </a:lnTo>
                <a:lnTo>
                  <a:pt x="20119" y="3987"/>
                </a:lnTo>
                <a:lnTo>
                  <a:pt x="20133" y="3996"/>
                </a:lnTo>
                <a:lnTo>
                  <a:pt x="20146" y="4005"/>
                </a:lnTo>
                <a:lnTo>
                  <a:pt x="20159" y="4015"/>
                </a:lnTo>
                <a:lnTo>
                  <a:pt x="20171" y="4026"/>
                </a:lnTo>
                <a:lnTo>
                  <a:pt x="20183" y="4035"/>
                </a:lnTo>
                <a:lnTo>
                  <a:pt x="20197" y="4046"/>
                </a:lnTo>
                <a:lnTo>
                  <a:pt x="20219" y="4070"/>
                </a:lnTo>
                <a:lnTo>
                  <a:pt x="20241" y="4093"/>
                </a:lnTo>
                <a:lnTo>
                  <a:pt x="20261" y="4119"/>
                </a:lnTo>
                <a:lnTo>
                  <a:pt x="20281" y="4146"/>
                </a:lnTo>
                <a:lnTo>
                  <a:pt x="20299" y="4173"/>
                </a:lnTo>
                <a:lnTo>
                  <a:pt x="20316" y="4202"/>
                </a:lnTo>
                <a:lnTo>
                  <a:pt x="20333" y="4233"/>
                </a:lnTo>
                <a:lnTo>
                  <a:pt x="20347" y="4264"/>
                </a:lnTo>
                <a:lnTo>
                  <a:pt x="20362" y="4297"/>
                </a:lnTo>
                <a:lnTo>
                  <a:pt x="20377" y="4330"/>
                </a:lnTo>
                <a:lnTo>
                  <a:pt x="20390" y="4364"/>
                </a:lnTo>
                <a:lnTo>
                  <a:pt x="20402" y="4399"/>
                </a:lnTo>
                <a:lnTo>
                  <a:pt x="20414" y="4434"/>
                </a:lnTo>
                <a:lnTo>
                  <a:pt x="20426" y="4471"/>
                </a:lnTo>
                <a:lnTo>
                  <a:pt x="20447" y="4546"/>
                </a:lnTo>
                <a:lnTo>
                  <a:pt x="20467" y="4623"/>
                </a:lnTo>
                <a:lnTo>
                  <a:pt x="20487" y="4701"/>
                </a:lnTo>
                <a:lnTo>
                  <a:pt x="20525" y="4861"/>
                </a:lnTo>
                <a:lnTo>
                  <a:pt x="20543" y="4943"/>
                </a:lnTo>
                <a:lnTo>
                  <a:pt x="20564" y="5024"/>
                </a:lnTo>
                <a:lnTo>
                  <a:pt x="20586" y="5104"/>
                </a:lnTo>
                <a:lnTo>
                  <a:pt x="20599" y="5143"/>
                </a:lnTo>
                <a:lnTo>
                  <a:pt x="20610" y="5184"/>
                </a:lnTo>
                <a:lnTo>
                  <a:pt x="20624" y="5222"/>
                </a:lnTo>
                <a:lnTo>
                  <a:pt x="20637" y="5261"/>
                </a:lnTo>
                <a:lnTo>
                  <a:pt x="20652" y="5298"/>
                </a:lnTo>
                <a:lnTo>
                  <a:pt x="20667" y="5335"/>
                </a:lnTo>
                <a:lnTo>
                  <a:pt x="20684" y="5373"/>
                </a:lnTo>
                <a:lnTo>
                  <a:pt x="20701" y="5409"/>
                </a:lnTo>
                <a:lnTo>
                  <a:pt x="20720" y="5445"/>
                </a:lnTo>
                <a:lnTo>
                  <a:pt x="20738" y="5480"/>
                </a:lnTo>
                <a:lnTo>
                  <a:pt x="20759" y="5513"/>
                </a:lnTo>
                <a:lnTo>
                  <a:pt x="20781" y="5546"/>
                </a:lnTo>
                <a:lnTo>
                  <a:pt x="20804" y="5578"/>
                </a:lnTo>
                <a:lnTo>
                  <a:pt x="20828" y="5609"/>
                </a:lnTo>
                <a:lnTo>
                  <a:pt x="20854" y="5639"/>
                </a:lnTo>
                <a:lnTo>
                  <a:pt x="20882" y="5668"/>
                </a:lnTo>
                <a:lnTo>
                  <a:pt x="20909" y="5696"/>
                </a:lnTo>
                <a:lnTo>
                  <a:pt x="20924" y="5709"/>
                </a:lnTo>
                <a:lnTo>
                  <a:pt x="20940" y="5722"/>
                </a:lnTo>
                <a:lnTo>
                  <a:pt x="20956" y="5735"/>
                </a:lnTo>
                <a:lnTo>
                  <a:pt x="20971" y="5747"/>
                </a:lnTo>
                <a:lnTo>
                  <a:pt x="20988" y="5759"/>
                </a:lnTo>
                <a:lnTo>
                  <a:pt x="21004" y="5771"/>
                </a:lnTo>
                <a:lnTo>
                  <a:pt x="21022" y="5783"/>
                </a:lnTo>
                <a:lnTo>
                  <a:pt x="21040" y="5793"/>
                </a:lnTo>
                <a:lnTo>
                  <a:pt x="21059" y="5804"/>
                </a:lnTo>
                <a:lnTo>
                  <a:pt x="21078" y="5815"/>
                </a:lnTo>
                <a:lnTo>
                  <a:pt x="21096" y="5825"/>
                </a:lnTo>
                <a:lnTo>
                  <a:pt x="21117" y="5834"/>
                </a:lnTo>
                <a:lnTo>
                  <a:pt x="21136" y="5843"/>
                </a:lnTo>
                <a:lnTo>
                  <a:pt x="21157" y="5851"/>
                </a:lnTo>
                <a:lnTo>
                  <a:pt x="21179" y="5860"/>
                </a:lnTo>
                <a:lnTo>
                  <a:pt x="21200" y="5867"/>
                </a:lnTo>
                <a:lnTo>
                  <a:pt x="21223" y="5875"/>
                </a:lnTo>
                <a:lnTo>
                  <a:pt x="21246" y="5882"/>
                </a:lnTo>
                <a:lnTo>
                  <a:pt x="21278" y="5853"/>
                </a:lnTo>
                <a:lnTo>
                  <a:pt x="21308" y="5825"/>
                </a:lnTo>
                <a:lnTo>
                  <a:pt x="21336" y="5793"/>
                </a:lnTo>
                <a:lnTo>
                  <a:pt x="21366" y="5764"/>
                </a:lnTo>
                <a:lnTo>
                  <a:pt x="21393" y="5732"/>
                </a:lnTo>
                <a:lnTo>
                  <a:pt x="21420" y="5701"/>
                </a:lnTo>
                <a:lnTo>
                  <a:pt x="21446" y="5669"/>
                </a:lnTo>
                <a:lnTo>
                  <a:pt x="21471" y="5636"/>
                </a:lnTo>
                <a:lnTo>
                  <a:pt x="21494" y="5603"/>
                </a:lnTo>
                <a:lnTo>
                  <a:pt x="21518" y="5569"/>
                </a:lnTo>
                <a:lnTo>
                  <a:pt x="21541" y="5536"/>
                </a:lnTo>
                <a:lnTo>
                  <a:pt x="21561" y="5500"/>
                </a:lnTo>
                <a:lnTo>
                  <a:pt x="21582" y="5465"/>
                </a:lnTo>
                <a:lnTo>
                  <a:pt x="21602" y="5431"/>
                </a:lnTo>
                <a:lnTo>
                  <a:pt x="21622" y="5394"/>
                </a:lnTo>
                <a:lnTo>
                  <a:pt x="21640" y="5358"/>
                </a:lnTo>
                <a:lnTo>
                  <a:pt x="21657" y="5322"/>
                </a:lnTo>
                <a:lnTo>
                  <a:pt x="21675" y="5284"/>
                </a:lnTo>
                <a:lnTo>
                  <a:pt x="21690" y="5247"/>
                </a:lnTo>
                <a:lnTo>
                  <a:pt x="21707" y="5208"/>
                </a:lnTo>
                <a:lnTo>
                  <a:pt x="21722" y="5171"/>
                </a:lnTo>
                <a:lnTo>
                  <a:pt x="21737" y="5131"/>
                </a:lnTo>
                <a:lnTo>
                  <a:pt x="21750" y="5093"/>
                </a:lnTo>
                <a:lnTo>
                  <a:pt x="21763" y="5053"/>
                </a:lnTo>
                <a:lnTo>
                  <a:pt x="21788" y="4974"/>
                </a:lnTo>
                <a:lnTo>
                  <a:pt x="21812" y="4894"/>
                </a:lnTo>
                <a:lnTo>
                  <a:pt x="21833" y="4811"/>
                </a:lnTo>
                <a:lnTo>
                  <a:pt x="21851" y="4729"/>
                </a:lnTo>
                <a:lnTo>
                  <a:pt x="21870" y="4644"/>
                </a:lnTo>
                <a:lnTo>
                  <a:pt x="21886" y="4560"/>
                </a:lnTo>
                <a:lnTo>
                  <a:pt x="21902" y="4475"/>
                </a:lnTo>
                <a:lnTo>
                  <a:pt x="21915" y="4388"/>
                </a:lnTo>
                <a:lnTo>
                  <a:pt x="21928" y="4303"/>
                </a:lnTo>
                <a:lnTo>
                  <a:pt x="21941" y="4215"/>
                </a:lnTo>
                <a:lnTo>
                  <a:pt x="21965" y="4041"/>
                </a:lnTo>
                <a:lnTo>
                  <a:pt x="21986" y="3866"/>
                </a:lnTo>
                <a:lnTo>
                  <a:pt x="22009" y="3691"/>
                </a:lnTo>
                <a:lnTo>
                  <a:pt x="22021" y="3603"/>
                </a:lnTo>
                <a:lnTo>
                  <a:pt x="22033" y="3516"/>
                </a:lnTo>
                <a:lnTo>
                  <a:pt x="22046" y="3430"/>
                </a:lnTo>
                <a:lnTo>
                  <a:pt x="22059" y="3343"/>
                </a:lnTo>
                <a:lnTo>
                  <a:pt x="22075" y="3258"/>
                </a:lnTo>
                <a:lnTo>
                  <a:pt x="22090" y="3174"/>
                </a:lnTo>
                <a:lnTo>
                  <a:pt x="22109" y="3089"/>
                </a:lnTo>
                <a:lnTo>
                  <a:pt x="22128" y="3007"/>
                </a:lnTo>
                <a:lnTo>
                  <a:pt x="22148" y="2925"/>
                </a:lnTo>
                <a:lnTo>
                  <a:pt x="22170" y="2843"/>
                </a:lnTo>
                <a:lnTo>
                  <a:pt x="22195" y="2763"/>
                </a:lnTo>
                <a:lnTo>
                  <a:pt x="22208" y="2724"/>
                </a:lnTo>
                <a:lnTo>
                  <a:pt x="22221" y="2685"/>
                </a:lnTo>
                <a:lnTo>
                  <a:pt x="22236" y="2646"/>
                </a:lnTo>
                <a:lnTo>
                  <a:pt x="22250" y="2608"/>
                </a:lnTo>
                <a:lnTo>
                  <a:pt x="22266" y="2570"/>
                </a:lnTo>
                <a:lnTo>
                  <a:pt x="22281" y="2533"/>
                </a:lnTo>
                <a:lnTo>
                  <a:pt x="22300" y="2495"/>
                </a:lnTo>
                <a:lnTo>
                  <a:pt x="22316" y="2458"/>
                </a:lnTo>
                <a:lnTo>
                  <a:pt x="22335" y="2422"/>
                </a:lnTo>
                <a:lnTo>
                  <a:pt x="22354" y="2385"/>
                </a:lnTo>
                <a:lnTo>
                  <a:pt x="22373" y="2350"/>
                </a:lnTo>
                <a:lnTo>
                  <a:pt x="22394" y="2315"/>
                </a:lnTo>
                <a:lnTo>
                  <a:pt x="22414" y="2279"/>
                </a:lnTo>
                <a:lnTo>
                  <a:pt x="22437" y="2245"/>
                </a:lnTo>
                <a:lnTo>
                  <a:pt x="22460" y="2211"/>
                </a:lnTo>
                <a:lnTo>
                  <a:pt x="22483" y="2178"/>
                </a:lnTo>
                <a:lnTo>
                  <a:pt x="22507" y="2146"/>
                </a:lnTo>
                <a:lnTo>
                  <a:pt x="22534" y="2112"/>
                </a:lnTo>
                <a:lnTo>
                  <a:pt x="22560" y="2080"/>
                </a:lnTo>
                <a:lnTo>
                  <a:pt x="22586" y="2050"/>
                </a:lnTo>
                <a:lnTo>
                  <a:pt x="22614" y="2019"/>
                </a:lnTo>
                <a:lnTo>
                  <a:pt x="22644" y="1989"/>
                </a:lnTo>
                <a:lnTo>
                  <a:pt x="22674" y="1959"/>
                </a:lnTo>
                <a:lnTo>
                  <a:pt x="22705" y="1930"/>
                </a:lnTo>
                <a:lnTo>
                  <a:pt x="22737" y="1902"/>
                </a:lnTo>
                <a:lnTo>
                  <a:pt x="22770" y="1875"/>
                </a:lnTo>
                <a:lnTo>
                  <a:pt x="22805" y="1847"/>
                </a:lnTo>
                <a:lnTo>
                  <a:pt x="22840" y="1820"/>
                </a:lnTo>
                <a:lnTo>
                  <a:pt x="22877" y="1795"/>
                </a:lnTo>
                <a:lnTo>
                  <a:pt x="22914" y="1769"/>
                </a:lnTo>
                <a:lnTo>
                  <a:pt x="22954" y="1744"/>
                </a:lnTo>
                <a:lnTo>
                  <a:pt x="22993" y="1721"/>
                </a:lnTo>
                <a:lnTo>
                  <a:pt x="23035" y="1697"/>
                </a:lnTo>
                <a:lnTo>
                  <a:pt x="23076" y="1675"/>
                </a:lnTo>
                <a:lnTo>
                  <a:pt x="23121" y="1653"/>
                </a:lnTo>
                <a:lnTo>
                  <a:pt x="23165" y="1632"/>
                </a:lnTo>
                <a:lnTo>
                  <a:pt x="23211" y="1612"/>
                </a:lnTo>
                <a:lnTo>
                  <a:pt x="23258" y="1592"/>
                </a:lnTo>
                <a:lnTo>
                  <a:pt x="23307" y="1573"/>
                </a:lnTo>
                <a:lnTo>
                  <a:pt x="23357" y="1555"/>
                </a:lnTo>
                <a:lnTo>
                  <a:pt x="23408" y="1538"/>
                </a:lnTo>
                <a:lnTo>
                  <a:pt x="23462" y="1522"/>
                </a:lnTo>
                <a:lnTo>
                  <a:pt x="23516" y="1506"/>
                </a:lnTo>
                <a:lnTo>
                  <a:pt x="23571" y="1491"/>
                </a:lnTo>
                <a:lnTo>
                  <a:pt x="23628" y="1477"/>
                </a:lnTo>
                <a:lnTo>
                  <a:pt x="23686" y="1463"/>
                </a:lnTo>
                <a:lnTo>
                  <a:pt x="23747" y="1451"/>
                </a:lnTo>
                <a:lnTo>
                  <a:pt x="23809" y="1439"/>
                </a:lnTo>
                <a:lnTo>
                  <a:pt x="23871" y="1429"/>
                </a:lnTo>
                <a:lnTo>
                  <a:pt x="23936" y="1419"/>
                </a:lnTo>
                <a:lnTo>
                  <a:pt x="23908" y="1441"/>
                </a:lnTo>
                <a:lnTo>
                  <a:pt x="23876" y="1464"/>
                </a:lnTo>
                <a:lnTo>
                  <a:pt x="23842" y="1487"/>
                </a:lnTo>
                <a:lnTo>
                  <a:pt x="23805" y="1513"/>
                </a:lnTo>
                <a:lnTo>
                  <a:pt x="23723" y="1568"/>
                </a:lnTo>
                <a:lnTo>
                  <a:pt x="23634" y="1628"/>
                </a:lnTo>
                <a:lnTo>
                  <a:pt x="23538" y="1693"/>
                </a:lnTo>
                <a:lnTo>
                  <a:pt x="23490" y="1726"/>
                </a:lnTo>
                <a:lnTo>
                  <a:pt x="23440" y="1762"/>
                </a:lnTo>
                <a:lnTo>
                  <a:pt x="23392" y="1799"/>
                </a:lnTo>
                <a:lnTo>
                  <a:pt x="23341" y="1836"/>
                </a:lnTo>
                <a:lnTo>
                  <a:pt x="23293" y="1876"/>
                </a:lnTo>
                <a:lnTo>
                  <a:pt x="23243" y="1915"/>
                </a:lnTo>
                <a:lnTo>
                  <a:pt x="23196" y="1956"/>
                </a:lnTo>
                <a:lnTo>
                  <a:pt x="23150" y="1999"/>
                </a:lnTo>
                <a:lnTo>
                  <a:pt x="23103" y="2043"/>
                </a:lnTo>
                <a:lnTo>
                  <a:pt x="23082" y="2064"/>
                </a:lnTo>
                <a:lnTo>
                  <a:pt x="23060" y="2088"/>
                </a:lnTo>
                <a:lnTo>
                  <a:pt x="23039" y="2110"/>
                </a:lnTo>
                <a:lnTo>
                  <a:pt x="23019" y="2133"/>
                </a:lnTo>
                <a:lnTo>
                  <a:pt x="22998" y="2156"/>
                </a:lnTo>
                <a:lnTo>
                  <a:pt x="22978" y="2180"/>
                </a:lnTo>
                <a:lnTo>
                  <a:pt x="22960" y="2203"/>
                </a:lnTo>
                <a:lnTo>
                  <a:pt x="22941" y="2227"/>
                </a:lnTo>
                <a:lnTo>
                  <a:pt x="22924" y="2251"/>
                </a:lnTo>
                <a:lnTo>
                  <a:pt x="22907" y="2276"/>
                </a:lnTo>
                <a:lnTo>
                  <a:pt x="22892" y="2301"/>
                </a:lnTo>
                <a:lnTo>
                  <a:pt x="22876" y="2326"/>
                </a:lnTo>
                <a:lnTo>
                  <a:pt x="22862" y="2352"/>
                </a:lnTo>
                <a:lnTo>
                  <a:pt x="22847" y="2377"/>
                </a:lnTo>
                <a:lnTo>
                  <a:pt x="22835" y="2403"/>
                </a:lnTo>
                <a:lnTo>
                  <a:pt x="22824" y="2429"/>
                </a:lnTo>
                <a:lnTo>
                  <a:pt x="22813" y="2456"/>
                </a:lnTo>
                <a:lnTo>
                  <a:pt x="22803" y="2483"/>
                </a:lnTo>
                <a:lnTo>
                  <a:pt x="22795" y="2509"/>
                </a:lnTo>
                <a:lnTo>
                  <a:pt x="22788" y="2536"/>
                </a:lnTo>
                <a:lnTo>
                  <a:pt x="22780" y="2564"/>
                </a:lnTo>
                <a:lnTo>
                  <a:pt x="22775" y="2592"/>
                </a:lnTo>
                <a:lnTo>
                  <a:pt x="22771" y="2620"/>
                </a:lnTo>
                <a:lnTo>
                  <a:pt x="22769" y="2647"/>
                </a:lnTo>
                <a:lnTo>
                  <a:pt x="22766" y="2675"/>
                </a:lnTo>
                <a:lnTo>
                  <a:pt x="22766" y="2704"/>
                </a:lnTo>
                <a:lnTo>
                  <a:pt x="22780" y="2707"/>
                </a:lnTo>
                <a:lnTo>
                  <a:pt x="22796" y="2708"/>
                </a:lnTo>
                <a:lnTo>
                  <a:pt x="22811" y="2711"/>
                </a:lnTo>
                <a:lnTo>
                  <a:pt x="22828" y="2712"/>
                </a:lnTo>
                <a:lnTo>
                  <a:pt x="22844" y="2713"/>
                </a:lnTo>
                <a:lnTo>
                  <a:pt x="22863" y="2713"/>
                </a:lnTo>
                <a:lnTo>
                  <a:pt x="22899" y="2713"/>
                </a:lnTo>
                <a:lnTo>
                  <a:pt x="22938" y="2711"/>
                </a:lnTo>
                <a:lnTo>
                  <a:pt x="22980" y="2708"/>
                </a:lnTo>
                <a:lnTo>
                  <a:pt x="23024" y="2705"/>
                </a:lnTo>
                <a:lnTo>
                  <a:pt x="23070" y="2700"/>
                </a:lnTo>
                <a:lnTo>
                  <a:pt x="23118" y="2694"/>
                </a:lnTo>
                <a:lnTo>
                  <a:pt x="23167" y="2687"/>
                </a:lnTo>
                <a:lnTo>
                  <a:pt x="23219" y="2679"/>
                </a:lnTo>
                <a:lnTo>
                  <a:pt x="23270" y="2671"/>
                </a:lnTo>
                <a:lnTo>
                  <a:pt x="23379" y="2653"/>
                </a:lnTo>
                <a:lnTo>
                  <a:pt x="23491" y="2632"/>
                </a:lnTo>
                <a:lnTo>
                  <a:pt x="23723" y="2591"/>
                </a:lnTo>
                <a:lnTo>
                  <a:pt x="23841" y="2570"/>
                </a:lnTo>
                <a:lnTo>
                  <a:pt x="23899" y="2560"/>
                </a:lnTo>
                <a:lnTo>
                  <a:pt x="23958" y="2550"/>
                </a:lnTo>
                <a:lnTo>
                  <a:pt x="24016" y="2541"/>
                </a:lnTo>
                <a:lnTo>
                  <a:pt x="24074" y="2534"/>
                </a:lnTo>
                <a:lnTo>
                  <a:pt x="24131" y="2525"/>
                </a:lnTo>
                <a:lnTo>
                  <a:pt x="24188" y="2519"/>
                </a:lnTo>
                <a:lnTo>
                  <a:pt x="24243" y="2513"/>
                </a:lnTo>
                <a:lnTo>
                  <a:pt x="24299" y="2507"/>
                </a:lnTo>
                <a:lnTo>
                  <a:pt x="24351" y="2504"/>
                </a:lnTo>
                <a:lnTo>
                  <a:pt x="24404" y="2501"/>
                </a:lnTo>
                <a:lnTo>
                  <a:pt x="24408" y="2516"/>
                </a:lnTo>
                <a:lnTo>
                  <a:pt x="24410" y="2531"/>
                </a:lnTo>
                <a:lnTo>
                  <a:pt x="24410" y="2544"/>
                </a:lnTo>
                <a:lnTo>
                  <a:pt x="24408" y="2557"/>
                </a:lnTo>
                <a:lnTo>
                  <a:pt x="24404" y="2570"/>
                </a:lnTo>
                <a:lnTo>
                  <a:pt x="24398" y="2582"/>
                </a:lnTo>
                <a:lnTo>
                  <a:pt x="24389" y="2595"/>
                </a:lnTo>
                <a:lnTo>
                  <a:pt x="24379" y="2606"/>
                </a:lnTo>
                <a:lnTo>
                  <a:pt x="24367" y="2616"/>
                </a:lnTo>
                <a:lnTo>
                  <a:pt x="24353" y="2628"/>
                </a:lnTo>
                <a:lnTo>
                  <a:pt x="24337" y="2638"/>
                </a:lnTo>
                <a:lnTo>
                  <a:pt x="24319" y="2648"/>
                </a:lnTo>
                <a:lnTo>
                  <a:pt x="24301" y="2658"/>
                </a:lnTo>
                <a:lnTo>
                  <a:pt x="24280" y="2667"/>
                </a:lnTo>
                <a:lnTo>
                  <a:pt x="24257" y="2676"/>
                </a:lnTo>
                <a:lnTo>
                  <a:pt x="24235" y="2685"/>
                </a:lnTo>
                <a:lnTo>
                  <a:pt x="24210" y="2693"/>
                </a:lnTo>
                <a:lnTo>
                  <a:pt x="24183" y="2702"/>
                </a:lnTo>
                <a:lnTo>
                  <a:pt x="24156" y="2709"/>
                </a:lnTo>
                <a:lnTo>
                  <a:pt x="24128" y="2718"/>
                </a:lnTo>
                <a:lnTo>
                  <a:pt x="24100" y="2726"/>
                </a:lnTo>
                <a:lnTo>
                  <a:pt x="24069" y="2733"/>
                </a:lnTo>
                <a:lnTo>
                  <a:pt x="24005" y="2747"/>
                </a:lnTo>
                <a:lnTo>
                  <a:pt x="23939" y="2761"/>
                </a:lnTo>
                <a:lnTo>
                  <a:pt x="23868" y="2775"/>
                </a:lnTo>
                <a:lnTo>
                  <a:pt x="23797" y="2788"/>
                </a:lnTo>
                <a:lnTo>
                  <a:pt x="23723" y="2800"/>
                </a:lnTo>
                <a:lnTo>
                  <a:pt x="23574" y="2827"/>
                </a:lnTo>
                <a:lnTo>
                  <a:pt x="23499" y="2841"/>
                </a:lnTo>
                <a:lnTo>
                  <a:pt x="23424" y="2856"/>
                </a:lnTo>
                <a:lnTo>
                  <a:pt x="23352" y="2870"/>
                </a:lnTo>
                <a:lnTo>
                  <a:pt x="23279" y="2886"/>
                </a:lnTo>
                <a:lnTo>
                  <a:pt x="23210" y="2902"/>
                </a:lnTo>
                <a:lnTo>
                  <a:pt x="23175" y="2911"/>
                </a:lnTo>
                <a:lnTo>
                  <a:pt x="23143" y="2919"/>
                </a:lnTo>
                <a:lnTo>
                  <a:pt x="23111" y="2929"/>
                </a:lnTo>
                <a:lnTo>
                  <a:pt x="23078" y="2938"/>
                </a:lnTo>
                <a:lnTo>
                  <a:pt x="23049" y="2948"/>
                </a:lnTo>
                <a:lnTo>
                  <a:pt x="23019" y="2958"/>
                </a:lnTo>
                <a:lnTo>
                  <a:pt x="22991" y="2968"/>
                </a:lnTo>
                <a:lnTo>
                  <a:pt x="22963" y="2978"/>
                </a:lnTo>
                <a:lnTo>
                  <a:pt x="22936" y="2990"/>
                </a:lnTo>
                <a:lnTo>
                  <a:pt x="22911" y="3002"/>
                </a:lnTo>
                <a:lnTo>
                  <a:pt x="22889" y="3013"/>
                </a:lnTo>
                <a:lnTo>
                  <a:pt x="22867" y="3025"/>
                </a:lnTo>
                <a:lnTo>
                  <a:pt x="22845" y="3038"/>
                </a:lnTo>
                <a:lnTo>
                  <a:pt x="22826" y="3052"/>
                </a:lnTo>
                <a:lnTo>
                  <a:pt x="22808" y="3066"/>
                </a:lnTo>
                <a:lnTo>
                  <a:pt x="22793" y="3080"/>
                </a:lnTo>
                <a:lnTo>
                  <a:pt x="22779" y="3095"/>
                </a:lnTo>
                <a:lnTo>
                  <a:pt x="22766" y="3110"/>
                </a:lnTo>
                <a:lnTo>
                  <a:pt x="22800" y="3207"/>
                </a:lnTo>
                <a:lnTo>
                  <a:pt x="22831" y="3304"/>
                </a:lnTo>
                <a:lnTo>
                  <a:pt x="22860" y="3401"/>
                </a:lnTo>
                <a:lnTo>
                  <a:pt x="22887" y="3496"/>
                </a:lnTo>
                <a:lnTo>
                  <a:pt x="22910" y="3591"/>
                </a:lnTo>
                <a:lnTo>
                  <a:pt x="22931" y="3685"/>
                </a:lnTo>
                <a:lnTo>
                  <a:pt x="22951" y="3778"/>
                </a:lnTo>
                <a:lnTo>
                  <a:pt x="22966" y="3872"/>
                </a:lnTo>
                <a:lnTo>
                  <a:pt x="22979" y="3965"/>
                </a:lnTo>
                <a:lnTo>
                  <a:pt x="22991" y="4056"/>
                </a:lnTo>
                <a:lnTo>
                  <a:pt x="22999" y="4147"/>
                </a:lnTo>
                <a:lnTo>
                  <a:pt x="23005" y="4236"/>
                </a:lnTo>
                <a:lnTo>
                  <a:pt x="23009" y="4325"/>
                </a:lnTo>
                <a:lnTo>
                  <a:pt x="23010" y="4414"/>
                </a:lnTo>
                <a:lnTo>
                  <a:pt x="23009" y="4458"/>
                </a:lnTo>
                <a:lnTo>
                  <a:pt x="23009" y="4502"/>
                </a:lnTo>
                <a:lnTo>
                  <a:pt x="23007" y="4545"/>
                </a:lnTo>
                <a:lnTo>
                  <a:pt x="23005" y="4589"/>
                </a:lnTo>
                <a:lnTo>
                  <a:pt x="23002" y="4631"/>
                </a:lnTo>
                <a:lnTo>
                  <a:pt x="22999" y="4674"/>
                </a:lnTo>
                <a:lnTo>
                  <a:pt x="22995" y="4717"/>
                </a:lnTo>
                <a:lnTo>
                  <a:pt x="22990" y="4760"/>
                </a:lnTo>
                <a:lnTo>
                  <a:pt x="22985" y="4801"/>
                </a:lnTo>
                <a:lnTo>
                  <a:pt x="22978" y="4843"/>
                </a:lnTo>
                <a:lnTo>
                  <a:pt x="22972" y="4885"/>
                </a:lnTo>
                <a:lnTo>
                  <a:pt x="22965" y="4927"/>
                </a:lnTo>
                <a:lnTo>
                  <a:pt x="22957" y="4967"/>
                </a:lnTo>
                <a:lnTo>
                  <a:pt x="22947" y="5008"/>
                </a:lnTo>
                <a:lnTo>
                  <a:pt x="22940" y="5050"/>
                </a:lnTo>
                <a:lnTo>
                  <a:pt x="22929" y="5090"/>
                </a:lnTo>
                <a:lnTo>
                  <a:pt x="22920" y="5130"/>
                </a:lnTo>
                <a:lnTo>
                  <a:pt x="22908" y="5171"/>
                </a:lnTo>
                <a:lnTo>
                  <a:pt x="22897" y="5210"/>
                </a:lnTo>
                <a:lnTo>
                  <a:pt x="22885" y="5250"/>
                </a:lnTo>
                <a:lnTo>
                  <a:pt x="22872" y="5289"/>
                </a:lnTo>
                <a:lnTo>
                  <a:pt x="22859" y="5328"/>
                </a:lnTo>
                <a:lnTo>
                  <a:pt x="22844" y="5367"/>
                </a:lnTo>
                <a:lnTo>
                  <a:pt x="22830" y="5406"/>
                </a:lnTo>
                <a:lnTo>
                  <a:pt x="22814" y="5444"/>
                </a:lnTo>
                <a:lnTo>
                  <a:pt x="22799" y="5482"/>
                </a:lnTo>
                <a:lnTo>
                  <a:pt x="22781" y="5520"/>
                </a:lnTo>
                <a:lnTo>
                  <a:pt x="22765" y="5557"/>
                </a:lnTo>
                <a:lnTo>
                  <a:pt x="22747" y="5594"/>
                </a:lnTo>
                <a:lnTo>
                  <a:pt x="22730" y="5632"/>
                </a:lnTo>
                <a:lnTo>
                  <a:pt x="22710" y="5668"/>
                </a:lnTo>
                <a:lnTo>
                  <a:pt x="22692" y="5705"/>
                </a:lnTo>
                <a:lnTo>
                  <a:pt x="22670" y="5741"/>
                </a:lnTo>
                <a:lnTo>
                  <a:pt x="22650" y="5777"/>
                </a:lnTo>
                <a:lnTo>
                  <a:pt x="22629" y="5813"/>
                </a:lnTo>
                <a:lnTo>
                  <a:pt x="22606" y="5848"/>
                </a:lnTo>
                <a:lnTo>
                  <a:pt x="22584" y="5883"/>
                </a:lnTo>
                <a:lnTo>
                  <a:pt x="22561" y="5919"/>
                </a:lnTo>
                <a:lnTo>
                  <a:pt x="22538" y="5953"/>
                </a:lnTo>
                <a:lnTo>
                  <a:pt x="22512" y="5987"/>
                </a:lnTo>
                <a:lnTo>
                  <a:pt x="22487" y="6020"/>
                </a:lnTo>
                <a:lnTo>
                  <a:pt x="22463" y="6055"/>
                </a:lnTo>
                <a:lnTo>
                  <a:pt x="22437" y="6088"/>
                </a:lnTo>
                <a:lnTo>
                  <a:pt x="22409" y="6121"/>
                </a:lnTo>
                <a:lnTo>
                  <a:pt x="22382" y="6154"/>
                </a:lnTo>
                <a:lnTo>
                  <a:pt x="22354" y="6186"/>
                </a:lnTo>
                <a:lnTo>
                  <a:pt x="22326" y="6218"/>
                </a:lnTo>
                <a:lnTo>
                  <a:pt x="22297" y="6250"/>
                </a:lnTo>
                <a:lnTo>
                  <a:pt x="22266" y="6281"/>
                </a:lnTo>
                <a:lnTo>
                  <a:pt x="22236" y="6314"/>
                </a:lnTo>
                <a:lnTo>
                  <a:pt x="22204" y="6344"/>
                </a:lnTo>
                <a:lnTo>
                  <a:pt x="22173" y="6375"/>
                </a:lnTo>
                <a:lnTo>
                  <a:pt x="22141" y="6405"/>
                </a:lnTo>
                <a:lnTo>
                  <a:pt x="22109" y="6436"/>
                </a:lnTo>
                <a:lnTo>
                  <a:pt x="22075" y="6464"/>
                </a:lnTo>
                <a:lnTo>
                  <a:pt x="22041" y="6494"/>
                </a:lnTo>
                <a:lnTo>
                  <a:pt x="22006" y="6523"/>
                </a:lnTo>
                <a:lnTo>
                  <a:pt x="21971" y="6552"/>
                </a:lnTo>
                <a:lnTo>
                  <a:pt x="21935" y="6580"/>
                </a:lnTo>
                <a:lnTo>
                  <a:pt x="21899" y="6608"/>
                </a:lnTo>
                <a:lnTo>
                  <a:pt x="21861" y="6636"/>
                </a:lnTo>
                <a:lnTo>
                  <a:pt x="21824" y="6663"/>
                </a:lnTo>
                <a:lnTo>
                  <a:pt x="21786" y="6690"/>
                </a:lnTo>
                <a:lnTo>
                  <a:pt x="21747" y="6717"/>
                </a:lnTo>
                <a:lnTo>
                  <a:pt x="21708" y="6744"/>
                </a:lnTo>
                <a:lnTo>
                  <a:pt x="21668" y="6769"/>
                </a:lnTo>
                <a:lnTo>
                  <a:pt x="21627" y="6795"/>
                </a:lnTo>
                <a:lnTo>
                  <a:pt x="21586" y="6821"/>
                </a:lnTo>
                <a:lnTo>
                  <a:pt x="21544" y="6845"/>
                </a:lnTo>
                <a:lnTo>
                  <a:pt x="21501" y="6870"/>
                </a:lnTo>
                <a:lnTo>
                  <a:pt x="21459" y="6895"/>
                </a:lnTo>
                <a:lnTo>
                  <a:pt x="21415" y="6918"/>
                </a:lnTo>
                <a:lnTo>
                  <a:pt x="21372" y="6942"/>
                </a:lnTo>
                <a:lnTo>
                  <a:pt x="21326" y="6965"/>
                </a:lnTo>
                <a:lnTo>
                  <a:pt x="21281" y="6989"/>
                </a:lnTo>
                <a:lnTo>
                  <a:pt x="21235" y="7011"/>
                </a:lnTo>
                <a:lnTo>
                  <a:pt x="21190" y="7034"/>
                </a:lnTo>
                <a:lnTo>
                  <a:pt x="21143" y="7055"/>
                </a:lnTo>
                <a:lnTo>
                  <a:pt x="21094" y="7077"/>
                </a:lnTo>
                <a:lnTo>
                  <a:pt x="21047" y="7097"/>
                </a:lnTo>
                <a:lnTo>
                  <a:pt x="20997" y="7117"/>
                </a:lnTo>
                <a:lnTo>
                  <a:pt x="20948" y="7139"/>
                </a:lnTo>
                <a:lnTo>
                  <a:pt x="20898" y="7158"/>
                </a:lnTo>
                <a:lnTo>
                  <a:pt x="20847" y="7177"/>
                </a:lnTo>
                <a:lnTo>
                  <a:pt x="20796" y="7196"/>
                </a:lnTo>
                <a:lnTo>
                  <a:pt x="20744" y="7216"/>
                </a:lnTo>
                <a:lnTo>
                  <a:pt x="20692" y="7234"/>
                </a:lnTo>
                <a:lnTo>
                  <a:pt x="20639" y="7252"/>
                </a:lnTo>
                <a:lnTo>
                  <a:pt x="20586" y="7270"/>
                </a:lnTo>
                <a:lnTo>
                  <a:pt x="20531" y="7287"/>
                </a:lnTo>
                <a:lnTo>
                  <a:pt x="20477" y="7303"/>
                </a:lnTo>
                <a:lnTo>
                  <a:pt x="20422" y="7319"/>
                </a:lnTo>
                <a:lnTo>
                  <a:pt x="20365" y="7337"/>
                </a:lnTo>
                <a:lnTo>
                  <a:pt x="20309" y="7352"/>
                </a:lnTo>
                <a:lnTo>
                  <a:pt x="20252" y="7368"/>
                </a:lnTo>
                <a:lnTo>
                  <a:pt x="20195" y="7383"/>
                </a:lnTo>
                <a:lnTo>
                  <a:pt x="20137" y="7396"/>
                </a:lnTo>
                <a:lnTo>
                  <a:pt x="20078" y="7410"/>
                </a:lnTo>
                <a:lnTo>
                  <a:pt x="20018" y="7424"/>
                </a:lnTo>
                <a:lnTo>
                  <a:pt x="19959" y="7437"/>
                </a:lnTo>
                <a:lnTo>
                  <a:pt x="20373" y="7445"/>
                </a:lnTo>
                <a:lnTo>
                  <a:pt x="20583" y="7449"/>
                </a:lnTo>
                <a:lnTo>
                  <a:pt x="20794" y="7454"/>
                </a:lnTo>
                <a:lnTo>
                  <a:pt x="21005" y="7461"/>
                </a:lnTo>
                <a:lnTo>
                  <a:pt x="21112" y="7464"/>
                </a:lnTo>
                <a:lnTo>
                  <a:pt x="21217" y="7468"/>
                </a:lnTo>
                <a:lnTo>
                  <a:pt x="21322" y="7472"/>
                </a:lnTo>
                <a:lnTo>
                  <a:pt x="21427" y="7478"/>
                </a:lnTo>
                <a:lnTo>
                  <a:pt x="21533" y="7483"/>
                </a:lnTo>
                <a:lnTo>
                  <a:pt x="21639" y="7490"/>
                </a:lnTo>
                <a:lnTo>
                  <a:pt x="21743" y="7497"/>
                </a:lnTo>
                <a:lnTo>
                  <a:pt x="21847" y="7505"/>
                </a:lnTo>
                <a:lnTo>
                  <a:pt x="21952" y="7512"/>
                </a:lnTo>
                <a:lnTo>
                  <a:pt x="22055" y="7522"/>
                </a:lnTo>
                <a:lnTo>
                  <a:pt x="22157" y="7531"/>
                </a:lnTo>
                <a:lnTo>
                  <a:pt x="22260" y="7543"/>
                </a:lnTo>
                <a:lnTo>
                  <a:pt x="22361" y="7554"/>
                </a:lnTo>
                <a:lnTo>
                  <a:pt x="22462" y="7567"/>
                </a:lnTo>
                <a:lnTo>
                  <a:pt x="22562" y="7581"/>
                </a:lnTo>
                <a:lnTo>
                  <a:pt x="22661" y="7596"/>
                </a:lnTo>
                <a:lnTo>
                  <a:pt x="22759" y="7611"/>
                </a:lnTo>
                <a:lnTo>
                  <a:pt x="22857" y="7628"/>
                </a:lnTo>
                <a:lnTo>
                  <a:pt x="22952" y="7646"/>
                </a:lnTo>
                <a:lnTo>
                  <a:pt x="23048" y="7665"/>
                </a:lnTo>
                <a:lnTo>
                  <a:pt x="23094" y="7676"/>
                </a:lnTo>
                <a:lnTo>
                  <a:pt x="23141" y="7685"/>
                </a:lnTo>
                <a:lnTo>
                  <a:pt x="23187" y="7696"/>
                </a:lnTo>
                <a:lnTo>
                  <a:pt x="23234" y="7708"/>
                </a:lnTo>
                <a:lnTo>
                  <a:pt x="23272" y="7695"/>
                </a:lnTo>
                <a:lnTo>
                  <a:pt x="23309" y="7681"/>
                </a:lnTo>
                <a:lnTo>
                  <a:pt x="23347" y="7667"/>
                </a:lnTo>
                <a:lnTo>
                  <a:pt x="23382" y="7653"/>
                </a:lnTo>
                <a:lnTo>
                  <a:pt x="23417" y="7639"/>
                </a:lnTo>
                <a:lnTo>
                  <a:pt x="23451" y="7624"/>
                </a:lnTo>
                <a:lnTo>
                  <a:pt x="23485" y="7609"/>
                </a:lnTo>
                <a:lnTo>
                  <a:pt x="23518" y="7593"/>
                </a:lnTo>
                <a:lnTo>
                  <a:pt x="23551" y="7577"/>
                </a:lnTo>
                <a:lnTo>
                  <a:pt x="23583" y="7561"/>
                </a:lnTo>
                <a:lnTo>
                  <a:pt x="23615" y="7544"/>
                </a:lnTo>
                <a:lnTo>
                  <a:pt x="23646" y="7528"/>
                </a:lnTo>
                <a:lnTo>
                  <a:pt x="23708" y="7493"/>
                </a:lnTo>
                <a:lnTo>
                  <a:pt x="23766" y="7457"/>
                </a:lnTo>
                <a:lnTo>
                  <a:pt x="23824" y="7421"/>
                </a:lnTo>
                <a:lnTo>
                  <a:pt x="23882" y="7385"/>
                </a:lnTo>
                <a:lnTo>
                  <a:pt x="23939" y="7347"/>
                </a:lnTo>
                <a:lnTo>
                  <a:pt x="23994" y="7311"/>
                </a:lnTo>
                <a:lnTo>
                  <a:pt x="24107" y="7236"/>
                </a:lnTo>
                <a:lnTo>
                  <a:pt x="24163" y="7200"/>
                </a:lnTo>
                <a:lnTo>
                  <a:pt x="24221" y="7163"/>
                </a:lnTo>
                <a:lnTo>
                  <a:pt x="24280" y="7127"/>
                </a:lnTo>
                <a:lnTo>
                  <a:pt x="24339" y="7092"/>
                </a:lnTo>
                <a:lnTo>
                  <a:pt x="24401" y="7057"/>
                </a:lnTo>
                <a:lnTo>
                  <a:pt x="24432" y="7040"/>
                </a:lnTo>
                <a:lnTo>
                  <a:pt x="24464" y="7023"/>
                </a:lnTo>
                <a:lnTo>
                  <a:pt x="24496" y="7007"/>
                </a:lnTo>
                <a:lnTo>
                  <a:pt x="24529" y="6992"/>
                </a:lnTo>
                <a:lnTo>
                  <a:pt x="24562" y="6976"/>
                </a:lnTo>
                <a:lnTo>
                  <a:pt x="24596" y="6961"/>
                </a:lnTo>
                <a:lnTo>
                  <a:pt x="24631" y="6946"/>
                </a:lnTo>
                <a:lnTo>
                  <a:pt x="24666" y="6931"/>
                </a:lnTo>
                <a:lnTo>
                  <a:pt x="24702" y="6917"/>
                </a:lnTo>
                <a:lnTo>
                  <a:pt x="24738" y="6903"/>
                </a:lnTo>
                <a:lnTo>
                  <a:pt x="24775" y="6890"/>
                </a:lnTo>
                <a:lnTo>
                  <a:pt x="24814" y="6879"/>
                </a:lnTo>
                <a:lnTo>
                  <a:pt x="24852" y="6866"/>
                </a:lnTo>
                <a:lnTo>
                  <a:pt x="24894" y="6854"/>
                </a:lnTo>
                <a:lnTo>
                  <a:pt x="24935" y="6843"/>
                </a:lnTo>
                <a:lnTo>
                  <a:pt x="24976" y="6833"/>
                </a:lnTo>
                <a:lnTo>
                  <a:pt x="25019" y="6822"/>
                </a:lnTo>
                <a:lnTo>
                  <a:pt x="25064" y="6813"/>
                </a:lnTo>
                <a:lnTo>
                  <a:pt x="25108" y="6804"/>
                </a:lnTo>
                <a:lnTo>
                  <a:pt x="25155" y="6796"/>
                </a:lnTo>
                <a:lnTo>
                  <a:pt x="25201" y="6789"/>
                </a:lnTo>
                <a:lnTo>
                  <a:pt x="25251" y="6781"/>
                </a:lnTo>
                <a:lnTo>
                  <a:pt x="25300" y="6775"/>
                </a:lnTo>
                <a:lnTo>
                  <a:pt x="25352" y="6769"/>
                </a:lnTo>
                <a:lnTo>
                  <a:pt x="25403" y="6765"/>
                </a:lnTo>
                <a:lnTo>
                  <a:pt x="25457" y="6761"/>
                </a:lnTo>
                <a:lnTo>
                  <a:pt x="25440" y="6778"/>
                </a:lnTo>
                <a:lnTo>
                  <a:pt x="25425" y="6794"/>
                </a:lnTo>
                <a:lnTo>
                  <a:pt x="25409" y="6810"/>
                </a:lnTo>
                <a:lnTo>
                  <a:pt x="25393" y="6826"/>
                </a:lnTo>
                <a:lnTo>
                  <a:pt x="25375" y="6840"/>
                </a:lnTo>
                <a:lnTo>
                  <a:pt x="25357" y="6855"/>
                </a:lnTo>
                <a:lnTo>
                  <a:pt x="25337" y="6870"/>
                </a:lnTo>
                <a:lnTo>
                  <a:pt x="25319" y="6884"/>
                </a:lnTo>
                <a:lnTo>
                  <a:pt x="25299" y="6898"/>
                </a:lnTo>
                <a:lnTo>
                  <a:pt x="25278" y="6912"/>
                </a:lnTo>
                <a:lnTo>
                  <a:pt x="25257" y="6926"/>
                </a:lnTo>
                <a:lnTo>
                  <a:pt x="25236" y="6937"/>
                </a:lnTo>
                <a:lnTo>
                  <a:pt x="25192" y="6964"/>
                </a:lnTo>
                <a:lnTo>
                  <a:pt x="25147" y="6988"/>
                </a:lnTo>
                <a:lnTo>
                  <a:pt x="25102" y="7012"/>
                </a:lnTo>
                <a:lnTo>
                  <a:pt x="25055" y="7036"/>
                </a:lnTo>
                <a:lnTo>
                  <a:pt x="25006" y="7058"/>
                </a:lnTo>
                <a:lnTo>
                  <a:pt x="24957" y="7081"/>
                </a:lnTo>
                <a:lnTo>
                  <a:pt x="24859" y="7126"/>
                </a:lnTo>
                <a:lnTo>
                  <a:pt x="24760" y="7171"/>
                </a:lnTo>
                <a:lnTo>
                  <a:pt x="24712" y="7192"/>
                </a:lnTo>
                <a:lnTo>
                  <a:pt x="24664" y="7216"/>
                </a:lnTo>
                <a:lnTo>
                  <a:pt x="24616" y="7239"/>
                </a:lnTo>
                <a:lnTo>
                  <a:pt x="24570" y="7263"/>
                </a:lnTo>
                <a:lnTo>
                  <a:pt x="24525" y="7287"/>
                </a:lnTo>
                <a:lnTo>
                  <a:pt x="24481" y="7313"/>
                </a:lnTo>
                <a:lnTo>
                  <a:pt x="24460" y="7326"/>
                </a:lnTo>
                <a:lnTo>
                  <a:pt x="24439" y="7339"/>
                </a:lnTo>
                <a:lnTo>
                  <a:pt x="24419" y="7353"/>
                </a:lnTo>
                <a:lnTo>
                  <a:pt x="24400" y="7368"/>
                </a:lnTo>
                <a:lnTo>
                  <a:pt x="24380" y="7380"/>
                </a:lnTo>
                <a:lnTo>
                  <a:pt x="24360" y="7395"/>
                </a:lnTo>
                <a:lnTo>
                  <a:pt x="24344" y="7410"/>
                </a:lnTo>
                <a:lnTo>
                  <a:pt x="24325" y="7425"/>
                </a:lnTo>
                <a:lnTo>
                  <a:pt x="24309" y="7441"/>
                </a:lnTo>
                <a:lnTo>
                  <a:pt x="24291" y="7456"/>
                </a:lnTo>
                <a:lnTo>
                  <a:pt x="24276" y="7474"/>
                </a:lnTo>
                <a:lnTo>
                  <a:pt x="24261" y="7491"/>
                </a:lnTo>
                <a:lnTo>
                  <a:pt x="24247" y="7507"/>
                </a:lnTo>
                <a:lnTo>
                  <a:pt x="24234" y="7525"/>
                </a:lnTo>
                <a:lnTo>
                  <a:pt x="24221" y="7543"/>
                </a:lnTo>
                <a:lnTo>
                  <a:pt x="24209" y="7561"/>
                </a:lnTo>
                <a:lnTo>
                  <a:pt x="24199" y="7581"/>
                </a:lnTo>
                <a:lnTo>
                  <a:pt x="24188" y="7600"/>
                </a:lnTo>
                <a:lnTo>
                  <a:pt x="24178" y="7619"/>
                </a:lnTo>
                <a:lnTo>
                  <a:pt x="24170" y="7639"/>
                </a:lnTo>
                <a:lnTo>
                  <a:pt x="24242" y="7642"/>
                </a:lnTo>
                <a:lnTo>
                  <a:pt x="24312" y="7642"/>
                </a:lnTo>
                <a:lnTo>
                  <a:pt x="24380" y="7642"/>
                </a:lnTo>
                <a:lnTo>
                  <a:pt x="24446" y="7638"/>
                </a:lnTo>
                <a:lnTo>
                  <a:pt x="24508" y="7635"/>
                </a:lnTo>
                <a:lnTo>
                  <a:pt x="24571" y="7631"/>
                </a:lnTo>
                <a:lnTo>
                  <a:pt x="24631" y="7625"/>
                </a:lnTo>
                <a:lnTo>
                  <a:pt x="24688" y="7619"/>
                </a:lnTo>
                <a:lnTo>
                  <a:pt x="24746" y="7612"/>
                </a:lnTo>
                <a:lnTo>
                  <a:pt x="24802" y="7604"/>
                </a:lnTo>
                <a:lnTo>
                  <a:pt x="24857" y="7596"/>
                </a:lnTo>
                <a:lnTo>
                  <a:pt x="24909" y="7586"/>
                </a:lnTo>
                <a:lnTo>
                  <a:pt x="24962" y="7576"/>
                </a:lnTo>
                <a:lnTo>
                  <a:pt x="25012" y="7566"/>
                </a:lnTo>
                <a:lnTo>
                  <a:pt x="25063" y="7554"/>
                </a:lnTo>
                <a:lnTo>
                  <a:pt x="25112" y="7543"/>
                </a:lnTo>
                <a:lnTo>
                  <a:pt x="25211" y="7520"/>
                </a:lnTo>
                <a:lnTo>
                  <a:pt x="25309" y="7496"/>
                </a:lnTo>
                <a:lnTo>
                  <a:pt x="25406" y="7471"/>
                </a:lnTo>
                <a:lnTo>
                  <a:pt x="25504" y="7448"/>
                </a:lnTo>
                <a:lnTo>
                  <a:pt x="25554" y="7436"/>
                </a:lnTo>
                <a:lnTo>
                  <a:pt x="25603" y="7425"/>
                </a:lnTo>
                <a:lnTo>
                  <a:pt x="25655" y="7415"/>
                </a:lnTo>
                <a:lnTo>
                  <a:pt x="25706" y="7405"/>
                </a:lnTo>
                <a:lnTo>
                  <a:pt x="25759" y="7394"/>
                </a:lnTo>
                <a:lnTo>
                  <a:pt x="25813" y="7385"/>
                </a:lnTo>
                <a:lnTo>
                  <a:pt x="25868" y="7377"/>
                </a:lnTo>
                <a:lnTo>
                  <a:pt x="25924" y="7370"/>
                </a:lnTo>
                <a:lnTo>
                  <a:pt x="25891" y="7391"/>
                </a:lnTo>
                <a:lnTo>
                  <a:pt x="25857" y="7413"/>
                </a:lnTo>
                <a:lnTo>
                  <a:pt x="25823" y="7434"/>
                </a:lnTo>
                <a:lnTo>
                  <a:pt x="25787" y="7455"/>
                </a:lnTo>
                <a:lnTo>
                  <a:pt x="25750" y="7477"/>
                </a:lnTo>
                <a:lnTo>
                  <a:pt x="25712" y="7497"/>
                </a:lnTo>
                <a:lnTo>
                  <a:pt x="25672" y="7517"/>
                </a:lnTo>
                <a:lnTo>
                  <a:pt x="25633" y="7538"/>
                </a:lnTo>
                <a:lnTo>
                  <a:pt x="25591" y="7558"/>
                </a:lnTo>
                <a:lnTo>
                  <a:pt x="25550" y="7578"/>
                </a:lnTo>
                <a:lnTo>
                  <a:pt x="25506" y="7598"/>
                </a:lnTo>
                <a:lnTo>
                  <a:pt x="25463" y="7618"/>
                </a:lnTo>
                <a:lnTo>
                  <a:pt x="25418" y="7636"/>
                </a:lnTo>
                <a:lnTo>
                  <a:pt x="25372" y="7655"/>
                </a:lnTo>
                <a:lnTo>
                  <a:pt x="25326" y="7674"/>
                </a:lnTo>
                <a:lnTo>
                  <a:pt x="25278" y="7692"/>
                </a:lnTo>
                <a:lnTo>
                  <a:pt x="25230" y="7710"/>
                </a:lnTo>
                <a:lnTo>
                  <a:pt x="25180" y="7727"/>
                </a:lnTo>
                <a:lnTo>
                  <a:pt x="25131" y="7745"/>
                </a:lnTo>
                <a:lnTo>
                  <a:pt x="25079" y="7762"/>
                </a:lnTo>
                <a:lnTo>
                  <a:pt x="25029" y="7779"/>
                </a:lnTo>
                <a:lnTo>
                  <a:pt x="24976" y="7795"/>
                </a:lnTo>
                <a:lnTo>
                  <a:pt x="24923" y="7811"/>
                </a:lnTo>
                <a:lnTo>
                  <a:pt x="24870" y="7826"/>
                </a:lnTo>
                <a:lnTo>
                  <a:pt x="24814" y="7841"/>
                </a:lnTo>
                <a:lnTo>
                  <a:pt x="24760" y="7854"/>
                </a:lnTo>
                <a:lnTo>
                  <a:pt x="24704" y="7869"/>
                </a:lnTo>
                <a:lnTo>
                  <a:pt x="24647" y="7882"/>
                </a:lnTo>
                <a:lnTo>
                  <a:pt x="24589" y="7896"/>
                </a:lnTo>
                <a:lnTo>
                  <a:pt x="24532" y="7909"/>
                </a:lnTo>
                <a:lnTo>
                  <a:pt x="24474" y="7921"/>
                </a:lnTo>
                <a:lnTo>
                  <a:pt x="24414" y="7933"/>
                </a:lnTo>
                <a:lnTo>
                  <a:pt x="24354" y="7943"/>
                </a:lnTo>
                <a:lnTo>
                  <a:pt x="24294" y="7954"/>
                </a:lnTo>
                <a:lnTo>
                  <a:pt x="24234" y="7965"/>
                </a:lnTo>
                <a:lnTo>
                  <a:pt x="24172" y="7974"/>
                </a:lnTo>
                <a:lnTo>
                  <a:pt x="24110" y="7984"/>
                </a:lnTo>
                <a:lnTo>
                  <a:pt x="24048" y="7991"/>
                </a:lnTo>
                <a:lnTo>
                  <a:pt x="23985" y="8000"/>
                </a:lnTo>
                <a:lnTo>
                  <a:pt x="23921" y="8008"/>
                </a:lnTo>
                <a:lnTo>
                  <a:pt x="23857" y="8014"/>
                </a:lnTo>
                <a:lnTo>
                  <a:pt x="23793" y="8020"/>
                </a:lnTo>
                <a:lnTo>
                  <a:pt x="23728" y="8026"/>
                </a:lnTo>
                <a:lnTo>
                  <a:pt x="23663" y="8030"/>
                </a:lnTo>
                <a:lnTo>
                  <a:pt x="23597" y="8034"/>
                </a:lnTo>
                <a:lnTo>
                  <a:pt x="23532" y="8039"/>
                </a:lnTo>
                <a:lnTo>
                  <a:pt x="23465" y="8042"/>
                </a:lnTo>
                <a:lnTo>
                  <a:pt x="23399" y="8044"/>
                </a:lnTo>
                <a:lnTo>
                  <a:pt x="23331" y="8045"/>
                </a:lnTo>
                <a:lnTo>
                  <a:pt x="23264" y="8046"/>
                </a:lnTo>
                <a:lnTo>
                  <a:pt x="23196" y="8046"/>
                </a:lnTo>
                <a:lnTo>
                  <a:pt x="23129" y="8046"/>
                </a:lnTo>
                <a:lnTo>
                  <a:pt x="23061" y="8044"/>
                </a:lnTo>
                <a:lnTo>
                  <a:pt x="22993" y="8043"/>
                </a:lnTo>
                <a:lnTo>
                  <a:pt x="22924" y="8040"/>
                </a:lnTo>
                <a:lnTo>
                  <a:pt x="22855" y="8035"/>
                </a:lnTo>
                <a:lnTo>
                  <a:pt x="22786" y="8032"/>
                </a:lnTo>
                <a:lnTo>
                  <a:pt x="22716" y="8027"/>
                </a:lnTo>
                <a:lnTo>
                  <a:pt x="22647" y="8020"/>
                </a:lnTo>
                <a:lnTo>
                  <a:pt x="22577" y="8014"/>
                </a:lnTo>
                <a:lnTo>
                  <a:pt x="22508" y="8005"/>
                </a:lnTo>
                <a:lnTo>
                  <a:pt x="22438" y="7997"/>
                </a:lnTo>
                <a:lnTo>
                  <a:pt x="22369" y="7988"/>
                </a:lnTo>
                <a:lnTo>
                  <a:pt x="22299" y="7978"/>
                </a:lnTo>
                <a:lnTo>
                  <a:pt x="22276" y="7981"/>
                </a:lnTo>
                <a:lnTo>
                  <a:pt x="22254" y="7984"/>
                </a:lnTo>
                <a:lnTo>
                  <a:pt x="22235" y="7987"/>
                </a:lnTo>
                <a:lnTo>
                  <a:pt x="22217" y="7990"/>
                </a:lnTo>
                <a:lnTo>
                  <a:pt x="22200" y="7995"/>
                </a:lnTo>
                <a:lnTo>
                  <a:pt x="22184" y="7998"/>
                </a:lnTo>
                <a:lnTo>
                  <a:pt x="22171" y="8003"/>
                </a:lnTo>
                <a:lnTo>
                  <a:pt x="22157" y="8008"/>
                </a:lnTo>
                <a:lnTo>
                  <a:pt x="22146" y="8012"/>
                </a:lnTo>
                <a:lnTo>
                  <a:pt x="22137" y="8017"/>
                </a:lnTo>
                <a:lnTo>
                  <a:pt x="22128" y="8024"/>
                </a:lnTo>
                <a:lnTo>
                  <a:pt x="22119" y="8029"/>
                </a:lnTo>
                <a:lnTo>
                  <a:pt x="22113" y="8034"/>
                </a:lnTo>
                <a:lnTo>
                  <a:pt x="22106" y="8041"/>
                </a:lnTo>
                <a:lnTo>
                  <a:pt x="22102" y="8047"/>
                </a:lnTo>
                <a:lnTo>
                  <a:pt x="22098" y="8054"/>
                </a:lnTo>
                <a:lnTo>
                  <a:pt x="22095" y="8061"/>
                </a:lnTo>
                <a:lnTo>
                  <a:pt x="22092" y="8067"/>
                </a:lnTo>
                <a:lnTo>
                  <a:pt x="22090" y="8075"/>
                </a:lnTo>
                <a:lnTo>
                  <a:pt x="22089" y="8081"/>
                </a:lnTo>
                <a:lnTo>
                  <a:pt x="22089" y="8089"/>
                </a:lnTo>
                <a:lnTo>
                  <a:pt x="22090" y="8096"/>
                </a:lnTo>
                <a:lnTo>
                  <a:pt x="22093" y="8112"/>
                </a:lnTo>
                <a:lnTo>
                  <a:pt x="22098" y="8128"/>
                </a:lnTo>
                <a:lnTo>
                  <a:pt x="22105" y="8146"/>
                </a:lnTo>
                <a:lnTo>
                  <a:pt x="22113" y="8163"/>
                </a:lnTo>
                <a:lnTo>
                  <a:pt x="22120" y="8180"/>
                </a:lnTo>
                <a:lnTo>
                  <a:pt x="22139" y="8215"/>
                </a:lnTo>
                <a:lnTo>
                  <a:pt x="22147" y="8233"/>
                </a:lnTo>
                <a:lnTo>
                  <a:pt x="22155" y="8251"/>
                </a:lnTo>
                <a:lnTo>
                  <a:pt x="22163" y="8270"/>
                </a:lnTo>
                <a:lnTo>
                  <a:pt x="22168" y="8288"/>
                </a:lnTo>
                <a:lnTo>
                  <a:pt x="22172" y="8305"/>
                </a:lnTo>
                <a:lnTo>
                  <a:pt x="22174" y="8323"/>
                </a:lnTo>
                <a:lnTo>
                  <a:pt x="22173" y="8332"/>
                </a:lnTo>
                <a:lnTo>
                  <a:pt x="22173" y="8340"/>
                </a:lnTo>
                <a:lnTo>
                  <a:pt x="22171" y="8349"/>
                </a:lnTo>
                <a:lnTo>
                  <a:pt x="22169" y="8357"/>
                </a:lnTo>
                <a:lnTo>
                  <a:pt x="22166" y="8366"/>
                </a:lnTo>
                <a:lnTo>
                  <a:pt x="22162" y="8375"/>
                </a:lnTo>
                <a:lnTo>
                  <a:pt x="22157" y="8383"/>
                </a:lnTo>
                <a:lnTo>
                  <a:pt x="22151" y="8392"/>
                </a:lnTo>
                <a:lnTo>
                  <a:pt x="22145" y="8399"/>
                </a:lnTo>
                <a:lnTo>
                  <a:pt x="22137" y="8407"/>
                </a:lnTo>
                <a:lnTo>
                  <a:pt x="22128" y="8415"/>
                </a:lnTo>
                <a:lnTo>
                  <a:pt x="22118" y="8423"/>
                </a:lnTo>
                <a:lnTo>
                  <a:pt x="22106" y="8430"/>
                </a:lnTo>
                <a:lnTo>
                  <a:pt x="22093" y="8438"/>
                </a:lnTo>
                <a:lnTo>
                  <a:pt x="22079" y="8444"/>
                </a:lnTo>
                <a:lnTo>
                  <a:pt x="22065" y="8452"/>
                </a:lnTo>
                <a:lnTo>
                  <a:pt x="22014" y="8434"/>
                </a:lnTo>
                <a:lnTo>
                  <a:pt x="21964" y="8419"/>
                </a:lnTo>
                <a:lnTo>
                  <a:pt x="21911" y="8405"/>
                </a:lnTo>
                <a:lnTo>
                  <a:pt x="21857" y="8390"/>
                </a:lnTo>
                <a:lnTo>
                  <a:pt x="21804" y="8376"/>
                </a:lnTo>
                <a:lnTo>
                  <a:pt x="21748" y="8363"/>
                </a:lnTo>
                <a:lnTo>
                  <a:pt x="21690" y="8350"/>
                </a:lnTo>
                <a:lnTo>
                  <a:pt x="21633" y="8337"/>
                </a:lnTo>
                <a:lnTo>
                  <a:pt x="21575" y="8325"/>
                </a:lnTo>
                <a:lnTo>
                  <a:pt x="21514" y="8315"/>
                </a:lnTo>
                <a:lnTo>
                  <a:pt x="21454" y="8304"/>
                </a:lnTo>
                <a:lnTo>
                  <a:pt x="21392" y="8293"/>
                </a:lnTo>
                <a:lnTo>
                  <a:pt x="21329" y="8284"/>
                </a:lnTo>
                <a:lnTo>
                  <a:pt x="21265" y="8275"/>
                </a:lnTo>
                <a:lnTo>
                  <a:pt x="21201" y="8266"/>
                </a:lnTo>
                <a:lnTo>
                  <a:pt x="21137" y="8258"/>
                </a:lnTo>
                <a:lnTo>
                  <a:pt x="21070" y="8250"/>
                </a:lnTo>
                <a:lnTo>
                  <a:pt x="21003" y="8243"/>
                </a:lnTo>
                <a:lnTo>
                  <a:pt x="20936" y="8237"/>
                </a:lnTo>
                <a:lnTo>
                  <a:pt x="20868" y="8230"/>
                </a:lnTo>
                <a:lnTo>
                  <a:pt x="20800" y="8224"/>
                </a:lnTo>
                <a:lnTo>
                  <a:pt x="20730" y="8218"/>
                </a:lnTo>
                <a:lnTo>
                  <a:pt x="20660" y="8213"/>
                </a:lnTo>
                <a:lnTo>
                  <a:pt x="20589" y="8209"/>
                </a:lnTo>
                <a:lnTo>
                  <a:pt x="20518" y="8203"/>
                </a:lnTo>
                <a:lnTo>
                  <a:pt x="20447" y="8200"/>
                </a:lnTo>
                <a:lnTo>
                  <a:pt x="20374" y="8196"/>
                </a:lnTo>
                <a:lnTo>
                  <a:pt x="20302" y="8194"/>
                </a:lnTo>
                <a:lnTo>
                  <a:pt x="20229" y="8190"/>
                </a:lnTo>
                <a:lnTo>
                  <a:pt x="20155" y="8188"/>
                </a:lnTo>
                <a:lnTo>
                  <a:pt x="20006" y="8184"/>
                </a:lnTo>
                <a:lnTo>
                  <a:pt x="19856" y="8181"/>
                </a:lnTo>
                <a:lnTo>
                  <a:pt x="19706" y="8180"/>
                </a:lnTo>
                <a:lnTo>
                  <a:pt x="19555" y="8180"/>
                </a:lnTo>
                <a:lnTo>
                  <a:pt x="19403" y="8180"/>
                </a:lnTo>
                <a:lnTo>
                  <a:pt x="19251" y="8182"/>
                </a:lnTo>
                <a:lnTo>
                  <a:pt x="19098" y="8184"/>
                </a:lnTo>
                <a:lnTo>
                  <a:pt x="18947" y="8188"/>
                </a:lnTo>
                <a:lnTo>
                  <a:pt x="18794" y="8193"/>
                </a:lnTo>
                <a:lnTo>
                  <a:pt x="18643" y="8198"/>
                </a:lnTo>
                <a:lnTo>
                  <a:pt x="18492" y="8203"/>
                </a:lnTo>
                <a:lnTo>
                  <a:pt x="18342" y="8210"/>
                </a:lnTo>
                <a:lnTo>
                  <a:pt x="18194" y="8217"/>
                </a:lnTo>
                <a:lnTo>
                  <a:pt x="18047" y="8225"/>
                </a:lnTo>
                <a:lnTo>
                  <a:pt x="17903" y="8232"/>
                </a:lnTo>
                <a:lnTo>
                  <a:pt x="17760" y="8240"/>
                </a:lnTo>
                <a:lnTo>
                  <a:pt x="17618" y="8248"/>
                </a:lnTo>
                <a:lnTo>
                  <a:pt x="17616" y="8261"/>
                </a:lnTo>
                <a:lnTo>
                  <a:pt x="17613" y="8273"/>
                </a:lnTo>
                <a:lnTo>
                  <a:pt x="17612" y="8286"/>
                </a:lnTo>
                <a:lnTo>
                  <a:pt x="17612" y="8296"/>
                </a:lnTo>
                <a:lnTo>
                  <a:pt x="17612" y="8308"/>
                </a:lnTo>
                <a:lnTo>
                  <a:pt x="17612" y="8320"/>
                </a:lnTo>
                <a:lnTo>
                  <a:pt x="17612" y="8332"/>
                </a:lnTo>
                <a:lnTo>
                  <a:pt x="17613" y="8342"/>
                </a:lnTo>
                <a:lnTo>
                  <a:pt x="17617" y="8353"/>
                </a:lnTo>
                <a:lnTo>
                  <a:pt x="17618" y="8364"/>
                </a:lnTo>
                <a:lnTo>
                  <a:pt x="17622" y="8375"/>
                </a:lnTo>
                <a:lnTo>
                  <a:pt x="17627" y="8385"/>
                </a:lnTo>
                <a:lnTo>
                  <a:pt x="17632" y="8396"/>
                </a:lnTo>
                <a:lnTo>
                  <a:pt x="17637" y="8407"/>
                </a:lnTo>
                <a:lnTo>
                  <a:pt x="17649" y="8427"/>
                </a:lnTo>
                <a:lnTo>
                  <a:pt x="17663" y="8446"/>
                </a:lnTo>
                <a:lnTo>
                  <a:pt x="17679" y="8464"/>
                </a:lnTo>
                <a:lnTo>
                  <a:pt x="17699" y="8483"/>
                </a:lnTo>
                <a:lnTo>
                  <a:pt x="17718" y="8501"/>
                </a:lnTo>
                <a:lnTo>
                  <a:pt x="17740" y="8518"/>
                </a:lnTo>
                <a:lnTo>
                  <a:pt x="17764" y="8534"/>
                </a:lnTo>
                <a:lnTo>
                  <a:pt x="17791" y="8551"/>
                </a:lnTo>
                <a:lnTo>
                  <a:pt x="17817" y="8567"/>
                </a:lnTo>
                <a:lnTo>
                  <a:pt x="17846" y="8583"/>
                </a:lnTo>
                <a:lnTo>
                  <a:pt x="17877" y="8598"/>
                </a:lnTo>
                <a:lnTo>
                  <a:pt x="17909" y="8612"/>
                </a:lnTo>
                <a:lnTo>
                  <a:pt x="17943" y="8627"/>
                </a:lnTo>
                <a:lnTo>
                  <a:pt x="17977" y="8641"/>
                </a:lnTo>
                <a:lnTo>
                  <a:pt x="18012" y="8655"/>
                </a:lnTo>
                <a:lnTo>
                  <a:pt x="18051" y="8669"/>
                </a:lnTo>
                <a:lnTo>
                  <a:pt x="18088" y="8683"/>
                </a:lnTo>
                <a:lnTo>
                  <a:pt x="18126" y="8696"/>
                </a:lnTo>
                <a:lnTo>
                  <a:pt x="18166" y="8708"/>
                </a:lnTo>
                <a:lnTo>
                  <a:pt x="18249" y="8734"/>
                </a:lnTo>
                <a:lnTo>
                  <a:pt x="18333" y="8759"/>
                </a:lnTo>
                <a:lnTo>
                  <a:pt x="18421" y="8782"/>
                </a:lnTo>
                <a:lnTo>
                  <a:pt x="18598" y="8830"/>
                </a:lnTo>
                <a:lnTo>
                  <a:pt x="18688" y="8855"/>
                </a:lnTo>
                <a:lnTo>
                  <a:pt x="18777" y="8880"/>
                </a:lnTo>
                <a:lnTo>
                  <a:pt x="18865" y="8904"/>
                </a:lnTo>
                <a:lnTo>
                  <a:pt x="18952" y="8930"/>
                </a:lnTo>
                <a:lnTo>
                  <a:pt x="18995" y="8944"/>
                </a:lnTo>
                <a:lnTo>
                  <a:pt x="19038" y="8957"/>
                </a:lnTo>
                <a:lnTo>
                  <a:pt x="19079" y="8971"/>
                </a:lnTo>
                <a:lnTo>
                  <a:pt x="19119" y="8985"/>
                </a:lnTo>
                <a:lnTo>
                  <a:pt x="19159" y="8998"/>
                </a:lnTo>
                <a:lnTo>
                  <a:pt x="19199" y="9013"/>
                </a:lnTo>
                <a:lnTo>
                  <a:pt x="19237" y="9028"/>
                </a:lnTo>
                <a:lnTo>
                  <a:pt x="19274" y="9043"/>
                </a:lnTo>
                <a:lnTo>
                  <a:pt x="19310" y="9059"/>
                </a:lnTo>
                <a:lnTo>
                  <a:pt x="19344" y="9075"/>
                </a:lnTo>
                <a:lnTo>
                  <a:pt x="19378" y="9092"/>
                </a:lnTo>
                <a:lnTo>
                  <a:pt x="19409" y="9109"/>
                </a:lnTo>
                <a:lnTo>
                  <a:pt x="19441" y="9126"/>
                </a:lnTo>
                <a:lnTo>
                  <a:pt x="19470" y="9144"/>
                </a:lnTo>
                <a:lnTo>
                  <a:pt x="19496" y="9162"/>
                </a:lnTo>
                <a:lnTo>
                  <a:pt x="19523" y="9181"/>
                </a:lnTo>
                <a:lnTo>
                  <a:pt x="19547" y="9201"/>
                </a:lnTo>
                <a:lnTo>
                  <a:pt x="19569" y="9221"/>
                </a:lnTo>
                <a:lnTo>
                  <a:pt x="19589" y="9241"/>
                </a:lnTo>
                <a:lnTo>
                  <a:pt x="19607" y="9263"/>
                </a:lnTo>
                <a:lnTo>
                  <a:pt x="19547" y="9258"/>
                </a:lnTo>
                <a:lnTo>
                  <a:pt x="19487" y="9254"/>
                </a:lnTo>
                <a:lnTo>
                  <a:pt x="19427" y="9249"/>
                </a:lnTo>
                <a:lnTo>
                  <a:pt x="19369" y="9245"/>
                </a:lnTo>
                <a:lnTo>
                  <a:pt x="19312" y="9238"/>
                </a:lnTo>
                <a:lnTo>
                  <a:pt x="19254" y="9233"/>
                </a:lnTo>
                <a:lnTo>
                  <a:pt x="19196" y="9226"/>
                </a:lnTo>
                <a:lnTo>
                  <a:pt x="19141" y="9220"/>
                </a:lnTo>
                <a:lnTo>
                  <a:pt x="19085" y="9212"/>
                </a:lnTo>
                <a:lnTo>
                  <a:pt x="19030" y="9206"/>
                </a:lnTo>
                <a:lnTo>
                  <a:pt x="18976" y="9199"/>
                </a:lnTo>
                <a:lnTo>
                  <a:pt x="18921" y="9191"/>
                </a:lnTo>
                <a:lnTo>
                  <a:pt x="18868" y="9182"/>
                </a:lnTo>
                <a:lnTo>
                  <a:pt x="18815" y="9174"/>
                </a:lnTo>
                <a:lnTo>
                  <a:pt x="18762" y="9165"/>
                </a:lnTo>
                <a:lnTo>
                  <a:pt x="18711" y="9157"/>
                </a:lnTo>
                <a:lnTo>
                  <a:pt x="18659" y="9146"/>
                </a:lnTo>
                <a:lnTo>
                  <a:pt x="18608" y="9138"/>
                </a:lnTo>
                <a:lnTo>
                  <a:pt x="18558" y="9127"/>
                </a:lnTo>
                <a:lnTo>
                  <a:pt x="18507" y="9116"/>
                </a:lnTo>
                <a:lnTo>
                  <a:pt x="18409" y="9096"/>
                </a:lnTo>
                <a:lnTo>
                  <a:pt x="18314" y="9073"/>
                </a:lnTo>
                <a:lnTo>
                  <a:pt x="18219" y="9050"/>
                </a:lnTo>
                <a:lnTo>
                  <a:pt x="18126" y="9025"/>
                </a:lnTo>
                <a:lnTo>
                  <a:pt x="18034" y="8999"/>
                </a:lnTo>
                <a:lnTo>
                  <a:pt x="17944" y="8973"/>
                </a:lnTo>
                <a:lnTo>
                  <a:pt x="17857" y="8946"/>
                </a:lnTo>
                <a:lnTo>
                  <a:pt x="17770" y="8918"/>
                </a:lnTo>
                <a:lnTo>
                  <a:pt x="17685" y="8888"/>
                </a:lnTo>
                <a:lnTo>
                  <a:pt x="17602" y="8858"/>
                </a:lnTo>
                <a:lnTo>
                  <a:pt x="17519" y="8828"/>
                </a:lnTo>
                <a:lnTo>
                  <a:pt x="17438" y="8796"/>
                </a:lnTo>
                <a:lnTo>
                  <a:pt x="17358" y="8764"/>
                </a:lnTo>
                <a:lnTo>
                  <a:pt x="17280" y="8732"/>
                </a:lnTo>
                <a:lnTo>
                  <a:pt x="17202" y="8699"/>
                </a:lnTo>
                <a:lnTo>
                  <a:pt x="17126" y="8665"/>
                </a:lnTo>
                <a:lnTo>
                  <a:pt x="17050" y="8630"/>
                </a:lnTo>
                <a:lnTo>
                  <a:pt x="16976" y="8595"/>
                </a:lnTo>
                <a:lnTo>
                  <a:pt x="16902" y="8560"/>
                </a:lnTo>
                <a:lnTo>
                  <a:pt x="16828" y="8524"/>
                </a:lnTo>
                <a:lnTo>
                  <a:pt x="16755" y="8488"/>
                </a:lnTo>
                <a:lnTo>
                  <a:pt x="16683" y="8452"/>
                </a:lnTo>
                <a:lnTo>
                  <a:pt x="16627" y="8462"/>
                </a:lnTo>
                <a:lnTo>
                  <a:pt x="16572" y="8475"/>
                </a:lnTo>
                <a:lnTo>
                  <a:pt x="16517" y="8488"/>
                </a:lnTo>
                <a:lnTo>
                  <a:pt x="16465" y="8502"/>
                </a:lnTo>
                <a:lnTo>
                  <a:pt x="16413" y="8516"/>
                </a:lnTo>
                <a:lnTo>
                  <a:pt x="16362" y="8532"/>
                </a:lnTo>
                <a:lnTo>
                  <a:pt x="16314" y="8548"/>
                </a:lnTo>
                <a:lnTo>
                  <a:pt x="16265" y="8565"/>
                </a:lnTo>
                <a:lnTo>
                  <a:pt x="16219" y="8583"/>
                </a:lnTo>
                <a:lnTo>
                  <a:pt x="16173" y="8601"/>
                </a:lnTo>
                <a:lnTo>
                  <a:pt x="16129" y="8621"/>
                </a:lnTo>
                <a:lnTo>
                  <a:pt x="16086" y="8641"/>
                </a:lnTo>
                <a:lnTo>
                  <a:pt x="16042" y="8661"/>
                </a:lnTo>
                <a:lnTo>
                  <a:pt x="16002" y="8683"/>
                </a:lnTo>
                <a:lnTo>
                  <a:pt x="15963" y="8705"/>
                </a:lnTo>
                <a:lnTo>
                  <a:pt x="15923" y="8727"/>
                </a:lnTo>
                <a:lnTo>
                  <a:pt x="15886" y="8750"/>
                </a:lnTo>
                <a:lnTo>
                  <a:pt x="15849" y="8775"/>
                </a:lnTo>
                <a:lnTo>
                  <a:pt x="15813" y="8799"/>
                </a:lnTo>
                <a:lnTo>
                  <a:pt x="15778" y="8825"/>
                </a:lnTo>
                <a:lnTo>
                  <a:pt x="15745" y="8851"/>
                </a:lnTo>
                <a:lnTo>
                  <a:pt x="15713" y="8878"/>
                </a:lnTo>
                <a:lnTo>
                  <a:pt x="15680" y="8904"/>
                </a:lnTo>
                <a:lnTo>
                  <a:pt x="15651" y="8932"/>
                </a:lnTo>
                <a:lnTo>
                  <a:pt x="15622" y="8961"/>
                </a:lnTo>
                <a:lnTo>
                  <a:pt x="15593" y="8990"/>
                </a:lnTo>
                <a:lnTo>
                  <a:pt x="15565" y="9020"/>
                </a:lnTo>
                <a:lnTo>
                  <a:pt x="15539" y="9050"/>
                </a:lnTo>
                <a:lnTo>
                  <a:pt x="15512" y="9080"/>
                </a:lnTo>
                <a:lnTo>
                  <a:pt x="15488" y="9111"/>
                </a:lnTo>
                <a:lnTo>
                  <a:pt x="15465" y="9143"/>
                </a:lnTo>
                <a:lnTo>
                  <a:pt x="15441" y="9175"/>
                </a:lnTo>
                <a:lnTo>
                  <a:pt x="15418" y="9207"/>
                </a:lnTo>
                <a:lnTo>
                  <a:pt x="15398" y="9241"/>
                </a:lnTo>
                <a:lnTo>
                  <a:pt x="15378" y="9275"/>
                </a:lnTo>
                <a:lnTo>
                  <a:pt x="15358" y="9309"/>
                </a:lnTo>
                <a:lnTo>
                  <a:pt x="15339" y="9343"/>
                </a:lnTo>
                <a:lnTo>
                  <a:pt x="15322" y="9378"/>
                </a:lnTo>
                <a:lnTo>
                  <a:pt x="15305" y="9414"/>
                </a:lnTo>
                <a:lnTo>
                  <a:pt x="15290" y="9450"/>
                </a:lnTo>
                <a:lnTo>
                  <a:pt x="15274" y="9485"/>
                </a:lnTo>
                <a:lnTo>
                  <a:pt x="15259" y="9523"/>
                </a:lnTo>
                <a:lnTo>
                  <a:pt x="15245" y="9559"/>
                </a:lnTo>
                <a:lnTo>
                  <a:pt x="15232" y="9597"/>
                </a:lnTo>
                <a:lnTo>
                  <a:pt x="15220" y="9635"/>
                </a:lnTo>
                <a:lnTo>
                  <a:pt x="15209" y="9674"/>
                </a:lnTo>
                <a:lnTo>
                  <a:pt x="15197" y="9712"/>
                </a:lnTo>
                <a:lnTo>
                  <a:pt x="15187" y="9751"/>
                </a:lnTo>
                <a:lnTo>
                  <a:pt x="15178" y="9790"/>
                </a:lnTo>
                <a:lnTo>
                  <a:pt x="15169" y="9830"/>
                </a:lnTo>
                <a:lnTo>
                  <a:pt x="15162" y="9869"/>
                </a:lnTo>
                <a:lnTo>
                  <a:pt x="15154" y="9910"/>
                </a:lnTo>
                <a:lnTo>
                  <a:pt x="15147" y="9950"/>
                </a:lnTo>
                <a:lnTo>
                  <a:pt x="15142" y="9991"/>
                </a:lnTo>
                <a:lnTo>
                  <a:pt x="15136" y="10032"/>
                </a:lnTo>
                <a:lnTo>
                  <a:pt x="15132" y="10073"/>
                </a:lnTo>
                <a:lnTo>
                  <a:pt x="15123" y="10157"/>
                </a:lnTo>
                <a:lnTo>
                  <a:pt x="15118" y="10241"/>
                </a:lnTo>
                <a:lnTo>
                  <a:pt x="15114" y="10326"/>
                </a:lnTo>
                <a:lnTo>
                  <a:pt x="15113" y="10412"/>
                </a:lnTo>
                <a:lnTo>
                  <a:pt x="15114" y="10499"/>
                </a:lnTo>
                <a:lnTo>
                  <a:pt x="15274" y="1541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图片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67" name="矩形 6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grpSp>
        <p:nvGrpSpPr>
          <p:cNvPr id="34" name="Shape 699"/>
          <p:cNvGrpSpPr/>
          <p:nvPr/>
        </p:nvGrpSpPr>
        <p:grpSpPr>
          <a:xfrm>
            <a:off x="5384799" y="1818217"/>
            <a:ext cx="1422399" cy="1201176"/>
            <a:chOff x="4154760" y="503293"/>
            <a:chExt cx="856553" cy="723334"/>
          </a:xfrm>
        </p:grpSpPr>
        <p:sp>
          <p:nvSpPr>
            <p:cNvPr id="35" name="Shape 700"/>
            <p:cNvSpPr/>
            <p:nvPr/>
          </p:nvSpPr>
          <p:spPr>
            <a:xfrm>
              <a:off x="4210176" y="1016045"/>
              <a:ext cx="118590" cy="210583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64631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0" y="64631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Shape 701"/>
            <p:cNvSpPr/>
            <p:nvPr/>
          </p:nvSpPr>
          <p:spPr>
            <a:xfrm>
              <a:off x="4371992" y="854783"/>
              <a:ext cx="118590" cy="371845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40536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40536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Shape 702"/>
            <p:cNvSpPr/>
            <p:nvPr/>
          </p:nvSpPr>
          <p:spPr>
            <a:xfrm>
              <a:off x="4533810" y="854783"/>
              <a:ext cx="118590" cy="371845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0"/>
                  </a:moveTo>
                  <a:lnTo>
                    <a:pt x="120000" y="27123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Shape 703"/>
            <p:cNvSpPr/>
            <p:nvPr/>
          </p:nvSpPr>
          <p:spPr>
            <a:xfrm>
              <a:off x="4695626" y="793825"/>
              <a:ext cx="118590" cy="432802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36312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36312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Shape 704"/>
            <p:cNvSpPr/>
            <p:nvPr/>
          </p:nvSpPr>
          <p:spPr>
            <a:xfrm>
              <a:off x="4857442" y="659162"/>
              <a:ext cx="118590" cy="567464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23835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0" y="23835"/>
                  </a:lnTo>
                  <a:close/>
                </a:path>
              </a:pathLst>
            </a:custGeom>
            <a:solidFill>
              <a:schemeClr val="accent2"/>
            </a:solidFill>
            <a:ln w="12700" cap="sq" cmpd="sng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Shape 705"/>
            <p:cNvSpPr/>
            <p:nvPr/>
          </p:nvSpPr>
          <p:spPr>
            <a:xfrm>
              <a:off x="4154760" y="503293"/>
              <a:ext cx="856553" cy="582017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120000"/>
                  </a:moveTo>
                  <a:lnTo>
                    <a:pt x="50101" y="49187"/>
                  </a:lnTo>
                  <a:lnTo>
                    <a:pt x="71632" y="70317"/>
                  </a:lnTo>
                  <a:lnTo>
                    <a:pt x="120000" y="0"/>
                  </a:lnTo>
                </a:path>
              </a:pathLst>
            </a:custGeom>
            <a:noFill/>
            <a:ln w="38100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triangle" w="lg" len="lg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1" name="Shape 706"/>
          <p:cNvGrpSpPr/>
          <p:nvPr/>
        </p:nvGrpSpPr>
        <p:grpSpPr>
          <a:xfrm>
            <a:off x="1693334" y="3117850"/>
            <a:ext cx="8805335" cy="859368"/>
            <a:chOff x="1270000" y="2609850"/>
            <a:chExt cx="6604001" cy="644526"/>
          </a:xfrm>
        </p:grpSpPr>
        <p:cxnSp>
          <p:nvCxnSpPr>
            <p:cNvPr id="42" name="Shape 707"/>
            <p:cNvCxnSpPr/>
            <p:nvPr/>
          </p:nvCxnSpPr>
          <p:spPr>
            <a:xfrm>
              <a:off x="4572000" y="2613025"/>
              <a:ext cx="1587" cy="641350"/>
            </a:xfrm>
            <a:prstGeom prst="straightConnector1">
              <a:avLst/>
            </a:pr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43" name="Shape 708"/>
            <p:cNvSpPr/>
            <p:nvPr/>
          </p:nvSpPr>
          <p:spPr>
            <a:xfrm>
              <a:off x="1270000" y="2903538"/>
              <a:ext cx="3017838" cy="350837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120000"/>
                  </a:moveTo>
                  <a:lnTo>
                    <a:pt x="0" y="65339"/>
                  </a:lnTo>
                  <a:lnTo>
                    <a:pt x="0" y="65339"/>
                  </a:lnTo>
                  <a:lnTo>
                    <a:pt x="21" y="62081"/>
                  </a:lnTo>
                  <a:lnTo>
                    <a:pt x="63" y="58642"/>
                  </a:lnTo>
                  <a:lnTo>
                    <a:pt x="84" y="55384"/>
                  </a:lnTo>
                  <a:lnTo>
                    <a:pt x="147" y="52126"/>
                  </a:lnTo>
                  <a:lnTo>
                    <a:pt x="252" y="49230"/>
                  </a:lnTo>
                  <a:lnTo>
                    <a:pt x="336" y="45972"/>
                  </a:lnTo>
                  <a:lnTo>
                    <a:pt x="589" y="40000"/>
                  </a:lnTo>
                  <a:lnTo>
                    <a:pt x="947" y="34389"/>
                  </a:lnTo>
                  <a:lnTo>
                    <a:pt x="1304" y="28959"/>
                  </a:lnTo>
                  <a:lnTo>
                    <a:pt x="1746" y="23891"/>
                  </a:lnTo>
                  <a:lnTo>
                    <a:pt x="2251" y="19366"/>
                  </a:lnTo>
                  <a:lnTo>
                    <a:pt x="2777" y="15022"/>
                  </a:lnTo>
                  <a:lnTo>
                    <a:pt x="3388" y="11221"/>
                  </a:lnTo>
                  <a:lnTo>
                    <a:pt x="3998" y="7963"/>
                  </a:lnTo>
                  <a:lnTo>
                    <a:pt x="4672" y="5067"/>
                  </a:lnTo>
                  <a:lnTo>
                    <a:pt x="5345" y="2895"/>
                  </a:lnTo>
                  <a:lnTo>
                    <a:pt x="5724" y="2171"/>
                  </a:lnTo>
                  <a:lnTo>
                    <a:pt x="6082" y="1266"/>
                  </a:lnTo>
                  <a:lnTo>
                    <a:pt x="6439" y="723"/>
                  </a:lnTo>
                  <a:lnTo>
                    <a:pt x="6818" y="180"/>
                  </a:lnTo>
                  <a:lnTo>
                    <a:pt x="7239" y="0"/>
                  </a:lnTo>
                  <a:lnTo>
                    <a:pt x="7597" y="0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Shape 709"/>
            <p:cNvSpPr/>
            <p:nvPr/>
          </p:nvSpPr>
          <p:spPr>
            <a:xfrm>
              <a:off x="4287837" y="2609850"/>
              <a:ext cx="201613" cy="293688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120000"/>
                  </a:moveTo>
                  <a:lnTo>
                    <a:pt x="6596" y="120000"/>
                  </a:lnTo>
                  <a:lnTo>
                    <a:pt x="6596" y="120000"/>
                  </a:lnTo>
                  <a:lnTo>
                    <a:pt x="12565" y="120000"/>
                  </a:lnTo>
                  <a:lnTo>
                    <a:pt x="18219" y="119567"/>
                  </a:lnTo>
                  <a:lnTo>
                    <a:pt x="23874" y="118918"/>
                  </a:lnTo>
                  <a:lnTo>
                    <a:pt x="29528" y="118270"/>
                  </a:lnTo>
                  <a:lnTo>
                    <a:pt x="35183" y="117405"/>
                  </a:lnTo>
                  <a:lnTo>
                    <a:pt x="40209" y="116324"/>
                  </a:lnTo>
                  <a:lnTo>
                    <a:pt x="50890" y="113729"/>
                  </a:lnTo>
                  <a:lnTo>
                    <a:pt x="60628" y="110702"/>
                  </a:lnTo>
                  <a:lnTo>
                    <a:pt x="70052" y="106810"/>
                  </a:lnTo>
                  <a:lnTo>
                    <a:pt x="78848" y="102270"/>
                  </a:lnTo>
                  <a:lnTo>
                    <a:pt x="87015" y="97081"/>
                  </a:lnTo>
                  <a:lnTo>
                    <a:pt x="94554" y="91675"/>
                  </a:lnTo>
                  <a:lnTo>
                    <a:pt x="100837" y="85621"/>
                  </a:lnTo>
                  <a:lnTo>
                    <a:pt x="106492" y="79135"/>
                  </a:lnTo>
                  <a:lnTo>
                    <a:pt x="111204" y="72432"/>
                  </a:lnTo>
                  <a:lnTo>
                    <a:pt x="114973" y="64864"/>
                  </a:lnTo>
                  <a:lnTo>
                    <a:pt x="116858" y="61405"/>
                  </a:lnTo>
                  <a:lnTo>
                    <a:pt x="117801" y="57513"/>
                  </a:lnTo>
                  <a:lnTo>
                    <a:pt x="118743" y="53621"/>
                  </a:lnTo>
                  <a:lnTo>
                    <a:pt x="119685" y="49945"/>
                  </a:lnTo>
                  <a:lnTo>
                    <a:pt x="120000" y="46054"/>
                  </a:lnTo>
                  <a:lnTo>
                    <a:pt x="120000" y="41729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Shape 710"/>
            <p:cNvSpPr/>
            <p:nvPr/>
          </p:nvSpPr>
          <p:spPr>
            <a:xfrm>
              <a:off x="4329112" y="2613025"/>
              <a:ext cx="203199" cy="344487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120000"/>
                  </a:moveTo>
                  <a:lnTo>
                    <a:pt x="7187" y="120000"/>
                  </a:lnTo>
                  <a:lnTo>
                    <a:pt x="7187" y="120000"/>
                  </a:lnTo>
                  <a:lnTo>
                    <a:pt x="13125" y="120000"/>
                  </a:lnTo>
                  <a:lnTo>
                    <a:pt x="18750" y="119630"/>
                  </a:lnTo>
                  <a:lnTo>
                    <a:pt x="24375" y="119075"/>
                  </a:lnTo>
                  <a:lnTo>
                    <a:pt x="30000" y="118520"/>
                  </a:lnTo>
                  <a:lnTo>
                    <a:pt x="35312" y="117781"/>
                  </a:lnTo>
                  <a:lnTo>
                    <a:pt x="40625" y="116856"/>
                  </a:lnTo>
                  <a:lnTo>
                    <a:pt x="51250" y="114822"/>
                  </a:lnTo>
                  <a:lnTo>
                    <a:pt x="60937" y="112049"/>
                  </a:lnTo>
                  <a:lnTo>
                    <a:pt x="70312" y="108721"/>
                  </a:lnTo>
                  <a:lnTo>
                    <a:pt x="79062" y="104838"/>
                  </a:lnTo>
                  <a:lnTo>
                    <a:pt x="87187" y="100400"/>
                  </a:lnTo>
                  <a:lnTo>
                    <a:pt x="94062" y="95778"/>
                  </a:lnTo>
                  <a:lnTo>
                    <a:pt x="100937" y="90600"/>
                  </a:lnTo>
                  <a:lnTo>
                    <a:pt x="106562" y="85053"/>
                  </a:lnTo>
                  <a:lnTo>
                    <a:pt x="111250" y="79322"/>
                  </a:lnTo>
                  <a:lnTo>
                    <a:pt x="115000" y="73035"/>
                  </a:lnTo>
                  <a:lnTo>
                    <a:pt x="116250" y="69892"/>
                  </a:lnTo>
                  <a:lnTo>
                    <a:pt x="117812" y="66563"/>
                  </a:lnTo>
                  <a:lnTo>
                    <a:pt x="118750" y="63235"/>
                  </a:lnTo>
                  <a:lnTo>
                    <a:pt x="119687" y="60092"/>
                  </a:lnTo>
                  <a:lnTo>
                    <a:pt x="120000" y="56764"/>
                  </a:lnTo>
                  <a:lnTo>
                    <a:pt x="120000" y="53066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Shape 711"/>
            <p:cNvSpPr/>
            <p:nvPr/>
          </p:nvSpPr>
          <p:spPr>
            <a:xfrm>
              <a:off x="2860675" y="2957513"/>
              <a:ext cx="1468437" cy="296863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120000"/>
                  </a:moveTo>
                  <a:lnTo>
                    <a:pt x="0" y="77081"/>
                  </a:lnTo>
                  <a:lnTo>
                    <a:pt x="0" y="77081"/>
                  </a:lnTo>
                  <a:lnTo>
                    <a:pt x="0" y="73024"/>
                  </a:lnTo>
                  <a:lnTo>
                    <a:pt x="43" y="69181"/>
                  </a:lnTo>
                  <a:lnTo>
                    <a:pt x="173" y="65338"/>
                  </a:lnTo>
                  <a:lnTo>
                    <a:pt x="302" y="61494"/>
                  </a:lnTo>
                  <a:lnTo>
                    <a:pt x="432" y="57864"/>
                  </a:lnTo>
                  <a:lnTo>
                    <a:pt x="692" y="54234"/>
                  </a:lnTo>
                  <a:lnTo>
                    <a:pt x="1211" y="47188"/>
                  </a:lnTo>
                  <a:lnTo>
                    <a:pt x="1860" y="40569"/>
                  </a:lnTo>
                  <a:lnTo>
                    <a:pt x="2639" y="34163"/>
                  </a:lnTo>
                  <a:lnTo>
                    <a:pt x="3548" y="28185"/>
                  </a:lnTo>
                  <a:lnTo>
                    <a:pt x="4587" y="22846"/>
                  </a:lnTo>
                  <a:lnTo>
                    <a:pt x="5668" y="17722"/>
                  </a:lnTo>
                  <a:lnTo>
                    <a:pt x="6880" y="13238"/>
                  </a:lnTo>
                  <a:lnTo>
                    <a:pt x="8178" y="9395"/>
                  </a:lnTo>
                  <a:lnTo>
                    <a:pt x="9520" y="5978"/>
                  </a:lnTo>
                  <a:lnTo>
                    <a:pt x="10991" y="3416"/>
                  </a:lnTo>
                  <a:lnTo>
                    <a:pt x="11727" y="2562"/>
                  </a:lnTo>
                  <a:lnTo>
                    <a:pt x="12463" y="1494"/>
                  </a:lnTo>
                  <a:lnTo>
                    <a:pt x="13241" y="854"/>
                  </a:lnTo>
                  <a:lnTo>
                    <a:pt x="14020" y="213"/>
                  </a:lnTo>
                  <a:lnTo>
                    <a:pt x="14799" y="0"/>
                  </a:lnTo>
                  <a:lnTo>
                    <a:pt x="15622" y="0"/>
                  </a:lnTo>
                  <a:lnTo>
                    <a:pt x="12000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Shape 712"/>
            <p:cNvSpPr/>
            <p:nvPr/>
          </p:nvSpPr>
          <p:spPr>
            <a:xfrm>
              <a:off x="4856162" y="2903538"/>
              <a:ext cx="3017838" cy="350837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20000" y="120000"/>
                  </a:moveTo>
                  <a:lnTo>
                    <a:pt x="120000" y="65339"/>
                  </a:lnTo>
                  <a:lnTo>
                    <a:pt x="120000" y="65339"/>
                  </a:lnTo>
                  <a:lnTo>
                    <a:pt x="119978" y="62081"/>
                  </a:lnTo>
                  <a:lnTo>
                    <a:pt x="119936" y="58642"/>
                  </a:lnTo>
                  <a:lnTo>
                    <a:pt x="119915" y="55384"/>
                  </a:lnTo>
                  <a:lnTo>
                    <a:pt x="119852" y="52126"/>
                  </a:lnTo>
                  <a:lnTo>
                    <a:pt x="119747" y="49230"/>
                  </a:lnTo>
                  <a:lnTo>
                    <a:pt x="119663" y="45972"/>
                  </a:lnTo>
                  <a:lnTo>
                    <a:pt x="119410" y="40000"/>
                  </a:lnTo>
                  <a:lnTo>
                    <a:pt x="119052" y="34389"/>
                  </a:lnTo>
                  <a:lnTo>
                    <a:pt x="118695" y="28959"/>
                  </a:lnTo>
                  <a:lnTo>
                    <a:pt x="118253" y="23891"/>
                  </a:lnTo>
                  <a:lnTo>
                    <a:pt x="117748" y="19366"/>
                  </a:lnTo>
                  <a:lnTo>
                    <a:pt x="117222" y="15022"/>
                  </a:lnTo>
                  <a:lnTo>
                    <a:pt x="116611" y="11221"/>
                  </a:lnTo>
                  <a:lnTo>
                    <a:pt x="116001" y="7963"/>
                  </a:lnTo>
                  <a:lnTo>
                    <a:pt x="115327" y="5067"/>
                  </a:lnTo>
                  <a:lnTo>
                    <a:pt x="114654" y="2895"/>
                  </a:lnTo>
                  <a:lnTo>
                    <a:pt x="114275" y="2171"/>
                  </a:lnTo>
                  <a:lnTo>
                    <a:pt x="113917" y="1266"/>
                  </a:lnTo>
                  <a:lnTo>
                    <a:pt x="113560" y="723"/>
                  </a:lnTo>
                  <a:lnTo>
                    <a:pt x="113181" y="180"/>
                  </a:lnTo>
                  <a:lnTo>
                    <a:pt x="112760" y="0"/>
                  </a:lnTo>
                  <a:lnTo>
                    <a:pt x="112402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" name="Shape 713"/>
            <p:cNvSpPr/>
            <p:nvPr/>
          </p:nvSpPr>
          <p:spPr>
            <a:xfrm>
              <a:off x="4654550" y="2609850"/>
              <a:ext cx="201613" cy="293688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20000" y="120000"/>
                  </a:moveTo>
                  <a:lnTo>
                    <a:pt x="113089" y="120000"/>
                  </a:lnTo>
                  <a:lnTo>
                    <a:pt x="113089" y="120000"/>
                  </a:lnTo>
                  <a:lnTo>
                    <a:pt x="107434" y="120000"/>
                  </a:lnTo>
                  <a:lnTo>
                    <a:pt x="101780" y="119567"/>
                  </a:lnTo>
                  <a:lnTo>
                    <a:pt x="95811" y="118918"/>
                  </a:lnTo>
                  <a:lnTo>
                    <a:pt x="90471" y="118270"/>
                  </a:lnTo>
                  <a:lnTo>
                    <a:pt x="84816" y="117405"/>
                  </a:lnTo>
                  <a:lnTo>
                    <a:pt x="79162" y="116324"/>
                  </a:lnTo>
                  <a:lnTo>
                    <a:pt x="69109" y="113729"/>
                  </a:lnTo>
                  <a:lnTo>
                    <a:pt x="59371" y="110702"/>
                  </a:lnTo>
                  <a:lnTo>
                    <a:pt x="49947" y="106810"/>
                  </a:lnTo>
                  <a:lnTo>
                    <a:pt x="41151" y="102270"/>
                  </a:lnTo>
                  <a:lnTo>
                    <a:pt x="32984" y="97081"/>
                  </a:lnTo>
                  <a:lnTo>
                    <a:pt x="25445" y="91675"/>
                  </a:lnTo>
                  <a:lnTo>
                    <a:pt x="19162" y="85621"/>
                  </a:lnTo>
                  <a:lnTo>
                    <a:pt x="13507" y="79135"/>
                  </a:lnTo>
                  <a:lnTo>
                    <a:pt x="8795" y="72432"/>
                  </a:lnTo>
                  <a:lnTo>
                    <a:pt x="5026" y="64864"/>
                  </a:lnTo>
                  <a:lnTo>
                    <a:pt x="3141" y="61405"/>
                  </a:lnTo>
                  <a:lnTo>
                    <a:pt x="2198" y="57513"/>
                  </a:lnTo>
                  <a:lnTo>
                    <a:pt x="1256" y="53621"/>
                  </a:lnTo>
                  <a:lnTo>
                    <a:pt x="314" y="49945"/>
                  </a:lnTo>
                  <a:lnTo>
                    <a:pt x="0" y="46054"/>
                  </a:lnTo>
                  <a:lnTo>
                    <a:pt x="0" y="41729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Shape 714"/>
            <p:cNvSpPr/>
            <p:nvPr/>
          </p:nvSpPr>
          <p:spPr>
            <a:xfrm>
              <a:off x="4611687" y="2613025"/>
              <a:ext cx="203199" cy="344487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20000" y="120000"/>
                  </a:moveTo>
                  <a:lnTo>
                    <a:pt x="113089" y="120000"/>
                  </a:lnTo>
                  <a:lnTo>
                    <a:pt x="113089" y="120000"/>
                  </a:lnTo>
                  <a:lnTo>
                    <a:pt x="107434" y="120000"/>
                  </a:lnTo>
                  <a:lnTo>
                    <a:pt x="101780" y="119630"/>
                  </a:lnTo>
                  <a:lnTo>
                    <a:pt x="96125" y="119075"/>
                  </a:lnTo>
                  <a:lnTo>
                    <a:pt x="90471" y="118520"/>
                  </a:lnTo>
                  <a:lnTo>
                    <a:pt x="85130" y="117781"/>
                  </a:lnTo>
                  <a:lnTo>
                    <a:pt x="79790" y="116856"/>
                  </a:lnTo>
                  <a:lnTo>
                    <a:pt x="69109" y="114822"/>
                  </a:lnTo>
                  <a:lnTo>
                    <a:pt x="59371" y="112049"/>
                  </a:lnTo>
                  <a:lnTo>
                    <a:pt x="49947" y="108721"/>
                  </a:lnTo>
                  <a:lnTo>
                    <a:pt x="41151" y="104838"/>
                  </a:lnTo>
                  <a:lnTo>
                    <a:pt x="32984" y="100400"/>
                  </a:lnTo>
                  <a:lnTo>
                    <a:pt x="25759" y="95778"/>
                  </a:lnTo>
                  <a:lnTo>
                    <a:pt x="19162" y="90600"/>
                  </a:lnTo>
                  <a:lnTo>
                    <a:pt x="13507" y="85053"/>
                  </a:lnTo>
                  <a:lnTo>
                    <a:pt x="8795" y="79322"/>
                  </a:lnTo>
                  <a:lnTo>
                    <a:pt x="5026" y="73035"/>
                  </a:lnTo>
                  <a:lnTo>
                    <a:pt x="3769" y="69892"/>
                  </a:lnTo>
                  <a:lnTo>
                    <a:pt x="2198" y="66563"/>
                  </a:lnTo>
                  <a:lnTo>
                    <a:pt x="1256" y="63235"/>
                  </a:lnTo>
                  <a:lnTo>
                    <a:pt x="314" y="60092"/>
                  </a:lnTo>
                  <a:lnTo>
                    <a:pt x="0" y="56764"/>
                  </a:lnTo>
                  <a:lnTo>
                    <a:pt x="0" y="53066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Shape 715"/>
            <p:cNvSpPr/>
            <p:nvPr/>
          </p:nvSpPr>
          <p:spPr>
            <a:xfrm>
              <a:off x="4814887" y="2957513"/>
              <a:ext cx="1468437" cy="296863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20000" y="120000"/>
                  </a:moveTo>
                  <a:lnTo>
                    <a:pt x="120000" y="77081"/>
                  </a:lnTo>
                  <a:lnTo>
                    <a:pt x="120000" y="77081"/>
                  </a:lnTo>
                  <a:lnTo>
                    <a:pt x="120000" y="73024"/>
                  </a:lnTo>
                  <a:lnTo>
                    <a:pt x="119956" y="69181"/>
                  </a:lnTo>
                  <a:lnTo>
                    <a:pt x="119826" y="65338"/>
                  </a:lnTo>
                  <a:lnTo>
                    <a:pt x="119697" y="61494"/>
                  </a:lnTo>
                  <a:lnTo>
                    <a:pt x="119480" y="57864"/>
                  </a:lnTo>
                  <a:lnTo>
                    <a:pt x="119307" y="54234"/>
                  </a:lnTo>
                  <a:lnTo>
                    <a:pt x="118788" y="47188"/>
                  </a:lnTo>
                  <a:lnTo>
                    <a:pt x="118139" y="40569"/>
                  </a:lnTo>
                  <a:lnTo>
                    <a:pt x="117316" y="34163"/>
                  </a:lnTo>
                  <a:lnTo>
                    <a:pt x="116408" y="28185"/>
                  </a:lnTo>
                  <a:lnTo>
                    <a:pt x="115412" y="22846"/>
                  </a:lnTo>
                  <a:lnTo>
                    <a:pt x="114287" y="17722"/>
                  </a:lnTo>
                  <a:lnTo>
                    <a:pt x="113119" y="13238"/>
                  </a:lnTo>
                  <a:lnTo>
                    <a:pt x="111821" y="9395"/>
                  </a:lnTo>
                  <a:lnTo>
                    <a:pt x="110393" y="5978"/>
                  </a:lnTo>
                  <a:lnTo>
                    <a:pt x="109008" y="3416"/>
                  </a:lnTo>
                  <a:lnTo>
                    <a:pt x="108272" y="2562"/>
                  </a:lnTo>
                  <a:lnTo>
                    <a:pt x="107536" y="1494"/>
                  </a:lnTo>
                  <a:lnTo>
                    <a:pt x="106758" y="854"/>
                  </a:lnTo>
                  <a:lnTo>
                    <a:pt x="105979" y="213"/>
                  </a:lnTo>
                  <a:lnTo>
                    <a:pt x="105200" y="0"/>
                  </a:lnTo>
                  <a:lnTo>
                    <a:pt x="104377" y="0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1" name="Shape 716"/>
          <p:cNvSpPr/>
          <p:nvPr/>
        </p:nvSpPr>
        <p:spPr>
          <a:xfrm>
            <a:off x="1451611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Shape 717"/>
          <p:cNvSpPr txBox="1"/>
          <p:nvPr/>
        </p:nvSpPr>
        <p:spPr>
          <a:xfrm>
            <a:off x="1502833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53" name="Shape 719"/>
          <p:cNvSpPr txBox="1"/>
          <p:nvPr/>
        </p:nvSpPr>
        <p:spPr>
          <a:xfrm>
            <a:off x="918663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4" name="Shape 720"/>
          <p:cNvSpPr/>
          <p:nvPr/>
        </p:nvSpPr>
        <p:spPr>
          <a:xfrm>
            <a:off x="3582647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Shape 721"/>
          <p:cNvSpPr txBox="1"/>
          <p:nvPr/>
        </p:nvSpPr>
        <p:spPr>
          <a:xfrm>
            <a:off x="3633871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56" name="Shape 723"/>
          <p:cNvSpPr txBox="1"/>
          <p:nvPr/>
        </p:nvSpPr>
        <p:spPr>
          <a:xfrm>
            <a:off x="3049701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Shape 724"/>
          <p:cNvSpPr/>
          <p:nvPr/>
        </p:nvSpPr>
        <p:spPr>
          <a:xfrm>
            <a:off x="5858505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Shape 725"/>
          <p:cNvSpPr txBox="1"/>
          <p:nvPr/>
        </p:nvSpPr>
        <p:spPr>
          <a:xfrm>
            <a:off x="5909728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59" name="Shape 727"/>
          <p:cNvSpPr txBox="1"/>
          <p:nvPr/>
        </p:nvSpPr>
        <p:spPr>
          <a:xfrm>
            <a:off x="5325557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Shape 728"/>
          <p:cNvSpPr/>
          <p:nvPr/>
        </p:nvSpPr>
        <p:spPr>
          <a:xfrm>
            <a:off x="8161029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Shape 729"/>
          <p:cNvSpPr txBox="1"/>
          <p:nvPr/>
        </p:nvSpPr>
        <p:spPr>
          <a:xfrm>
            <a:off x="8212252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62" name="Shape 731"/>
          <p:cNvSpPr txBox="1"/>
          <p:nvPr/>
        </p:nvSpPr>
        <p:spPr>
          <a:xfrm>
            <a:off x="7628081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Shape 732"/>
          <p:cNvSpPr/>
          <p:nvPr/>
        </p:nvSpPr>
        <p:spPr>
          <a:xfrm>
            <a:off x="10241634" y="3963501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Shape 733"/>
          <p:cNvSpPr txBox="1"/>
          <p:nvPr/>
        </p:nvSpPr>
        <p:spPr>
          <a:xfrm>
            <a:off x="10292856" y="4012636"/>
            <a:ext cx="385232" cy="371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</a:p>
        </p:txBody>
      </p:sp>
      <p:sp>
        <p:nvSpPr>
          <p:cNvPr id="65" name="Shape 735"/>
          <p:cNvSpPr txBox="1"/>
          <p:nvPr/>
        </p:nvSpPr>
        <p:spPr>
          <a:xfrm>
            <a:off x="9708686" y="4728565"/>
            <a:ext cx="1553575" cy="8207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5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grpSp>
        <p:nvGrpSpPr>
          <p:cNvPr id="794" name="Shape 794"/>
          <p:cNvGrpSpPr/>
          <p:nvPr/>
        </p:nvGrpSpPr>
        <p:grpSpPr>
          <a:xfrm>
            <a:off x="5437801" y="2574883"/>
            <a:ext cx="1316399" cy="2582419"/>
            <a:chOff x="0" y="0"/>
            <a:chExt cx="2632797" cy="5164834"/>
          </a:xfrm>
        </p:grpSpPr>
        <p:sp>
          <p:nvSpPr>
            <p:cNvPr id="795" name="Shape 795"/>
            <p:cNvSpPr/>
            <p:nvPr/>
          </p:nvSpPr>
          <p:spPr>
            <a:xfrm>
              <a:off x="199483" y="830217"/>
              <a:ext cx="2267305" cy="339798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25400" tIns="25400" rIns="25400" bIns="2540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96" name="Shape 796"/>
            <p:cNvSpPr/>
            <p:nvPr/>
          </p:nvSpPr>
          <p:spPr>
            <a:xfrm>
              <a:off x="0" y="0"/>
              <a:ext cx="2632797" cy="5164834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81072" y="0"/>
                  </a:moveTo>
                  <a:cubicBezTo>
                    <a:pt x="80400" y="0"/>
                    <a:pt x="79855" y="277"/>
                    <a:pt x="79855" y="616"/>
                  </a:cubicBezTo>
                  <a:lnTo>
                    <a:pt x="79855" y="794"/>
                  </a:lnTo>
                  <a:lnTo>
                    <a:pt x="17300" y="794"/>
                  </a:lnTo>
                  <a:cubicBezTo>
                    <a:pt x="8583" y="794"/>
                    <a:pt x="1522" y="4394"/>
                    <a:pt x="1522" y="8838"/>
                  </a:cubicBezTo>
                  <a:lnTo>
                    <a:pt x="1522" y="10722"/>
                  </a:lnTo>
                  <a:lnTo>
                    <a:pt x="1211" y="10722"/>
                  </a:lnTo>
                  <a:cubicBezTo>
                    <a:pt x="544" y="10722"/>
                    <a:pt x="0" y="11000"/>
                    <a:pt x="0" y="11338"/>
                  </a:cubicBezTo>
                  <a:lnTo>
                    <a:pt x="0" y="16183"/>
                  </a:lnTo>
                  <a:cubicBezTo>
                    <a:pt x="0" y="16522"/>
                    <a:pt x="544" y="16800"/>
                    <a:pt x="1211" y="16800"/>
                  </a:cubicBezTo>
                  <a:lnTo>
                    <a:pt x="1522" y="16800"/>
                  </a:lnTo>
                  <a:lnTo>
                    <a:pt x="1522" y="22950"/>
                  </a:lnTo>
                  <a:lnTo>
                    <a:pt x="1211" y="22950"/>
                  </a:lnTo>
                  <a:cubicBezTo>
                    <a:pt x="544" y="22950"/>
                    <a:pt x="0" y="23227"/>
                    <a:pt x="0" y="23566"/>
                  </a:cubicBezTo>
                  <a:lnTo>
                    <a:pt x="0" y="27127"/>
                  </a:lnTo>
                  <a:cubicBezTo>
                    <a:pt x="0" y="27472"/>
                    <a:pt x="544" y="27755"/>
                    <a:pt x="1211" y="27755"/>
                  </a:cubicBezTo>
                  <a:lnTo>
                    <a:pt x="1522" y="27755"/>
                  </a:lnTo>
                  <a:lnTo>
                    <a:pt x="1522" y="33516"/>
                  </a:lnTo>
                  <a:lnTo>
                    <a:pt x="1211" y="33516"/>
                  </a:lnTo>
                  <a:cubicBezTo>
                    <a:pt x="544" y="33516"/>
                    <a:pt x="0" y="33788"/>
                    <a:pt x="0" y="34133"/>
                  </a:cubicBezTo>
                  <a:lnTo>
                    <a:pt x="0" y="37694"/>
                  </a:lnTo>
                  <a:cubicBezTo>
                    <a:pt x="0" y="38033"/>
                    <a:pt x="544" y="38316"/>
                    <a:pt x="1211" y="38316"/>
                  </a:cubicBezTo>
                  <a:lnTo>
                    <a:pt x="1522" y="38316"/>
                  </a:lnTo>
                  <a:lnTo>
                    <a:pt x="1522" y="111950"/>
                  </a:lnTo>
                  <a:cubicBezTo>
                    <a:pt x="1522" y="116394"/>
                    <a:pt x="8583" y="120000"/>
                    <a:pt x="17300" y="120000"/>
                  </a:cubicBezTo>
                  <a:lnTo>
                    <a:pt x="104222" y="120000"/>
                  </a:lnTo>
                  <a:cubicBezTo>
                    <a:pt x="112938" y="120000"/>
                    <a:pt x="120000" y="116394"/>
                    <a:pt x="120000" y="111950"/>
                  </a:cubicBezTo>
                  <a:lnTo>
                    <a:pt x="120000" y="8838"/>
                  </a:lnTo>
                  <a:cubicBezTo>
                    <a:pt x="120000" y="4394"/>
                    <a:pt x="112938" y="794"/>
                    <a:pt x="104222" y="794"/>
                  </a:cubicBezTo>
                  <a:lnTo>
                    <a:pt x="99550" y="794"/>
                  </a:lnTo>
                  <a:lnTo>
                    <a:pt x="99550" y="616"/>
                  </a:lnTo>
                  <a:cubicBezTo>
                    <a:pt x="99550" y="277"/>
                    <a:pt x="99005" y="0"/>
                    <a:pt x="98333" y="0"/>
                  </a:cubicBezTo>
                  <a:lnTo>
                    <a:pt x="81072" y="0"/>
                  </a:lnTo>
                  <a:close/>
                  <a:moveTo>
                    <a:pt x="52894" y="9055"/>
                  </a:moveTo>
                  <a:lnTo>
                    <a:pt x="68638" y="9055"/>
                  </a:lnTo>
                  <a:cubicBezTo>
                    <a:pt x="70100" y="9055"/>
                    <a:pt x="71277" y="9655"/>
                    <a:pt x="71277" y="10400"/>
                  </a:cubicBezTo>
                  <a:cubicBezTo>
                    <a:pt x="71277" y="11150"/>
                    <a:pt x="70100" y="11755"/>
                    <a:pt x="68638" y="11755"/>
                  </a:cubicBezTo>
                  <a:lnTo>
                    <a:pt x="52894" y="11755"/>
                  </a:lnTo>
                  <a:cubicBezTo>
                    <a:pt x="51433" y="11755"/>
                    <a:pt x="50244" y="11150"/>
                    <a:pt x="50244" y="10400"/>
                  </a:cubicBezTo>
                  <a:cubicBezTo>
                    <a:pt x="50244" y="9655"/>
                    <a:pt x="51433" y="9055"/>
                    <a:pt x="52894" y="9055"/>
                  </a:cubicBezTo>
                  <a:close/>
                  <a:moveTo>
                    <a:pt x="40550" y="9272"/>
                  </a:moveTo>
                  <a:cubicBezTo>
                    <a:pt x="41183" y="9272"/>
                    <a:pt x="41811" y="9394"/>
                    <a:pt x="42294" y="9644"/>
                  </a:cubicBezTo>
                  <a:cubicBezTo>
                    <a:pt x="43261" y="10133"/>
                    <a:pt x="43261" y="10933"/>
                    <a:pt x="42294" y="11427"/>
                  </a:cubicBezTo>
                  <a:cubicBezTo>
                    <a:pt x="41327" y="11916"/>
                    <a:pt x="39766" y="11916"/>
                    <a:pt x="38800" y="11427"/>
                  </a:cubicBezTo>
                  <a:cubicBezTo>
                    <a:pt x="37833" y="10933"/>
                    <a:pt x="37833" y="10133"/>
                    <a:pt x="38800" y="9644"/>
                  </a:cubicBezTo>
                  <a:cubicBezTo>
                    <a:pt x="39283" y="9394"/>
                    <a:pt x="39911" y="9272"/>
                    <a:pt x="40550" y="9272"/>
                  </a:cubicBezTo>
                  <a:close/>
                  <a:moveTo>
                    <a:pt x="9088" y="19516"/>
                  </a:moveTo>
                  <a:lnTo>
                    <a:pt x="112433" y="19516"/>
                  </a:lnTo>
                  <a:lnTo>
                    <a:pt x="112433" y="98238"/>
                  </a:lnTo>
                  <a:lnTo>
                    <a:pt x="9088" y="98238"/>
                  </a:lnTo>
                  <a:lnTo>
                    <a:pt x="9088" y="19516"/>
                  </a:lnTo>
                  <a:close/>
                  <a:moveTo>
                    <a:pt x="60761" y="103300"/>
                  </a:moveTo>
                  <a:cubicBezTo>
                    <a:pt x="63661" y="103300"/>
                    <a:pt x="66566" y="103861"/>
                    <a:pt x="68777" y="104988"/>
                  </a:cubicBezTo>
                  <a:cubicBezTo>
                    <a:pt x="73211" y="107244"/>
                    <a:pt x="73211" y="110905"/>
                    <a:pt x="68777" y="113166"/>
                  </a:cubicBezTo>
                  <a:cubicBezTo>
                    <a:pt x="64350" y="115422"/>
                    <a:pt x="57172" y="115422"/>
                    <a:pt x="52744" y="113166"/>
                  </a:cubicBezTo>
                  <a:cubicBezTo>
                    <a:pt x="48316" y="110905"/>
                    <a:pt x="48316" y="107244"/>
                    <a:pt x="52744" y="104988"/>
                  </a:cubicBezTo>
                  <a:cubicBezTo>
                    <a:pt x="54955" y="103861"/>
                    <a:pt x="57861" y="103300"/>
                    <a:pt x="60761" y="103300"/>
                  </a:cubicBezTo>
                  <a:close/>
                </a:path>
              </a:pathLst>
            </a:custGeom>
            <a:noFill/>
            <a:ln w="12700" cap="flat" cmpd="sng">
              <a:solidFill>
                <a:schemeClr val="accent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99" name="Shape 799"/>
          <p:cNvSpPr/>
          <p:nvPr/>
        </p:nvSpPr>
        <p:spPr>
          <a:xfrm>
            <a:off x="4200947" y="1951991"/>
            <a:ext cx="3790103" cy="3790103"/>
          </a:xfrm>
          <a:prstGeom prst="ellipse">
            <a:avLst/>
          </a:prstGeom>
          <a:noFill/>
          <a:ln w="9525" cap="flat" cmpd="sng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0" name="Shape 800"/>
          <p:cNvSpPr/>
          <p:nvPr/>
        </p:nvSpPr>
        <p:spPr>
          <a:xfrm>
            <a:off x="3976129" y="2209997"/>
            <a:ext cx="1119739" cy="11197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1" name="Shape 801"/>
          <p:cNvSpPr txBox="1"/>
          <p:nvPr/>
        </p:nvSpPr>
        <p:spPr>
          <a:xfrm>
            <a:off x="4012120" y="2393887"/>
            <a:ext cx="1047757" cy="533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46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90</a:t>
            </a:r>
          </a:p>
        </p:txBody>
      </p:sp>
      <p:sp>
        <p:nvSpPr>
          <p:cNvPr id="802" name="Shape 802"/>
          <p:cNvSpPr txBox="1"/>
          <p:nvPr/>
        </p:nvSpPr>
        <p:spPr>
          <a:xfrm>
            <a:off x="4012120" y="2906428"/>
            <a:ext cx="1047757" cy="2051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sz="1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3" name="Shape 803"/>
          <p:cNvSpPr/>
          <p:nvPr/>
        </p:nvSpPr>
        <p:spPr>
          <a:xfrm>
            <a:off x="3976129" y="4364347"/>
            <a:ext cx="1119739" cy="11197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4" name="Shape 804"/>
          <p:cNvSpPr txBox="1"/>
          <p:nvPr/>
        </p:nvSpPr>
        <p:spPr>
          <a:xfrm>
            <a:off x="4012120" y="4548239"/>
            <a:ext cx="1047757" cy="533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46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276</a:t>
            </a:r>
          </a:p>
        </p:txBody>
      </p:sp>
      <p:sp>
        <p:nvSpPr>
          <p:cNvPr id="805" name="Shape 805"/>
          <p:cNvSpPr txBox="1"/>
          <p:nvPr/>
        </p:nvSpPr>
        <p:spPr>
          <a:xfrm>
            <a:off x="4012120" y="5060779"/>
            <a:ext cx="1047757" cy="2051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altLang="zh-CN" sz="1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6" name="Shape 806"/>
          <p:cNvSpPr/>
          <p:nvPr/>
        </p:nvSpPr>
        <p:spPr>
          <a:xfrm>
            <a:off x="7096131" y="2209997"/>
            <a:ext cx="1119739" cy="11197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7" name="Shape 807"/>
          <p:cNvSpPr txBox="1"/>
          <p:nvPr/>
        </p:nvSpPr>
        <p:spPr>
          <a:xfrm>
            <a:off x="7130444" y="2393887"/>
            <a:ext cx="1047757" cy="533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46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443</a:t>
            </a:r>
          </a:p>
        </p:txBody>
      </p:sp>
      <p:sp>
        <p:nvSpPr>
          <p:cNvPr id="808" name="Shape 808"/>
          <p:cNvSpPr txBox="1"/>
          <p:nvPr/>
        </p:nvSpPr>
        <p:spPr>
          <a:xfrm>
            <a:off x="7130444" y="2906428"/>
            <a:ext cx="1047757" cy="2051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altLang="zh-CN" sz="1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9" name="Shape 809"/>
          <p:cNvSpPr/>
          <p:nvPr/>
        </p:nvSpPr>
        <p:spPr>
          <a:xfrm>
            <a:off x="7096131" y="4364347"/>
            <a:ext cx="1119739" cy="111973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0" name="Shape 810"/>
          <p:cNvSpPr txBox="1"/>
          <p:nvPr/>
        </p:nvSpPr>
        <p:spPr>
          <a:xfrm>
            <a:off x="7130444" y="4548239"/>
            <a:ext cx="1047757" cy="5334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346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786</a:t>
            </a:r>
          </a:p>
        </p:txBody>
      </p:sp>
      <p:sp>
        <p:nvSpPr>
          <p:cNvPr id="811" name="Shape 811"/>
          <p:cNvSpPr txBox="1"/>
          <p:nvPr/>
        </p:nvSpPr>
        <p:spPr>
          <a:xfrm>
            <a:off x="7130444" y="5060779"/>
            <a:ext cx="1047757" cy="2051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altLang="zh-CN" sz="1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3" name="Shape 813"/>
          <p:cNvSpPr txBox="1"/>
          <p:nvPr/>
        </p:nvSpPr>
        <p:spPr>
          <a:xfrm>
            <a:off x="789516" y="2247871"/>
            <a:ext cx="2630995" cy="654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5" name="Shape 815"/>
          <p:cNvSpPr txBox="1"/>
          <p:nvPr/>
        </p:nvSpPr>
        <p:spPr>
          <a:xfrm>
            <a:off x="789516" y="4403091"/>
            <a:ext cx="2630995" cy="654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r">
              <a:lnSpc>
                <a:spcPct val="125000"/>
              </a:lnSpc>
              <a:spcAft>
                <a:spcPts val="400"/>
              </a:spcAft>
              <a:buSzPct val="25000"/>
              <a:defRPr sz="14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7" name="Shape 817"/>
          <p:cNvSpPr txBox="1"/>
          <p:nvPr/>
        </p:nvSpPr>
        <p:spPr>
          <a:xfrm>
            <a:off x="8771487" y="2235242"/>
            <a:ext cx="2630995" cy="654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9" name="Shape 819"/>
          <p:cNvSpPr txBox="1"/>
          <p:nvPr/>
        </p:nvSpPr>
        <p:spPr>
          <a:xfrm>
            <a:off x="8771487" y="4402444"/>
            <a:ext cx="2630995" cy="654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20" name="Shape 820"/>
          <p:cNvSpPr txBox="1"/>
          <p:nvPr/>
        </p:nvSpPr>
        <p:spPr>
          <a:xfrm>
            <a:off x="5641973" y="3301996"/>
            <a:ext cx="939800" cy="9982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4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3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</a:t>
            </a:r>
            <a:endParaRPr kumimoji="0" lang="en-US" sz="1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5" name="矩形 3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 rot="18806384">
            <a:off x="7461733" y="2420682"/>
            <a:ext cx="1296000" cy="1296000"/>
          </a:xfrm>
          <a:prstGeom prst="roundRect">
            <a:avLst>
              <a:gd name="adj" fmla="val 9886"/>
            </a:avLst>
          </a:prstGeom>
          <a:solidFill>
            <a:schemeClr val="accent2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26" tIns="45713" rIns="91426" bIns="4571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 rot="18806384">
            <a:off x="6061774" y="2420249"/>
            <a:ext cx="1296000" cy="1296000"/>
          </a:xfrm>
          <a:prstGeom prst="roundRect">
            <a:avLst>
              <a:gd name="adj" fmla="val 9886"/>
            </a:avLst>
          </a:prstGeom>
          <a:solidFill>
            <a:schemeClr val="accent3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26" tIns="45713" rIns="91426" bIns="4571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Rounded Rectangle 6"/>
          <p:cNvSpPr>
            <a:spLocks noChangeAspect="1"/>
          </p:cNvSpPr>
          <p:nvPr/>
        </p:nvSpPr>
        <p:spPr>
          <a:xfrm rot="18806384">
            <a:off x="4592674" y="2404754"/>
            <a:ext cx="1296000" cy="1296000"/>
          </a:xfrm>
          <a:prstGeom prst="roundRect">
            <a:avLst>
              <a:gd name="adj" fmla="val 9886"/>
            </a:avLst>
          </a:prstGeom>
          <a:solidFill>
            <a:schemeClr val="accent1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26" tIns="45713" rIns="91426" bIns="4571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Rounded Rectangle 7"/>
          <p:cNvSpPr>
            <a:spLocks noChangeAspect="1"/>
          </p:cNvSpPr>
          <p:nvPr/>
        </p:nvSpPr>
        <p:spPr>
          <a:xfrm rot="18806384">
            <a:off x="3197219" y="2420249"/>
            <a:ext cx="1296000" cy="1296000"/>
          </a:xfrm>
          <a:prstGeom prst="roundRect">
            <a:avLst>
              <a:gd name="adj" fmla="val 9886"/>
            </a:avLst>
          </a:prstGeom>
          <a:solidFill>
            <a:schemeClr val="accent4"/>
          </a:solidFill>
          <a:ln w="381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26" tIns="45713" rIns="91426" bIns="45713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bg-BG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3444370" y="2787449"/>
            <a:ext cx="801698" cy="561600"/>
            <a:chOff x="1874354" y="1541106"/>
            <a:chExt cx="4330700" cy="3033713"/>
          </a:xfrm>
          <a:solidFill>
            <a:schemeClr val="bg2"/>
          </a:solidFill>
        </p:grpSpPr>
        <p:sp>
          <p:nvSpPr>
            <p:cNvPr id="10" name="Freeform 18"/>
            <p:cNvSpPr/>
            <p:nvPr/>
          </p:nvSpPr>
          <p:spPr bwMode="auto">
            <a:xfrm>
              <a:off x="1874354" y="1541106"/>
              <a:ext cx="4330700" cy="1943100"/>
            </a:xfrm>
            <a:custGeom>
              <a:avLst/>
              <a:gdLst>
                <a:gd name="T0" fmla="*/ 2955 w 5457"/>
                <a:gd name="T1" fmla="*/ 9 h 2450"/>
                <a:gd name="T2" fmla="*/ 3256 w 5457"/>
                <a:gd name="T3" fmla="*/ 52 h 2450"/>
                <a:gd name="T4" fmla="*/ 3602 w 5457"/>
                <a:gd name="T5" fmla="*/ 141 h 2450"/>
                <a:gd name="T6" fmla="*/ 4006 w 5457"/>
                <a:gd name="T7" fmla="*/ 310 h 2450"/>
                <a:gd name="T8" fmla="*/ 4414 w 5457"/>
                <a:gd name="T9" fmla="*/ 559 h 2450"/>
                <a:gd name="T10" fmla="*/ 4767 w 5457"/>
                <a:gd name="T11" fmla="*/ 852 h 2450"/>
                <a:gd name="T12" fmla="*/ 5070 w 5457"/>
                <a:gd name="T13" fmla="*/ 1184 h 2450"/>
                <a:gd name="T14" fmla="*/ 5280 w 5457"/>
                <a:gd name="T15" fmla="*/ 1480 h 2450"/>
                <a:gd name="T16" fmla="*/ 5419 w 5457"/>
                <a:gd name="T17" fmla="*/ 1738 h 2450"/>
                <a:gd name="T18" fmla="*/ 5453 w 5457"/>
                <a:gd name="T19" fmla="*/ 1881 h 2450"/>
                <a:gd name="T20" fmla="*/ 5400 w 5457"/>
                <a:gd name="T21" fmla="*/ 1962 h 2450"/>
                <a:gd name="T22" fmla="*/ 5309 w 5457"/>
                <a:gd name="T23" fmla="*/ 1981 h 2450"/>
                <a:gd name="T24" fmla="*/ 5237 w 5457"/>
                <a:gd name="T25" fmla="*/ 1948 h 2450"/>
                <a:gd name="T26" fmla="*/ 5055 w 5457"/>
                <a:gd name="T27" fmla="*/ 1813 h 2450"/>
                <a:gd name="T28" fmla="*/ 4608 w 5457"/>
                <a:gd name="T29" fmla="*/ 1517 h 2450"/>
                <a:gd name="T30" fmla="*/ 4105 w 5457"/>
                <a:gd name="T31" fmla="*/ 1241 h 2450"/>
                <a:gd name="T32" fmla="*/ 3638 w 5457"/>
                <a:gd name="T33" fmla="*/ 1050 h 2450"/>
                <a:gd name="T34" fmla="*/ 3393 w 5457"/>
                <a:gd name="T35" fmla="*/ 1029 h 2450"/>
                <a:gd name="T36" fmla="*/ 3526 w 5457"/>
                <a:gd name="T37" fmla="*/ 1244 h 2450"/>
                <a:gd name="T38" fmla="*/ 3590 w 5457"/>
                <a:gd name="T39" fmla="*/ 1494 h 2450"/>
                <a:gd name="T40" fmla="*/ 3575 w 5457"/>
                <a:gd name="T41" fmla="*/ 1770 h 2450"/>
                <a:gd name="T42" fmla="*/ 3476 w 5457"/>
                <a:gd name="T43" fmla="*/ 2021 h 2450"/>
                <a:gd name="T44" fmla="*/ 3309 w 5457"/>
                <a:gd name="T45" fmla="*/ 2226 h 2450"/>
                <a:gd name="T46" fmla="*/ 3086 w 5457"/>
                <a:gd name="T47" fmla="*/ 2373 h 2450"/>
                <a:gd name="T48" fmla="*/ 2823 w 5457"/>
                <a:gd name="T49" fmla="*/ 2445 h 2450"/>
                <a:gd name="T50" fmla="*/ 2541 w 5457"/>
                <a:gd name="T51" fmla="*/ 2430 h 2450"/>
                <a:gd name="T52" fmla="*/ 2290 w 5457"/>
                <a:gd name="T53" fmla="*/ 2332 h 2450"/>
                <a:gd name="T54" fmla="*/ 2085 w 5457"/>
                <a:gd name="T55" fmla="*/ 2163 h 2450"/>
                <a:gd name="T56" fmla="*/ 1939 w 5457"/>
                <a:gd name="T57" fmla="*/ 1942 h 2450"/>
                <a:gd name="T58" fmla="*/ 1866 w 5457"/>
                <a:gd name="T59" fmla="*/ 1679 h 2450"/>
                <a:gd name="T60" fmla="*/ 1871 w 5457"/>
                <a:gd name="T61" fmla="*/ 1449 h 2450"/>
                <a:gd name="T62" fmla="*/ 1957 w 5457"/>
                <a:gd name="T63" fmla="*/ 1442 h 2450"/>
                <a:gd name="T64" fmla="*/ 2095 w 5457"/>
                <a:gd name="T65" fmla="*/ 1477 h 2450"/>
                <a:gd name="T66" fmla="*/ 2239 w 5457"/>
                <a:gd name="T67" fmla="*/ 1437 h 2450"/>
                <a:gd name="T68" fmla="*/ 2341 w 5457"/>
                <a:gd name="T69" fmla="*/ 1335 h 2450"/>
                <a:gd name="T70" fmla="*/ 2381 w 5457"/>
                <a:gd name="T71" fmla="*/ 1191 h 2450"/>
                <a:gd name="T72" fmla="*/ 2340 w 5457"/>
                <a:gd name="T73" fmla="*/ 1044 h 2450"/>
                <a:gd name="T74" fmla="*/ 2234 w 5457"/>
                <a:gd name="T75" fmla="*/ 941 h 2450"/>
                <a:gd name="T76" fmla="*/ 1772 w 5457"/>
                <a:gd name="T77" fmla="*/ 1065 h 2450"/>
                <a:gd name="T78" fmla="*/ 1277 w 5457"/>
                <a:gd name="T79" fmla="*/ 1275 h 2450"/>
                <a:gd name="T80" fmla="*/ 784 w 5457"/>
                <a:gd name="T81" fmla="*/ 1556 h 2450"/>
                <a:gd name="T82" fmla="*/ 260 w 5457"/>
                <a:gd name="T83" fmla="*/ 1915 h 2450"/>
                <a:gd name="T84" fmla="*/ 189 w 5457"/>
                <a:gd name="T85" fmla="*/ 1968 h 2450"/>
                <a:gd name="T86" fmla="*/ 99 w 5457"/>
                <a:gd name="T87" fmla="*/ 1980 h 2450"/>
                <a:gd name="T88" fmla="*/ 23 w 5457"/>
                <a:gd name="T89" fmla="*/ 1929 h 2450"/>
                <a:gd name="T90" fmla="*/ 2 w 5457"/>
                <a:gd name="T91" fmla="*/ 1839 h 2450"/>
                <a:gd name="T92" fmla="*/ 31 w 5457"/>
                <a:gd name="T93" fmla="*/ 1753 h 2450"/>
                <a:gd name="T94" fmla="*/ 213 w 5457"/>
                <a:gd name="T95" fmla="*/ 1424 h 2450"/>
                <a:gd name="T96" fmla="*/ 493 w 5457"/>
                <a:gd name="T97" fmla="*/ 1057 h 2450"/>
                <a:gd name="T98" fmla="*/ 834 w 5457"/>
                <a:gd name="T99" fmla="*/ 723 h 2450"/>
                <a:gd name="T100" fmla="*/ 1219 w 5457"/>
                <a:gd name="T101" fmla="*/ 440 h 2450"/>
                <a:gd name="T102" fmla="*/ 1646 w 5457"/>
                <a:gd name="T103" fmla="*/ 220 h 2450"/>
                <a:gd name="T104" fmla="*/ 2105 w 5457"/>
                <a:gd name="T105" fmla="*/ 71 h 2450"/>
                <a:gd name="T106" fmla="*/ 2594 w 5457"/>
                <a:gd name="T107" fmla="*/ 2 h 2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57" h="2450">
                  <a:moveTo>
                    <a:pt x="2732" y="0"/>
                  </a:moveTo>
                  <a:lnTo>
                    <a:pt x="2869" y="4"/>
                  </a:lnTo>
                  <a:lnTo>
                    <a:pt x="2955" y="9"/>
                  </a:lnTo>
                  <a:lnTo>
                    <a:pt x="3041" y="18"/>
                  </a:lnTo>
                  <a:lnTo>
                    <a:pt x="3149" y="32"/>
                  </a:lnTo>
                  <a:lnTo>
                    <a:pt x="3256" y="52"/>
                  </a:lnTo>
                  <a:lnTo>
                    <a:pt x="3372" y="76"/>
                  </a:lnTo>
                  <a:lnTo>
                    <a:pt x="3486" y="106"/>
                  </a:lnTo>
                  <a:lnTo>
                    <a:pt x="3602" y="141"/>
                  </a:lnTo>
                  <a:lnTo>
                    <a:pt x="3714" y="181"/>
                  </a:lnTo>
                  <a:lnTo>
                    <a:pt x="3862" y="242"/>
                  </a:lnTo>
                  <a:lnTo>
                    <a:pt x="4006" y="310"/>
                  </a:lnTo>
                  <a:lnTo>
                    <a:pt x="4146" y="386"/>
                  </a:lnTo>
                  <a:lnTo>
                    <a:pt x="4282" y="468"/>
                  </a:lnTo>
                  <a:lnTo>
                    <a:pt x="4414" y="559"/>
                  </a:lnTo>
                  <a:lnTo>
                    <a:pt x="4542" y="655"/>
                  </a:lnTo>
                  <a:lnTo>
                    <a:pt x="4656" y="751"/>
                  </a:lnTo>
                  <a:lnTo>
                    <a:pt x="4767" y="852"/>
                  </a:lnTo>
                  <a:lnTo>
                    <a:pt x="4873" y="958"/>
                  </a:lnTo>
                  <a:lnTo>
                    <a:pt x="4974" y="1069"/>
                  </a:lnTo>
                  <a:lnTo>
                    <a:pt x="5070" y="1184"/>
                  </a:lnTo>
                  <a:lnTo>
                    <a:pt x="5161" y="1303"/>
                  </a:lnTo>
                  <a:lnTo>
                    <a:pt x="5222" y="1391"/>
                  </a:lnTo>
                  <a:lnTo>
                    <a:pt x="5280" y="1480"/>
                  </a:lnTo>
                  <a:lnTo>
                    <a:pt x="5334" y="1573"/>
                  </a:lnTo>
                  <a:lnTo>
                    <a:pt x="5384" y="1667"/>
                  </a:lnTo>
                  <a:lnTo>
                    <a:pt x="5419" y="1738"/>
                  </a:lnTo>
                  <a:lnTo>
                    <a:pt x="5448" y="1813"/>
                  </a:lnTo>
                  <a:lnTo>
                    <a:pt x="5457" y="1848"/>
                  </a:lnTo>
                  <a:lnTo>
                    <a:pt x="5453" y="1881"/>
                  </a:lnTo>
                  <a:lnTo>
                    <a:pt x="5443" y="1912"/>
                  </a:lnTo>
                  <a:lnTo>
                    <a:pt x="5425" y="1938"/>
                  </a:lnTo>
                  <a:lnTo>
                    <a:pt x="5400" y="1962"/>
                  </a:lnTo>
                  <a:lnTo>
                    <a:pt x="5371" y="1977"/>
                  </a:lnTo>
                  <a:lnTo>
                    <a:pt x="5338" y="1983"/>
                  </a:lnTo>
                  <a:lnTo>
                    <a:pt x="5309" y="1981"/>
                  </a:lnTo>
                  <a:lnTo>
                    <a:pt x="5283" y="1975"/>
                  </a:lnTo>
                  <a:lnTo>
                    <a:pt x="5260" y="1963"/>
                  </a:lnTo>
                  <a:lnTo>
                    <a:pt x="5237" y="1948"/>
                  </a:lnTo>
                  <a:lnTo>
                    <a:pt x="5215" y="1932"/>
                  </a:lnTo>
                  <a:lnTo>
                    <a:pt x="5194" y="1915"/>
                  </a:lnTo>
                  <a:lnTo>
                    <a:pt x="5055" y="1813"/>
                  </a:lnTo>
                  <a:lnTo>
                    <a:pt x="4912" y="1714"/>
                  </a:lnTo>
                  <a:lnTo>
                    <a:pt x="4768" y="1619"/>
                  </a:lnTo>
                  <a:lnTo>
                    <a:pt x="4608" y="1517"/>
                  </a:lnTo>
                  <a:lnTo>
                    <a:pt x="4442" y="1419"/>
                  </a:lnTo>
                  <a:lnTo>
                    <a:pt x="4275" y="1327"/>
                  </a:lnTo>
                  <a:lnTo>
                    <a:pt x="4105" y="1241"/>
                  </a:lnTo>
                  <a:lnTo>
                    <a:pt x="3931" y="1161"/>
                  </a:lnTo>
                  <a:lnTo>
                    <a:pt x="3786" y="1103"/>
                  </a:lnTo>
                  <a:lnTo>
                    <a:pt x="3638" y="1050"/>
                  </a:lnTo>
                  <a:lnTo>
                    <a:pt x="3488" y="1004"/>
                  </a:lnTo>
                  <a:lnTo>
                    <a:pt x="3336" y="966"/>
                  </a:lnTo>
                  <a:lnTo>
                    <a:pt x="3393" y="1029"/>
                  </a:lnTo>
                  <a:lnTo>
                    <a:pt x="3443" y="1095"/>
                  </a:lnTo>
                  <a:lnTo>
                    <a:pt x="3488" y="1168"/>
                  </a:lnTo>
                  <a:lnTo>
                    <a:pt x="3526" y="1244"/>
                  </a:lnTo>
                  <a:lnTo>
                    <a:pt x="3556" y="1323"/>
                  </a:lnTo>
                  <a:lnTo>
                    <a:pt x="3577" y="1408"/>
                  </a:lnTo>
                  <a:lnTo>
                    <a:pt x="3590" y="1494"/>
                  </a:lnTo>
                  <a:lnTo>
                    <a:pt x="3595" y="1583"/>
                  </a:lnTo>
                  <a:lnTo>
                    <a:pt x="3590" y="1679"/>
                  </a:lnTo>
                  <a:lnTo>
                    <a:pt x="3575" y="1770"/>
                  </a:lnTo>
                  <a:lnTo>
                    <a:pt x="3551" y="1857"/>
                  </a:lnTo>
                  <a:lnTo>
                    <a:pt x="3518" y="1942"/>
                  </a:lnTo>
                  <a:lnTo>
                    <a:pt x="3476" y="2021"/>
                  </a:lnTo>
                  <a:lnTo>
                    <a:pt x="3428" y="2096"/>
                  </a:lnTo>
                  <a:lnTo>
                    <a:pt x="3372" y="2163"/>
                  </a:lnTo>
                  <a:lnTo>
                    <a:pt x="3309" y="2226"/>
                  </a:lnTo>
                  <a:lnTo>
                    <a:pt x="3240" y="2282"/>
                  </a:lnTo>
                  <a:lnTo>
                    <a:pt x="3165" y="2332"/>
                  </a:lnTo>
                  <a:lnTo>
                    <a:pt x="3086" y="2373"/>
                  </a:lnTo>
                  <a:lnTo>
                    <a:pt x="3001" y="2407"/>
                  </a:lnTo>
                  <a:lnTo>
                    <a:pt x="2914" y="2430"/>
                  </a:lnTo>
                  <a:lnTo>
                    <a:pt x="2823" y="2445"/>
                  </a:lnTo>
                  <a:lnTo>
                    <a:pt x="2728" y="2450"/>
                  </a:lnTo>
                  <a:lnTo>
                    <a:pt x="2634" y="2445"/>
                  </a:lnTo>
                  <a:lnTo>
                    <a:pt x="2541" y="2430"/>
                  </a:lnTo>
                  <a:lnTo>
                    <a:pt x="2454" y="2407"/>
                  </a:lnTo>
                  <a:lnTo>
                    <a:pt x="2369" y="2373"/>
                  </a:lnTo>
                  <a:lnTo>
                    <a:pt x="2290" y="2332"/>
                  </a:lnTo>
                  <a:lnTo>
                    <a:pt x="2215" y="2282"/>
                  </a:lnTo>
                  <a:lnTo>
                    <a:pt x="2148" y="2226"/>
                  </a:lnTo>
                  <a:lnTo>
                    <a:pt x="2085" y="2163"/>
                  </a:lnTo>
                  <a:lnTo>
                    <a:pt x="2028" y="2096"/>
                  </a:lnTo>
                  <a:lnTo>
                    <a:pt x="1979" y="2021"/>
                  </a:lnTo>
                  <a:lnTo>
                    <a:pt x="1939" y="1942"/>
                  </a:lnTo>
                  <a:lnTo>
                    <a:pt x="1906" y="1857"/>
                  </a:lnTo>
                  <a:lnTo>
                    <a:pt x="1881" y="1770"/>
                  </a:lnTo>
                  <a:lnTo>
                    <a:pt x="1866" y="1679"/>
                  </a:lnTo>
                  <a:lnTo>
                    <a:pt x="1861" y="1583"/>
                  </a:lnTo>
                  <a:lnTo>
                    <a:pt x="1863" y="1517"/>
                  </a:lnTo>
                  <a:lnTo>
                    <a:pt x="1871" y="1449"/>
                  </a:lnTo>
                  <a:lnTo>
                    <a:pt x="1885" y="1384"/>
                  </a:lnTo>
                  <a:lnTo>
                    <a:pt x="1918" y="1416"/>
                  </a:lnTo>
                  <a:lnTo>
                    <a:pt x="1957" y="1442"/>
                  </a:lnTo>
                  <a:lnTo>
                    <a:pt x="2000" y="1461"/>
                  </a:lnTo>
                  <a:lnTo>
                    <a:pt x="2045" y="1472"/>
                  </a:lnTo>
                  <a:lnTo>
                    <a:pt x="2095" y="1477"/>
                  </a:lnTo>
                  <a:lnTo>
                    <a:pt x="2146" y="1472"/>
                  </a:lnTo>
                  <a:lnTo>
                    <a:pt x="2194" y="1459"/>
                  </a:lnTo>
                  <a:lnTo>
                    <a:pt x="2239" y="1437"/>
                  </a:lnTo>
                  <a:lnTo>
                    <a:pt x="2278" y="1409"/>
                  </a:lnTo>
                  <a:lnTo>
                    <a:pt x="2313" y="1375"/>
                  </a:lnTo>
                  <a:lnTo>
                    <a:pt x="2341" y="1335"/>
                  </a:lnTo>
                  <a:lnTo>
                    <a:pt x="2363" y="1290"/>
                  </a:lnTo>
                  <a:lnTo>
                    <a:pt x="2376" y="1242"/>
                  </a:lnTo>
                  <a:lnTo>
                    <a:pt x="2381" y="1191"/>
                  </a:lnTo>
                  <a:lnTo>
                    <a:pt x="2376" y="1138"/>
                  </a:lnTo>
                  <a:lnTo>
                    <a:pt x="2361" y="1090"/>
                  </a:lnTo>
                  <a:lnTo>
                    <a:pt x="2340" y="1044"/>
                  </a:lnTo>
                  <a:lnTo>
                    <a:pt x="2311" y="1004"/>
                  </a:lnTo>
                  <a:lnTo>
                    <a:pt x="2275" y="969"/>
                  </a:lnTo>
                  <a:lnTo>
                    <a:pt x="2234" y="941"/>
                  </a:lnTo>
                  <a:lnTo>
                    <a:pt x="2078" y="974"/>
                  </a:lnTo>
                  <a:lnTo>
                    <a:pt x="1924" y="1016"/>
                  </a:lnTo>
                  <a:lnTo>
                    <a:pt x="1772" y="1065"/>
                  </a:lnTo>
                  <a:lnTo>
                    <a:pt x="1623" y="1120"/>
                  </a:lnTo>
                  <a:lnTo>
                    <a:pt x="1448" y="1194"/>
                  </a:lnTo>
                  <a:lnTo>
                    <a:pt x="1277" y="1275"/>
                  </a:lnTo>
                  <a:lnTo>
                    <a:pt x="1110" y="1363"/>
                  </a:lnTo>
                  <a:lnTo>
                    <a:pt x="945" y="1457"/>
                  </a:lnTo>
                  <a:lnTo>
                    <a:pt x="784" y="1556"/>
                  </a:lnTo>
                  <a:lnTo>
                    <a:pt x="606" y="1671"/>
                  </a:lnTo>
                  <a:lnTo>
                    <a:pt x="430" y="1791"/>
                  </a:lnTo>
                  <a:lnTo>
                    <a:pt x="260" y="1915"/>
                  </a:lnTo>
                  <a:lnTo>
                    <a:pt x="237" y="1935"/>
                  </a:lnTo>
                  <a:lnTo>
                    <a:pt x="213" y="1952"/>
                  </a:lnTo>
                  <a:lnTo>
                    <a:pt x="189" y="1968"/>
                  </a:lnTo>
                  <a:lnTo>
                    <a:pt x="162" y="1978"/>
                  </a:lnTo>
                  <a:lnTo>
                    <a:pt x="131" y="1983"/>
                  </a:lnTo>
                  <a:lnTo>
                    <a:pt x="99" y="1980"/>
                  </a:lnTo>
                  <a:lnTo>
                    <a:pt x="69" y="1970"/>
                  </a:lnTo>
                  <a:lnTo>
                    <a:pt x="43" y="1952"/>
                  </a:lnTo>
                  <a:lnTo>
                    <a:pt x="23" y="1929"/>
                  </a:lnTo>
                  <a:lnTo>
                    <a:pt x="7" y="1900"/>
                  </a:lnTo>
                  <a:lnTo>
                    <a:pt x="0" y="1869"/>
                  </a:lnTo>
                  <a:lnTo>
                    <a:pt x="2" y="1839"/>
                  </a:lnTo>
                  <a:lnTo>
                    <a:pt x="8" y="1811"/>
                  </a:lnTo>
                  <a:lnTo>
                    <a:pt x="18" y="1783"/>
                  </a:lnTo>
                  <a:lnTo>
                    <a:pt x="31" y="1753"/>
                  </a:lnTo>
                  <a:lnTo>
                    <a:pt x="79" y="1654"/>
                  </a:lnTo>
                  <a:lnTo>
                    <a:pt x="132" y="1556"/>
                  </a:lnTo>
                  <a:lnTo>
                    <a:pt x="213" y="1424"/>
                  </a:lnTo>
                  <a:lnTo>
                    <a:pt x="299" y="1298"/>
                  </a:lnTo>
                  <a:lnTo>
                    <a:pt x="394" y="1176"/>
                  </a:lnTo>
                  <a:lnTo>
                    <a:pt x="493" y="1057"/>
                  </a:lnTo>
                  <a:lnTo>
                    <a:pt x="601" y="941"/>
                  </a:lnTo>
                  <a:lnTo>
                    <a:pt x="715" y="829"/>
                  </a:lnTo>
                  <a:lnTo>
                    <a:pt x="834" y="723"/>
                  </a:lnTo>
                  <a:lnTo>
                    <a:pt x="958" y="622"/>
                  </a:lnTo>
                  <a:lnTo>
                    <a:pt x="1087" y="528"/>
                  </a:lnTo>
                  <a:lnTo>
                    <a:pt x="1219" y="440"/>
                  </a:lnTo>
                  <a:lnTo>
                    <a:pt x="1358" y="359"/>
                  </a:lnTo>
                  <a:lnTo>
                    <a:pt x="1501" y="286"/>
                  </a:lnTo>
                  <a:lnTo>
                    <a:pt x="1646" y="220"/>
                  </a:lnTo>
                  <a:lnTo>
                    <a:pt x="1797" y="162"/>
                  </a:lnTo>
                  <a:lnTo>
                    <a:pt x="1949" y="113"/>
                  </a:lnTo>
                  <a:lnTo>
                    <a:pt x="2105" y="71"/>
                  </a:lnTo>
                  <a:lnTo>
                    <a:pt x="2265" y="38"/>
                  </a:lnTo>
                  <a:lnTo>
                    <a:pt x="2429" y="15"/>
                  </a:lnTo>
                  <a:lnTo>
                    <a:pt x="2594" y="2"/>
                  </a:lnTo>
                  <a:lnTo>
                    <a:pt x="2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20"/>
            <p:cNvSpPr/>
            <p:nvPr/>
          </p:nvSpPr>
          <p:spPr bwMode="auto">
            <a:xfrm>
              <a:off x="2363304" y="3354031"/>
              <a:ext cx="3354388" cy="1220788"/>
            </a:xfrm>
            <a:custGeom>
              <a:avLst/>
              <a:gdLst>
                <a:gd name="T0" fmla="*/ 4150 w 4226"/>
                <a:gd name="T1" fmla="*/ 1 h 1536"/>
                <a:gd name="T2" fmla="*/ 4193 w 4226"/>
                <a:gd name="T3" fmla="*/ 23 h 1536"/>
                <a:gd name="T4" fmla="*/ 4221 w 4226"/>
                <a:gd name="T5" fmla="*/ 64 h 1536"/>
                <a:gd name="T6" fmla="*/ 4225 w 4226"/>
                <a:gd name="T7" fmla="*/ 111 h 1536"/>
                <a:gd name="T8" fmla="*/ 4211 w 4226"/>
                <a:gd name="T9" fmla="*/ 155 h 1536"/>
                <a:gd name="T10" fmla="*/ 4165 w 4226"/>
                <a:gd name="T11" fmla="*/ 254 h 1536"/>
                <a:gd name="T12" fmla="*/ 4061 w 4226"/>
                <a:gd name="T13" fmla="*/ 431 h 1536"/>
                <a:gd name="T14" fmla="*/ 3922 w 4226"/>
                <a:gd name="T15" fmla="*/ 625 h 1536"/>
                <a:gd name="T16" fmla="*/ 3743 w 4226"/>
                <a:gd name="T17" fmla="*/ 825 h 1536"/>
                <a:gd name="T18" fmla="*/ 3523 w 4226"/>
                <a:gd name="T19" fmla="*/ 1023 h 1536"/>
                <a:gd name="T20" fmla="*/ 3281 w 4226"/>
                <a:gd name="T21" fmla="*/ 1195 h 1536"/>
                <a:gd name="T22" fmla="*/ 3018 w 4226"/>
                <a:gd name="T23" fmla="*/ 1336 h 1536"/>
                <a:gd name="T24" fmla="*/ 2740 w 4226"/>
                <a:gd name="T25" fmla="*/ 1442 h 1536"/>
                <a:gd name="T26" fmla="*/ 2471 w 4226"/>
                <a:gd name="T27" fmla="*/ 1506 h 1536"/>
                <a:gd name="T28" fmla="*/ 2218 w 4226"/>
                <a:gd name="T29" fmla="*/ 1533 h 1536"/>
                <a:gd name="T30" fmla="*/ 2004 w 4226"/>
                <a:gd name="T31" fmla="*/ 1533 h 1536"/>
                <a:gd name="T32" fmla="*/ 1872 w 4226"/>
                <a:gd name="T33" fmla="*/ 1521 h 1536"/>
                <a:gd name="T34" fmla="*/ 1705 w 4226"/>
                <a:gd name="T35" fmla="*/ 1496 h 1536"/>
                <a:gd name="T36" fmla="*/ 1526 w 4226"/>
                <a:gd name="T37" fmla="*/ 1453 h 1536"/>
                <a:gd name="T38" fmla="*/ 1349 w 4226"/>
                <a:gd name="T39" fmla="*/ 1396 h 1536"/>
                <a:gd name="T40" fmla="*/ 1079 w 4226"/>
                <a:gd name="T41" fmla="*/ 1273 h 1536"/>
                <a:gd name="T42" fmla="*/ 828 w 4226"/>
                <a:gd name="T43" fmla="*/ 1118 h 1536"/>
                <a:gd name="T44" fmla="*/ 603 w 4226"/>
                <a:gd name="T45" fmla="*/ 939 h 1536"/>
                <a:gd name="T46" fmla="*/ 406 w 4226"/>
                <a:gd name="T47" fmla="*/ 742 h 1536"/>
                <a:gd name="T48" fmla="*/ 229 w 4226"/>
                <a:gd name="T49" fmla="*/ 526 h 1536"/>
                <a:gd name="T50" fmla="*/ 138 w 4226"/>
                <a:gd name="T51" fmla="*/ 388 h 1536"/>
                <a:gd name="T52" fmla="*/ 57 w 4226"/>
                <a:gd name="T53" fmla="*/ 245 h 1536"/>
                <a:gd name="T54" fmla="*/ 5 w 4226"/>
                <a:gd name="T55" fmla="*/ 132 h 1536"/>
                <a:gd name="T56" fmla="*/ 2 w 4226"/>
                <a:gd name="T57" fmla="*/ 79 h 1536"/>
                <a:gd name="T58" fmla="*/ 24 w 4226"/>
                <a:gd name="T59" fmla="*/ 35 h 1536"/>
                <a:gd name="T60" fmla="*/ 67 w 4226"/>
                <a:gd name="T61" fmla="*/ 5 h 1536"/>
                <a:gd name="T62" fmla="*/ 118 w 4226"/>
                <a:gd name="T63" fmla="*/ 1 h 1536"/>
                <a:gd name="T64" fmla="*/ 163 w 4226"/>
                <a:gd name="T65" fmla="*/ 21 h 1536"/>
                <a:gd name="T66" fmla="*/ 202 w 4226"/>
                <a:gd name="T67" fmla="*/ 53 h 1536"/>
                <a:gd name="T68" fmla="*/ 533 w 4226"/>
                <a:gd name="T69" fmla="*/ 283 h 1536"/>
                <a:gd name="T70" fmla="*/ 785 w 4226"/>
                <a:gd name="T71" fmla="*/ 436 h 1536"/>
                <a:gd name="T72" fmla="*/ 1046 w 4226"/>
                <a:gd name="T73" fmla="*/ 575 h 1536"/>
                <a:gd name="T74" fmla="*/ 1301 w 4226"/>
                <a:gd name="T75" fmla="*/ 684 h 1536"/>
                <a:gd name="T76" fmla="*/ 1544 w 4226"/>
                <a:gd name="T77" fmla="*/ 762 h 1536"/>
                <a:gd name="T78" fmla="*/ 1796 w 4226"/>
                <a:gd name="T79" fmla="*/ 817 h 1536"/>
                <a:gd name="T80" fmla="*/ 2095 w 4226"/>
                <a:gd name="T81" fmla="*/ 842 h 1536"/>
                <a:gd name="T82" fmla="*/ 2395 w 4226"/>
                <a:gd name="T83" fmla="*/ 823 h 1536"/>
                <a:gd name="T84" fmla="*/ 2686 w 4226"/>
                <a:gd name="T85" fmla="*/ 762 h 1536"/>
                <a:gd name="T86" fmla="*/ 2969 w 4226"/>
                <a:gd name="T87" fmla="*/ 668 h 1536"/>
                <a:gd name="T88" fmla="*/ 3237 w 4226"/>
                <a:gd name="T89" fmla="*/ 547 h 1536"/>
                <a:gd name="T90" fmla="*/ 3495 w 4226"/>
                <a:gd name="T91" fmla="*/ 407 h 1536"/>
                <a:gd name="T92" fmla="*/ 3758 w 4226"/>
                <a:gd name="T93" fmla="*/ 241 h 1536"/>
                <a:gd name="T94" fmla="*/ 4026 w 4226"/>
                <a:gd name="T95" fmla="*/ 51 h 1536"/>
                <a:gd name="T96" fmla="*/ 4074 w 4226"/>
                <a:gd name="T97" fmla="*/ 15 h 1536"/>
                <a:gd name="T98" fmla="*/ 4125 w 4226"/>
                <a:gd name="T99" fmla="*/ 0 h 1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226" h="1536">
                  <a:moveTo>
                    <a:pt x="4125" y="0"/>
                  </a:moveTo>
                  <a:lnTo>
                    <a:pt x="4150" y="1"/>
                  </a:lnTo>
                  <a:lnTo>
                    <a:pt x="4173" y="10"/>
                  </a:lnTo>
                  <a:lnTo>
                    <a:pt x="4193" y="23"/>
                  </a:lnTo>
                  <a:lnTo>
                    <a:pt x="4210" y="41"/>
                  </a:lnTo>
                  <a:lnTo>
                    <a:pt x="4221" y="64"/>
                  </a:lnTo>
                  <a:lnTo>
                    <a:pt x="4226" y="87"/>
                  </a:lnTo>
                  <a:lnTo>
                    <a:pt x="4225" y="111"/>
                  </a:lnTo>
                  <a:lnTo>
                    <a:pt x="4220" y="134"/>
                  </a:lnTo>
                  <a:lnTo>
                    <a:pt x="4211" y="155"/>
                  </a:lnTo>
                  <a:lnTo>
                    <a:pt x="4203" y="177"/>
                  </a:lnTo>
                  <a:lnTo>
                    <a:pt x="4165" y="254"/>
                  </a:lnTo>
                  <a:lnTo>
                    <a:pt x="4124" y="331"/>
                  </a:lnTo>
                  <a:lnTo>
                    <a:pt x="4061" y="431"/>
                  </a:lnTo>
                  <a:lnTo>
                    <a:pt x="3995" y="531"/>
                  </a:lnTo>
                  <a:lnTo>
                    <a:pt x="3922" y="625"/>
                  </a:lnTo>
                  <a:lnTo>
                    <a:pt x="3846" y="716"/>
                  </a:lnTo>
                  <a:lnTo>
                    <a:pt x="3743" y="825"/>
                  </a:lnTo>
                  <a:lnTo>
                    <a:pt x="3637" y="928"/>
                  </a:lnTo>
                  <a:lnTo>
                    <a:pt x="3523" y="1023"/>
                  </a:lnTo>
                  <a:lnTo>
                    <a:pt x="3406" y="1113"/>
                  </a:lnTo>
                  <a:lnTo>
                    <a:pt x="3281" y="1195"/>
                  </a:lnTo>
                  <a:lnTo>
                    <a:pt x="3152" y="1270"/>
                  </a:lnTo>
                  <a:lnTo>
                    <a:pt x="3018" y="1336"/>
                  </a:lnTo>
                  <a:lnTo>
                    <a:pt x="2881" y="1394"/>
                  </a:lnTo>
                  <a:lnTo>
                    <a:pt x="2740" y="1442"/>
                  </a:lnTo>
                  <a:lnTo>
                    <a:pt x="2596" y="1480"/>
                  </a:lnTo>
                  <a:lnTo>
                    <a:pt x="2471" y="1506"/>
                  </a:lnTo>
                  <a:lnTo>
                    <a:pt x="2345" y="1523"/>
                  </a:lnTo>
                  <a:lnTo>
                    <a:pt x="2218" y="1533"/>
                  </a:lnTo>
                  <a:lnTo>
                    <a:pt x="2112" y="1536"/>
                  </a:lnTo>
                  <a:lnTo>
                    <a:pt x="2004" y="1533"/>
                  </a:lnTo>
                  <a:lnTo>
                    <a:pt x="1938" y="1528"/>
                  </a:lnTo>
                  <a:lnTo>
                    <a:pt x="1872" y="1521"/>
                  </a:lnTo>
                  <a:lnTo>
                    <a:pt x="1787" y="1511"/>
                  </a:lnTo>
                  <a:lnTo>
                    <a:pt x="1705" y="1496"/>
                  </a:lnTo>
                  <a:lnTo>
                    <a:pt x="1615" y="1477"/>
                  </a:lnTo>
                  <a:lnTo>
                    <a:pt x="1526" y="1453"/>
                  </a:lnTo>
                  <a:lnTo>
                    <a:pt x="1437" y="1427"/>
                  </a:lnTo>
                  <a:lnTo>
                    <a:pt x="1349" y="1396"/>
                  </a:lnTo>
                  <a:lnTo>
                    <a:pt x="1212" y="1338"/>
                  </a:lnTo>
                  <a:lnTo>
                    <a:pt x="1079" y="1273"/>
                  </a:lnTo>
                  <a:lnTo>
                    <a:pt x="952" y="1199"/>
                  </a:lnTo>
                  <a:lnTo>
                    <a:pt x="828" y="1118"/>
                  </a:lnTo>
                  <a:lnTo>
                    <a:pt x="709" y="1028"/>
                  </a:lnTo>
                  <a:lnTo>
                    <a:pt x="603" y="939"/>
                  </a:lnTo>
                  <a:lnTo>
                    <a:pt x="500" y="843"/>
                  </a:lnTo>
                  <a:lnTo>
                    <a:pt x="406" y="742"/>
                  </a:lnTo>
                  <a:lnTo>
                    <a:pt x="315" y="636"/>
                  </a:lnTo>
                  <a:lnTo>
                    <a:pt x="229" y="526"/>
                  </a:lnTo>
                  <a:lnTo>
                    <a:pt x="182" y="458"/>
                  </a:lnTo>
                  <a:lnTo>
                    <a:pt x="138" y="388"/>
                  </a:lnTo>
                  <a:lnTo>
                    <a:pt x="95" y="317"/>
                  </a:lnTo>
                  <a:lnTo>
                    <a:pt x="57" y="245"/>
                  </a:lnTo>
                  <a:lnTo>
                    <a:pt x="29" y="188"/>
                  </a:lnTo>
                  <a:lnTo>
                    <a:pt x="5" y="132"/>
                  </a:lnTo>
                  <a:lnTo>
                    <a:pt x="0" y="106"/>
                  </a:lnTo>
                  <a:lnTo>
                    <a:pt x="2" y="79"/>
                  </a:lnTo>
                  <a:lnTo>
                    <a:pt x="10" y="54"/>
                  </a:lnTo>
                  <a:lnTo>
                    <a:pt x="24" y="35"/>
                  </a:lnTo>
                  <a:lnTo>
                    <a:pt x="44" y="16"/>
                  </a:lnTo>
                  <a:lnTo>
                    <a:pt x="67" y="5"/>
                  </a:lnTo>
                  <a:lnTo>
                    <a:pt x="93" y="0"/>
                  </a:lnTo>
                  <a:lnTo>
                    <a:pt x="118" y="1"/>
                  </a:lnTo>
                  <a:lnTo>
                    <a:pt x="141" y="10"/>
                  </a:lnTo>
                  <a:lnTo>
                    <a:pt x="163" y="21"/>
                  </a:lnTo>
                  <a:lnTo>
                    <a:pt x="182" y="36"/>
                  </a:lnTo>
                  <a:lnTo>
                    <a:pt x="202" y="53"/>
                  </a:lnTo>
                  <a:lnTo>
                    <a:pt x="366" y="170"/>
                  </a:lnTo>
                  <a:lnTo>
                    <a:pt x="533" y="283"/>
                  </a:lnTo>
                  <a:lnTo>
                    <a:pt x="657" y="362"/>
                  </a:lnTo>
                  <a:lnTo>
                    <a:pt x="785" y="436"/>
                  </a:lnTo>
                  <a:lnTo>
                    <a:pt x="914" y="507"/>
                  </a:lnTo>
                  <a:lnTo>
                    <a:pt x="1046" y="575"/>
                  </a:lnTo>
                  <a:lnTo>
                    <a:pt x="1182" y="636"/>
                  </a:lnTo>
                  <a:lnTo>
                    <a:pt x="1301" y="684"/>
                  </a:lnTo>
                  <a:lnTo>
                    <a:pt x="1422" y="726"/>
                  </a:lnTo>
                  <a:lnTo>
                    <a:pt x="1544" y="762"/>
                  </a:lnTo>
                  <a:lnTo>
                    <a:pt x="1670" y="794"/>
                  </a:lnTo>
                  <a:lnTo>
                    <a:pt x="1796" y="817"/>
                  </a:lnTo>
                  <a:lnTo>
                    <a:pt x="1945" y="835"/>
                  </a:lnTo>
                  <a:lnTo>
                    <a:pt x="2095" y="842"/>
                  </a:lnTo>
                  <a:lnTo>
                    <a:pt x="2246" y="838"/>
                  </a:lnTo>
                  <a:lnTo>
                    <a:pt x="2395" y="823"/>
                  </a:lnTo>
                  <a:lnTo>
                    <a:pt x="2542" y="797"/>
                  </a:lnTo>
                  <a:lnTo>
                    <a:pt x="2686" y="762"/>
                  </a:lnTo>
                  <a:lnTo>
                    <a:pt x="2830" y="719"/>
                  </a:lnTo>
                  <a:lnTo>
                    <a:pt x="2969" y="668"/>
                  </a:lnTo>
                  <a:lnTo>
                    <a:pt x="3104" y="610"/>
                  </a:lnTo>
                  <a:lnTo>
                    <a:pt x="3237" y="547"/>
                  </a:lnTo>
                  <a:lnTo>
                    <a:pt x="3367" y="479"/>
                  </a:lnTo>
                  <a:lnTo>
                    <a:pt x="3495" y="407"/>
                  </a:lnTo>
                  <a:lnTo>
                    <a:pt x="3619" y="331"/>
                  </a:lnTo>
                  <a:lnTo>
                    <a:pt x="3758" y="241"/>
                  </a:lnTo>
                  <a:lnTo>
                    <a:pt x="3892" y="149"/>
                  </a:lnTo>
                  <a:lnTo>
                    <a:pt x="4026" y="51"/>
                  </a:lnTo>
                  <a:lnTo>
                    <a:pt x="4049" y="33"/>
                  </a:lnTo>
                  <a:lnTo>
                    <a:pt x="4074" y="15"/>
                  </a:lnTo>
                  <a:lnTo>
                    <a:pt x="4100" y="3"/>
                  </a:lnTo>
                  <a:lnTo>
                    <a:pt x="41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4914521" y="2744249"/>
            <a:ext cx="652306" cy="648000"/>
            <a:chOff x="2667000" y="2044701"/>
            <a:chExt cx="481013" cy="477838"/>
          </a:xfrm>
          <a:solidFill>
            <a:schemeClr val="bg2"/>
          </a:solidFill>
        </p:grpSpPr>
        <p:sp>
          <p:nvSpPr>
            <p:cNvPr id="13" name="Freeform 16"/>
            <p:cNvSpPr/>
            <p:nvPr/>
          </p:nvSpPr>
          <p:spPr bwMode="auto">
            <a:xfrm>
              <a:off x="2667000" y="2117726"/>
              <a:ext cx="406400" cy="404813"/>
            </a:xfrm>
            <a:custGeom>
              <a:avLst/>
              <a:gdLst>
                <a:gd name="T0" fmla="*/ 910 w 2818"/>
                <a:gd name="T1" fmla="*/ 10 h 2801"/>
                <a:gd name="T2" fmla="*/ 1156 w 2818"/>
                <a:gd name="T3" fmla="*/ 65 h 2801"/>
                <a:gd name="T4" fmla="*/ 1408 w 2818"/>
                <a:gd name="T5" fmla="*/ 164 h 2801"/>
                <a:gd name="T6" fmla="*/ 1660 w 2818"/>
                <a:gd name="T7" fmla="*/ 305 h 2801"/>
                <a:gd name="T8" fmla="*/ 1667 w 2818"/>
                <a:gd name="T9" fmla="*/ 440 h 2801"/>
                <a:gd name="T10" fmla="*/ 1530 w 2818"/>
                <a:gd name="T11" fmla="*/ 624 h 2801"/>
                <a:gd name="T12" fmla="*/ 1309 w 2818"/>
                <a:gd name="T13" fmla="*/ 493 h 2801"/>
                <a:gd name="T14" fmla="*/ 1092 w 2818"/>
                <a:gd name="T15" fmla="*/ 400 h 2801"/>
                <a:gd name="T16" fmla="*/ 884 w 2818"/>
                <a:gd name="T17" fmla="*/ 348 h 2801"/>
                <a:gd name="T18" fmla="*/ 697 w 2818"/>
                <a:gd name="T19" fmla="*/ 340 h 2801"/>
                <a:gd name="T20" fmla="*/ 554 w 2818"/>
                <a:gd name="T21" fmla="*/ 372 h 2801"/>
                <a:gd name="T22" fmla="*/ 445 w 2818"/>
                <a:gd name="T23" fmla="*/ 444 h 2801"/>
                <a:gd name="T24" fmla="*/ 377 w 2818"/>
                <a:gd name="T25" fmla="*/ 547 h 2801"/>
                <a:gd name="T26" fmla="*/ 344 w 2818"/>
                <a:gd name="T27" fmla="*/ 684 h 2801"/>
                <a:gd name="T28" fmla="*/ 348 w 2818"/>
                <a:gd name="T29" fmla="*/ 849 h 2801"/>
                <a:gd name="T30" fmla="*/ 388 w 2818"/>
                <a:gd name="T31" fmla="*/ 1035 h 2801"/>
                <a:gd name="T32" fmla="*/ 465 w 2818"/>
                <a:gd name="T33" fmla="*/ 1236 h 2801"/>
                <a:gd name="T34" fmla="*/ 580 w 2818"/>
                <a:gd name="T35" fmla="*/ 1449 h 2801"/>
                <a:gd name="T36" fmla="*/ 734 w 2818"/>
                <a:gd name="T37" fmla="*/ 1665 h 2801"/>
                <a:gd name="T38" fmla="*/ 927 w 2818"/>
                <a:gd name="T39" fmla="*/ 1879 h 2801"/>
                <a:gd name="T40" fmla="*/ 1138 w 2818"/>
                <a:gd name="T41" fmla="*/ 2066 h 2801"/>
                <a:gd name="T42" fmla="*/ 1357 w 2818"/>
                <a:gd name="T43" fmla="*/ 2222 h 2801"/>
                <a:gd name="T44" fmla="*/ 1578 w 2818"/>
                <a:gd name="T45" fmla="*/ 2342 h 2801"/>
                <a:gd name="T46" fmla="*/ 1795 w 2818"/>
                <a:gd name="T47" fmla="*/ 2422 h 2801"/>
                <a:gd name="T48" fmla="*/ 2000 w 2818"/>
                <a:gd name="T49" fmla="*/ 2461 h 2801"/>
                <a:gd name="T50" fmla="*/ 2171 w 2818"/>
                <a:gd name="T51" fmla="*/ 2454 h 2801"/>
                <a:gd name="T52" fmla="*/ 2303 w 2818"/>
                <a:gd name="T53" fmla="*/ 2409 h 2801"/>
                <a:gd name="T54" fmla="*/ 2399 w 2818"/>
                <a:gd name="T55" fmla="*/ 2326 h 2801"/>
                <a:gd name="T56" fmla="*/ 2455 w 2818"/>
                <a:gd name="T57" fmla="*/ 2214 h 2801"/>
                <a:gd name="T58" fmla="*/ 2477 w 2818"/>
                <a:gd name="T59" fmla="*/ 2073 h 2801"/>
                <a:gd name="T60" fmla="*/ 2465 w 2818"/>
                <a:gd name="T61" fmla="*/ 1906 h 2801"/>
                <a:gd name="T62" fmla="*/ 2410 w 2818"/>
                <a:gd name="T63" fmla="*/ 1701 h 2801"/>
                <a:gd name="T64" fmla="*/ 2294 w 2818"/>
                <a:gd name="T65" fmla="*/ 1449 h 2801"/>
                <a:gd name="T66" fmla="*/ 2252 w 2818"/>
                <a:gd name="T67" fmla="*/ 1241 h 2801"/>
                <a:gd name="T68" fmla="*/ 2436 w 2818"/>
                <a:gd name="T69" fmla="*/ 1087 h 2801"/>
                <a:gd name="T70" fmla="*/ 2568 w 2818"/>
                <a:gd name="T71" fmla="*/ 1244 h 2801"/>
                <a:gd name="T72" fmla="*/ 2701 w 2818"/>
                <a:gd name="T73" fmla="*/ 1513 h 2801"/>
                <a:gd name="T74" fmla="*/ 2785 w 2818"/>
                <a:gd name="T75" fmla="*/ 1772 h 2801"/>
                <a:gd name="T76" fmla="*/ 2817 w 2818"/>
                <a:gd name="T77" fmla="*/ 2001 h 2801"/>
                <a:gd name="T78" fmla="*/ 2807 w 2818"/>
                <a:gd name="T79" fmla="*/ 2209 h 2801"/>
                <a:gd name="T80" fmla="*/ 2751 w 2818"/>
                <a:gd name="T81" fmla="*/ 2393 h 2801"/>
                <a:gd name="T82" fmla="*/ 2654 w 2818"/>
                <a:gd name="T83" fmla="*/ 2550 h 2801"/>
                <a:gd name="T84" fmla="*/ 2525 w 2818"/>
                <a:gd name="T85" fmla="*/ 2669 h 2801"/>
                <a:gd name="T86" fmla="*/ 2371 w 2818"/>
                <a:gd name="T87" fmla="*/ 2749 h 2801"/>
                <a:gd name="T88" fmla="*/ 2194 w 2818"/>
                <a:gd name="T89" fmla="*/ 2792 h 2801"/>
                <a:gd name="T90" fmla="*/ 1982 w 2818"/>
                <a:gd name="T91" fmla="*/ 2799 h 2801"/>
                <a:gd name="T92" fmla="*/ 1727 w 2818"/>
                <a:gd name="T93" fmla="*/ 2755 h 2801"/>
                <a:gd name="T94" fmla="*/ 1464 w 2818"/>
                <a:gd name="T95" fmla="*/ 2661 h 2801"/>
                <a:gd name="T96" fmla="*/ 1198 w 2818"/>
                <a:gd name="T97" fmla="*/ 2522 h 2801"/>
                <a:gd name="T98" fmla="*/ 936 w 2818"/>
                <a:gd name="T99" fmla="*/ 2340 h 2801"/>
                <a:gd name="T100" fmla="*/ 686 w 2818"/>
                <a:gd name="T101" fmla="*/ 2118 h 2801"/>
                <a:gd name="T102" fmla="*/ 486 w 2818"/>
                <a:gd name="T103" fmla="*/ 1897 h 2801"/>
                <a:gd name="T104" fmla="*/ 317 w 2818"/>
                <a:gd name="T105" fmla="*/ 1669 h 2801"/>
                <a:gd name="T106" fmla="*/ 184 w 2818"/>
                <a:gd name="T107" fmla="*/ 1438 h 2801"/>
                <a:gd name="T108" fmla="*/ 86 w 2818"/>
                <a:gd name="T109" fmla="*/ 1209 h 2801"/>
                <a:gd name="T110" fmla="*/ 24 w 2818"/>
                <a:gd name="T111" fmla="*/ 987 h 2801"/>
                <a:gd name="T112" fmla="*/ 0 w 2818"/>
                <a:gd name="T113" fmla="*/ 776 h 2801"/>
                <a:gd name="T114" fmla="*/ 14 w 2818"/>
                <a:gd name="T115" fmla="*/ 579 h 2801"/>
                <a:gd name="T116" fmla="*/ 68 w 2818"/>
                <a:gd name="T117" fmla="*/ 401 h 2801"/>
                <a:gd name="T118" fmla="*/ 163 w 2818"/>
                <a:gd name="T119" fmla="*/ 249 h 2801"/>
                <a:gd name="T120" fmla="*/ 292 w 2818"/>
                <a:gd name="T121" fmla="*/ 132 h 2801"/>
                <a:gd name="T122" fmla="*/ 445 w 2818"/>
                <a:gd name="T123" fmla="*/ 52 h 2801"/>
                <a:gd name="T124" fmla="*/ 623 w 2818"/>
                <a:gd name="T125" fmla="*/ 8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18" h="2801">
                  <a:moveTo>
                    <a:pt x="753" y="0"/>
                  </a:moveTo>
                  <a:lnTo>
                    <a:pt x="830" y="2"/>
                  </a:lnTo>
                  <a:lnTo>
                    <a:pt x="910" y="10"/>
                  </a:lnTo>
                  <a:lnTo>
                    <a:pt x="991" y="24"/>
                  </a:lnTo>
                  <a:lnTo>
                    <a:pt x="1073" y="41"/>
                  </a:lnTo>
                  <a:lnTo>
                    <a:pt x="1156" y="65"/>
                  </a:lnTo>
                  <a:lnTo>
                    <a:pt x="1240" y="93"/>
                  </a:lnTo>
                  <a:lnTo>
                    <a:pt x="1323" y="127"/>
                  </a:lnTo>
                  <a:lnTo>
                    <a:pt x="1408" y="164"/>
                  </a:lnTo>
                  <a:lnTo>
                    <a:pt x="1492" y="207"/>
                  </a:lnTo>
                  <a:lnTo>
                    <a:pt x="1577" y="254"/>
                  </a:lnTo>
                  <a:lnTo>
                    <a:pt x="1660" y="305"/>
                  </a:lnTo>
                  <a:lnTo>
                    <a:pt x="1744" y="360"/>
                  </a:lnTo>
                  <a:lnTo>
                    <a:pt x="1724" y="379"/>
                  </a:lnTo>
                  <a:lnTo>
                    <a:pt x="1667" y="440"/>
                  </a:lnTo>
                  <a:lnTo>
                    <a:pt x="1615" y="500"/>
                  </a:lnTo>
                  <a:lnTo>
                    <a:pt x="1570" y="563"/>
                  </a:lnTo>
                  <a:lnTo>
                    <a:pt x="1530" y="624"/>
                  </a:lnTo>
                  <a:lnTo>
                    <a:pt x="1456" y="576"/>
                  </a:lnTo>
                  <a:lnTo>
                    <a:pt x="1383" y="532"/>
                  </a:lnTo>
                  <a:lnTo>
                    <a:pt x="1309" y="493"/>
                  </a:lnTo>
                  <a:lnTo>
                    <a:pt x="1236" y="457"/>
                  </a:lnTo>
                  <a:lnTo>
                    <a:pt x="1163" y="426"/>
                  </a:lnTo>
                  <a:lnTo>
                    <a:pt x="1092" y="400"/>
                  </a:lnTo>
                  <a:lnTo>
                    <a:pt x="1021" y="378"/>
                  </a:lnTo>
                  <a:lnTo>
                    <a:pt x="952" y="361"/>
                  </a:lnTo>
                  <a:lnTo>
                    <a:pt x="884" y="348"/>
                  </a:lnTo>
                  <a:lnTo>
                    <a:pt x="817" y="340"/>
                  </a:lnTo>
                  <a:lnTo>
                    <a:pt x="753" y="338"/>
                  </a:lnTo>
                  <a:lnTo>
                    <a:pt x="697" y="340"/>
                  </a:lnTo>
                  <a:lnTo>
                    <a:pt x="646" y="346"/>
                  </a:lnTo>
                  <a:lnTo>
                    <a:pt x="598" y="358"/>
                  </a:lnTo>
                  <a:lnTo>
                    <a:pt x="554" y="372"/>
                  </a:lnTo>
                  <a:lnTo>
                    <a:pt x="514" y="392"/>
                  </a:lnTo>
                  <a:lnTo>
                    <a:pt x="477" y="416"/>
                  </a:lnTo>
                  <a:lnTo>
                    <a:pt x="445" y="444"/>
                  </a:lnTo>
                  <a:lnTo>
                    <a:pt x="419" y="474"/>
                  </a:lnTo>
                  <a:lnTo>
                    <a:pt x="396" y="508"/>
                  </a:lnTo>
                  <a:lnTo>
                    <a:pt x="377" y="547"/>
                  </a:lnTo>
                  <a:lnTo>
                    <a:pt x="362" y="590"/>
                  </a:lnTo>
                  <a:lnTo>
                    <a:pt x="352" y="635"/>
                  </a:lnTo>
                  <a:lnTo>
                    <a:pt x="344" y="684"/>
                  </a:lnTo>
                  <a:lnTo>
                    <a:pt x="341" y="736"/>
                  </a:lnTo>
                  <a:lnTo>
                    <a:pt x="343" y="791"/>
                  </a:lnTo>
                  <a:lnTo>
                    <a:pt x="348" y="849"/>
                  </a:lnTo>
                  <a:lnTo>
                    <a:pt x="357" y="908"/>
                  </a:lnTo>
                  <a:lnTo>
                    <a:pt x="371" y="970"/>
                  </a:lnTo>
                  <a:lnTo>
                    <a:pt x="388" y="1035"/>
                  </a:lnTo>
                  <a:lnTo>
                    <a:pt x="409" y="1100"/>
                  </a:lnTo>
                  <a:lnTo>
                    <a:pt x="436" y="1168"/>
                  </a:lnTo>
                  <a:lnTo>
                    <a:pt x="465" y="1236"/>
                  </a:lnTo>
                  <a:lnTo>
                    <a:pt x="499" y="1306"/>
                  </a:lnTo>
                  <a:lnTo>
                    <a:pt x="538" y="1377"/>
                  </a:lnTo>
                  <a:lnTo>
                    <a:pt x="580" y="1449"/>
                  </a:lnTo>
                  <a:lnTo>
                    <a:pt x="627" y="1520"/>
                  </a:lnTo>
                  <a:lnTo>
                    <a:pt x="678" y="1592"/>
                  </a:lnTo>
                  <a:lnTo>
                    <a:pt x="734" y="1665"/>
                  </a:lnTo>
                  <a:lnTo>
                    <a:pt x="794" y="1737"/>
                  </a:lnTo>
                  <a:lnTo>
                    <a:pt x="859" y="1807"/>
                  </a:lnTo>
                  <a:lnTo>
                    <a:pt x="927" y="1879"/>
                  </a:lnTo>
                  <a:lnTo>
                    <a:pt x="996" y="1945"/>
                  </a:lnTo>
                  <a:lnTo>
                    <a:pt x="1066" y="2007"/>
                  </a:lnTo>
                  <a:lnTo>
                    <a:pt x="1138" y="2066"/>
                  </a:lnTo>
                  <a:lnTo>
                    <a:pt x="1210" y="2123"/>
                  </a:lnTo>
                  <a:lnTo>
                    <a:pt x="1284" y="2173"/>
                  </a:lnTo>
                  <a:lnTo>
                    <a:pt x="1357" y="2222"/>
                  </a:lnTo>
                  <a:lnTo>
                    <a:pt x="1431" y="2266"/>
                  </a:lnTo>
                  <a:lnTo>
                    <a:pt x="1504" y="2306"/>
                  </a:lnTo>
                  <a:lnTo>
                    <a:pt x="1578" y="2342"/>
                  </a:lnTo>
                  <a:lnTo>
                    <a:pt x="1651" y="2373"/>
                  </a:lnTo>
                  <a:lnTo>
                    <a:pt x="1723" y="2400"/>
                  </a:lnTo>
                  <a:lnTo>
                    <a:pt x="1795" y="2422"/>
                  </a:lnTo>
                  <a:lnTo>
                    <a:pt x="1865" y="2440"/>
                  </a:lnTo>
                  <a:lnTo>
                    <a:pt x="1933" y="2452"/>
                  </a:lnTo>
                  <a:lnTo>
                    <a:pt x="2000" y="2461"/>
                  </a:lnTo>
                  <a:lnTo>
                    <a:pt x="2065" y="2463"/>
                  </a:lnTo>
                  <a:lnTo>
                    <a:pt x="2119" y="2461"/>
                  </a:lnTo>
                  <a:lnTo>
                    <a:pt x="2171" y="2454"/>
                  </a:lnTo>
                  <a:lnTo>
                    <a:pt x="2220" y="2443"/>
                  </a:lnTo>
                  <a:lnTo>
                    <a:pt x="2264" y="2428"/>
                  </a:lnTo>
                  <a:lnTo>
                    <a:pt x="2303" y="2409"/>
                  </a:lnTo>
                  <a:lnTo>
                    <a:pt x="2340" y="2385"/>
                  </a:lnTo>
                  <a:lnTo>
                    <a:pt x="2371" y="2357"/>
                  </a:lnTo>
                  <a:lnTo>
                    <a:pt x="2399" y="2326"/>
                  </a:lnTo>
                  <a:lnTo>
                    <a:pt x="2421" y="2293"/>
                  </a:lnTo>
                  <a:lnTo>
                    <a:pt x="2439" y="2256"/>
                  </a:lnTo>
                  <a:lnTo>
                    <a:pt x="2455" y="2214"/>
                  </a:lnTo>
                  <a:lnTo>
                    <a:pt x="2467" y="2170"/>
                  </a:lnTo>
                  <a:lnTo>
                    <a:pt x="2474" y="2123"/>
                  </a:lnTo>
                  <a:lnTo>
                    <a:pt x="2477" y="2073"/>
                  </a:lnTo>
                  <a:lnTo>
                    <a:pt x="2477" y="2020"/>
                  </a:lnTo>
                  <a:lnTo>
                    <a:pt x="2473" y="1964"/>
                  </a:lnTo>
                  <a:lnTo>
                    <a:pt x="2465" y="1906"/>
                  </a:lnTo>
                  <a:lnTo>
                    <a:pt x="2453" y="1847"/>
                  </a:lnTo>
                  <a:lnTo>
                    <a:pt x="2436" y="1785"/>
                  </a:lnTo>
                  <a:lnTo>
                    <a:pt x="2410" y="1701"/>
                  </a:lnTo>
                  <a:lnTo>
                    <a:pt x="2377" y="1618"/>
                  </a:lnTo>
                  <a:lnTo>
                    <a:pt x="2338" y="1533"/>
                  </a:lnTo>
                  <a:lnTo>
                    <a:pt x="2294" y="1449"/>
                  </a:lnTo>
                  <a:lnTo>
                    <a:pt x="2245" y="1364"/>
                  </a:lnTo>
                  <a:lnTo>
                    <a:pt x="2190" y="1280"/>
                  </a:lnTo>
                  <a:lnTo>
                    <a:pt x="2252" y="1241"/>
                  </a:lnTo>
                  <a:lnTo>
                    <a:pt x="2314" y="1195"/>
                  </a:lnTo>
                  <a:lnTo>
                    <a:pt x="2376" y="1144"/>
                  </a:lnTo>
                  <a:lnTo>
                    <a:pt x="2436" y="1087"/>
                  </a:lnTo>
                  <a:lnTo>
                    <a:pt x="2455" y="1068"/>
                  </a:lnTo>
                  <a:lnTo>
                    <a:pt x="2514" y="1155"/>
                  </a:lnTo>
                  <a:lnTo>
                    <a:pt x="2568" y="1244"/>
                  </a:lnTo>
                  <a:lnTo>
                    <a:pt x="2617" y="1333"/>
                  </a:lnTo>
                  <a:lnTo>
                    <a:pt x="2662" y="1424"/>
                  </a:lnTo>
                  <a:lnTo>
                    <a:pt x="2701" y="1513"/>
                  </a:lnTo>
                  <a:lnTo>
                    <a:pt x="2736" y="1603"/>
                  </a:lnTo>
                  <a:lnTo>
                    <a:pt x="2764" y="1692"/>
                  </a:lnTo>
                  <a:lnTo>
                    <a:pt x="2785" y="1772"/>
                  </a:lnTo>
                  <a:lnTo>
                    <a:pt x="2801" y="1850"/>
                  </a:lnTo>
                  <a:lnTo>
                    <a:pt x="2812" y="1927"/>
                  </a:lnTo>
                  <a:lnTo>
                    <a:pt x="2817" y="2001"/>
                  </a:lnTo>
                  <a:lnTo>
                    <a:pt x="2818" y="2073"/>
                  </a:lnTo>
                  <a:lnTo>
                    <a:pt x="2815" y="2142"/>
                  </a:lnTo>
                  <a:lnTo>
                    <a:pt x="2807" y="2209"/>
                  </a:lnTo>
                  <a:lnTo>
                    <a:pt x="2793" y="2273"/>
                  </a:lnTo>
                  <a:lnTo>
                    <a:pt x="2774" y="2335"/>
                  </a:lnTo>
                  <a:lnTo>
                    <a:pt x="2751" y="2393"/>
                  </a:lnTo>
                  <a:lnTo>
                    <a:pt x="2724" y="2449"/>
                  </a:lnTo>
                  <a:lnTo>
                    <a:pt x="2692" y="2501"/>
                  </a:lnTo>
                  <a:lnTo>
                    <a:pt x="2654" y="2550"/>
                  </a:lnTo>
                  <a:lnTo>
                    <a:pt x="2612" y="2596"/>
                  </a:lnTo>
                  <a:lnTo>
                    <a:pt x="2570" y="2634"/>
                  </a:lnTo>
                  <a:lnTo>
                    <a:pt x="2525" y="2669"/>
                  </a:lnTo>
                  <a:lnTo>
                    <a:pt x="2477" y="2700"/>
                  </a:lnTo>
                  <a:lnTo>
                    <a:pt x="2426" y="2726"/>
                  </a:lnTo>
                  <a:lnTo>
                    <a:pt x="2371" y="2749"/>
                  </a:lnTo>
                  <a:lnTo>
                    <a:pt x="2315" y="2767"/>
                  </a:lnTo>
                  <a:lnTo>
                    <a:pt x="2256" y="2782"/>
                  </a:lnTo>
                  <a:lnTo>
                    <a:pt x="2194" y="2792"/>
                  </a:lnTo>
                  <a:lnTo>
                    <a:pt x="2131" y="2799"/>
                  </a:lnTo>
                  <a:lnTo>
                    <a:pt x="2065" y="2801"/>
                  </a:lnTo>
                  <a:lnTo>
                    <a:pt x="1982" y="2799"/>
                  </a:lnTo>
                  <a:lnTo>
                    <a:pt x="1898" y="2789"/>
                  </a:lnTo>
                  <a:lnTo>
                    <a:pt x="1813" y="2775"/>
                  </a:lnTo>
                  <a:lnTo>
                    <a:pt x="1727" y="2755"/>
                  </a:lnTo>
                  <a:lnTo>
                    <a:pt x="1640" y="2729"/>
                  </a:lnTo>
                  <a:lnTo>
                    <a:pt x="1552" y="2698"/>
                  </a:lnTo>
                  <a:lnTo>
                    <a:pt x="1464" y="2661"/>
                  </a:lnTo>
                  <a:lnTo>
                    <a:pt x="1375" y="2620"/>
                  </a:lnTo>
                  <a:lnTo>
                    <a:pt x="1286" y="2574"/>
                  </a:lnTo>
                  <a:lnTo>
                    <a:pt x="1198" y="2522"/>
                  </a:lnTo>
                  <a:lnTo>
                    <a:pt x="1110" y="2466"/>
                  </a:lnTo>
                  <a:lnTo>
                    <a:pt x="1022" y="2405"/>
                  </a:lnTo>
                  <a:lnTo>
                    <a:pt x="936" y="2340"/>
                  </a:lnTo>
                  <a:lnTo>
                    <a:pt x="851" y="2270"/>
                  </a:lnTo>
                  <a:lnTo>
                    <a:pt x="767" y="2196"/>
                  </a:lnTo>
                  <a:lnTo>
                    <a:pt x="686" y="2118"/>
                  </a:lnTo>
                  <a:lnTo>
                    <a:pt x="616" y="2046"/>
                  </a:lnTo>
                  <a:lnTo>
                    <a:pt x="549" y="1972"/>
                  </a:lnTo>
                  <a:lnTo>
                    <a:pt x="486" y="1897"/>
                  </a:lnTo>
                  <a:lnTo>
                    <a:pt x="426" y="1822"/>
                  </a:lnTo>
                  <a:lnTo>
                    <a:pt x="370" y="1746"/>
                  </a:lnTo>
                  <a:lnTo>
                    <a:pt x="317" y="1669"/>
                  </a:lnTo>
                  <a:lnTo>
                    <a:pt x="269" y="1592"/>
                  </a:lnTo>
                  <a:lnTo>
                    <a:pt x="225" y="1515"/>
                  </a:lnTo>
                  <a:lnTo>
                    <a:pt x="184" y="1438"/>
                  </a:lnTo>
                  <a:lnTo>
                    <a:pt x="148" y="1362"/>
                  </a:lnTo>
                  <a:lnTo>
                    <a:pt x="114" y="1285"/>
                  </a:lnTo>
                  <a:lnTo>
                    <a:pt x="86" y="1209"/>
                  </a:lnTo>
                  <a:lnTo>
                    <a:pt x="61" y="1135"/>
                  </a:lnTo>
                  <a:lnTo>
                    <a:pt x="41" y="1061"/>
                  </a:lnTo>
                  <a:lnTo>
                    <a:pt x="24" y="987"/>
                  </a:lnTo>
                  <a:lnTo>
                    <a:pt x="12" y="915"/>
                  </a:lnTo>
                  <a:lnTo>
                    <a:pt x="3" y="844"/>
                  </a:lnTo>
                  <a:lnTo>
                    <a:pt x="0" y="776"/>
                  </a:lnTo>
                  <a:lnTo>
                    <a:pt x="0" y="708"/>
                  </a:lnTo>
                  <a:lnTo>
                    <a:pt x="5" y="643"/>
                  </a:lnTo>
                  <a:lnTo>
                    <a:pt x="14" y="579"/>
                  </a:lnTo>
                  <a:lnTo>
                    <a:pt x="27" y="518"/>
                  </a:lnTo>
                  <a:lnTo>
                    <a:pt x="46" y="459"/>
                  </a:lnTo>
                  <a:lnTo>
                    <a:pt x="68" y="401"/>
                  </a:lnTo>
                  <a:lnTo>
                    <a:pt x="95" y="348"/>
                  </a:lnTo>
                  <a:lnTo>
                    <a:pt x="127" y="297"/>
                  </a:lnTo>
                  <a:lnTo>
                    <a:pt x="163" y="249"/>
                  </a:lnTo>
                  <a:lnTo>
                    <a:pt x="204" y="205"/>
                  </a:lnTo>
                  <a:lnTo>
                    <a:pt x="247" y="166"/>
                  </a:lnTo>
                  <a:lnTo>
                    <a:pt x="292" y="132"/>
                  </a:lnTo>
                  <a:lnTo>
                    <a:pt x="340" y="101"/>
                  </a:lnTo>
                  <a:lnTo>
                    <a:pt x="392" y="75"/>
                  </a:lnTo>
                  <a:lnTo>
                    <a:pt x="445" y="52"/>
                  </a:lnTo>
                  <a:lnTo>
                    <a:pt x="501" y="33"/>
                  </a:lnTo>
                  <a:lnTo>
                    <a:pt x="561" y="19"/>
                  </a:lnTo>
                  <a:lnTo>
                    <a:pt x="623" y="8"/>
                  </a:lnTo>
                  <a:lnTo>
                    <a:pt x="687" y="2"/>
                  </a:lnTo>
                  <a:lnTo>
                    <a:pt x="7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2770188" y="2203451"/>
              <a:ext cx="217488" cy="215900"/>
            </a:xfrm>
            <a:custGeom>
              <a:avLst/>
              <a:gdLst>
                <a:gd name="T0" fmla="*/ 370 w 1504"/>
                <a:gd name="T1" fmla="*/ 2 h 1493"/>
                <a:gd name="T2" fmla="*/ 469 w 1504"/>
                <a:gd name="T3" fmla="*/ 22 h 1493"/>
                <a:gd name="T4" fmla="*/ 576 w 1504"/>
                <a:gd name="T5" fmla="*/ 60 h 1493"/>
                <a:gd name="T6" fmla="*/ 688 w 1504"/>
                <a:gd name="T7" fmla="*/ 115 h 1493"/>
                <a:gd name="T8" fmla="*/ 717 w 1504"/>
                <a:gd name="T9" fmla="*/ 206 h 1493"/>
                <a:gd name="T10" fmla="*/ 674 w 1504"/>
                <a:gd name="T11" fmla="*/ 315 h 1493"/>
                <a:gd name="T12" fmla="*/ 644 w 1504"/>
                <a:gd name="T13" fmla="*/ 413 h 1493"/>
                <a:gd name="T14" fmla="*/ 624 w 1504"/>
                <a:gd name="T15" fmla="*/ 497 h 1493"/>
                <a:gd name="T16" fmla="*/ 614 w 1504"/>
                <a:gd name="T17" fmla="*/ 562 h 1493"/>
                <a:gd name="T18" fmla="*/ 608 w 1504"/>
                <a:gd name="T19" fmla="*/ 606 h 1493"/>
                <a:gd name="T20" fmla="*/ 606 w 1504"/>
                <a:gd name="T21" fmla="*/ 626 h 1493"/>
                <a:gd name="T22" fmla="*/ 614 w 1504"/>
                <a:gd name="T23" fmla="*/ 695 h 1493"/>
                <a:gd name="T24" fmla="*/ 639 w 1504"/>
                <a:gd name="T25" fmla="*/ 761 h 1493"/>
                <a:gd name="T26" fmla="*/ 682 w 1504"/>
                <a:gd name="T27" fmla="*/ 816 h 1493"/>
                <a:gd name="T28" fmla="*/ 737 w 1504"/>
                <a:gd name="T29" fmla="*/ 859 h 1493"/>
                <a:gd name="T30" fmla="*/ 802 w 1504"/>
                <a:gd name="T31" fmla="*/ 884 h 1493"/>
                <a:gd name="T32" fmla="*/ 872 w 1504"/>
                <a:gd name="T33" fmla="*/ 890 h 1493"/>
                <a:gd name="T34" fmla="*/ 892 w 1504"/>
                <a:gd name="T35" fmla="*/ 889 h 1493"/>
                <a:gd name="T36" fmla="*/ 937 w 1504"/>
                <a:gd name="T37" fmla="*/ 884 h 1493"/>
                <a:gd name="T38" fmla="*/ 1003 w 1504"/>
                <a:gd name="T39" fmla="*/ 872 h 1493"/>
                <a:gd name="T40" fmla="*/ 1088 w 1504"/>
                <a:gd name="T41" fmla="*/ 853 h 1493"/>
                <a:gd name="T42" fmla="*/ 1186 w 1504"/>
                <a:gd name="T43" fmla="*/ 823 h 1493"/>
                <a:gd name="T44" fmla="*/ 1296 w 1504"/>
                <a:gd name="T45" fmla="*/ 780 h 1493"/>
                <a:gd name="T46" fmla="*/ 1386 w 1504"/>
                <a:gd name="T47" fmla="*/ 807 h 1493"/>
                <a:gd name="T48" fmla="*/ 1440 w 1504"/>
                <a:gd name="T49" fmla="*/ 911 h 1493"/>
                <a:gd name="T50" fmla="*/ 1477 w 1504"/>
                <a:gd name="T51" fmla="*/ 1011 h 1493"/>
                <a:gd name="T52" fmla="*/ 1497 w 1504"/>
                <a:gd name="T53" fmla="*/ 1098 h 1493"/>
                <a:gd name="T54" fmla="*/ 1504 w 1504"/>
                <a:gd name="T55" fmla="*/ 1175 h 1493"/>
                <a:gd name="T56" fmla="*/ 1497 w 1504"/>
                <a:gd name="T57" fmla="*/ 1240 h 1493"/>
                <a:gd name="T58" fmla="*/ 1483 w 1504"/>
                <a:gd name="T59" fmla="*/ 1295 h 1493"/>
                <a:gd name="T60" fmla="*/ 1463 w 1504"/>
                <a:gd name="T61" fmla="*/ 1340 h 1493"/>
                <a:gd name="T62" fmla="*/ 1439 w 1504"/>
                <a:gd name="T63" fmla="*/ 1377 h 1493"/>
                <a:gd name="T64" fmla="*/ 1414 w 1504"/>
                <a:gd name="T65" fmla="*/ 1405 h 1493"/>
                <a:gd name="T66" fmla="*/ 1382 w 1504"/>
                <a:gd name="T67" fmla="*/ 1432 h 1493"/>
                <a:gd name="T68" fmla="*/ 1339 w 1504"/>
                <a:gd name="T69" fmla="*/ 1458 h 1493"/>
                <a:gd name="T70" fmla="*/ 1285 w 1504"/>
                <a:gd name="T71" fmla="*/ 1479 h 1493"/>
                <a:gd name="T72" fmla="*/ 1219 w 1504"/>
                <a:gd name="T73" fmla="*/ 1491 h 1493"/>
                <a:gd name="T74" fmla="*/ 1134 w 1504"/>
                <a:gd name="T75" fmla="*/ 1491 h 1493"/>
                <a:gd name="T76" fmla="*/ 1036 w 1504"/>
                <a:gd name="T77" fmla="*/ 1471 h 1493"/>
                <a:gd name="T78" fmla="*/ 930 w 1504"/>
                <a:gd name="T79" fmla="*/ 1435 h 1493"/>
                <a:gd name="T80" fmla="*/ 819 w 1504"/>
                <a:gd name="T81" fmla="*/ 1381 h 1493"/>
                <a:gd name="T82" fmla="*/ 706 w 1504"/>
                <a:gd name="T83" fmla="*/ 1311 h 1493"/>
                <a:gd name="T84" fmla="*/ 591 w 1504"/>
                <a:gd name="T85" fmla="*/ 1227 h 1493"/>
                <a:gd name="T86" fmla="*/ 477 w 1504"/>
                <a:gd name="T87" fmla="*/ 1129 h 1493"/>
                <a:gd name="T88" fmla="*/ 362 w 1504"/>
                <a:gd name="T89" fmla="*/ 1015 h 1493"/>
                <a:gd name="T90" fmla="*/ 257 w 1504"/>
                <a:gd name="T91" fmla="*/ 892 h 1493"/>
                <a:gd name="T92" fmla="*/ 166 w 1504"/>
                <a:gd name="T93" fmla="*/ 766 h 1493"/>
                <a:gd name="T94" fmla="*/ 93 w 1504"/>
                <a:gd name="T95" fmla="*/ 642 h 1493"/>
                <a:gd name="T96" fmla="*/ 43 w 1504"/>
                <a:gd name="T97" fmla="*/ 531 h 1493"/>
                <a:gd name="T98" fmla="*/ 15 w 1504"/>
                <a:gd name="T99" fmla="*/ 437 h 1493"/>
                <a:gd name="T100" fmla="*/ 1 w 1504"/>
                <a:gd name="T101" fmla="*/ 355 h 1493"/>
                <a:gd name="T102" fmla="*/ 2 w 1504"/>
                <a:gd name="T103" fmla="*/ 285 h 1493"/>
                <a:gd name="T104" fmla="*/ 13 w 1504"/>
                <a:gd name="T105" fmla="*/ 224 h 1493"/>
                <a:gd name="T106" fmla="*/ 31 w 1504"/>
                <a:gd name="T107" fmla="*/ 173 h 1493"/>
                <a:gd name="T108" fmla="*/ 53 w 1504"/>
                <a:gd name="T109" fmla="*/ 133 h 1493"/>
                <a:gd name="T110" fmla="*/ 78 w 1504"/>
                <a:gd name="T111" fmla="*/ 102 h 1493"/>
                <a:gd name="T112" fmla="*/ 105 w 1504"/>
                <a:gd name="T113" fmla="*/ 75 h 1493"/>
                <a:gd name="T114" fmla="*/ 142 w 1504"/>
                <a:gd name="T115" fmla="*/ 48 h 1493"/>
                <a:gd name="T116" fmla="*/ 190 w 1504"/>
                <a:gd name="T117" fmla="*/ 24 h 1493"/>
                <a:gd name="T118" fmla="*/ 250 w 1504"/>
                <a:gd name="T119" fmla="*/ 6 h 1493"/>
                <a:gd name="T120" fmla="*/ 323 w 1504"/>
                <a:gd name="T121" fmla="*/ 0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04" h="1493">
                  <a:moveTo>
                    <a:pt x="323" y="0"/>
                  </a:moveTo>
                  <a:lnTo>
                    <a:pt x="370" y="2"/>
                  </a:lnTo>
                  <a:lnTo>
                    <a:pt x="418" y="10"/>
                  </a:lnTo>
                  <a:lnTo>
                    <a:pt x="469" y="22"/>
                  </a:lnTo>
                  <a:lnTo>
                    <a:pt x="522" y="39"/>
                  </a:lnTo>
                  <a:lnTo>
                    <a:pt x="576" y="60"/>
                  </a:lnTo>
                  <a:lnTo>
                    <a:pt x="631" y="86"/>
                  </a:lnTo>
                  <a:lnTo>
                    <a:pt x="688" y="115"/>
                  </a:lnTo>
                  <a:lnTo>
                    <a:pt x="745" y="148"/>
                  </a:lnTo>
                  <a:lnTo>
                    <a:pt x="717" y="206"/>
                  </a:lnTo>
                  <a:lnTo>
                    <a:pt x="694" y="262"/>
                  </a:lnTo>
                  <a:lnTo>
                    <a:pt x="674" y="315"/>
                  </a:lnTo>
                  <a:lnTo>
                    <a:pt x="658" y="366"/>
                  </a:lnTo>
                  <a:lnTo>
                    <a:pt x="644" y="413"/>
                  </a:lnTo>
                  <a:lnTo>
                    <a:pt x="634" y="456"/>
                  </a:lnTo>
                  <a:lnTo>
                    <a:pt x="624" y="497"/>
                  </a:lnTo>
                  <a:lnTo>
                    <a:pt x="618" y="531"/>
                  </a:lnTo>
                  <a:lnTo>
                    <a:pt x="614" y="562"/>
                  </a:lnTo>
                  <a:lnTo>
                    <a:pt x="611" y="587"/>
                  </a:lnTo>
                  <a:lnTo>
                    <a:pt x="608" y="606"/>
                  </a:lnTo>
                  <a:lnTo>
                    <a:pt x="607" y="620"/>
                  </a:lnTo>
                  <a:lnTo>
                    <a:pt x="606" y="626"/>
                  </a:lnTo>
                  <a:lnTo>
                    <a:pt x="607" y="661"/>
                  </a:lnTo>
                  <a:lnTo>
                    <a:pt x="614" y="695"/>
                  </a:lnTo>
                  <a:lnTo>
                    <a:pt x="624" y="729"/>
                  </a:lnTo>
                  <a:lnTo>
                    <a:pt x="639" y="761"/>
                  </a:lnTo>
                  <a:lnTo>
                    <a:pt x="658" y="790"/>
                  </a:lnTo>
                  <a:lnTo>
                    <a:pt x="682" y="816"/>
                  </a:lnTo>
                  <a:lnTo>
                    <a:pt x="708" y="839"/>
                  </a:lnTo>
                  <a:lnTo>
                    <a:pt x="737" y="859"/>
                  </a:lnTo>
                  <a:lnTo>
                    <a:pt x="769" y="873"/>
                  </a:lnTo>
                  <a:lnTo>
                    <a:pt x="802" y="884"/>
                  </a:lnTo>
                  <a:lnTo>
                    <a:pt x="838" y="890"/>
                  </a:lnTo>
                  <a:lnTo>
                    <a:pt x="872" y="890"/>
                  </a:lnTo>
                  <a:lnTo>
                    <a:pt x="880" y="890"/>
                  </a:lnTo>
                  <a:lnTo>
                    <a:pt x="892" y="889"/>
                  </a:lnTo>
                  <a:lnTo>
                    <a:pt x="912" y="887"/>
                  </a:lnTo>
                  <a:lnTo>
                    <a:pt x="937" y="884"/>
                  </a:lnTo>
                  <a:lnTo>
                    <a:pt x="968" y="880"/>
                  </a:lnTo>
                  <a:lnTo>
                    <a:pt x="1003" y="872"/>
                  </a:lnTo>
                  <a:lnTo>
                    <a:pt x="1044" y="864"/>
                  </a:lnTo>
                  <a:lnTo>
                    <a:pt x="1088" y="853"/>
                  </a:lnTo>
                  <a:lnTo>
                    <a:pt x="1136" y="839"/>
                  </a:lnTo>
                  <a:lnTo>
                    <a:pt x="1186" y="823"/>
                  </a:lnTo>
                  <a:lnTo>
                    <a:pt x="1241" y="804"/>
                  </a:lnTo>
                  <a:lnTo>
                    <a:pt x="1296" y="780"/>
                  </a:lnTo>
                  <a:lnTo>
                    <a:pt x="1355" y="753"/>
                  </a:lnTo>
                  <a:lnTo>
                    <a:pt x="1386" y="807"/>
                  </a:lnTo>
                  <a:lnTo>
                    <a:pt x="1415" y="859"/>
                  </a:lnTo>
                  <a:lnTo>
                    <a:pt x="1440" y="911"/>
                  </a:lnTo>
                  <a:lnTo>
                    <a:pt x="1461" y="962"/>
                  </a:lnTo>
                  <a:lnTo>
                    <a:pt x="1477" y="1011"/>
                  </a:lnTo>
                  <a:lnTo>
                    <a:pt x="1489" y="1056"/>
                  </a:lnTo>
                  <a:lnTo>
                    <a:pt x="1497" y="1098"/>
                  </a:lnTo>
                  <a:lnTo>
                    <a:pt x="1502" y="1137"/>
                  </a:lnTo>
                  <a:lnTo>
                    <a:pt x="1504" y="1175"/>
                  </a:lnTo>
                  <a:lnTo>
                    <a:pt x="1502" y="1208"/>
                  </a:lnTo>
                  <a:lnTo>
                    <a:pt x="1497" y="1240"/>
                  </a:lnTo>
                  <a:lnTo>
                    <a:pt x="1491" y="1269"/>
                  </a:lnTo>
                  <a:lnTo>
                    <a:pt x="1483" y="1295"/>
                  </a:lnTo>
                  <a:lnTo>
                    <a:pt x="1473" y="1318"/>
                  </a:lnTo>
                  <a:lnTo>
                    <a:pt x="1463" y="1340"/>
                  </a:lnTo>
                  <a:lnTo>
                    <a:pt x="1450" y="1360"/>
                  </a:lnTo>
                  <a:lnTo>
                    <a:pt x="1439" y="1377"/>
                  </a:lnTo>
                  <a:lnTo>
                    <a:pt x="1426" y="1391"/>
                  </a:lnTo>
                  <a:lnTo>
                    <a:pt x="1414" y="1405"/>
                  </a:lnTo>
                  <a:lnTo>
                    <a:pt x="1399" y="1418"/>
                  </a:lnTo>
                  <a:lnTo>
                    <a:pt x="1382" y="1432"/>
                  </a:lnTo>
                  <a:lnTo>
                    <a:pt x="1361" y="1445"/>
                  </a:lnTo>
                  <a:lnTo>
                    <a:pt x="1339" y="1458"/>
                  </a:lnTo>
                  <a:lnTo>
                    <a:pt x="1313" y="1469"/>
                  </a:lnTo>
                  <a:lnTo>
                    <a:pt x="1285" y="1479"/>
                  </a:lnTo>
                  <a:lnTo>
                    <a:pt x="1253" y="1487"/>
                  </a:lnTo>
                  <a:lnTo>
                    <a:pt x="1219" y="1491"/>
                  </a:lnTo>
                  <a:lnTo>
                    <a:pt x="1180" y="1493"/>
                  </a:lnTo>
                  <a:lnTo>
                    <a:pt x="1134" y="1491"/>
                  </a:lnTo>
                  <a:lnTo>
                    <a:pt x="1086" y="1484"/>
                  </a:lnTo>
                  <a:lnTo>
                    <a:pt x="1036" y="1471"/>
                  </a:lnTo>
                  <a:lnTo>
                    <a:pt x="983" y="1456"/>
                  </a:lnTo>
                  <a:lnTo>
                    <a:pt x="930" y="1435"/>
                  </a:lnTo>
                  <a:lnTo>
                    <a:pt x="875" y="1410"/>
                  </a:lnTo>
                  <a:lnTo>
                    <a:pt x="819" y="1381"/>
                  </a:lnTo>
                  <a:lnTo>
                    <a:pt x="762" y="1348"/>
                  </a:lnTo>
                  <a:lnTo>
                    <a:pt x="706" y="1311"/>
                  </a:lnTo>
                  <a:lnTo>
                    <a:pt x="648" y="1271"/>
                  </a:lnTo>
                  <a:lnTo>
                    <a:pt x="591" y="1227"/>
                  </a:lnTo>
                  <a:lnTo>
                    <a:pt x="533" y="1180"/>
                  </a:lnTo>
                  <a:lnTo>
                    <a:pt x="477" y="1129"/>
                  </a:lnTo>
                  <a:lnTo>
                    <a:pt x="421" y="1075"/>
                  </a:lnTo>
                  <a:lnTo>
                    <a:pt x="362" y="1015"/>
                  </a:lnTo>
                  <a:lnTo>
                    <a:pt x="308" y="954"/>
                  </a:lnTo>
                  <a:lnTo>
                    <a:pt x="257" y="892"/>
                  </a:lnTo>
                  <a:lnTo>
                    <a:pt x="210" y="830"/>
                  </a:lnTo>
                  <a:lnTo>
                    <a:pt x="166" y="766"/>
                  </a:lnTo>
                  <a:lnTo>
                    <a:pt x="127" y="705"/>
                  </a:lnTo>
                  <a:lnTo>
                    <a:pt x="93" y="642"/>
                  </a:lnTo>
                  <a:lnTo>
                    <a:pt x="64" y="582"/>
                  </a:lnTo>
                  <a:lnTo>
                    <a:pt x="43" y="531"/>
                  </a:lnTo>
                  <a:lnTo>
                    <a:pt x="26" y="482"/>
                  </a:lnTo>
                  <a:lnTo>
                    <a:pt x="15" y="437"/>
                  </a:lnTo>
                  <a:lnTo>
                    <a:pt x="6" y="395"/>
                  </a:lnTo>
                  <a:lnTo>
                    <a:pt x="1" y="355"/>
                  </a:lnTo>
                  <a:lnTo>
                    <a:pt x="0" y="318"/>
                  </a:lnTo>
                  <a:lnTo>
                    <a:pt x="2" y="285"/>
                  </a:lnTo>
                  <a:lnTo>
                    <a:pt x="6" y="252"/>
                  </a:lnTo>
                  <a:lnTo>
                    <a:pt x="13" y="224"/>
                  </a:lnTo>
                  <a:lnTo>
                    <a:pt x="21" y="197"/>
                  </a:lnTo>
                  <a:lnTo>
                    <a:pt x="31" y="173"/>
                  </a:lnTo>
                  <a:lnTo>
                    <a:pt x="41" y="153"/>
                  </a:lnTo>
                  <a:lnTo>
                    <a:pt x="53" y="133"/>
                  </a:lnTo>
                  <a:lnTo>
                    <a:pt x="65" y="116"/>
                  </a:lnTo>
                  <a:lnTo>
                    <a:pt x="78" y="102"/>
                  </a:lnTo>
                  <a:lnTo>
                    <a:pt x="89" y="88"/>
                  </a:lnTo>
                  <a:lnTo>
                    <a:pt x="105" y="75"/>
                  </a:lnTo>
                  <a:lnTo>
                    <a:pt x="122" y="61"/>
                  </a:lnTo>
                  <a:lnTo>
                    <a:pt x="142" y="48"/>
                  </a:lnTo>
                  <a:lnTo>
                    <a:pt x="165" y="35"/>
                  </a:lnTo>
                  <a:lnTo>
                    <a:pt x="190" y="24"/>
                  </a:lnTo>
                  <a:lnTo>
                    <a:pt x="219" y="14"/>
                  </a:lnTo>
                  <a:lnTo>
                    <a:pt x="250" y="6"/>
                  </a:lnTo>
                  <a:lnTo>
                    <a:pt x="285" y="2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2882900" y="2044701"/>
              <a:ext cx="265113" cy="263525"/>
            </a:xfrm>
            <a:custGeom>
              <a:avLst/>
              <a:gdLst>
                <a:gd name="T0" fmla="*/ 1289 w 1835"/>
                <a:gd name="T1" fmla="*/ 2 h 1823"/>
                <a:gd name="T2" fmla="*/ 1327 w 1835"/>
                <a:gd name="T3" fmla="*/ 23 h 1823"/>
                <a:gd name="T4" fmla="*/ 1350 w 1835"/>
                <a:gd name="T5" fmla="*/ 60 h 1823"/>
                <a:gd name="T6" fmla="*/ 1776 w 1835"/>
                <a:gd name="T7" fmla="*/ 482 h 1823"/>
                <a:gd name="T8" fmla="*/ 1812 w 1835"/>
                <a:gd name="T9" fmla="*/ 505 h 1823"/>
                <a:gd name="T10" fmla="*/ 1833 w 1835"/>
                <a:gd name="T11" fmla="*/ 543 h 1823"/>
                <a:gd name="T12" fmla="*/ 1832 w 1835"/>
                <a:gd name="T13" fmla="*/ 586 h 1823"/>
                <a:gd name="T14" fmla="*/ 1810 w 1835"/>
                <a:gd name="T15" fmla="*/ 622 h 1823"/>
                <a:gd name="T16" fmla="*/ 1498 w 1835"/>
                <a:gd name="T17" fmla="*/ 929 h 1823"/>
                <a:gd name="T18" fmla="*/ 1459 w 1835"/>
                <a:gd name="T19" fmla="*/ 942 h 1823"/>
                <a:gd name="T20" fmla="*/ 1253 w 1835"/>
                <a:gd name="T21" fmla="*/ 903 h 1823"/>
                <a:gd name="T22" fmla="*/ 1194 w 1835"/>
                <a:gd name="T23" fmla="*/ 1011 h 1823"/>
                <a:gd name="T24" fmla="*/ 1118 w 1835"/>
                <a:gd name="T25" fmla="*/ 1126 h 1823"/>
                <a:gd name="T26" fmla="*/ 1030 w 1835"/>
                <a:gd name="T27" fmla="*/ 1243 h 1823"/>
                <a:gd name="T28" fmla="*/ 930 w 1835"/>
                <a:gd name="T29" fmla="*/ 1362 h 1823"/>
                <a:gd name="T30" fmla="*/ 823 w 1835"/>
                <a:gd name="T31" fmla="*/ 1475 h 1823"/>
                <a:gd name="T32" fmla="*/ 705 w 1835"/>
                <a:gd name="T33" fmla="*/ 1578 h 1823"/>
                <a:gd name="T34" fmla="*/ 585 w 1835"/>
                <a:gd name="T35" fmla="*/ 1659 h 1823"/>
                <a:gd name="T36" fmla="*/ 470 w 1835"/>
                <a:gd name="T37" fmla="*/ 1719 h 1823"/>
                <a:gd name="T38" fmla="*/ 363 w 1835"/>
                <a:gd name="T39" fmla="*/ 1763 h 1823"/>
                <a:gd name="T40" fmla="*/ 268 w 1835"/>
                <a:gd name="T41" fmla="*/ 1792 h 1823"/>
                <a:gd name="T42" fmla="*/ 187 w 1835"/>
                <a:gd name="T43" fmla="*/ 1810 h 1823"/>
                <a:gd name="T44" fmla="*/ 130 w 1835"/>
                <a:gd name="T45" fmla="*/ 1819 h 1823"/>
                <a:gd name="T46" fmla="*/ 95 w 1835"/>
                <a:gd name="T47" fmla="*/ 1823 h 1823"/>
                <a:gd name="T48" fmla="*/ 71 w 1835"/>
                <a:gd name="T49" fmla="*/ 1822 h 1823"/>
                <a:gd name="T50" fmla="*/ 39 w 1835"/>
                <a:gd name="T51" fmla="*/ 1810 h 1823"/>
                <a:gd name="T52" fmla="*/ 14 w 1835"/>
                <a:gd name="T53" fmla="*/ 1785 h 1823"/>
                <a:gd name="T54" fmla="*/ 1 w 1835"/>
                <a:gd name="T55" fmla="*/ 1753 h 1823"/>
                <a:gd name="T56" fmla="*/ 0 w 1835"/>
                <a:gd name="T57" fmla="*/ 1729 h 1823"/>
                <a:gd name="T58" fmla="*/ 3 w 1835"/>
                <a:gd name="T59" fmla="*/ 1695 h 1823"/>
                <a:gd name="T60" fmla="*/ 13 w 1835"/>
                <a:gd name="T61" fmla="*/ 1636 h 1823"/>
                <a:gd name="T62" fmla="*/ 30 w 1835"/>
                <a:gd name="T63" fmla="*/ 1557 h 1823"/>
                <a:gd name="T64" fmla="*/ 61 w 1835"/>
                <a:gd name="T65" fmla="*/ 1463 h 1823"/>
                <a:gd name="T66" fmla="*/ 105 w 1835"/>
                <a:gd name="T67" fmla="*/ 1357 h 1823"/>
                <a:gd name="T68" fmla="*/ 165 w 1835"/>
                <a:gd name="T69" fmla="*/ 1242 h 1823"/>
                <a:gd name="T70" fmla="*/ 247 w 1835"/>
                <a:gd name="T71" fmla="*/ 1124 h 1823"/>
                <a:gd name="T72" fmla="*/ 351 w 1835"/>
                <a:gd name="T73" fmla="*/ 1007 h 1823"/>
                <a:gd name="T74" fmla="*/ 465 w 1835"/>
                <a:gd name="T75" fmla="*/ 899 h 1823"/>
                <a:gd name="T76" fmla="*/ 583 w 1835"/>
                <a:gd name="T77" fmla="*/ 800 h 1823"/>
                <a:gd name="T78" fmla="*/ 703 w 1835"/>
                <a:gd name="T79" fmla="*/ 712 h 1823"/>
                <a:gd name="T80" fmla="*/ 818 w 1835"/>
                <a:gd name="T81" fmla="*/ 637 h 1823"/>
                <a:gd name="T82" fmla="*/ 927 w 1835"/>
                <a:gd name="T83" fmla="*/ 579 h 1823"/>
                <a:gd name="T84" fmla="*/ 888 w 1835"/>
                <a:gd name="T85" fmla="*/ 374 h 1823"/>
                <a:gd name="T86" fmla="*/ 900 w 1835"/>
                <a:gd name="T87" fmla="*/ 335 h 1823"/>
                <a:gd name="T88" fmla="*/ 1208 w 1835"/>
                <a:gd name="T89" fmla="*/ 25 h 1823"/>
                <a:gd name="T90" fmla="*/ 1246 w 1835"/>
                <a:gd name="T91" fmla="*/ 3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34" h="1823">
                  <a:moveTo>
                    <a:pt x="1267" y="0"/>
                  </a:moveTo>
                  <a:lnTo>
                    <a:pt x="1289" y="2"/>
                  </a:lnTo>
                  <a:lnTo>
                    <a:pt x="1310" y="11"/>
                  </a:lnTo>
                  <a:lnTo>
                    <a:pt x="1327" y="23"/>
                  </a:lnTo>
                  <a:lnTo>
                    <a:pt x="1341" y="40"/>
                  </a:lnTo>
                  <a:lnTo>
                    <a:pt x="1350" y="60"/>
                  </a:lnTo>
                  <a:lnTo>
                    <a:pt x="1451" y="381"/>
                  </a:lnTo>
                  <a:lnTo>
                    <a:pt x="1776" y="482"/>
                  </a:lnTo>
                  <a:lnTo>
                    <a:pt x="1796" y="491"/>
                  </a:lnTo>
                  <a:lnTo>
                    <a:pt x="1812" y="505"/>
                  </a:lnTo>
                  <a:lnTo>
                    <a:pt x="1825" y="522"/>
                  </a:lnTo>
                  <a:lnTo>
                    <a:pt x="1833" y="543"/>
                  </a:lnTo>
                  <a:lnTo>
                    <a:pt x="1835" y="565"/>
                  </a:lnTo>
                  <a:lnTo>
                    <a:pt x="1832" y="586"/>
                  </a:lnTo>
                  <a:lnTo>
                    <a:pt x="1824" y="606"/>
                  </a:lnTo>
                  <a:lnTo>
                    <a:pt x="1810" y="622"/>
                  </a:lnTo>
                  <a:lnTo>
                    <a:pt x="1515" y="917"/>
                  </a:lnTo>
                  <a:lnTo>
                    <a:pt x="1498" y="929"/>
                  </a:lnTo>
                  <a:lnTo>
                    <a:pt x="1479" y="937"/>
                  </a:lnTo>
                  <a:lnTo>
                    <a:pt x="1459" y="942"/>
                  </a:lnTo>
                  <a:lnTo>
                    <a:pt x="1439" y="939"/>
                  </a:lnTo>
                  <a:lnTo>
                    <a:pt x="1253" y="903"/>
                  </a:lnTo>
                  <a:lnTo>
                    <a:pt x="1226" y="956"/>
                  </a:lnTo>
                  <a:lnTo>
                    <a:pt x="1194" y="1011"/>
                  </a:lnTo>
                  <a:lnTo>
                    <a:pt x="1158" y="1067"/>
                  </a:lnTo>
                  <a:lnTo>
                    <a:pt x="1118" y="1126"/>
                  </a:lnTo>
                  <a:lnTo>
                    <a:pt x="1075" y="1184"/>
                  </a:lnTo>
                  <a:lnTo>
                    <a:pt x="1030" y="1243"/>
                  </a:lnTo>
                  <a:lnTo>
                    <a:pt x="981" y="1302"/>
                  </a:lnTo>
                  <a:lnTo>
                    <a:pt x="930" y="1362"/>
                  </a:lnTo>
                  <a:lnTo>
                    <a:pt x="877" y="1419"/>
                  </a:lnTo>
                  <a:lnTo>
                    <a:pt x="823" y="1475"/>
                  </a:lnTo>
                  <a:lnTo>
                    <a:pt x="763" y="1529"/>
                  </a:lnTo>
                  <a:lnTo>
                    <a:pt x="705" y="1578"/>
                  </a:lnTo>
                  <a:lnTo>
                    <a:pt x="645" y="1622"/>
                  </a:lnTo>
                  <a:lnTo>
                    <a:pt x="585" y="1659"/>
                  </a:lnTo>
                  <a:lnTo>
                    <a:pt x="528" y="1691"/>
                  </a:lnTo>
                  <a:lnTo>
                    <a:pt x="470" y="1719"/>
                  </a:lnTo>
                  <a:lnTo>
                    <a:pt x="416" y="1743"/>
                  </a:lnTo>
                  <a:lnTo>
                    <a:pt x="363" y="1763"/>
                  </a:lnTo>
                  <a:lnTo>
                    <a:pt x="314" y="1780"/>
                  </a:lnTo>
                  <a:lnTo>
                    <a:pt x="268" y="1792"/>
                  </a:lnTo>
                  <a:lnTo>
                    <a:pt x="226" y="1803"/>
                  </a:lnTo>
                  <a:lnTo>
                    <a:pt x="187" y="1810"/>
                  </a:lnTo>
                  <a:lnTo>
                    <a:pt x="156" y="1816"/>
                  </a:lnTo>
                  <a:lnTo>
                    <a:pt x="130" y="1819"/>
                  </a:lnTo>
                  <a:lnTo>
                    <a:pt x="109" y="1821"/>
                  </a:lnTo>
                  <a:lnTo>
                    <a:pt x="95" y="1823"/>
                  </a:lnTo>
                  <a:lnTo>
                    <a:pt x="88" y="1823"/>
                  </a:lnTo>
                  <a:lnTo>
                    <a:pt x="71" y="1822"/>
                  </a:lnTo>
                  <a:lnTo>
                    <a:pt x="54" y="1817"/>
                  </a:lnTo>
                  <a:lnTo>
                    <a:pt x="39" y="1810"/>
                  </a:lnTo>
                  <a:lnTo>
                    <a:pt x="25" y="1799"/>
                  </a:lnTo>
                  <a:lnTo>
                    <a:pt x="14" y="1785"/>
                  </a:lnTo>
                  <a:lnTo>
                    <a:pt x="5" y="1769"/>
                  </a:lnTo>
                  <a:lnTo>
                    <a:pt x="1" y="1753"/>
                  </a:lnTo>
                  <a:lnTo>
                    <a:pt x="0" y="1735"/>
                  </a:lnTo>
                  <a:lnTo>
                    <a:pt x="0" y="1729"/>
                  </a:lnTo>
                  <a:lnTo>
                    <a:pt x="1" y="1715"/>
                  </a:lnTo>
                  <a:lnTo>
                    <a:pt x="3" y="1695"/>
                  </a:lnTo>
                  <a:lnTo>
                    <a:pt x="7" y="1669"/>
                  </a:lnTo>
                  <a:lnTo>
                    <a:pt x="13" y="1636"/>
                  </a:lnTo>
                  <a:lnTo>
                    <a:pt x="21" y="1599"/>
                  </a:lnTo>
                  <a:lnTo>
                    <a:pt x="30" y="1557"/>
                  </a:lnTo>
                  <a:lnTo>
                    <a:pt x="44" y="1511"/>
                  </a:lnTo>
                  <a:lnTo>
                    <a:pt x="61" y="1463"/>
                  </a:lnTo>
                  <a:lnTo>
                    <a:pt x="81" y="1411"/>
                  </a:lnTo>
                  <a:lnTo>
                    <a:pt x="105" y="1357"/>
                  </a:lnTo>
                  <a:lnTo>
                    <a:pt x="133" y="1299"/>
                  </a:lnTo>
                  <a:lnTo>
                    <a:pt x="165" y="1242"/>
                  </a:lnTo>
                  <a:lnTo>
                    <a:pt x="203" y="1183"/>
                  </a:lnTo>
                  <a:lnTo>
                    <a:pt x="247" y="1124"/>
                  </a:lnTo>
                  <a:lnTo>
                    <a:pt x="295" y="1065"/>
                  </a:lnTo>
                  <a:lnTo>
                    <a:pt x="351" y="1007"/>
                  </a:lnTo>
                  <a:lnTo>
                    <a:pt x="407" y="952"/>
                  </a:lnTo>
                  <a:lnTo>
                    <a:pt x="465" y="899"/>
                  </a:lnTo>
                  <a:lnTo>
                    <a:pt x="525" y="849"/>
                  </a:lnTo>
                  <a:lnTo>
                    <a:pt x="583" y="800"/>
                  </a:lnTo>
                  <a:lnTo>
                    <a:pt x="643" y="754"/>
                  </a:lnTo>
                  <a:lnTo>
                    <a:pt x="703" y="712"/>
                  </a:lnTo>
                  <a:lnTo>
                    <a:pt x="761" y="673"/>
                  </a:lnTo>
                  <a:lnTo>
                    <a:pt x="818" y="637"/>
                  </a:lnTo>
                  <a:lnTo>
                    <a:pt x="873" y="606"/>
                  </a:lnTo>
                  <a:lnTo>
                    <a:pt x="927" y="579"/>
                  </a:lnTo>
                  <a:lnTo>
                    <a:pt x="890" y="395"/>
                  </a:lnTo>
                  <a:lnTo>
                    <a:pt x="888" y="374"/>
                  </a:lnTo>
                  <a:lnTo>
                    <a:pt x="892" y="354"/>
                  </a:lnTo>
                  <a:lnTo>
                    <a:pt x="900" y="335"/>
                  </a:lnTo>
                  <a:lnTo>
                    <a:pt x="913" y="319"/>
                  </a:lnTo>
                  <a:lnTo>
                    <a:pt x="1208" y="25"/>
                  </a:lnTo>
                  <a:lnTo>
                    <a:pt x="1226" y="12"/>
                  </a:lnTo>
                  <a:lnTo>
                    <a:pt x="1246" y="3"/>
                  </a:lnTo>
                  <a:lnTo>
                    <a:pt x="1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6309594" y="2880268"/>
            <a:ext cx="820800" cy="344972"/>
            <a:chOff x="4913313" y="2781301"/>
            <a:chExt cx="328613" cy="138112"/>
          </a:xfrm>
          <a:solidFill>
            <a:schemeClr val="bg2"/>
          </a:solidFill>
        </p:grpSpPr>
        <p:sp>
          <p:nvSpPr>
            <p:cNvPr id="17" name="Freeform 6"/>
            <p:cNvSpPr/>
            <p:nvPr/>
          </p:nvSpPr>
          <p:spPr bwMode="auto">
            <a:xfrm>
              <a:off x="4913313" y="2824163"/>
              <a:ext cx="160338" cy="95250"/>
            </a:xfrm>
            <a:custGeom>
              <a:avLst/>
              <a:gdLst>
                <a:gd name="T0" fmla="*/ 678 w 1620"/>
                <a:gd name="T1" fmla="*/ 101 h 952"/>
                <a:gd name="T2" fmla="*/ 541 w 1620"/>
                <a:gd name="T3" fmla="*/ 117 h 952"/>
                <a:gd name="T4" fmla="*/ 416 w 1620"/>
                <a:gd name="T5" fmla="*/ 141 h 952"/>
                <a:gd name="T6" fmla="*/ 310 w 1620"/>
                <a:gd name="T7" fmla="*/ 173 h 952"/>
                <a:gd name="T8" fmla="*/ 222 w 1620"/>
                <a:gd name="T9" fmla="*/ 212 h 952"/>
                <a:gd name="T10" fmla="*/ 157 w 1620"/>
                <a:gd name="T11" fmla="*/ 254 h 952"/>
                <a:gd name="T12" fmla="*/ 116 w 1620"/>
                <a:gd name="T13" fmla="*/ 298 h 952"/>
                <a:gd name="T14" fmla="*/ 102 w 1620"/>
                <a:gd name="T15" fmla="*/ 343 h 952"/>
                <a:gd name="T16" fmla="*/ 115 w 1620"/>
                <a:gd name="T17" fmla="*/ 386 h 952"/>
                <a:gd name="T18" fmla="*/ 155 w 1620"/>
                <a:gd name="T19" fmla="*/ 431 h 952"/>
                <a:gd name="T20" fmla="*/ 219 w 1620"/>
                <a:gd name="T21" fmla="*/ 472 h 952"/>
                <a:gd name="T22" fmla="*/ 303 w 1620"/>
                <a:gd name="T23" fmla="*/ 509 h 952"/>
                <a:gd name="T24" fmla="*/ 407 w 1620"/>
                <a:gd name="T25" fmla="*/ 541 h 952"/>
                <a:gd name="T26" fmla="*/ 528 w 1620"/>
                <a:gd name="T27" fmla="*/ 567 h 952"/>
                <a:gd name="T28" fmla="*/ 663 w 1620"/>
                <a:gd name="T29" fmla="*/ 584 h 952"/>
                <a:gd name="T30" fmla="*/ 810 w 1620"/>
                <a:gd name="T31" fmla="*/ 589 h 952"/>
                <a:gd name="T32" fmla="*/ 968 w 1620"/>
                <a:gd name="T33" fmla="*/ 583 h 952"/>
                <a:gd name="T34" fmla="*/ 1112 w 1620"/>
                <a:gd name="T35" fmla="*/ 564 h 952"/>
                <a:gd name="T36" fmla="*/ 1246 w 1620"/>
                <a:gd name="T37" fmla="*/ 561 h 952"/>
                <a:gd name="T38" fmla="*/ 1393 w 1620"/>
                <a:gd name="T39" fmla="*/ 576 h 952"/>
                <a:gd name="T40" fmla="*/ 1549 w 1620"/>
                <a:gd name="T41" fmla="*/ 581 h 952"/>
                <a:gd name="T42" fmla="*/ 1620 w 1620"/>
                <a:gd name="T43" fmla="*/ 654 h 952"/>
                <a:gd name="T44" fmla="*/ 1608 w 1620"/>
                <a:gd name="T45" fmla="*/ 705 h 952"/>
                <a:gd name="T46" fmla="*/ 1573 w 1620"/>
                <a:gd name="T47" fmla="*/ 752 h 952"/>
                <a:gd name="T48" fmla="*/ 1519 w 1620"/>
                <a:gd name="T49" fmla="*/ 796 h 952"/>
                <a:gd name="T50" fmla="*/ 1486 w 1620"/>
                <a:gd name="T51" fmla="*/ 603 h 952"/>
                <a:gd name="T52" fmla="*/ 1402 w 1620"/>
                <a:gd name="T53" fmla="*/ 635 h 952"/>
                <a:gd name="T54" fmla="*/ 1358 w 1620"/>
                <a:gd name="T55" fmla="*/ 872 h 952"/>
                <a:gd name="T56" fmla="*/ 1261 w 1620"/>
                <a:gd name="T57" fmla="*/ 900 h 952"/>
                <a:gd name="T58" fmla="*/ 1219 w 1620"/>
                <a:gd name="T59" fmla="*/ 686 h 952"/>
                <a:gd name="T60" fmla="*/ 1176 w 1620"/>
                <a:gd name="T61" fmla="*/ 919 h 952"/>
                <a:gd name="T62" fmla="*/ 1012 w 1620"/>
                <a:gd name="T63" fmla="*/ 942 h 952"/>
                <a:gd name="T64" fmla="*/ 970 w 1620"/>
                <a:gd name="T65" fmla="*/ 720 h 952"/>
                <a:gd name="T66" fmla="*/ 928 w 1620"/>
                <a:gd name="T67" fmla="*/ 948 h 952"/>
                <a:gd name="T68" fmla="*/ 807 w 1620"/>
                <a:gd name="T69" fmla="*/ 952 h 952"/>
                <a:gd name="T70" fmla="*/ 757 w 1620"/>
                <a:gd name="T71" fmla="*/ 726 h 952"/>
                <a:gd name="T72" fmla="*/ 672 w 1620"/>
                <a:gd name="T73" fmla="*/ 947 h 952"/>
                <a:gd name="T74" fmla="*/ 555 w 1620"/>
                <a:gd name="T75" fmla="*/ 937 h 952"/>
                <a:gd name="T76" fmla="*/ 499 w 1620"/>
                <a:gd name="T77" fmla="*/ 705 h 952"/>
                <a:gd name="T78" fmla="*/ 415 w 1620"/>
                <a:gd name="T79" fmla="*/ 692 h 952"/>
                <a:gd name="T80" fmla="*/ 354 w 1620"/>
                <a:gd name="T81" fmla="*/ 900 h 952"/>
                <a:gd name="T82" fmla="*/ 245 w 1620"/>
                <a:gd name="T83" fmla="*/ 867 h 952"/>
                <a:gd name="T84" fmla="*/ 203 w 1620"/>
                <a:gd name="T85" fmla="*/ 636 h 952"/>
                <a:gd name="T86" fmla="*/ 162 w 1620"/>
                <a:gd name="T87" fmla="*/ 833 h 952"/>
                <a:gd name="T88" fmla="*/ 86 w 1620"/>
                <a:gd name="T89" fmla="*/ 788 h 952"/>
                <a:gd name="T90" fmla="*/ 32 w 1620"/>
                <a:gd name="T91" fmla="*/ 737 h 952"/>
                <a:gd name="T92" fmla="*/ 4 w 1620"/>
                <a:gd name="T93" fmla="*/ 683 h 952"/>
                <a:gd name="T94" fmla="*/ 0 w 1620"/>
                <a:gd name="T95" fmla="*/ 341 h 952"/>
                <a:gd name="T96" fmla="*/ 12 w 1620"/>
                <a:gd name="T97" fmla="*/ 277 h 952"/>
                <a:gd name="T98" fmla="*/ 47 w 1620"/>
                <a:gd name="T99" fmla="*/ 220 h 952"/>
                <a:gd name="T100" fmla="*/ 100 w 1620"/>
                <a:gd name="T101" fmla="*/ 169 h 952"/>
                <a:gd name="T102" fmla="*/ 169 w 1620"/>
                <a:gd name="T103" fmla="*/ 124 h 952"/>
                <a:gd name="T104" fmla="*/ 254 w 1620"/>
                <a:gd name="T105" fmla="*/ 87 h 952"/>
                <a:gd name="T106" fmla="*/ 348 w 1620"/>
                <a:gd name="T107" fmla="*/ 54 h 952"/>
                <a:gd name="T108" fmla="*/ 453 w 1620"/>
                <a:gd name="T109" fmla="*/ 30 h 952"/>
                <a:gd name="T110" fmla="*/ 564 w 1620"/>
                <a:gd name="T111" fmla="*/ 12 h 952"/>
                <a:gd name="T112" fmla="*/ 678 w 1620"/>
                <a:gd name="T113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20" h="952">
                  <a:moveTo>
                    <a:pt x="678" y="0"/>
                  </a:moveTo>
                  <a:lnTo>
                    <a:pt x="678" y="101"/>
                  </a:lnTo>
                  <a:lnTo>
                    <a:pt x="608" y="108"/>
                  </a:lnTo>
                  <a:lnTo>
                    <a:pt x="541" y="117"/>
                  </a:lnTo>
                  <a:lnTo>
                    <a:pt x="477" y="128"/>
                  </a:lnTo>
                  <a:lnTo>
                    <a:pt x="416" y="141"/>
                  </a:lnTo>
                  <a:lnTo>
                    <a:pt x="360" y="156"/>
                  </a:lnTo>
                  <a:lnTo>
                    <a:pt x="310" y="173"/>
                  </a:lnTo>
                  <a:lnTo>
                    <a:pt x="264" y="192"/>
                  </a:lnTo>
                  <a:lnTo>
                    <a:pt x="222" y="212"/>
                  </a:lnTo>
                  <a:lnTo>
                    <a:pt x="186" y="233"/>
                  </a:lnTo>
                  <a:lnTo>
                    <a:pt x="157" y="254"/>
                  </a:lnTo>
                  <a:lnTo>
                    <a:pt x="133" y="276"/>
                  </a:lnTo>
                  <a:lnTo>
                    <a:pt x="116" y="298"/>
                  </a:lnTo>
                  <a:lnTo>
                    <a:pt x="105" y="321"/>
                  </a:lnTo>
                  <a:lnTo>
                    <a:pt x="102" y="343"/>
                  </a:lnTo>
                  <a:lnTo>
                    <a:pt x="105" y="365"/>
                  </a:lnTo>
                  <a:lnTo>
                    <a:pt x="115" y="386"/>
                  </a:lnTo>
                  <a:lnTo>
                    <a:pt x="132" y="408"/>
                  </a:lnTo>
                  <a:lnTo>
                    <a:pt x="155" y="431"/>
                  </a:lnTo>
                  <a:lnTo>
                    <a:pt x="184" y="452"/>
                  </a:lnTo>
                  <a:lnTo>
                    <a:pt x="219" y="472"/>
                  </a:lnTo>
                  <a:lnTo>
                    <a:pt x="259" y="491"/>
                  </a:lnTo>
                  <a:lnTo>
                    <a:pt x="303" y="509"/>
                  </a:lnTo>
                  <a:lnTo>
                    <a:pt x="353" y="526"/>
                  </a:lnTo>
                  <a:lnTo>
                    <a:pt x="407" y="541"/>
                  </a:lnTo>
                  <a:lnTo>
                    <a:pt x="466" y="556"/>
                  </a:lnTo>
                  <a:lnTo>
                    <a:pt x="528" y="567"/>
                  </a:lnTo>
                  <a:lnTo>
                    <a:pt x="595" y="577"/>
                  </a:lnTo>
                  <a:lnTo>
                    <a:pt x="663" y="584"/>
                  </a:lnTo>
                  <a:lnTo>
                    <a:pt x="735" y="588"/>
                  </a:lnTo>
                  <a:lnTo>
                    <a:pt x="810" y="589"/>
                  </a:lnTo>
                  <a:lnTo>
                    <a:pt x="891" y="588"/>
                  </a:lnTo>
                  <a:lnTo>
                    <a:pt x="968" y="583"/>
                  </a:lnTo>
                  <a:lnTo>
                    <a:pt x="1042" y="575"/>
                  </a:lnTo>
                  <a:lnTo>
                    <a:pt x="1112" y="564"/>
                  </a:lnTo>
                  <a:lnTo>
                    <a:pt x="1177" y="550"/>
                  </a:lnTo>
                  <a:lnTo>
                    <a:pt x="1246" y="561"/>
                  </a:lnTo>
                  <a:lnTo>
                    <a:pt x="1319" y="570"/>
                  </a:lnTo>
                  <a:lnTo>
                    <a:pt x="1393" y="576"/>
                  </a:lnTo>
                  <a:lnTo>
                    <a:pt x="1469" y="580"/>
                  </a:lnTo>
                  <a:lnTo>
                    <a:pt x="1549" y="581"/>
                  </a:lnTo>
                  <a:lnTo>
                    <a:pt x="1620" y="581"/>
                  </a:lnTo>
                  <a:lnTo>
                    <a:pt x="1620" y="654"/>
                  </a:lnTo>
                  <a:lnTo>
                    <a:pt x="1617" y="680"/>
                  </a:lnTo>
                  <a:lnTo>
                    <a:pt x="1608" y="705"/>
                  </a:lnTo>
                  <a:lnTo>
                    <a:pt x="1592" y="729"/>
                  </a:lnTo>
                  <a:lnTo>
                    <a:pt x="1573" y="752"/>
                  </a:lnTo>
                  <a:lnTo>
                    <a:pt x="1549" y="774"/>
                  </a:lnTo>
                  <a:lnTo>
                    <a:pt x="1519" y="796"/>
                  </a:lnTo>
                  <a:lnTo>
                    <a:pt x="1486" y="816"/>
                  </a:lnTo>
                  <a:lnTo>
                    <a:pt x="1486" y="603"/>
                  </a:lnTo>
                  <a:lnTo>
                    <a:pt x="1445" y="620"/>
                  </a:lnTo>
                  <a:lnTo>
                    <a:pt x="1402" y="635"/>
                  </a:lnTo>
                  <a:lnTo>
                    <a:pt x="1402" y="856"/>
                  </a:lnTo>
                  <a:lnTo>
                    <a:pt x="1358" y="872"/>
                  </a:lnTo>
                  <a:lnTo>
                    <a:pt x="1310" y="887"/>
                  </a:lnTo>
                  <a:lnTo>
                    <a:pt x="1261" y="900"/>
                  </a:lnTo>
                  <a:lnTo>
                    <a:pt x="1261" y="677"/>
                  </a:lnTo>
                  <a:lnTo>
                    <a:pt x="1219" y="686"/>
                  </a:lnTo>
                  <a:lnTo>
                    <a:pt x="1176" y="695"/>
                  </a:lnTo>
                  <a:lnTo>
                    <a:pt x="1176" y="919"/>
                  </a:lnTo>
                  <a:lnTo>
                    <a:pt x="1096" y="932"/>
                  </a:lnTo>
                  <a:lnTo>
                    <a:pt x="1012" y="942"/>
                  </a:lnTo>
                  <a:lnTo>
                    <a:pt x="1012" y="716"/>
                  </a:lnTo>
                  <a:lnTo>
                    <a:pt x="970" y="720"/>
                  </a:lnTo>
                  <a:lnTo>
                    <a:pt x="928" y="723"/>
                  </a:lnTo>
                  <a:lnTo>
                    <a:pt x="928" y="948"/>
                  </a:lnTo>
                  <a:lnTo>
                    <a:pt x="869" y="951"/>
                  </a:lnTo>
                  <a:lnTo>
                    <a:pt x="807" y="952"/>
                  </a:lnTo>
                  <a:lnTo>
                    <a:pt x="757" y="951"/>
                  </a:lnTo>
                  <a:lnTo>
                    <a:pt x="757" y="726"/>
                  </a:lnTo>
                  <a:lnTo>
                    <a:pt x="672" y="723"/>
                  </a:lnTo>
                  <a:lnTo>
                    <a:pt x="672" y="947"/>
                  </a:lnTo>
                  <a:lnTo>
                    <a:pt x="613" y="943"/>
                  </a:lnTo>
                  <a:lnTo>
                    <a:pt x="555" y="937"/>
                  </a:lnTo>
                  <a:lnTo>
                    <a:pt x="499" y="929"/>
                  </a:lnTo>
                  <a:lnTo>
                    <a:pt x="499" y="705"/>
                  </a:lnTo>
                  <a:lnTo>
                    <a:pt x="456" y="699"/>
                  </a:lnTo>
                  <a:lnTo>
                    <a:pt x="415" y="692"/>
                  </a:lnTo>
                  <a:lnTo>
                    <a:pt x="415" y="914"/>
                  </a:lnTo>
                  <a:lnTo>
                    <a:pt x="354" y="900"/>
                  </a:lnTo>
                  <a:lnTo>
                    <a:pt x="298" y="884"/>
                  </a:lnTo>
                  <a:lnTo>
                    <a:pt x="245" y="867"/>
                  </a:lnTo>
                  <a:lnTo>
                    <a:pt x="245" y="650"/>
                  </a:lnTo>
                  <a:lnTo>
                    <a:pt x="203" y="636"/>
                  </a:lnTo>
                  <a:lnTo>
                    <a:pt x="162" y="621"/>
                  </a:lnTo>
                  <a:lnTo>
                    <a:pt x="162" y="833"/>
                  </a:lnTo>
                  <a:lnTo>
                    <a:pt x="120" y="811"/>
                  </a:lnTo>
                  <a:lnTo>
                    <a:pt x="86" y="788"/>
                  </a:lnTo>
                  <a:lnTo>
                    <a:pt x="55" y="763"/>
                  </a:lnTo>
                  <a:lnTo>
                    <a:pt x="32" y="737"/>
                  </a:lnTo>
                  <a:lnTo>
                    <a:pt x="14" y="711"/>
                  </a:lnTo>
                  <a:lnTo>
                    <a:pt x="4" y="683"/>
                  </a:lnTo>
                  <a:lnTo>
                    <a:pt x="0" y="654"/>
                  </a:lnTo>
                  <a:lnTo>
                    <a:pt x="0" y="341"/>
                  </a:lnTo>
                  <a:lnTo>
                    <a:pt x="3" y="308"/>
                  </a:lnTo>
                  <a:lnTo>
                    <a:pt x="12" y="277"/>
                  </a:lnTo>
                  <a:lnTo>
                    <a:pt x="27" y="248"/>
                  </a:lnTo>
                  <a:lnTo>
                    <a:pt x="47" y="220"/>
                  </a:lnTo>
                  <a:lnTo>
                    <a:pt x="71" y="193"/>
                  </a:lnTo>
                  <a:lnTo>
                    <a:pt x="100" y="169"/>
                  </a:lnTo>
                  <a:lnTo>
                    <a:pt x="132" y="146"/>
                  </a:lnTo>
                  <a:lnTo>
                    <a:pt x="169" y="124"/>
                  </a:lnTo>
                  <a:lnTo>
                    <a:pt x="210" y="105"/>
                  </a:lnTo>
                  <a:lnTo>
                    <a:pt x="254" y="87"/>
                  </a:lnTo>
                  <a:lnTo>
                    <a:pt x="299" y="69"/>
                  </a:lnTo>
                  <a:lnTo>
                    <a:pt x="348" y="54"/>
                  </a:lnTo>
                  <a:lnTo>
                    <a:pt x="400" y="41"/>
                  </a:lnTo>
                  <a:lnTo>
                    <a:pt x="453" y="30"/>
                  </a:lnTo>
                  <a:lnTo>
                    <a:pt x="508" y="20"/>
                  </a:lnTo>
                  <a:lnTo>
                    <a:pt x="564" y="12"/>
                  </a:lnTo>
                  <a:lnTo>
                    <a:pt x="621" y="5"/>
                  </a:lnTo>
                  <a:lnTo>
                    <a:pt x="67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5032376" y="2797176"/>
              <a:ext cx="68263" cy="36513"/>
            </a:xfrm>
            <a:custGeom>
              <a:avLst/>
              <a:gdLst>
                <a:gd name="T0" fmla="*/ 409 w 682"/>
                <a:gd name="T1" fmla="*/ 0 h 375"/>
                <a:gd name="T2" fmla="*/ 445 w 682"/>
                <a:gd name="T3" fmla="*/ 37 h 375"/>
                <a:gd name="T4" fmla="*/ 478 w 682"/>
                <a:gd name="T5" fmla="*/ 31 h 375"/>
                <a:gd name="T6" fmla="*/ 655 w 682"/>
                <a:gd name="T7" fmla="*/ 119 h 375"/>
                <a:gd name="T8" fmla="*/ 459 w 682"/>
                <a:gd name="T9" fmla="*/ 112 h 375"/>
                <a:gd name="T10" fmla="*/ 418 w 682"/>
                <a:gd name="T11" fmla="*/ 99 h 375"/>
                <a:gd name="T12" fmla="*/ 372 w 682"/>
                <a:gd name="T13" fmla="*/ 91 h 375"/>
                <a:gd name="T14" fmla="*/ 318 w 682"/>
                <a:gd name="T15" fmla="*/ 87 h 375"/>
                <a:gd name="T16" fmla="*/ 252 w 682"/>
                <a:gd name="T17" fmla="*/ 87 h 375"/>
                <a:gd name="T18" fmla="*/ 204 w 682"/>
                <a:gd name="T19" fmla="*/ 95 h 375"/>
                <a:gd name="T20" fmla="*/ 180 w 682"/>
                <a:gd name="T21" fmla="*/ 107 h 375"/>
                <a:gd name="T22" fmla="*/ 180 w 682"/>
                <a:gd name="T23" fmla="*/ 121 h 375"/>
                <a:gd name="T24" fmla="*/ 208 w 682"/>
                <a:gd name="T25" fmla="*/ 135 h 375"/>
                <a:gd name="T26" fmla="*/ 265 w 682"/>
                <a:gd name="T27" fmla="*/ 145 h 375"/>
                <a:gd name="T28" fmla="*/ 351 w 682"/>
                <a:gd name="T29" fmla="*/ 151 h 375"/>
                <a:gd name="T30" fmla="*/ 449 w 682"/>
                <a:gd name="T31" fmla="*/ 159 h 375"/>
                <a:gd name="T32" fmla="*/ 525 w 682"/>
                <a:gd name="T33" fmla="*/ 170 h 375"/>
                <a:gd name="T34" fmla="*/ 598 w 682"/>
                <a:gd name="T35" fmla="*/ 189 h 375"/>
                <a:gd name="T36" fmla="*/ 646 w 682"/>
                <a:gd name="T37" fmla="*/ 209 h 375"/>
                <a:gd name="T38" fmla="*/ 670 w 682"/>
                <a:gd name="T39" fmla="*/ 229 h 375"/>
                <a:gd name="T40" fmla="*/ 680 w 682"/>
                <a:gd name="T41" fmla="*/ 248 h 375"/>
                <a:gd name="T42" fmla="*/ 680 w 682"/>
                <a:gd name="T43" fmla="*/ 266 h 375"/>
                <a:gd name="T44" fmla="*/ 663 w 682"/>
                <a:gd name="T45" fmla="*/ 288 h 375"/>
                <a:gd name="T46" fmla="*/ 630 w 682"/>
                <a:gd name="T47" fmla="*/ 308 h 375"/>
                <a:gd name="T48" fmla="*/ 583 w 682"/>
                <a:gd name="T49" fmla="*/ 324 h 375"/>
                <a:gd name="T50" fmla="*/ 524 w 682"/>
                <a:gd name="T51" fmla="*/ 335 h 375"/>
                <a:gd name="T52" fmla="*/ 454 w 682"/>
                <a:gd name="T53" fmla="*/ 342 h 375"/>
                <a:gd name="T54" fmla="*/ 417 w 682"/>
                <a:gd name="T55" fmla="*/ 375 h 375"/>
                <a:gd name="T56" fmla="*/ 236 w 682"/>
                <a:gd name="T57" fmla="*/ 335 h 375"/>
                <a:gd name="T58" fmla="*/ 207 w 682"/>
                <a:gd name="T59" fmla="*/ 331 h 375"/>
                <a:gd name="T60" fmla="*/ 181 w 682"/>
                <a:gd name="T61" fmla="*/ 341 h 375"/>
                <a:gd name="T62" fmla="*/ 5 w 682"/>
                <a:gd name="T63" fmla="*/ 245 h 375"/>
                <a:gd name="T64" fmla="*/ 205 w 682"/>
                <a:gd name="T65" fmla="*/ 253 h 375"/>
                <a:gd name="T66" fmla="*/ 250 w 682"/>
                <a:gd name="T67" fmla="*/ 266 h 375"/>
                <a:gd name="T68" fmla="*/ 298 w 682"/>
                <a:gd name="T69" fmla="*/ 275 h 375"/>
                <a:gd name="T70" fmla="*/ 357 w 682"/>
                <a:gd name="T71" fmla="*/ 279 h 375"/>
                <a:gd name="T72" fmla="*/ 422 w 682"/>
                <a:gd name="T73" fmla="*/ 279 h 375"/>
                <a:gd name="T74" fmla="*/ 472 w 682"/>
                <a:gd name="T75" fmla="*/ 273 h 375"/>
                <a:gd name="T76" fmla="*/ 495 w 682"/>
                <a:gd name="T77" fmla="*/ 264 h 375"/>
                <a:gd name="T78" fmla="*/ 504 w 682"/>
                <a:gd name="T79" fmla="*/ 255 h 375"/>
                <a:gd name="T80" fmla="*/ 495 w 682"/>
                <a:gd name="T81" fmla="*/ 243 h 375"/>
                <a:gd name="T82" fmla="*/ 467 w 682"/>
                <a:gd name="T83" fmla="*/ 230 h 375"/>
                <a:gd name="T84" fmla="*/ 416 w 682"/>
                <a:gd name="T85" fmla="*/ 221 h 375"/>
                <a:gd name="T86" fmla="*/ 324 w 682"/>
                <a:gd name="T87" fmla="*/ 213 h 375"/>
                <a:gd name="T88" fmla="*/ 228 w 682"/>
                <a:gd name="T89" fmla="*/ 205 h 375"/>
                <a:gd name="T90" fmla="*/ 153 w 682"/>
                <a:gd name="T91" fmla="*/ 195 h 375"/>
                <a:gd name="T92" fmla="*/ 81 w 682"/>
                <a:gd name="T93" fmla="*/ 178 h 375"/>
                <a:gd name="T94" fmla="*/ 35 w 682"/>
                <a:gd name="T95" fmla="*/ 159 h 375"/>
                <a:gd name="T96" fmla="*/ 11 w 682"/>
                <a:gd name="T97" fmla="*/ 140 h 375"/>
                <a:gd name="T98" fmla="*/ 2 w 682"/>
                <a:gd name="T99" fmla="*/ 113 h 375"/>
                <a:gd name="T100" fmla="*/ 11 w 682"/>
                <a:gd name="T101" fmla="*/ 92 h 375"/>
                <a:gd name="T102" fmla="*/ 42 w 682"/>
                <a:gd name="T103" fmla="*/ 69 h 375"/>
                <a:gd name="T104" fmla="*/ 105 w 682"/>
                <a:gd name="T105" fmla="*/ 47 h 375"/>
                <a:gd name="T106" fmla="*/ 189 w 682"/>
                <a:gd name="T107" fmla="*/ 32 h 375"/>
                <a:gd name="T108" fmla="*/ 238 w 682"/>
                <a:gd name="T109" fmla="*/ 0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82" h="375">
                  <a:moveTo>
                    <a:pt x="238" y="0"/>
                  </a:moveTo>
                  <a:lnTo>
                    <a:pt x="409" y="0"/>
                  </a:lnTo>
                  <a:lnTo>
                    <a:pt x="410" y="33"/>
                  </a:lnTo>
                  <a:lnTo>
                    <a:pt x="445" y="37"/>
                  </a:lnTo>
                  <a:lnTo>
                    <a:pt x="478" y="43"/>
                  </a:lnTo>
                  <a:lnTo>
                    <a:pt x="478" y="31"/>
                  </a:lnTo>
                  <a:lnTo>
                    <a:pt x="649" y="31"/>
                  </a:lnTo>
                  <a:lnTo>
                    <a:pt x="655" y="119"/>
                  </a:lnTo>
                  <a:lnTo>
                    <a:pt x="479" y="120"/>
                  </a:lnTo>
                  <a:lnTo>
                    <a:pt x="459" y="112"/>
                  </a:lnTo>
                  <a:lnTo>
                    <a:pt x="438" y="105"/>
                  </a:lnTo>
                  <a:lnTo>
                    <a:pt x="418" y="99"/>
                  </a:lnTo>
                  <a:lnTo>
                    <a:pt x="396" y="94"/>
                  </a:lnTo>
                  <a:lnTo>
                    <a:pt x="372" y="91"/>
                  </a:lnTo>
                  <a:lnTo>
                    <a:pt x="347" y="89"/>
                  </a:lnTo>
                  <a:lnTo>
                    <a:pt x="318" y="87"/>
                  </a:lnTo>
                  <a:lnTo>
                    <a:pt x="285" y="86"/>
                  </a:lnTo>
                  <a:lnTo>
                    <a:pt x="252" y="87"/>
                  </a:lnTo>
                  <a:lnTo>
                    <a:pt x="226" y="90"/>
                  </a:lnTo>
                  <a:lnTo>
                    <a:pt x="204" y="95"/>
                  </a:lnTo>
                  <a:lnTo>
                    <a:pt x="189" y="101"/>
                  </a:lnTo>
                  <a:lnTo>
                    <a:pt x="180" y="107"/>
                  </a:lnTo>
                  <a:lnTo>
                    <a:pt x="177" y="113"/>
                  </a:lnTo>
                  <a:lnTo>
                    <a:pt x="180" y="121"/>
                  </a:lnTo>
                  <a:lnTo>
                    <a:pt x="190" y="129"/>
                  </a:lnTo>
                  <a:lnTo>
                    <a:pt x="208" y="135"/>
                  </a:lnTo>
                  <a:lnTo>
                    <a:pt x="233" y="140"/>
                  </a:lnTo>
                  <a:lnTo>
                    <a:pt x="265" y="145"/>
                  </a:lnTo>
                  <a:lnTo>
                    <a:pt x="304" y="149"/>
                  </a:lnTo>
                  <a:lnTo>
                    <a:pt x="351" y="151"/>
                  </a:lnTo>
                  <a:lnTo>
                    <a:pt x="403" y="155"/>
                  </a:lnTo>
                  <a:lnTo>
                    <a:pt x="449" y="159"/>
                  </a:lnTo>
                  <a:lnTo>
                    <a:pt x="489" y="164"/>
                  </a:lnTo>
                  <a:lnTo>
                    <a:pt x="525" y="170"/>
                  </a:lnTo>
                  <a:lnTo>
                    <a:pt x="565" y="179"/>
                  </a:lnTo>
                  <a:lnTo>
                    <a:pt x="598" y="189"/>
                  </a:lnTo>
                  <a:lnTo>
                    <a:pt x="625" y="199"/>
                  </a:lnTo>
                  <a:lnTo>
                    <a:pt x="646" y="209"/>
                  </a:lnTo>
                  <a:lnTo>
                    <a:pt x="661" y="219"/>
                  </a:lnTo>
                  <a:lnTo>
                    <a:pt x="670" y="229"/>
                  </a:lnTo>
                  <a:lnTo>
                    <a:pt x="677" y="239"/>
                  </a:lnTo>
                  <a:lnTo>
                    <a:pt x="680" y="248"/>
                  </a:lnTo>
                  <a:lnTo>
                    <a:pt x="682" y="255"/>
                  </a:lnTo>
                  <a:lnTo>
                    <a:pt x="680" y="266"/>
                  </a:lnTo>
                  <a:lnTo>
                    <a:pt x="674" y="278"/>
                  </a:lnTo>
                  <a:lnTo>
                    <a:pt x="663" y="288"/>
                  </a:lnTo>
                  <a:lnTo>
                    <a:pt x="648" y="298"/>
                  </a:lnTo>
                  <a:lnTo>
                    <a:pt x="630" y="308"/>
                  </a:lnTo>
                  <a:lnTo>
                    <a:pt x="608" y="316"/>
                  </a:lnTo>
                  <a:lnTo>
                    <a:pt x="583" y="324"/>
                  </a:lnTo>
                  <a:lnTo>
                    <a:pt x="555" y="330"/>
                  </a:lnTo>
                  <a:lnTo>
                    <a:pt x="524" y="335"/>
                  </a:lnTo>
                  <a:lnTo>
                    <a:pt x="489" y="340"/>
                  </a:lnTo>
                  <a:lnTo>
                    <a:pt x="454" y="342"/>
                  </a:lnTo>
                  <a:lnTo>
                    <a:pt x="416" y="344"/>
                  </a:lnTo>
                  <a:lnTo>
                    <a:pt x="417" y="375"/>
                  </a:lnTo>
                  <a:lnTo>
                    <a:pt x="235" y="375"/>
                  </a:lnTo>
                  <a:lnTo>
                    <a:pt x="236" y="335"/>
                  </a:lnTo>
                  <a:lnTo>
                    <a:pt x="221" y="333"/>
                  </a:lnTo>
                  <a:lnTo>
                    <a:pt x="207" y="331"/>
                  </a:lnTo>
                  <a:lnTo>
                    <a:pt x="182" y="326"/>
                  </a:lnTo>
                  <a:lnTo>
                    <a:pt x="181" y="341"/>
                  </a:lnTo>
                  <a:lnTo>
                    <a:pt x="0" y="341"/>
                  </a:lnTo>
                  <a:lnTo>
                    <a:pt x="5" y="245"/>
                  </a:lnTo>
                  <a:lnTo>
                    <a:pt x="183" y="245"/>
                  </a:lnTo>
                  <a:lnTo>
                    <a:pt x="205" y="253"/>
                  </a:lnTo>
                  <a:lnTo>
                    <a:pt x="228" y="261"/>
                  </a:lnTo>
                  <a:lnTo>
                    <a:pt x="250" y="266"/>
                  </a:lnTo>
                  <a:lnTo>
                    <a:pt x="273" y="271"/>
                  </a:lnTo>
                  <a:lnTo>
                    <a:pt x="298" y="275"/>
                  </a:lnTo>
                  <a:lnTo>
                    <a:pt x="325" y="277"/>
                  </a:lnTo>
                  <a:lnTo>
                    <a:pt x="357" y="279"/>
                  </a:lnTo>
                  <a:lnTo>
                    <a:pt x="392" y="280"/>
                  </a:lnTo>
                  <a:lnTo>
                    <a:pt x="422" y="279"/>
                  </a:lnTo>
                  <a:lnTo>
                    <a:pt x="449" y="277"/>
                  </a:lnTo>
                  <a:lnTo>
                    <a:pt x="472" y="273"/>
                  </a:lnTo>
                  <a:lnTo>
                    <a:pt x="486" y="269"/>
                  </a:lnTo>
                  <a:lnTo>
                    <a:pt x="495" y="264"/>
                  </a:lnTo>
                  <a:lnTo>
                    <a:pt x="501" y="260"/>
                  </a:lnTo>
                  <a:lnTo>
                    <a:pt x="504" y="255"/>
                  </a:lnTo>
                  <a:lnTo>
                    <a:pt x="501" y="248"/>
                  </a:lnTo>
                  <a:lnTo>
                    <a:pt x="495" y="243"/>
                  </a:lnTo>
                  <a:lnTo>
                    <a:pt x="486" y="237"/>
                  </a:lnTo>
                  <a:lnTo>
                    <a:pt x="467" y="230"/>
                  </a:lnTo>
                  <a:lnTo>
                    <a:pt x="443" y="225"/>
                  </a:lnTo>
                  <a:lnTo>
                    <a:pt x="416" y="221"/>
                  </a:lnTo>
                  <a:lnTo>
                    <a:pt x="386" y="217"/>
                  </a:lnTo>
                  <a:lnTo>
                    <a:pt x="324" y="213"/>
                  </a:lnTo>
                  <a:lnTo>
                    <a:pt x="273" y="209"/>
                  </a:lnTo>
                  <a:lnTo>
                    <a:pt x="228" y="205"/>
                  </a:lnTo>
                  <a:lnTo>
                    <a:pt x="188" y="200"/>
                  </a:lnTo>
                  <a:lnTo>
                    <a:pt x="153" y="195"/>
                  </a:lnTo>
                  <a:lnTo>
                    <a:pt x="114" y="187"/>
                  </a:lnTo>
                  <a:lnTo>
                    <a:pt x="81" y="178"/>
                  </a:lnTo>
                  <a:lnTo>
                    <a:pt x="56" y="169"/>
                  </a:lnTo>
                  <a:lnTo>
                    <a:pt x="35" y="159"/>
                  </a:lnTo>
                  <a:lnTo>
                    <a:pt x="21" y="150"/>
                  </a:lnTo>
                  <a:lnTo>
                    <a:pt x="11" y="140"/>
                  </a:lnTo>
                  <a:lnTo>
                    <a:pt x="4" y="126"/>
                  </a:lnTo>
                  <a:lnTo>
                    <a:pt x="2" y="113"/>
                  </a:lnTo>
                  <a:lnTo>
                    <a:pt x="5" y="103"/>
                  </a:lnTo>
                  <a:lnTo>
                    <a:pt x="11" y="92"/>
                  </a:lnTo>
                  <a:lnTo>
                    <a:pt x="21" y="83"/>
                  </a:lnTo>
                  <a:lnTo>
                    <a:pt x="42" y="69"/>
                  </a:lnTo>
                  <a:lnTo>
                    <a:pt x="71" y="57"/>
                  </a:lnTo>
                  <a:lnTo>
                    <a:pt x="105" y="47"/>
                  </a:lnTo>
                  <a:lnTo>
                    <a:pt x="145" y="38"/>
                  </a:lnTo>
                  <a:lnTo>
                    <a:pt x="189" y="32"/>
                  </a:lnTo>
                  <a:lnTo>
                    <a:pt x="238" y="28"/>
                  </a:lnTo>
                  <a:lnTo>
                    <a:pt x="2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8"/>
            <p:cNvSpPr>
              <a:spLocks noEditPoints="1"/>
            </p:cNvSpPr>
            <p:nvPr/>
          </p:nvSpPr>
          <p:spPr bwMode="auto">
            <a:xfrm>
              <a:off x="4986338" y="2781301"/>
              <a:ext cx="160338" cy="95250"/>
            </a:xfrm>
            <a:custGeom>
              <a:avLst/>
              <a:gdLst>
                <a:gd name="T0" fmla="*/ 663 w 1620"/>
                <a:gd name="T1" fmla="*/ 107 h 956"/>
                <a:gd name="T2" fmla="*/ 466 w 1620"/>
                <a:gd name="T3" fmla="*/ 135 h 956"/>
                <a:gd name="T4" fmla="*/ 304 w 1620"/>
                <a:gd name="T5" fmla="*/ 181 h 956"/>
                <a:gd name="T6" fmla="*/ 184 w 1620"/>
                <a:gd name="T7" fmla="*/ 239 h 956"/>
                <a:gd name="T8" fmla="*/ 115 w 1620"/>
                <a:gd name="T9" fmla="*/ 304 h 956"/>
                <a:gd name="T10" fmla="*/ 105 w 1620"/>
                <a:gd name="T11" fmla="*/ 369 h 956"/>
                <a:gd name="T12" fmla="*/ 155 w 1620"/>
                <a:gd name="T13" fmla="*/ 435 h 956"/>
                <a:gd name="T14" fmla="*/ 259 w 1620"/>
                <a:gd name="T15" fmla="*/ 496 h 956"/>
                <a:gd name="T16" fmla="*/ 407 w 1620"/>
                <a:gd name="T17" fmla="*/ 547 h 956"/>
                <a:gd name="T18" fmla="*/ 594 w 1620"/>
                <a:gd name="T19" fmla="*/ 581 h 956"/>
                <a:gd name="T20" fmla="*/ 811 w 1620"/>
                <a:gd name="T21" fmla="*/ 594 h 956"/>
                <a:gd name="T22" fmla="*/ 1026 w 1620"/>
                <a:gd name="T23" fmla="*/ 581 h 956"/>
                <a:gd name="T24" fmla="*/ 1213 w 1620"/>
                <a:gd name="T25" fmla="*/ 547 h 956"/>
                <a:gd name="T26" fmla="*/ 1361 w 1620"/>
                <a:gd name="T27" fmla="*/ 496 h 956"/>
                <a:gd name="T28" fmla="*/ 1464 w 1620"/>
                <a:gd name="T29" fmla="*/ 435 h 956"/>
                <a:gd name="T30" fmla="*/ 1515 w 1620"/>
                <a:gd name="T31" fmla="*/ 369 h 956"/>
                <a:gd name="T32" fmla="*/ 1505 w 1620"/>
                <a:gd name="T33" fmla="*/ 304 h 956"/>
                <a:gd name="T34" fmla="*/ 1436 w 1620"/>
                <a:gd name="T35" fmla="*/ 239 h 956"/>
                <a:gd name="T36" fmla="*/ 1317 w 1620"/>
                <a:gd name="T37" fmla="*/ 181 h 956"/>
                <a:gd name="T38" fmla="*/ 1154 w 1620"/>
                <a:gd name="T39" fmla="*/ 135 h 956"/>
                <a:gd name="T40" fmla="*/ 957 w 1620"/>
                <a:gd name="T41" fmla="*/ 107 h 956"/>
                <a:gd name="T42" fmla="*/ 811 w 1620"/>
                <a:gd name="T43" fmla="*/ 0 h 956"/>
                <a:gd name="T44" fmla="*/ 929 w 1620"/>
                <a:gd name="T45" fmla="*/ 4 h 956"/>
                <a:gd name="T46" fmla="*/ 1103 w 1620"/>
                <a:gd name="T47" fmla="*/ 22 h 956"/>
                <a:gd name="T48" fmla="*/ 1265 w 1620"/>
                <a:gd name="T49" fmla="*/ 58 h 956"/>
                <a:gd name="T50" fmla="*/ 1407 w 1620"/>
                <a:gd name="T51" fmla="*/ 107 h 956"/>
                <a:gd name="T52" fmla="*/ 1519 w 1620"/>
                <a:gd name="T53" fmla="*/ 173 h 956"/>
                <a:gd name="T54" fmla="*/ 1594 w 1620"/>
                <a:gd name="T55" fmla="*/ 253 h 956"/>
                <a:gd name="T56" fmla="*/ 1620 w 1620"/>
                <a:gd name="T57" fmla="*/ 347 h 956"/>
                <a:gd name="T58" fmla="*/ 1620 w 1620"/>
                <a:gd name="T59" fmla="*/ 660 h 956"/>
                <a:gd name="T60" fmla="*/ 1593 w 1620"/>
                <a:gd name="T61" fmla="*/ 733 h 956"/>
                <a:gd name="T62" fmla="*/ 1519 w 1620"/>
                <a:gd name="T63" fmla="*/ 801 h 956"/>
                <a:gd name="T64" fmla="*/ 1445 w 1620"/>
                <a:gd name="T65" fmla="*/ 624 h 956"/>
                <a:gd name="T66" fmla="*/ 1357 w 1620"/>
                <a:gd name="T67" fmla="*/ 877 h 956"/>
                <a:gd name="T68" fmla="*/ 1260 w 1620"/>
                <a:gd name="T69" fmla="*/ 682 h 956"/>
                <a:gd name="T70" fmla="*/ 1176 w 1620"/>
                <a:gd name="T71" fmla="*/ 923 h 956"/>
                <a:gd name="T72" fmla="*/ 1011 w 1620"/>
                <a:gd name="T73" fmla="*/ 721 h 956"/>
                <a:gd name="T74" fmla="*/ 928 w 1620"/>
                <a:gd name="T75" fmla="*/ 953 h 956"/>
                <a:gd name="T76" fmla="*/ 757 w 1620"/>
                <a:gd name="T77" fmla="*/ 956 h 956"/>
                <a:gd name="T78" fmla="*/ 672 w 1620"/>
                <a:gd name="T79" fmla="*/ 952 h 956"/>
                <a:gd name="T80" fmla="*/ 499 w 1620"/>
                <a:gd name="T81" fmla="*/ 934 h 956"/>
                <a:gd name="T82" fmla="*/ 415 w 1620"/>
                <a:gd name="T83" fmla="*/ 696 h 956"/>
                <a:gd name="T84" fmla="*/ 297 w 1620"/>
                <a:gd name="T85" fmla="*/ 890 h 956"/>
                <a:gd name="T86" fmla="*/ 202 w 1620"/>
                <a:gd name="T87" fmla="*/ 641 h 956"/>
                <a:gd name="T88" fmla="*/ 120 w 1620"/>
                <a:gd name="T89" fmla="*/ 815 h 956"/>
                <a:gd name="T90" fmla="*/ 32 w 1620"/>
                <a:gd name="T91" fmla="*/ 742 h 956"/>
                <a:gd name="T92" fmla="*/ 0 w 1620"/>
                <a:gd name="T93" fmla="*/ 660 h 956"/>
                <a:gd name="T94" fmla="*/ 12 w 1620"/>
                <a:gd name="T95" fmla="*/ 283 h 956"/>
                <a:gd name="T96" fmla="*/ 71 w 1620"/>
                <a:gd name="T97" fmla="*/ 198 h 956"/>
                <a:gd name="T98" fmla="*/ 172 w 1620"/>
                <a:gd name="T99" fmla="*/ 127 h 956"/>
                <a:gd name="T100" fmla="*/ 306 w 1620"/>
                <a:gd name="T101" fmla="*/ 73 h 956"/>
                <a:gd name="T102" fmla="*/ 462 w 1620"/>
                <a:gd name="T103" fmla="*/ 32 h 956"/>
                <a:gd name="T104" fmla="*/ 633 w 1620"/>
                <a:gd name="T105" fmla="*/ 8 h 956"/>
                <a:gd name="T106" fmla="*/ 811 w 1620"/>
                <a:gd name="T107" fmla="*/ 0 h 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20" h="956">
                  <a:moveTo>
                    <a:pt x="811" y="101"/>
                  </a:moveTo>
                  <a:lnTo>
                    <a:pt x="735" y="103"/>
                  </a:lnTo>
                  <a:lnTo>
                    <a:pt x="663" y="107"/>
                  </a:lnTo>
                  <a:lnTo>
                    <a:pt x="594" y="114"/>
                  </a:lnTo>
                  <a:lnTo>
                    <a:pt x="529" y="123"/>
                  </a:lnTo>
                  <a:lnTo>
                    <a:pt x="466" y="135"/>
                  </a:lnTo>
                  <a:lnTo>
                    <a:pt x="407" y="148"/>
                  </a:lnTo>
                  <a:lnTo>
                    <a:pt x="353" y="164"/>
                  </a:lnTo>
                  <a:lnTo>
                    <a:pt x="304" y="181"/>
                  </a:lnTo>
                  <a:lnTo>
                    <a:pt x="259" y="199"/>
                  </a:lnTo>
                  <a:lnTo>
                    <a:pt x="219" y="219"/>
                  </a:lnTo>
                  <a:lnTo>
                    <a:pt x="184" y="239"/>
                  </a:lnTo>
                  <a:lnTo>
                    <a:pt x="155" y="260"/>
                  </a:lnTo>
                  <a:lnTo>
                    <a:pt x="133" y="282"/>
                  </a:lnTo>
                  <a:lnTo>
                    <a:pt x="115" y="304"/>
                  </a:lnTo>
                  <a:lnTo>
                    <a:pt x="105" y="326"/>
                  </a:lnTo>
                  <a:lnTo>
                    <a:pt x="101" y="348"/>
                  </a:lnTo>
                  <a:lnTo>
                    <a:pt x="105" y="369"/>
                  </a:lnTo>
                  <a:lnTo>
                    <a:pt x="115" y="391"/>
                  </a:lnTo>
                  <a:lnTo>
                    <a:pt x="133" y="414"/>
                  </a:lnTo>
                  <a:lnTo>
                    <a:pt x="155" y="435"/>
                  </a:lnTo>
                  <a:lnTo>
                    <a:pt x="184" y="456"/>
                  </a:lnTo>
                  <a:lnTo>
                    <a:pt x="219" y="476"/>
                  </a:lnTo>
                  <a:lnTo>
                    <a:pt x="259" y="496"/>
                  </a:lnTo>
                  <a:lnTo>
                    <a:pt x="304" y="514"/>
                  </a:lnTo>
                  <a:lnTo>
                    <a:pt x="353" y="532"/>
                  </a:lnTo>
                  <a:lnTo>
                    <a:pt x="407" y="547"/>
                  </a:lnTo>
                  <a:lnTo>
                    <a:pt x="466" y="560"/>
                  </a:lnTo>
                  <a:lnTo>
                    <a:pt x="529" y="572"/>
                  </a:lnTo>
                  <a:lnTo>
                    <a:pt x="594" y="581"/>
                  </a:lnTo>
                  <a:lnTo>
                    <a:pt x="663" y="588"/>
                  </a:lnTo>
                  <a:lnTo>
                    <a:pt x="735" y="592"/>
                  </a:lnTo>
                  <a:lnTo>
                    <a:pt x="811" y="594"/>
                  </a:lnTo>
                  <a:lnTo>
                    <a:pt x="885" y="592"/>
                  </a:lnTo>
                  <a:lnTo>
                    <a:pt x="957" y="588"/>
                  </a:lnTo>
                  <a:lnTo>
                    <a:pt x="1026" y="581"/>
                  </a:lnTo>
                  <a:lnTo>
                    <a:pt x="1092" y="572"/>
                  </a:lnTo>
                  <a:lnTo>
                    <a:pt x="1154" y="560"/>
                  </a:lnTo>
                  <a:lnTo>
                    <a:pt x="1213" y="547"/>
                  </a:lnTo>
                  <a:lnTo>
                    <a:pt x="1267" y="532"/>
                  </a:lnTo>
                  <a:lnTo>
                    <a:pt x="1317" y="514"/>
                  </a:lnTo>
                  <a:lnTo>
                    <a:pt x="1361" y="496"/>
                  </a:lnTo>
                  <a:lnTo>
                    <a:pt x="1401" y="476"/>
                  </a:lnTo>
                  <a:lnTo>
                    <a:pt x="1436" y="456"/>
                  </a:lnTo>
                  <a:lnTo>
                    <a:pt x="1464" y="435"/>
                  </a:lnTo>
                  <a:lnTo>
                    <a:pt x="1488" y="414"/>
                  </a:lnTo>
                  <a:lnTo>
                    <a:pt x="1505" y="391"/>
                  </a:lnTo>
                  <a:lnTo>
                    <a:pt x="1515" y="369"/>
                  </a:lnTo>
                  <a:lnTo>
                    <a:pt x="1518" y="348"/>
                  </a:lnTo>
                  <a:lnTo>
                    <a:pt x="1515" y="326"/>
                  </a:lnTo>
                  <a:lnTo>
                    <a:pt x="1505" y="304"/>
                  </a:lnTo>
                  <a:lnTo>
                    <a:pt x="1488" y="282"/>
                  </a:lnTo>
                  <a:lnTo>
                    <a:pt x="1464" y="260"/>
                  </a:lnTo>
                  <a:lnTo>
                    <a:pt x="1436" y="239"/>
                  </a:lnTo>
                  <a:lnTo>
                    <a:pt x="1401" y="219"/>
                  </a:lnTo>
                  <a:lnTo>
                    <a:pt x="1361" y="199"/>
                  </a:lnTo>
                  <a:lnTo>
                    <a:pt x="1317" y="181"/>
                  </a:lnTo>
                  <a:lnTo>
                    <a:pt x="1267" y="164"/>
                  </a:lnTo>
                  <a:lnTo>
                    <a:pt x="1213" y="148"/>
                  </a:lnTo>
                  <a:lnTo>
                    <a:pt x="1154" y="135"/>
                  </a:lnTo>
                  <a:lnTo>
                    <a:pt x="1092" y="123"/>
                  </a:lnTo>
                  <a:lnTo>
                    <a:pt x="1026" y="114"/>
                  </a:lnTo>
                  <a:lnTo>
                    <a:pt x="957" y="107"/>
                  </a:lnTo>
                  <a:lnTo>
                    <a:pt x="885" y="103"/>
                  </a:lnTo>
                  <a:lnTo>
                    <a:pt x="811" y="101"/>
                  </a:lnTo>
                  <a:close/>
                  <a:moveTo>
                    <a:pt x="811" y="0"/>
                  </a:moveTo>
                  <a:lnTo>
                    <a:pt x="811" y="0"/>
                  </a:lnTo>
                  <a:lnTo>
                    <a:pt x="870" y="1"/>
                  </a:lnTo>
                  <a:lnTo>
                    <a:pt x="929" y="4"/>
                  </a:lnTo>
                  <a:lnTo>
                    <a:pt x="987" y="8"/>
                  </a:lnTo>
                  <a:lnTo>
                    <a:pt x="1045" y="14"/>
                  </a:lnTo>
                  <a:lnTo>
                    <a:pt x="1103" y="22"/>
                  </a:lnTo>
                  <a:lnTo>
                    <a:pt x="1158" y="32"/>
                  </a:lnTo>
                  <a:lnTo>
                    <a:pt x="1213" y="44"/>
                  </a:lnTo>
                  <a:lnTo>
                    <a:pt x="1265" y="58"/>
                  </a:lnTo>
                  <a:lnTo>
                    <a:pt x="1315" y="73"/>
                  </a:lnTo>
                  <a:lnTo>
                    <a:pt x="1362" y="89"/>
                  </a:lnTo>
                  <a:lnTo>
                    <a:pt x="1407" y="107"/>
                  </a:lnTo>
                  <a:lnTo>
                    <a:pt x="1448" y="127"/>
                  </a:lnTo>
                  <a:lnTo>
                    <a:pt x="1486" y="149"/>
                  </a:lnTo>
                  <a:lnTo>
                    <a:pt x="1519" y="173"/>
                  </a:lnTo>
                  <a:lnTo>
                    <a:pt x="1549" y="198"/>
                  </a:lnTo>
                  <a:lnTo>
                    <a:pt x="1573" y="224"/>
                  </a:lnTo>
                  <a:lnTo>
                    <a:pt x="1594" y="253"/>
                  </a:lnTo>
                  <a:lnTo>
                    <a:pt x="1608" y="283"/>
                  </a:lnTo>
                  <a:lnTo>
                    <a:pt x="1617" y="314"/>
                  </a:lnTo>
                  <a:lnTo>
                    <a:pt x="1620" y="347"/>
                  </a:lnTo>
                  <a:lnTo>
                    <a:pt x="1619" y="370"/>
                  </a:lnTo>
                  <a:lnTo>
                    <a:pt x="1620" y="391"/>
                  </a:lnTo>
                  <a:lnTo>
                    <a:pt x="1620" y="660"/>
                  </a:lnTo>
                  <a:lnTo>
                    <a:pt x="1616" y="685"/>
                  </a:lnTo>
                  <a:lnTo>
                    <a:pt x="1607" y="710"/>
                  </a:lnTo>
                  <a:lnTo>
                    <a:pt x="1593" y="733"/>
                  </a:lnTo>
                  <a:lnTo>
                    <a:pt x="1573" y="757"/>
                  </a:lnTo>
                  <a:lnTo>
                    <a:pt x="1548" y="780"/>
                  </a:lnTo>
                  <a:lnTo>
                    <a:pt x="1519" y="801"/>
                  </a:lnTo>
                  <a:lnTo>
                    <a:pt x="1486" y="821"/>
                  </a:lnTo>
                  <a:lnTo>
                    <a:pt x="1486" y="607"/>
                  </a:lnTo>
                  <a:lnTo>
                    <a:pt x="1445" y="624"/>
                  </a:lnTo>
                  <a:lnTo>
                    <a:pt x="1401" y="641"/>
                  </a:lnTo>
                  <a:lnTo>
                    <a:pt x="1401" y="860"/>
                  </a:lnTo>
                  <a:lnTo>
                    <a:pt x="1357" y="877"/>
                  </a:lnTo>
                  <a:lnTo>
                    <a:pt x="1310" y="892"/>
                  </a:lnTo>
                  <a:lnTo>
                    <a:pt x="1260" y="906"/>
                  </a:lnTo>
                  <a:lnTo>
                    <a:pt x="1260" y="682"/>
                  </a:lnTo>
                  <a:lnTo>
                    <a:pt x="1218" y="691"/>
                  </a:lnTo>
                  <a:lnTo>
                    <a:pt x="1176" y="699"/>
                  </a:lnTo>
                  <a:lnTo>
                    <a:pt x="1176" y="923"/>
                  </a:lnTo>
                  <a:lnTo>
                    <a:pt x="1096" y="936"/>
                  </a:lnTo>
                  <a:lnTo>
                    <a:pt x="1011" y="947"/>
                  </a:lnTo>
                  <a:lnTo>
                    <a:pt x="1011" y="721"/>
                  </a:lnTo>
                  <a:lnTo>
                    <a:pt x="970" y="725"/>
                  </a:lnTo>
                  <a:lnTo>
                    <a:pt x="928" y="727"/>
                  </a:lnTo>
                  <a:lnTo>
                    <a:pt x="928" y="953"/>
                  </a:lnTo>
                  <a:lnTo>
                    <a:pt x="869" y="955"/>
                  </a:lnTo>
                  <a:lnTo>
                    <a:pt x="808" y="956"/>
                  </a:lnTo>
                  <a:lnTo>
                    <a:pt x="757" y="956"/>
                  </a:lnTo>
                  <a:lnTo>
                    <a:pt x="757" y="730"/>
                  </a:lnTo>
                  <a:lnTo>
                    <a:pt x="672" y="727"/>
                  </a:lnTo>
                  <a:lnTo>
                    <a:pt x="672" y="952"/>
                  </a:lnTo>
                  <a:lnTo>
                    <a:pt x="613" y="947"/>
                  </a:lnTo>
                  <a:lnTo>
                    <a:pt x="555" y="941"/>
                  </a:lnTo>
                  <a:lnTo>
                    <a:pt x="499" y="934"/>
                  </a:lnTo>
                  <a:lnTo>
                    <a:pt x="499" y="710"/>
                  </a:lnTo>
                  <a:lnTo>
                    <a:pt x="456" y="704"/>
                  </a:lnTo>
                  <a:lnTo>
                    <a:pt x="415" y="696"/>
                  </a:lnTo>
                  <a:lnTo>
                    <a:pt x="415" y="919"/>
                  </a:lnTo>
                  <a:lnTo>
                    <a:pt x="354" y="905"/>
                  </a:lnTo>
                  <a:lnTo>
                    <a:pt x="297" y="890"/>
                  </a:lnTo>
                  <a:lnTo>
                    <a:pt x="246" y="873"/>
                  </a:lnTo>
                  <a:lnTo>
                    <a:pt x="246" y="655"/>
                  </a:lnTo>
                  <a:lnTo>
                    <a:pt x="202" y="641"/>
                  </a:lnTo>
                  <a:lnTo>
                    <a:pt x="161" y="625"/>
                  </a:lnTo>
                  <a:lnTo>
                    <a:pt x="161" y="837"/>
                  </a:lnTo>
                  <a:lnTo>
                    <a:pt x="120" y="815"/>
                  </a:lnTo>
                  <a:lnTo>
                    <a:pt x="85" y="792"/>
                  </a:lnTo>
                  <a:lnTo>
                    <a:pt x="55" y="768"/>
                  </a:lnTo>
                  <a:lnTo>
                    <a:pt x="32" y="742"/>
                  </a:lnTo>
                  <a:lnTo>
                    <a:pt x="14" y="715"/>
                  </a:lnTo>
                  <a:lnTo>
                    <a:pt x="3" y="688"/>
                  </a:lnTo>
                  <a:lnTo>
                    <a:pt x="0" y="660"/>
                  </a:lnTo>
                  <a:lnTo>
                    <a:pt x="0" y="347"/>
                  </a:lnTo>
                  <a:lnTo>
                    <a:pt x="3" y="314"/>
                  </a:lnTo>
                  <a:lnTo>
                    <a:pt x="12" y="283"/>
                  </a:lnTo>
                  <a:lnTo>
                    <a:pt x="27" y="253"/>
                  </a:lnTo>
                  <a:lnTo>
                    <a:pt x="47" y="224"/>
                  </a:lnTo>
                  <a:lnTo>
                    <a:pt x="71" y="198"/>
                  </a:lnTo>
                  <a:lnTo>
                    <a:pt x="101" y="173"/>
                  </a:lnTo>
                  <a:lnTo>
                    <a:pt x="135" y="149"/>
                  </a:lnTo>
                  <a:lnTo>
                    <a:pt x="172" y="127"/>
                  </a:lnTo>
                  <a:lnTo>
                    <a:pt x="213" y="107"/>
                  </a:lnTo>
                  <a:lnTo>
                    <a:pt x="258" y="89"/>
                  </a:lnTo>
                  <a:lnTo>
                    <a:pt x="306" y="73"/>
                  </a:lnTo>
                  <a:lnTo>
                    <a:pt x="355" y="58"/>
                  </a:lnTo>
                  <a:lnTo>
                    <a:pt x="407" y="44"/>
                  </a:lnTo>
                  <a:lnTo>
                    <a:pt x="462" y="32"/>
                  </a:lnTo>
                  <a:lnTo>
                    <a:pt x="518" y="22"/>
                  </a:lnTo>
                  <a:lnTo>
                    <a:pt x="575" y="14"/>
                  </a:lnTo>
                  <a:lnTo>
                    <a:pt x="633" y="8"/>
                  </a:lnTo>
                  <a:lnTo>
                    <a:pt x="693" y="4"/>
                  </a:lnTo>
                  <a:lnTo>
                    <a:pt x="752" y="1"/>
                  </a:lnTo>
                  <a:lnTo>
                    <a:pt x="8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9"/>
            <p:cNvSpPr/>
            <p:nvPr/>
          </p:nvSpPr>
          <p:spPr bwMode="auto">
            <a:xfrm>
              <a:off x="5081588" y="2820988"/>
              <a:ext cx="160338" cy="95250"/>
            </a:xfrm>
            <a:custGeom>
              <a:avLst/>
              <a:gdLst>
                <a:gd name="T0" fmla="*/ 870 w 1620"/>
                <a:gd name="T1" fmla="*/ 1 h 956"/>
                <a:gd name="T2" fmla="*/ 987 w 1620"/>
                <a:gd name="T3" fmla="*/ 8 h 956"/>
                <a:gd name="T4" fmla="*/ 1102 w 1620"/>
                <a:gd name="T5" fmla="*/ 22 h 956"/>
                <a:gd name="T6" fmla="*/ 1213 w 1620"/>
                <a:gd name="T7" fmla="*/ 43 h 956"/>
                <a:gd name="T8" fmla="*/ 1315 w 1620"/>
                <a:gd name="T9" fmla="*/ 71 h 956"/>
                <a:gd name="T10" fmla="*/ 1406 w 1620"/>
                <a:gd name="T11" fmla="*/ 106 h 956"/>
                <a:gd name="T12" fmla="*/ 1486 w 1620"/>
                <a:gd name="T13" fmla="*/ 149 h 956"/>
                <a:gd name="T14" fmla="*/ 1549 w 1620"/>
                <a:gd name="T15" fmla="*/ 197 h 956"/>
                <a:gd name="T16" fmla="*/ 1594 w 1620"/>
                <a:gd name="T17" fmla="*/ 252 h 956"/>
                <a:gd name="T18" fmla="*/ 1617 w 1620"/>
                <a:gd name="T19" fmla="*/ 313 h 956"/>
                <a:gd name="T20" fmla="*/ 1619 w 1620"/>
                <a:gd name="T21" fmla="*/ 369 h 956"/>
                <a:gd name="T22" fmla="*/ 1620 w 1620"/>
                <a:gd name="T23" fmla="*/ 658 h 956"/>
                <a:gd name="T24" fmla="*/ 1608 w 1620"/>
                <a:gd name="T25" fmla="*/ 709 h 956"/>
                <a:gd name="T26" fmla="*/ 1573 w 1620"/>
                <a:gd name="T27" fmla="*/ 756 h 956"/>
                <a:gd name="T28" fmla="*/ 1519 w 1620"/>
                <a:gd name="T29" fmla="*/ 800 h 956"/>
                <a:gd name="T30" fmla="*/ 1486 w 1620"/>
                <a:gd name="T31" fmla="*/ 607 h 956"/>
                <a:gd name="T32" fmla="*/ 1401 w 1620"/>
                <a:gd name="T33" fmla="*/ 639 h 956"/>
                <a:gd name="T34" fmla="*/ 1357 w 1620"/>
                <a:gd name="T35" fmla="*/ 876 h 956"/>
                <a:gd name="T36" fmla="*/ 1260 w 1620"/>
                <a:gd name="T37" fmla="*/ 904 h 956"/>
                <a:gd name="T38" fmla="*/ 1219 w 1620"/>
                <a:gd name="T39" fmla="*/ 689 h 956"/>
                <a:gd name="T40" fmla="*/ 1176 w 1620"/>
                <a:gd name="T41" fmla="*/ 922 h 956"/>
                <a:gd name="T42" fmla="*/ 1012 w 1620"/>
                <a:gd name="T43" fmla="*/ 946 h 956"/>
                <a:gd name="T44" fmla="*/ 969 w 1620"/>
                <a:gd name="T45" fmla="*/ 724 h 956"/>
                <a:gd name="T46" fmla="*/ 928 w 1620"/>
                <a:gd name="T47" fmla="*/ 952 h 956"/>
                <a:gd name="T48" fmla="*/ 808 w 1620"/>
                <a:gd name="T49" fmla="*/ 956 h 956"/>
                <a:gd name="T50" fmla="*/ 757 w 1620"/>
                <a:gd name="T51" fmla="*/ 730 h 956"/>
                <a:gd name="T52" fmla="*/ 672 w 1620"/>
                <a:gd name="T53" fmla="*/ 727 h 956"/>
                <a:gd name="T54" fmla="*/ 584 w 1620"/>
                <a:gd name="T55" fmla="*/ 944 h 956"/>
                <a:gd name="T56" fmla="*/ 499 w 1620"/>
                <a:gd name="T57" fmla="*/ 710 h 956"/>
                <a:gd name="T58" fmla="*/ 415 w 1620"/>
                <a:gd name="T59" fmla="*/ 695 h 956"/>
                <a:gd name="T60" fmla="*/ 354 w 1620"/>
                <a:gd name="T61" fmla="*/ 904 h 956"/>
                <a:gd name="T62" fmla="*/ 246 w 1620"/>
                <a:gd name="T63" fmla="*/ 871 h 956"/>
                <a:gd name="T64" fmla="*/ 203 w 1620"/>
                <a:gd name="T65" fmla="*/ 640 h 956"/>
                <a:gd name="T66" fmla="*/ 162 w 1620"/>
                <a:gd name="T67" fmla="*/ 837 h 956"/>
                <a:gd name="T68" fmla="*/ 85 w 1620"/>
                <a:gd name="T69" fmla="*/ 791 h 956"/>
                <a:gd name="T70" fmla="*/ 32 w 1620"/>
                <a:gd name="T71" fmla="*/ 741 h 956"/>
                <a:gd name="T72" fmla="*/ 3 w 1620"/>
                <a:gd name="T73" fmla="*/ 686 h 956"/>
                <a:gd name="T74" fmla="*/ 0 w 1620"/>
                <a:gd name="T75" fmla="*/ 616 h 956"/>
                <a:gd name="T76" fmla="*/ 149 w 1620"/>
                <a:gd name="T77" fmla="*/ 602 h 956"/>
                <a:gd name="T78" fmla="*/ 286 w 1620"/>
                <a:gd name="T79" fmla="*/ 577 h 956"/>
                <a:gd name="T80" fmla="*/ 409 w 1620"/>
                <a:gd name="T81" fmla="*/ 546 h 956"/>
                <a:gd name="T82" fmla="*/ 530 w 1620"/>
                <a:gd name="T83" fmla="*/ 570 h 956"/>
                <a:gd name="T84" fmla="*/ 664 w 1620"/>
                <a:gd name="T85" fmla="*/ 586 h 956"/>
                <a:gd name="T86" fmla="*/ 811 w 1620"/>
                <a:gd name="T87" fmla="*/ 593 h 956"/>
                <a:gd name="T88" fmla="*/ 957 w 1620"/>
                <a:gd name="T89" fmla="*/ 586 h 956"/>
                <a:gd name="T90" fmla="*/ 1092 w 1620"/>
                <a:gd name="T91" fmla="*/ 570 h 956"/>
                <a:gd name="T92" fmla="*/ 1213 w 1620"/>
                <a:gd name="T93" fmla="*/ 545 h 956"/>
                <a:gd name="T94" fmla="*/ 1317 w 1620"/>
                <a:gd name="T95" fmla="*/ 513 h 956"/>
                <a:gd name="T96" fmla="*/ 1401 w 1620"/>
                <a:gd name="T97" fmla="*/ 476 h 956"/>
                <a:gd name="T98" fmla="*/ 1465 w 1620"/>
                <a:gd name="T99" fmla="*/ 434 h 956"/>
                <a:gd name="T100" fmla="*/ 1505 w 1620"/>
                <a:gd name="T101" fmla="*/ 390 h 956"/>
                <a:gd name="T102" fmla="*/ 1518 w 1620"/>
                <a:gd name="T103" fmla="*/ 346 h 956"/>
                <a:gd name="T104" fmla="*/ 1505 w 1620"/>
                <a:gd name="T105" fmla="*/ 302 h 956"/>
                <a:gd name="T106" fmla="*/ 1465 w 1620"/>
                <a:gd name="T107" fmla="*/ 259 h 956"/>
                <a:gd name="T108" fmla="*/ 1401 w 1620"/>
                <a:gd name="T109" fmla="*/ 217 h 956"/>
                <a:gd name="T110" fmla="*/ 1317 w 1620"/>
                <a:gd name="T111" fmla="*/ 179 h 956"/>
                <a:gd name="T112" fmla="*/ 1213 w 1620"/>
                <a:gd name="T113" fmla="*/ 147 h 956"/>
                <a:gd name="T114" fmla="*/ 1092 w 1620"/>
                <a:gd name="T115" fmla="*/ 122 h 956"/>
                <a:gd name="T116" fmla="*/ 957 w 1620"/>
                <a:gd name="T117" fmla="*/ 105 h 956"/>
                <a:gd name="T118" fmla="*/ 811 w 1620"/>
                <a:gd name="T119" fmla="*/ 99 h 956"/>
                <a:gd name="T120" fmla="*/ 728 w 1620"/>
                <a:gd name="T121" fmla="*/ 101 h 956"/>
                <a:gd name="T122" fmla="*/ 811 w 1620"/>
                <a:gd name="T123" fmla="*/ 0 h 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20" h="956">
                  <a:moveTo>
                    <a:pt x="811" y="0"/>
                  </a:moveTo>
                  <a:lnTo>
                    <a:pt x="870" y="1"/>
                  </a:lnTo>
                  <a:lnTo>
                    <a:pt x="929" y="3"/>
                  </a:lnTo>
                  <a:lnTo>
                    <a:pt x="987" y="8"/>
                  </a:lnTo>
                  <a:lnTo>
                    <a:pt x="1045" y="14"/>
                  </a:lnTo>
                  <a:lnTo>
                    <a:pt x="1102" y="22"/>
                  </a:lnTo>
                  <a:lnTo>
                    <a:pt x="1158" y="32"/>
                  </a:lnTo>
                  <a:lnTo>
                    <a:pt x="1213" y="43"/>
                  </a:lnTo>
                  <a:lnTo>
                    <a:pt x="1265" y="56"/>
                  </a:lnTo>
                  <a:lnTo>
                    <a:pt x="1315" y="71"/>
                  </a:lnTo>
                  <a:lnTo>
                    <a:pt x="1362" y="88"/>
                  </a:lnTo>
                  <a:lnTo>
                    <a:pt x="1406" y="106"/>
                  </a:lnTo>
                  <a:lnTo>
                    <a:pt x="1448" y="127"/>
                  </a:lnTo>
                  <a:lnTo>
                    <a:pt x="1486" y="149"/>
                  </a:lnTo>
                  <a:lnTo>
                    <a:pt x="1519" y="172"/>
                  </a:lnTo>
                  <a:lnTo>
                    <a:pt x="1549" y="197"/>
                  </a:lnTo>
                  <a:lnTo>
                    <a:pt x="1573" y="223"/>
                  </a:lnTo>
                  <a:lnTo>
                    <a:pt x="1594" y="252"/>
                  </a:lnTo>
                  <a:lnTo>
                    <a:pt x="1608" y="282"/>
                  </a:lnTo>
                  <a:lnTo>
                    <a:pt x="1617" y="313"/>
                  </a:lnTo>
                  <a:lnTo>
                    <a:pt x="1620" y="346"/>
                  </a:lnTo>
                  <a:lnTo>
                    <a:pt x="1619" y="369"/>
                  </a:lnTo>
                  <a:lnTo>
                    <a:pt x="1620" y="390"/>
                  </a:lnTo>
                  <a:lnTo>
                    <a:pt x="1620" y="658"/>
                  </a:lnTo>
                  <a:lnTo>
                    <a:pt x="1617" y="683"/>
                  </a:lnTo>
                  <a:lnTo>
                    <a:pt x="1608" y="709"/>
                  </a:lnTo>
                  <a:lnTo>
                    <a:pt x="1593" y="733"/>
                  </a:lnTo>
                  <a:lnTo>
                    <a:pt x="1573" y="756"/>
                  </a:lnTo>
                  <a:lnTo>
                    <a:pt x="1549" y="778"/>
                  </a:lnTo>
                  <a:lnTo>
                    <a:pt x="1519" y="800"/>
                  </a:lnTo>
                  <a:lnTo>
                    <a:pt x="1486" y="820"/>
                  </a:lnTo>
                  <a:lnTo>
                    <a:pt x="1486" y="607"/>
                  </a:lnTo>
                  <a:lnTo>
                    <a:pt x="1445" y="624"/>
                  </a:lnTo>
                  <a:lnTo>
                    <a:pt x="1401" y="639"/>
                  </a:lnTo>
                  <a:lnTo>
                    <a:pt x="1401" y="860"/>
                  </a:lnTo>
                  <a:lnTo>
                    <a:pt x="1357" y="876"/>
                  </a:lnTo>
                  <a:lnTo>
                    <a:pt x="1311" y="891"/>
                  </a:lnTo>
                  <a:lnTo>
                    <a:pt x="1260" y="904"/>
                  </a:lnTo>
                  <a:lnTo>
                    <a:pt x="1260" y="680"/>
                  </a:lnTo>
                  <a:lnTo>
                    <a:pt x="1219" y="689"/>
                  </a:lnTo>
                  <a:lnTo>
                    <a:pt x="1176" y="697"/>
                  </a:lnTo>
                  <a:lnTo>
                    <a:pt x="1176" y="922"/>
                  </a:lnTo>
                  <a:lnTo>
                    <a:pt x="1096" y="935"/>
                  </a:lnTo>
                  <a:lnTo>
                    <a:pt x="1012" y="946"/>
                  </a:lnTo>
                  <a:lnTo>
                    <a:pt x="1012" y="721"/>
                  </a:lnTo>
                  <a:lnTo>
                    <a:pt x="969" y="724"/>
                  </a:lnTo>
                  <a:lnTo>
                    <a:pt x="928" y="727"/>
                  </a:lnTo>
                  <a:lnTo>
                    <a:pt x="928" y="952"/>
                  </a:lnTo>
                  <a:lnTo>
                    <a:pt x="868" y="955"/>
                  </a:lnTo>
                  <a:lnTo>
                    <a:pt x="808" y="956"/>
                  </a:lnTo>
                  <a:lnTo>
                    <a:pt x="757" y="955"/>
                  </a:lnTo>
                  <a:lnTo>
                    <a:pt x="757" y="730"/>
                  </a:lnTo>
                  <a:lnTo>
                    <a:pt x="714" y="729"/>
                  </a:lnTo>
                  <a:lnTo>
                    <a:pt x="672" y="727"/>
                  </a:lnTo>
                  <a:lnTo>
                    <a:pt x="672" y="951"/>
                  </a:lnTo>
                  <a:lnTo>
                    <a:pt x="584" y="944"/>
                  </a:lnTo>
                  <a:lnTo>
                    <a:pt x="499" y="932"/>
                  </a:lnTo>
                  <a:lnTo>
                    <a:pt x="499" y="710"/>
                  </a:lnTo>
                  <a:lnTo>
                    <a:pt x="456" y="702"/>
                  </a:lnTo>
                  <a:lnTo>
                    <a:pt x="415" y="695"/>
                  </a:lnTo>
                  <a:lnTo>
                    <a:pt x="415" y="917"/>
                  </a:lnTo>
                  <a:lnTo>
                    <a:pt x="354" y="904"/>
                  </a:lnTo>
                  <a:lnTo>
                    <a:pt x="298" y="888"/>
                  </a:lnTo>
                  <a:lnTo>
                    <a:pt x="246" y="871"/>
                  </a:lnTo>
                  <a:lnTo>
                    <a:pt x="246" y="654"/>
                  </a:lnTo>
                  <a:lnTo>
                    <a:pt x="203" y="640"/>
                  </a:lnTo>
                  <a:lnTo>
                    <a:pt x="162" y="625"/>
                  </a:lnTo>
                  <a:lnTo>
                    <a:pt x="162" y="837"/>
                  </a:lnTo>
                  <a:lnTo>
                    <a:pt x="120" y="814"/>
                  </a:lnTo>
                  <a:lnTo>
                    <a:pt x="85" y="791"/>
                  </a:lnTo>
                  <a:lnTo>
                    <a:pt x="55" y="766"/>
                  </a:lnTo>
                  <a:lnTo>
                    <a:pt x="32" y="741"/>
                  </a:lnTo>
                  <a:lnTo>
                    <a:pt x="14" y="714"/>
                  </a:lnTo>
                  <a:lnTo>
                    <a:pt x="3" y="686"/>
                  </a:lnTo>
                  <a:lnTo>
                    <a:pt x="0" y="658"/>
                  </a:lnTo>
                  <a:lnTo>
                    <a:pt x="0" y="616"/>
                  </a:lnTo>
                  <a:lnTo>
                    <a:pt x="75" y="610"/>
                  </a:lnTo>
                  <a:lnTo>
                    <a:pt x="149" y="602"/>
                  </a:lnTo>
                  <a:lnTo>
                    <a:pt x="219" y="591"/>
                  </a:lnTo>
                  <a:lnTo>
                    <a:pt x="286" y="577"/>
                  </a:lnTo>
                  <a:lnTo>
                    <a:pt x="350" y="563"/>
                  </a:lnTo>
                  <a:lnTo>
                    <a:pt x="409" y="546"/>
                  </a:lnTo>
                  <a:lnTo>
                    <a:pt x="469" y="559"/>
                  </a:lnTo>
                  <a:lnTo>
                    <a:pt x="530" y="570"/>
                  </a:lnTo>
                  <a:lnTo>
                    <a:pt x="596" y="580"/>
                  </a:lnTo>
                  <a:lnTo>
                    <a:pt x="664" y="586"/>
                  </a:lnTo>
                  <a:lnTo>
                    <a:pt x="736" y="592"/>
                  </a:lnTo>
                  <a:lnTo>
                    <a:pt x="811" y="593"/>
                  </a:lnTo>
                  <a:lnTo>
                    <a:pt x="885" y="592"/>
                  </a:lnTo>
                  <a:lnTo>
                    <a:pt x="957" y="586"/>
                  </a:lnTo>
                  <a:lnTo>
                    <a:pt x="1026" y="580"/>
                  </a:lnTo>
                  <a:lnTo>
                    <a:pt x="1092" y="570"/>
                  </a:lnTo>
                  <a:lnTo>
                    <a:pt x="1154" y="559"/>
                  </a:lnTo>
                  <a:lnTo>
                    <a:pt x="1213" y="545"/>
                  </a:lnTo>
                  <a:lnTo>
                    <a:pt x="1267" y="530"/>
                  </a:lnTo>
                  <a:lnTo>
                    <a:pt x="1317" y="513"/>
                  </a:lnTo>
                  <a:lnTo>
                    <a:pt x="1361" y="495"/>
                  </a:lnTo>
                  <a:lnTo>
                    <a:pt x="1401" y="476"/>
                  </a:lnTo>
                  <a:lnTo>
                    <a:pt x="1436" y="455"/>
                  </a:lnTo>
                  <a:lnTo>
                    <a:pt x="1465" y="434"/>
                  </a:lnTo>
                  <a:lnTo>
                    <a:pt x="1488" y="412"/>
                  </a:lnTo>
                  <a:lnTo>
                    <a:pt x="1505" y="390"/>
                  </a:lnTo>
                  <a:lnTo>
                    <a:pt x="1515" y="369"/>
                  </a:lnTo>
                  <a:lnTo>
                    <a:pt x="1518" y="346"/>
                  </a:lnTo>
                  <a:lnTo>
                    <a:pt x="1515" y="324"/>
                  </a:lnTo>
                  <a:lnTo>
                    <a:pt x="1505" y="302"/>
                  </a:lnTo>
                  <a:lnTo>
                    <a:pt x="1488" y="280"/>
                  </a:lnTo>
                  <a:lnTo>
                    <a:pt x="1465" y="259"/>
                  </a:lnTo>
                  <a:lnTo>
                    <a:pt x="1436" y="238"/>
                  </a:lnTo>
                  <a:lnTo>
                    <a:pt x="1401" y="217"/>
                  </a:lnTo>
                  <a:lnTo>
                    <a:pt x="1361" y="197"/>
                  </a:lnTo>
                  <a:lnTo>
                    <a:pt x="1317" y="179"/>
                  </a:lnTo>
                  <a:lnTo>
                    <a:pt x="1267" y="162"/>
                  </a:lnTo>
                  <a:lnTo>
                    <a:pt x="1213" y="147"/>
                  </a:lnTo>
                  <a:lnTo>
                    <a:pt x="1154" y="134"/>
                  </a:lnTo>
                  <a:lnTo>
                    <a:pt x="1092" y="122"/>
                  </a:lnTo>
                  <a:lnTo>
                    <a:pt x="1026" y="112"/>
                  </a:lnTo>
                  <a:lnTo>
                    <a:pt x="957" y="105"/>
                  </a:lnTo>
                  <a:lnTo>
                    <a:pt x="885" y="101"/>
                  </a:lnTo>
                  <a:lnTo>
                    <a:pt x="811" y="99"/>
                  </a:lnTo>
                  <a:lnTo>
                    <a:pt x="769" y="100"/>
                  </a:lnTo>
                  <a:lnTo>
                    <a:pt x="728" y="101"/>
                  </a:lnTo>
                  <a:lnTo>
                    <a:pt x="728" y="2"/>
                  </a:lnTo>
                  <a:lnTo>
                    <a:pt x="8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5133976" y="2851151"/>
              <a:ext cx="58738" cy="22225"/>
            </a:xfrm>
            <a:custGeom>
              <a:avLst/>
              <a:gdLst>
                <a:gd name="T0" fmla="*/ 227 w 597"/>
                <a:gd name="T1" fmla="*/ 3 h 228"/>
                <a:gd name="T2" fmla="*/ 318 w 597"/>
                <a:gd name="T3" fmla="*/ 9 h 228"/>
                <a:gd name="T4" fmla="*/ 406 w 597"/>
                <a:gd name="T5" fmla="*/ 18 h 228"/>
                <a:gd name="T6" fmla="*/ 481 w 597"/>
                <a:gd name="T7" fmla="*/ 33 h 228"/>
                <a:gd name="T8" fmla="*/ 540 w 597"/>
                <a:gd name="T9" fmla="*/ 53 h 228"/>
                <a:gd name="T10" fmla="*/ 577 w 597"/>
                <a:gd name="T11" fmla="*/ 73 h 228"/>
                <a:gd name="T12" fmla="*/ 592 w 597"/>
                <a:gd name="T13" fmla="*/ 93 h 228"/>
                <a:gd name="T14" fmla="*/ 597 w 597"/>
                <a:gd name="T15" fmla="*/ 108 h 228"/>
                <a:gd name="T16" fmla="*/ 590 w 597"/>
                <a:gd name="T17" fmla="*/ 131 h 228"/>
                <a:gd name="T18" fmla="*/ 565 w 597"/>
                <a:gd name="T19" fmla="*/ 151 h 228"/>
                <a:gd name="T20" fmla="*/ 525 w 597"/>
                <a:gd name="T21" fmla="*/ 170 h 228"/>
                <a:gd name="T22" fmla="*/ 471 w 597"/>
                <a:gd name="T23" fmla="*/ 184 h 228"/>
                <a:gd name="T24" fmla="*/ 389 w 597"/>
                <a:gd name="T25" fmla="*/ 195 h 228"/>
                <a:gd name="T26" fmla="*/ 333 w 597"/>
                <a:gd name="T27" fmla="*/ 228 h 228"/>
                <a:gd name="T28" fmla="*/ 151 w 597"/>
                <a:gd name="T29" fmla="*/ 190 h 228"/>
                <a:gd name="T30" fmla="*/ 97 w 597"/>
                <a:gd name="T31" fmla="*/ 181 h 228"/>
                <a:gd name="T32" fmla="*/ 0 w 597"/>
                <a:gd name="T33" fmla="*/ 195 h 228"/>
                <a:gd name="T34" fmla="*/ 73 w 597"/>
                <a:gd name="T35" fmla="*/ 154 h 228"/>
                <a:gd name="T36" fmla="*/ 130 w 597"/>
                <a:gd name="T37" fmla="*/ 109 h 228"/>
                <a:gd name="T38" fmla="*/ 143 w 597"/>
                <a:gd name="T39" fmla="*/ 114 h 228"/>
                <a:gd name="T40" fmla="*/ 189 w 597"/>
                <a:gd name="T41" fmla="*/ 125 h 228"/>
                <a:gd name="T42" fmla="*/ 242 w 597"/>
                <a:gd name="T43" fmla="*/ 131 h 228"/>
                <a:gd name="T44" fmla="*/ 307 w 597"/>
                <a:gd name="T45" fmla="*/ 133 h 228"/>
                <a:gd name="T46" fmla="*/ 365 w 597"/>
                <a:gd name="T47" fmla="*/ 130 h 228"/>
                <a:gd name="T48" fmla="*/ 402 w 597"/>
                <a:gd name="T49" fmla="*/ 122 h 228"/>
                <a:gd name="T50" fmla="*/ 417 w 597"/>
                <a:gd name="T51" fmla="*/ 113 h 228"/>
                <a:gd name="T52" fmla="*/ 417 w 597"/>
                <a:gd name="T53" fmla="*/ 102 h 228"/>
                <a:gd name="T54" fmla="*/ 402 w 597"/>
                <a:gd name="T55" fmla="*/ 91 h 228"/>
                <a:gd name="T56" fmla="*/ 359 w 597"/>
                <a:gd name="T57" fmla="*/ 79 h 228"/>
                <a:gd name="T58" fmla="*/ 302 w 597"/>
                <a:gd name="T59" fmla="*/ 72 h 228"/>
                <a:gd name="T60" fmla="*/ 203 w 597"/>
                <a:gd name="T61" fmla="*/ 65 h 228"/>
                <a:gd name="T62" fmla="*/ 180 w 597"/>
                <a:gd name="T63" fmla="*/ 41 h 228"/>
                <a:gd name="T64" fmla="*/ 192 w 597"/>
                <a:gd name="T6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97" h="228">
                  <a:moveTo>
                    <a:pt x="192" y="0"/>
                  </a:moveTo>
                  <a:lnTo>
                    <a:pt x="227" y="3"/>
                  </a:lnTo>
                  <a:lnTo>
                    <a:pt x="266" y="5"/>
                  </a:lnTo>
                  <a:lnTo>
                    <a:pt x="318" y="9"/>
                  </a:lnTo>
                  <a:lnTo>
                    <a:pt x="365" y="13"/>
                  </a:lnTo>
                  <a:lnTo>
                    <a:pt x="406" y="18"/>
                  </a:lnTo>
                  <a:lnTo>
                    <a:pt x="441" y="24"/>
                  </a:lnTo>
                  <a:lnTo>
                    <a:pt x="481" y="33"/>
                  </a:lnTo>
                  <a:lnTo>
                    <a:pt x="514" y="42"/>
                  </a:lnTo>
                  <a:lnTo>
                    <a:pt x="540" y="53"/>
                  </a:lnTo>
                  <a:lnTo>
                    <a:pt x="562" y="63"/>
                  </a:lnTo>
                  <a:lnTo>
                    <a:pt x="577" y="73"/>
                  </a:lnTo>
                  <a:lnTo>
                    <a:pt x="587" y="83"/>
                  </a:lnTo>
                  <a:lnTo>
                    <a:pt x="592" y="93"/>
                  </a:lnTo>
                  <a:lnTo>
                    <a:pt x="595" y="101"/>
                  </a:lnTo>
                  <a:lnTo>
                    <a:pt x="597" y="108"/>
                  </a:lnTo>
                  <a:lnTo>
                    <a:pt x="596" y="120"/>
                  </a:lnTo>
                  <a:lnTo>
                    <a:pt x="590" y="131"/>
                  </a:lnTo>
                  <a:lnTo>
                    <a:pt x="579" y="141"/>
                  </a:lnTo>
                  <a:lnTo>
                    <a:pt x="565" y="151"/>
                  </a:lnTo>
                  <a:lnTo>
                    <a:pt x="546" y="161"/>
                  </a:lnTo>
                  <a:lnTo>
                    <a:pt x="525" y="170"/>
                  </a:lnTo>
                  <a:lnTo>
                    <a:pt x="500" y="178"/>
                  </a:lnTo>
                  <a:lnTo>
                    <a:pt x="471" y="184"/>
                  </a:lnTo>
                  <a:lnTo>
                    <a:pt x="440" y="190"/>
                  </a:lnTo>
                  <a:lnTo>
                    <a:pt x="389" y="195"/>
                  </a:lnTo>
                  <a:lnTo>
                    <a:pt x="333" y="198"/>
                  </a:lnTo>
                  <a:lnTo>
                    <a:pt x="333" y="228"/>
                  </a:lnTo>
                  <a:lnTo>
                    <a:pt x="151" y="228"/>
                  </a:lnTo>
                  <a:lnTo>
                    <a:pt x="151" y="190"/>
                  </a:lnTo>
                  <a:lnTo>
                    <a:pt x="123" y="185"/>
                  </a:lnTo>
                  <a:lnTo>
                    <a:pt x="97" y="181"/>
                  </a:lnTo>
                  <a:lnTo>
                    <a:pt x="97" y="195"/>
                  </a:lnTo>
                  <a:lnTo>
                    <a:pt x="0" y="195"/>
                  </a:lnTo>
                  <a:lnTo>
                    <a:pt x="38" y="176"/>
                  </a:lnTo>
                  <a:lnTo>
                    <a:pt x="73" y="154"/>
                  </a:lnTo>
                  <a:lnTo>
                    <a:pt x="104" y="132"/>
                  </a:lnTo>
                  <a:lnTo>
                    <a:pt x="130" y="109"/>
                  </a:lnTo>
                  <a:lnTo>
                    <a:pt x="137" y="112"/>
                  </a:lnTo>
                  <a:lnTo>
                    <a:pt x="143" y="114"/>
                  </a:lnTo>
                  <a:lnTo>
                    <a:pt x="166" y="120"/>
                  </a:lnTo>
                  <a:lnTo>
                    <a:pt x="189" y="125"/>
                  </a:lnTo>
                  <a:lnTo>
                    <a:pt x="215" y="128"/>
                  </a:lnTo>
                  <a:lnTo>
                    <a:pt x="242" y="131"/>
                  </a:lnTo>
                  <a:lnTo>
                    <a:pt x="273" y="132"/>
                  </a:lnTo>
                  <a:lnTo>
                    <a:pt x="307" y="133"/>
                  </a:lnTo>
                  <a:lnTo>
                    <a:pt x="338" y="132"/>
                  </a:lnTo>
                  <a:lnTo>
                    <a:pt x="365" y="130"/>
                  </a:lnTo>
                  <a:lnTo>
                    <a:pt x="388" y="126"/>
                  </a:lnTo>
                  <a:lnTo>
                    <a:pt x="402" y="122"/>
                  </a:lnTo>
                  <a:lnTo>
                    <a:pt x="412" y="118"/>
                  </a:lnTo>
                  <a:lnTo>
                    <a:pt x="417" y="113"/>
                  </a:lnTo>
                  <a:lnTo>
                    <a:pt x="419" y="108"/>
                  </a:lnTo>
                  <a:lnTo>
                    <a:pt x="417" y="102"/>
                  </a:lnTo>
                  <a:lnTo>
                    <a:pt x="411" y="96"/>
                  </a:lnTo>
                  <a:lnTo>
                    <a:pt x="402" y="91"/>
                  </a:lnTo>
                  <a:lnTo>
                    <a:pt x="383" y="85"/>
                  </a:lnTo>
                  <a:lnTo>
                    <a:pt x="359" y="79"/>
                  </a:lnTo>
                  <a:lnTo>
                    <a:pt x="332" y="75"/>
                  </a:lnTo>
                  <a:lnTo>
                    <a:pt x="302" y="72"/>
                  </a:lnTo>
                  <a:lnTo>
                    <a:pt x="241" y="67"/>
                  </a:lnTo>
                  <a:lnTo>
                    <a:pt x="203" y="65"/>
                  </a:lnTo>
                  <a:lnTo>
                    <a:pt x="170" y="62"/>
                  </a:lnTo>
                  <a:lnTo>
                    <a:pt x="180" y="41"/>
                  </a:lnTo>
                  <a:lnTo>
                    <a:pt x="188" y="21"/>
                  </a:lnTo>
                  <a:lnTo>
                    <a:pt x="1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11"/>
            <p:cNvSpPr/>
            <p:nvPr/>
          </p:nvSpPr>
          <p:spPr bwMode="auto">
            <a:xfrm>
              <a:off x="5153026" y="2836863"/>
              <a:ext cx="38100" cy="11113"/>
            </a:xfrm>
            <a:custGeom>
              <a:avLst/>
              <a:gdLst>
                <a:gd name="T0" fmla="*/ 0 w 377"/>
                <a:gd name="T1" fmla="*/ 0 h 119"/>
                <a:gd name="T2" fmla="*/ 130 w 377"/>
                <a:gd name="T3" fmla="*/ 0 h 119"/>
                <a:gd name="T4" fmla="*/ 130 w 377"/>
                <a:gd name="T5" fmla="*/ 31 h 119"/>
                <a:gd name="T6" fmla="*/ 167 w 377"/>
                <a:gd name="T7" fmla="*/ 36 h 119"/>
                <a:gd name="T8" fmla="*/ 200 w 377"/>
                <a:gd name="T9" fmla="*/ 41 h 119"/>
                <a:gd name="T10" fmla="*/ 200 w 377"/>
                <a:gd name="T11" fmla="*/ 29 h 119"/>
                <a:gd name="T12" fmla="*/ 371 w 377"/>
                <a:gd name="T13" fmla="*/ 29 h 119"/>
                <a:gd name="T14" fmla="*/ 377 w 377"/>
                <a:gd name="T15" fmla="*/ 119 h 119"/>
                <a:gd name="T16" fmla="*/ 202 w 377"/>
                <a:gd name="T17" fmla="*/ 119 h 119"/>
                <a:gd name="T18" fmla="*/ 160 w 377"/>
                <a:gd name="T19" fmla="*/ 105 h 119"/>
                <a:gd name="T20" fmla="*/ 140 w 377"/>
                <a:gd name="T21" fmla="*/ 99 h 119"/>
                <a:gd name="T22" fmla="*/ 117 w 377"/>
                <a:gd name="T23" fmla="*/ 94 h 119"/>
                <a:gd name="T24" fmla="*/ 94 w 377"/>
                <a:gd name="T25" fmla="*/ 91 h 119"/>
                <a:gd name="T26" fmla="*/ 68 w 377"/>
                <a:gd name="T27" fmla="*/ 88 h 119"/>
                <a:gd name="T28" fmla="*/ 40 w 377"/>
                <a:gd name="T29" fmla="*/ 86 h 119"/>
                <a:gd name="T30" fmla="*/ 6 w 377"/>
                <a:gd name="T31" fmla="*/ 86 h 119"/>
                <a:gd name="T32" fmla="*/ 3 w 377"/>
                <a:gd name="T33" fmla="*/ 86 h 119"/>
                <a:gd name="T34" fmla="*/ 0 w 377"/>
                <a:gd name="T35" fmla="*/ 86 h 119"/>
                <a:gd name="T36" fmla="*/ 0 w 377"/>
                <a:gd name="T3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7" h="119">
                  <a:moveTo>
                    <a:pt x="0" y="0"/>
                  </a:moveTo>
                  <a:lnTo>
                    <a:pt x="130" y="0"/>
                  </a:lnTo>
                  <a:lnTo>
                    <a:pt x="130" y="31"/>
                  </a:lnTo>
                  <a:lnTo>
                    <a:pt x="167" y="36"/>
                  </a:lnTo>
                  <a:lnTo>
                    <a:pt x="200" y="41"/>
                  </a:lnTo>
                  <a:lnTo>
                    <a:pt x="200" y="29"/>
                  </a:lnTo>
                  <a:lnTo>
                    <a:pt x="371" y="29"/>
                  </a:lnTo>
                  <a:lnTo>
                    <a:pt x="377" y="119"/>
                  </a:lnTo>
                  <a:lnTo>
                    <a:pt x="202" y="119"/>
                  </a:lnTo>
                  <a:lnTo>
                    <a:pt x="160" y="105"/>
                  </a:lnTo>
                  <a:lnTo>
                    <a:pt x="140" y="99"/>
                  </a:lnTo>
                  <a:lnTo>
                    <a:pt x="117" y="94"/>
                  </a:lnTo>
                  <a:lnTo>
                    <a:pt x="94" y="91"/>
                  </a:lnTo>
                  <a:lnTo>
                    <a:pt x="68" y="88"/>
                  </a:lnTo>
                  <a:lnTo>
                    <a:pt x="40" y="86"/>
                  </a:lnTo>
                  <a:lnTo>
                    <a:pt x="6" y="86"/>
                  </a:lnTo>
                  <a:lnTo>
                    <a:pt x="3" y="86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12"/>
            <p:cNvSpPr/>
            <p:nvPr/>
          </p:nvSpPr>
          <p:spPr bwMode="auto">
            <a:xfrm>
              <a:off x="4959351" y="2863851"/>
              <a:ext cx="49213" cy="12700"/>
            </a:xfrm>
            <a:custGeom>
              <a:avLst/>
              <a:gdLst>
                <a:gd name="T0" fmla="*/ 4 w 487"/>
                <a:gd name="T1" fmla="*/ 0 h 130"/>
                <a:gd name="T2" fmla="*/ 183 w 487"/>
                <a:gd name="T3" fmla="*/ 0 h 130"/>
                <a:gd name="T4" fmla="*/ 205 w 487"/>
                <a:gd name="T5" fmla="*/ 9 h 130"/>
                <a:gd name="T6" fmla="*/ 227 w 487"/>
                <a:gd name="T7" fmla="*/ 16 h 130"/>
                <a:gd name="T8" fmla="*/ 250 w 487"/>
                <a:gd name="T9" fmla="*/ 22 h 130"/>
                <a:gd name="T10" fmla="*/ 273 w 487"/>
                <a:gd name="T11" fmla="*/ 26 h 130"/>
                <a:gd name="T12" fmla="*/ 299 w 487"/>
                <a:gd name="T13" fmla="*/ 30 h 130"/>
                <a:gd name="T14" fmla="*/ 326 w 487"/>
                <a:gd name="T15" fmla="*/ 34 h 130"/>
                <a:gd name="T16" fmla="*/ 338 w 487"/>
                <a:gd name="T17" fmla="*/ 35 h 130"/>
                <a:gd name="T18" fmla="*/ 353 w 487"/>
                <a:gd name="T19" fmla="*/ 35 h 130"/>
                <a:gd name="T20" fmla="*/ 393 w 487"/>
                <a:gd name="T21" fmla="*/ 57 h 130"/>
                <a:gd name="T22" fmla="*/ 438 w 487"/>
                <a:gd name="T23" fmla="*/ 77 h 130"/>
                <a:gd name="T24" fmla="*/ 487 w 487"/>
                <a:gd name="T25" fmla="*/ 96 h 130"/>
                <a:gd name="T26" fmla="*/ 452 w 487"/>
                <a:gd name="T27" fmla="*/ 99 h 130"/>
                <a:gd name="T28" fmla="*/ 417 w 487"/>
                <a:gd name="T29" fmla="*/ 100 h 130"/>
                <a:gd name="T30" fmla="*/ 417 w 487"/>
                <a:gd name="T31" fmla="*/ 130 h 130"/>
                <a:gd name="T32" fmla="*/ 236 w 487"/>
                <a:gd name="T33" fmla="*/ 130 h 130"/>
                <a:gd name="T34" fmla="*/ 236 w 487"/>
                <a:gd name="T35" fmla="*/ 91 h 130"/>
                <a:gd name="T36" fmla="*/ 207 w 487"/>
                <a:gd name="T37" fmla="*/ 87 h 130"/>
                <a:gd name="T38" fmla="*/ 182 w 487"/>
                <a:gd name="T39" fmla="*/ 83 h 130"/>
                <a:gd name="T40" fmla="*/ 182 w 487"/>
                <a:gd name="T41" fmla="*/ 97 h 130"/>
                <a:gd name="T42" fmla="*/ 0 w 487"/>
                <a:gd name="T43" fmla="*/ 97 h 130"/>
                <a:gd name="T44" fmla="*/ 4 w 487"/>
                <a:gd name="T45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7" h="130">
                  <a:moveTo>
                    <a:pt x="4" y="0"/>
                  </a:moveTo>
                  <a:lnTo>
                    <a:pt x="183" y="0"/>
                  </a:lnTo>
                  <a:lnTo>
                    <a:pt x="205" y="9"/>
                  </a:lnTo>
                  <a:lnTo>
                    <a:pt x="227" y="16"/>
                  </a:lnTo>
                  <a:lnTo>
                    <a:pt x="250" y="22"/>
                  </a:lnTo>
                  <a:lnTo>
                    <a:pt x="273" y="26"/>
                  </a:lnTo>
                  <a:lnTo>
                    <a:pt x="299" y="30"/>
                  </a:lnTo>
                  <a:lnTo>
                    <a:pt x="326" y="34"/>
                  </a:lnTo>
                  <a:lnTo>
                    <a:pt x="338" y="35"/>
                  </a:lnTo>
                  <a:lnTo>
                    <a:pt x="353" y="35"/>
                  </a:lnTo>
                  <a:lnTo>
                    <a:pt x="393" y="57"/>
                  </a:lnTo>
                  <a:lnTo>
                    <a:pt x="438" y="77"/>
                  </a:lnTo>
                  <a:lnTo>
                    <a:pt x="487" y="96"/>
                  </a:lnTo>
                  <a:lnTo>
                    <a:pt x="452" y="99"/>
                  </a:lnTo>
                  <a:lnTo>
                    <a:pt x="417" y="100"/>
                  </a:lnTo>
                  <a:lnTo>
                    <a:pt x="417" y="130"/>
                  </a:lnTo>
                  <a:lnTo>
                    <a:pt x="236" y="130"/>
                  </a:lnTo>
                  <a:lnTo>
                    <a:pt x="236" y="91"/>
                  </a:lnTo>
                  <a:lnTo>
                    <a:pt x="207" y="87"/>
                  </a:lnTo>
                  <a:lnTo>
                    <a:pt x="182" y="83"/>
                  </a:lnTo>
                  <a:lnTo>
                    <a:pt x="182" y="97"/>
                  </a:lnTo>
                  <a:lnTo>
                    <a:pt x="0" y="97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13"/>
            <p:cNvSpPr/>
            <p:nvPr/>
          </p:nvSpPr>
          <p:spPr bwMode="auto">
            <a:xfrm>
              <a:off x="4959351" y="2843213"/>
              <a:ext cx="26988" cy="17463"/>
            </a:xfrm>
            <a:custGeom>
              <a:avLst/>
              <a:gdLst>
                <a:gd name="T0" fmla="*/ 207 w 260"/>
                <a:gd name="T1" fmla="*/ 0 h 178"/>
                <a:gd name="T2" fmla="*/ 207 w 260"/>
                <a:gd name="T3" fmla="*/ 64 h 178"/>
                <a:gd name="T4" fmla="*/ 205 w 260"/>
                <a:gd name="T5" fmla="*/ 65 h 178"/>
                <a:gd name="T6" fmla="*/ 202 w 260"/>
                <a:gd name="T7" fmla="*/ 65 h 178"/>
                <a:gd name="T8" fmla="*/ 187 w 260"/>
                <a:gd name="T9" fmla="*/ 71 h 178"/>
                <a:gd name="T10" fmla="*/ 178 w 260"/>
                <a:gd name="T11" fmla="*/ 77 h 178"/>
                <a:gd name="T12" fmla="*/ 175 w 260"/>
                <a:gd name="T13" fmla="*/ 84 h 178"/>
                <a:gd name="T14" fmla="*/ 177 w 260"/>
                <a:gd name="T15" fmla="*/ 90 h 178"/>
                <a:gd name="T16" fmla="*/ 185 w 260"/>
                <a:gd name="T17" fmla="*/ 96 h 178"/>
                <a:gd name="T18" fmla="*/ 198 w 260"/>
                <a:gd name="T19" fmla="*/ 102 h 178"/>
                <a:gd name="T20" fmla="*/ 215 w 260"/>
                <a:gd name="T21" fmla="*/ 106 h 178"/>
                <a:gd name="T22" fmla="*/ 226 w 260"/>
                <a:gd name="T23" fmla="*/ 132 h 178"/>
                <a:gd name="T24" fmla="*/ 241 w 260"/>
                <a:gd name="T25" fmla="*/ 155 h 178"/>
                <a:gd name="T26" fmla="*/ 260 w 260"/>
                <a:gd name="T27" fmla="*/ 178 h 178"/>
                <a:gd name="T28" fmla="*/ 219 w 260"/>
                <a:gd name="T29" fmla="*/ 175 h 178"/>
                <a:gd name="T30" fmla="*/ 183 w 260"/>
                <a:gd name="T31" fmla="*/ 170 h 178"/>
                <a:gd name="T32" fmla="*/ 151 w 260"/>
                <a:gd name="T33" fmla="*/ 165 h 178"/>
                <a:gd name="T34" fmla="*/ 112 w 260"/>
                <a:gd name="T35" fmla="*/ 157 h 178"/>
                <a:gd name="T36" fmla="*/ 80 w 260"/>
                <a:gd name="T37" fmla="*/ 148 h 178"/>
                <a:gd name="T38" fmla="*/ 53 w 260"/>
                <a:gd name="T39" fmla="*/ 139 h 178"/>
                <a:gd name="T40" fmla="*/ 34 w 260"/>
                <a:gd name="T41" fmla="*/ 130 h 178"/>
                <a:gd name="T42" fmla="*/ 19 w 260"/>
                <a:gd name="T43" fmla="*/ 119 h 178"/>
                <a:gd name="T44" fmla="*/ 10 w 260"/>
                <a:gd name="T45" fmla="*/ 109 h 178"/>
                <a:gd name="T46" fmla="*/ 2 w 260"/>
                <a:gd name="T47" fmla="*/ 96 h 178"/>
                <a:gd name="T48" fmla="*/ 0 w 260"/>
                <a:gd name="T49" fmla="*/ 84 h 178"/>
                <a:gd name="T50" fmla="*/ 2 w 260"/>
                <a:gd name="T51" fmla="*/ 73 h 178"/>
                <a:gd name="T52" fmla="*/ 9 w 260"/>
                <a:gd name="T53" fmla="*/ 63 h 178"/>
                <a:gd name="T54" fmla="*/ 19 w 260"/>
                <a:gd name="T55" fmla="*/ 53 h 178"/>
                <a:gd name="T56" fmla="*/ 32 w 260"/>
                <a:gd name="T57" fmla="*/ 43 h 178"/>
                <a:gd name="T58" fmla="*/ 49 w 260"/>
                <a:gd name="T59" fmla="*/ 35 h 178"/>
                <a:gd name="T60" fmla="*/ 69 w 260"/>
                <a:gd name="T61" fmla="*/ 27 h 178"/>
                <a:gd name="T62" fmla="*/ 103 w 260"/>
                <a:gd name="T63" fmla="*/ 17 h 178"/>
                <a:gd name="T64" fmla="*/ 143 w 260"/>
                <a:gd name="T65" fmla="*/ 8 h 178"/>
                <a:gd name="T66" fmla="*/ 175 w 260"/>
                <a:gd name="T67" fmla="*/ 3 h 178"/>
                <a:gd name="T68" fmla="*/ 207 w 260"/>
                <a:gd name="T69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0" h="178">
                  <a:moveTo>
                    <a:pt x="207" y="0"/>
                  </a:moveTo>
                  <a:lnTo>
                    <a:pt x="207" y="64"/>
                  </a:lnTo>
                  <a:lnTo>
                    <a:pt x="205" y="65"/>
                  </a:lnTo>
                  <a:lnTo>
                    <a:pt x="202" y="65"/>
                  </a:lnTo>
                  <a:lnTo>
                    <a:pt x="187" y="71"/>
                  </a:lnTo>
                  <a:lnTo>
                    <a:pt x="178" y="77"/>
                  </a:lnTo>
                  <a:lnTo>
                    <a:pt x="175" y="84"/>
                  </a:lnTo>
                  <a:lnTo>
                    <a:pt x="177" y="90"/>
                  </a:lnTo>
                  <a:lnTo>
                    <a:pt x="185" y="96"/>
                  </a:lnTo>
                  <a:lnTo>
                    <a:pt x="198" y="102"/>
                  </a:lnTo>
                  <a:lnTo>
                    <a:pt x="215" y="106"/>
                  </a:lnTo>
                  <a:lnTo>
                    <a:pt x="226" y="132"/>
                  </a:lnTo>
                  <a:lnTo>
                    <a:pt x="241" y="155"/>
                  </a:lnTo>
                  <a:lnTo>
                    <a:pt x="260" y="178"/>
                  </a:lnTo>
                  <a:lnTo>
                    <a:pt x="219" y="175"/>
                  </a:lnTo>
                  <a:lnTo>
                    <a:pt x="183" y="170"/>
                  </a:lnTo>
                  <a:lnTo>
                    <a:pt x="151" y="165"/>
                  </a:lnTo>
                  <a:lnTo>
                    <a:pt x="112" y="157"/>
                  </a:lnTo>
                  <a:lnTo>
                    <a:pt x="80" y="148"/>
                  </a:lnTo>
                  <a:lnTo>
                    <a:pt x="53" y="139"/>
                  </a:lnTo>
                  <a:lnTo>
                    <a:pt x="34" y="130"/>
                  </a:lnTo>
                  <a:lnTo>
                    <a:pt x="19" y="119"/>
                  </a:lnTo>
                  <a:lnTo>
                    <a:pt x="10" y="109"/>
                  </a:lnTo>
                  <a:lnTo>
                    <a:pt x="2" y="96"/>
                  </a:lnTo>
                  <a:lnTo>
                    <a:pt x="0" y="84"/>
                  </a:lnTo>
                  <a:lnTo>
                    <a:pt x="2" y="73"/>
                  </a:lnTo>
                  <a:lnTo>
                    <a:pt x="9" y="63"/>
                  </a:lnTo>
                  <a:lnTo>
                    <a:pt x="19" y="53"/>
                  </a:lnTo>
                  <a:lnTo>
                    <a:pt x="32" y="43"/>
                  </a:lnTo>
                  <a:lnTo>
                    <a:pt x="49" y="35"/>
                  </a:lnTo>
                  <a:lnTo>
                    <a:pt x="69" y="27"/>
                  </a:lnTo>
                  <a:lnTo>
                    <a:pt x="103" y="17"/>
                  </a:lnTo>
                  <a:lnTo>
                    <a:pt x="143" y="8"/>
                  </a:lnTo>
                  <a:lnTo>
                    <a:pt x="175" y="3"/>
                  </a:lnTo>
                  <a:lnTo>
                    <a:pt x="2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7917388" y="2805659"/>
            <a:ext cx="375054" cy="561600"/>
            <a:chOff x="6757988" y="352426"/>
            <a:chExt cx="3338513" cy="4999037"/>
          </a:xfrm>
          <a:solidFill>
            <a:schemeClr val="bg2"/>
          </a:solidFill>
        </p:grpSpPr>
        <p:sp>
          <p:nvSpPr>
            <p:cNvPr id="26" name="Freeform 6"/>
            <p:cNvSpPr/>
            <p:nvPr/>
          </p:nvSpPr>
          <p:spPr bwMode="auto">
            <a:xfrm>
              <a:off x="6757988" y="352426"/>
              <a:ext cx="1528763" cy="1773238"/>
            </a:xfrm>
            <a:custGeom>
              <a:avLst/>
              <a:gdLst>
                <a:gd name="T0" fmla="*/ 209 w 1927"/>
                <a:gd name="T1" fmla="*/ 0 h 2234"/>
                <a:gd name="T2" fmla="*/ 1701 w 1927"/>
                <a:gd name="T3" fmla="*/ 0 h 2234"/>
                <a:gd name="T4" fmla="*/ 1739 w 1927"/>
                <a:gd name="T5" fmla="*/ 3 h 2234"/>
                <a:gd name="T6" fmla="*/ 1777 w 1927"/>
                <a:gd name="T7" fmla="*/ 15 h 2234"/>
                <a:gd name="T8" fmla="*/ 1812 w 1927"/>
                <a:gd name="T9" fmla="*/ 32 h 2234"/>
                <a:gd name="T10" fmla="*/ 1842 w 1927"/>
                <a:gd name="T11" fmla="*/ 55 h 2234"/>
                <a:gd name="T12" fmla="*/ 1869 w 1927"/>
                <a:gd name="T13" fmla="*/ 84 h 2234"/>
                <a:gd name="T14" fmla="*/ 1890 w 1927"/>
                <a:gd name="T15" fmla="*/ 118 h 2234"/>
                <a:gd name="T16" fmla="*/ 1927 w 1927"/>
                <a:gd name="T17" fmla="*/ 197 h 2234"/>
                <a:gd name="T18" fmla="*/ 1693 w 1927"/>
                <a:gd name="T19" fmla="*/ 684 h 2234"/>
                <a:gd name="T20" fmla="*/ 1183 w 1927"/>
                <a:gd name="T21" fmla="*/ 1747 h 2234"/>
                <a:gd name="T22" fmla="*/ 949 w 1927"/>
                <a:gd name="T23" fmla="*/ 2234 h 2234"/>
                <a:gd name="T24" fmla="*/ 19 w 1927"/>
                <a:gd name="T25" fmla="*/ 300 h 2234"/>
                <a:gd name="T26" fmla="*/ 6 w 1927"/>
                <a:gd name="T27" fmla="*/ 260 h 2234"/>
                <a:gd name="T28" fmla="*/ 0 w 1927"/>
                <a:gd name="T29" fmla="*/ 218 h 2234"/>
                <a:gd name="T30" fmla="*/ 2 w 1927"/>
                <a:gd name="T31" fmla="*/ 178 h 2234"/>
                <a:gd name="T32" fmla="*/ 12 w 1927"/>
                <a:gd name="T33" fmla="*/ 136 h 2234"/>
                <a:gd name="T34" fmla="*/ 31 w 1927"/>
                <a:gd name="T35" fmla="*/ 97 h 2234"/>
                <a:gd name="T36" fmla="*/ 58 w 1927"/>
                <a:gd name="T37" fmla="*/ 65 h 2234"/>
                <a:gd name="T38" fmla="*/ 90 w 1927"/>
                <a:gd name="T39" fmla="*/ 36 h 2234"/>
                <a:gd name="T40" fmla="*/ 127 w 1927"/>
                <a:gd name="T41" fmla="*/ 17 h 2234"/>
                <a:gd name="T42" fmla="*/ 167 w 1927"/>
                <a:gd name="T43" fmla="*/ 3 h 2234"/>
                <a:gd name="T44" fmla="*/ 209 w 1927"/>
                <a:gd name="T45" fmla="*/ 0 h 2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27" h="2234">
                  <a:moveTo>
                    <a:pt x="209" y="0"/>
                  </a:moveTo>
                  <a:lnTo>
                    <a:pt x="1701" y="0"/>
                  </a:lnTo>
                  <a:lnTo>
                    <a:pt x="1739" y="3"/>
                  </a:lnTo>
                  <a:lnTo>
                    <a:pt x="1777" y="15"/>
                  </a:lnTo>
                  <a:lnTo>
                    <a:pt x="1812" y="32"/>
                  </a:lnTo>
                  <a:lnTo>
                    <a:pt x="1842" y="55"/>
                  </a:lnTo>
                  <a:lnTo>
                    <a:pt x="1869" y="84"/>
                  </a:lnTo>
                  <a:lnTo>
                    <a:pt x="1890" y="118"/>
                  </a:lnTo>
                  <a:lnTo>
                    <a:pt x="1927" y="197"/>
                  </a:lnTo>
                  <a:lnTo>
                    <a:pt x="1693" y="684"/>
                  </a:lnTo>
                  <a:lnTo>
                    <a:pt x="1183" y="1747"/>
                  </a:lnTo>
                  <a:lnTo>
                    <a:pt x="949" y="2234"/>
                  </a:lnTo>
                  <a:lnTo>
                    <a:pt x="19" y="300"/>
                  </a:lnTo>
                  <a:lnTo>
                    <a:pt x="6" y="260"/>
                  </a:lnTo>
                  <a:lnTo>
                    <a:pt x="0" y="218"/>
                  </a:lnTo>
                  <a:lnTo>
                    <a:pt x="2" y="178"/>
                  </a:lnTo>
                  <a:lnTo>
                    <a:pt x="12" y="136"/>
                  </a:lnTo>
                  <a:lnTo>
                    <a:pt x="31" y="97"/>
                  </a:lnTo>
                  <a:lnTo>
                    <a:pt x="58" y="65"/>
                  </a:lnTo>
                  <a:lnTo>
                    <a:pt x="90" y="36"/>
                  </a:lnTo>
                  <a:lnTo>
                    <a:pt x="127" y="17"/>
                  </a:lnTo>
                  <a:lnTo>
                    <a:pt x="167" y="3"/>
                  </a:lnTo>
                  <a:lnTo>
                    <a:pt x="2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Freeform 7"/>
            <p:cNvSpPr/>
            <p:nvPr/>
          </p:nvSpPr>
          <p:spPr bwMode="auto">
            <a:xfrm>
              <a:off x="7666038" y="352426"/>
              <a:ext cx="2430463" cy="2154238"/>
            </a:xfrm>
            <a:custGeom>
              <a:avLst/>
              <a:gdLst>
                <a:gd name="T0" fmla="*/ 1361 w 3061"/>
                <a:gd name="T1" fmla="*/ 0 h 2713"/>
                <a:gd name="T2" fmla="*/ 2850 w 3061"/>
                <a:gd name="T3" fmla="*/ 0 h 2713"/>
                <a:gd name="T4" fmla="*/ 2893 w 3061"/>
                <a:gd name="T5" fmla="*/ 3 h 2713"/>
                <a:gd name="T6" fmla="*/ 2933 w 3061"/>
                <a:gd name="T7" fmla="*/ 17 h 2713"/>
                <a:gd name="T8" fmla="*/ 2971 w 3061"/>
                <a:gd name="T9" fmla="*/ 36 h 2713"/>
                <a:gd name="T10" fmla="*/ 3002 w 3061"/>
                <a:gd name="T11" fmla="*/ 65 h 2713"/>
                <a:gd name="T12" fmla="*/ 3029 w 3061"/>
                <a:gd name="T13" fmla="*/ 97 h 2713"/>
                <a:gd name="T14" fmla="*/ 3048 w 3061"/>
                <a:gd name="T15" fmla="*/ 136 h 2713"/>
                <a:gd name="T16" fmla="*/ 3059 w 3061"/>
                <a:gd name="T17" fmla="*/ 178 h 2713"/>
                <a:gd name="T18" fmla="*/ 3061 w 3061"/>
                <a:gd name="T19" fmla="*/ 218 h 2713"/>
                <a:gd name="T20" fmla="*/ 3055 w 3061"/>
                <a:gd name="T21" fmla="*/ 260 h 2713"/>
                <a:gd name="T22" fmla="*/ 3040 w 3061"/>
                <a:gd name="T23" fmla="*/ 300 h 2713"/>
                <a:gd name="T24" fmla="*/ 1911 w 3061"/>
                <a:gd name="T25" fmla="*/ 2654 h 2713"/>
                <a:gd name="T26" fmla="*/ 1911 w 3061"/>
                <a:gd name="T27" fmla="*/ 2713 h 2713"/>
                <a:gd name="T28" fmla="*/ 1786 w 3061"/>
                <a:gd name="T29" fmla="*/ 2654 h 2713"/>
                <a:gd name="T30" fmla="*/ 1656 w 3061"/>
                <a:gd name="T31" fmla="*/ 2602 h 2713"/>
                <a:gd name="T32" fmla="*/ 1522 w 3061"/>
                <a:gd name="T33" fmla="*/ 2558 h 2713"/>
                <a:gd name="T34" fmla="*/ 1386 w 3061"/>
                <a:gd name="T35" fmla="*/ 2523 h 2713"/>
                <a:gd name="T36" fmla="*/ 1246 w 3061"/>
                <a:gd name="T37" fmla="*/ 2499 h 2713"/>
                <a:gd name="T38" fmla="*/ 1102 w 3061"/>
                <a:gd name="T39" fmla="*/ 2483 h 2713"/>
                <a:gd name="T40" fmla="*/ 954 w 3061"/>
                <a:gd name="T41" fmla="*/ 2477 h 2713"/>
                <a:gd name="T42" fmla="*/ 809 w 3061"/>
                <a:gd name="T43" fmla="*/ 2483 h 2713"/>
                <a:gd name="T44" fmla="*/ 665 w 3061"/>
                <a:gd name="T45" fmla="*/ 2499 h 2713"/>
                <a:gd name="T46" fmla="*/ 525 w 3061"/>
                <a:gd name="T47" fmla="*/ 2523 h 2713"/>
                <a:gd name="T48" fmla="*/ 387 w 3061"/>
                <a:gd name="T49" fmla="*/ 2558 h 2713"/>
                <a:gd name="T50" fmla="*/ 253 w 3061"/>
                <a:gd name="T51" fmla="*/ 2602 h 2713"/>
                <a:gd name="T52" fmla="*/ 124 w 3061"/>
                <a:gd name="T53" fmla="*/ 2654 h 2713"/>
                <a:gd name="T54" fmla="*/ 0 w 3061"/>
                <a:gd name="T55" fmla="*/ 2713 h 2713"/>
                <a:gd name="T56" fmla="*/ 0 w 3061"/>
                <a:gd name="T57" fmla="*/ 2606 h 2713"/>
                <a:gd name="T58" fmla="*/ 0 w 3061"/>
                <a:gd name="T59" fmla="*/ 2600 h 2713"/>
                <a:gd name="T60" fmla="*/ 1 w 3061"/>
                <a:gd name="T61" fmla="*/ 2596 h 2713"/>
                <a:gd name="T62" fmla="*/ 5 w 3061"/>
                <a:gd name="T63" fmla="*/ 2564 h 2713"/>
                <a:gd name="T64" fmla="*/ 13 w 3061"/>
                <a:gd name="T65" fmla="*/ 2533 h 2713"/>
                <a:gd name="T66" fmla="*/ 15 w 3061"/>
                <a:gd name="T67" fmla="*/ 2525 h 2713"/>
                <a:gd name="T68" fmla="*/ 19 w 3061"/>
                <a:gd name="T69" fmla="*/ 2520 h 2713"/>
                <a:gd name="T70" fmla="*/ 19 w 3061"/>
                <a:gd name="T71" fmla="*/ 2518 h 2713"/>
                <a:gd name="T72" fmla="*/ 21 w 3061"/>
                <a:gd name="T73" fmla="*/ 2514 h 2713"/>
                <a:gd name="T74" fmla="*/ 1171 w 3061"/>
                <a:gd name="T75" fmla="*/ 118 h 2713"/>
                <a:gd name="T76" fmla="*/ 1192 w 3061"/>
                <a:gd name="T77" fmla="*/ 84 h 2713"/>
                <a:gd name="T78" fmla="*/ 1217 w 3061"/>
                <a:gd name="T79" fmla="*/ 55 h 2713"/>
                <a:gd name="T80" fmla="*/ 1248 w 3061"/>
                <a:gd name="T81" fmla="*/ 32 h 2713"/>
                <a:gd name="T82" fmla="*/ 1282 w 3061"/>
                <a:gd name="T83" fmla="*/ 15 h 2713"/>
                <a:gd name="T84" fmla="*/ 1320 w 3061"/>
                <a:gd name="T85" fmla="*/ 3 h 2713"/>
                <a:gd name="T86" fmla="*/ 1361 w 3061"/>
                <a:gd name="T87" fmla="*/ 0 h 2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61" h="2713">
                  <a:moveTo>
                    <a:pt x="1361" y="0"/>
                  </a:moveTo>
                  <a:lnTo>
                    <a:pt x="2850" y="0"/>
                  </a:lnTo>
                  <a:lnTo>
                    <a:pt x="2893" y="3"/>
                  </a:lnTo>
                  <a:lnTo>
                    <a:pt x="2933" y="17"/>
                  </a:lnTo>
                  <a:lnTo>
                    <a:pt x="2971" y="36"/>
                  </a:lnTo>
                  <a:lnTo>
                    <a:pt x="3002" y="65"/>
                  </a:lnTo>
                  <a:lnTo>
                    <a:pt x="3029" y="97"/>
                  </a:lnTo>
                  <a:lnTo>
                    <a:pt x="3048" y="136"/>
                  </a:lnTo>
                  <a:lnTo>
                    <a:pt x="3059" y="178"/>
                  </a:lnTo>
                  <a:lnTo>
                    <a:pt x="3061" y="218"/>
                  </a:lnTo>
                  <a:lnTo>
                    <a:pt x="3055" y="260"/>
                  </a:lnTo>
                  <a:lnTo>
                    <a:pt x="3040" y="300"/>
                  </a:lnTo>
                  <a:lnTo>
                    <a:pt x="1911" y="2654"/>
                  </a:lnTo>
                  <a:lnTo>
                    <a:pt x="1911" y="2713"/>
                  </a:lnTo>
                  <a:lnTo>
                    <a:pt x="1786" y="2654"/>
                  </a:lnTo>
                  <a:lnTo>
                    <a:pt x="1656" y="2602"/>
                  </a:lnTo>
                  <a:lnTo>
                    <a:pt x="1522" y="2558"/>
                  </a:lnTo>
                  <a:lnTo>
                    <a:pt x="1386" y="2523"/>
                  </a:lnTo>
                  <a:lnTo>
                    <a:pt x="1246" y="2499"/>
                  </a:lnTo>
                  <a:lnTo>
                    <a:pt x="1102" y="2483"/>
                  </a:lnTo>
                  <a:lnTo>
                    <a:pt x="954" y="2477"/>
                  </a:lnTo>
                  <a:lnTo>
                    <a:pt x="809" y="2483"/>
                  </a:lnTo>
                  <a:lnTo>
                    <a:pt x="665" y="2499"/>
                  </a:lnTo>
                  <a:lnTo>
                    <a:pt x="525" y="2523"/>
                  </a:lnTo>
                  <a:lnTo>
                    <a:pt x="387" y="2558"/>
                  </a:lnTo>
                  <a:lnTo>
                    <a:pt x="253" y="2602"/>
                  </a:lnTo>
                  <a:lnTo>
                    <a:pt x="124" y="2654"/>
                  </a:lnTo>
                  <a:lnTo>
                    <a:pt x="0" y="2713"/>
                  </a:lnTo>
                  <a:lnTo>
                    <a:pt x="0" y="2606"/>
                  </a:lnTo>
                  <a:lnTo>
                    <a:pt x="0" y="2600"/>
                  </a:lnTo>
                  <a:lnTo>
                    <a:pt x="1" y="2596"/>
                  </a:lnTo>
                  <a:lnTo>
                    <a:pt x="5" y="2564"/>
                  </a:lnTo>
                  <a:lnTo>
                    <a:pt x="13" y="2533"/>
                  </a:lnTo>
                  <a:lnTo>
                    <a:pt x="15" y="2525"/>
                  </a:lnTo>
                  <a:lnTo>
                    <a:pt x="19" y="2520"/>
                  </a:lnTo>
                  <a:lnTo>
                    <a:pt x="19" y="2518"/>
                  </a:lnTo>
                  <a:lnTo>
                    <a:pt x="21" y="2514"/>
                  </a:lnTo>
                  <a:lnTo>
                    <a:pt x="1171" y="118"/>
                  </a:lnTo>
                  <a:lnTo>
                    <a:pt x="1192" y="84"/>
                  </a:lnTo>
                  <a:lnTo>
                    <a:pt x="1217" y="55"/>
                  </a:lnTo>
                  <a:lnTo>
                    <a:pt x="1248" y="32"/>
                  </a:lnTo>
                  <a:lnTo>
                    <a:pt x="1282" y="15"/>
                  </a:lnTo>
                  <a:lnTo>
                    <a:pt x="1320" y="3"/>
                  </a:lnTo>
                  <a:lnTo>
                    <a:pt x="13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Freeform 8"/>
            <p:cNvSpPr>
              <a:spLocks noEditPoints="1"/>
            </p:cNvSpPr>
            <p:nvPr/>
          </p:nvSpPr>
          <p:spPr bwMode="auto">
            <a:xfrm>
              <a:off x="7034213" y="2570163"/>
              <a:ext cx="2781300" cy="2781300"/>
            </a:xfrm>
            <a:custGeom>
              <a:avLst/>
              <a:gdLst>
                <a:gd name="T0" fmla="*/ 1679 w 3505"/>
                <a:gd name="T1" fmla="*/ 607 h 3505"/>
                <a:gd name="T2" fmla="*/ 1365 w 3505"/>
                <a:gd name="T3" fmla="*/ 1228 h 3505"/>
                <a:gd name="T4" fmla="*/ 683 w 3505"/>
                <a:gd name="T5" fmla="*/ 1339 h 3505"/>
                <a:gd name="T6" fmla="*/ 631 w 3505"/>
                <a:gd name="T7" fmla="*/ 1383 h 3505"/>
                <a:gd name="T8" fmla="*/ 648 w 3505"/>
                <a:gd name="T9" fmla="*/ 1446 h 3505"/>
                <a:gd name="T10" fmla="*/ 1133 w 3505"/>
                <a:gd name="T11" fmla="*/ 1937 h 3505"/>
                <a:gd name="T12" fmla="*/ 1024 w 3505"/>
                <a:gd name="T13" fmla="*/ 2625 h 3505"/>
                <a:gd name="T14" fmla="*/ 1068 w 3505"/>
                <a:gd name="T15" fmla="*/ 2673 h 3505"/>
                <a:gd name="T16" fmla="*/ 1693 w 3505"/>
                <a:gd name="T17" fmla="*/ 2363 h 3505"/>
                <a:gd name="T18" fmla="*/ 1750 w 3505"/>
                <a:gd name="T19" fmla="*/ 2363 h 3505"/>
                <a:gd name="T20" fmla="*/ 2373 w 3505"/>
                <a:gd name="T21" fmla="*/ 2673 h 3505"/>
                <a:gd name="T22" fmla="*/ 2419 w 3505"/>
                <a:gd name="T23" fmla="*/ 2625 h 3505"/>
                <a:gd name="T24" fmla="*/ 2308 w 3505"/>
                <a:gd name="T25" fmla="*/ 1937 h 3505"/>
                <a:gd name="T26" fmla="*/ 2795 w 3505"/>
                <a:gd name="T27" fmla="*/ 1446 h 3505"/>
                <a:gd name="T28" fmla="*/ 2811 w 3505"/>
                <a:gd name="T29" fmla="*/ 1383 h 3505"/>
                <a:gd name="T30" fmla="*/ 2761 w 3505"/>
                <a:gd name="T31" fmla="*/ 1339 h 3505"/>
                <a:gd name="T32" fmla="*/ 2078 w 3505"/>
                <a:gd name="T33" fmla="*/ 1228 h 3505"/>
                <a:gd name="T34" fmla="*/ 1764 w 3505"/>
                <a:gd name="T35" fmla="*/ 607 h 3505"/>
                <a:gd name="T36" fmla="*/ 1752 w 3505"/>
                <a:gd name="T37" fmla="*/ 0 h 3505"/>
                <a:gd name="T38" fmla="*/ 2174 w 3505"/>
                <a:gd name="T39" fmla="*/ 51 h 3505"/>
                <a:gd name="T40" fmla="*/ 2557 w 3505"/>
                <a:gd name="T41" fmla="*/ 195 h 3505"/>
                <a:gd name="T42" fmla="*/ 2893 w 3505"/>
                <a:gd name="T43" fmla="*/ 421 h 3505"/>
                <a:gd name="T44" fmla="*/ 3167 w 3505"/>
                <a:gd name="T45" fmla="*/ 716 h 3505"/>
                <a:gd name="T46" fmla="*/ 3368 w 3505"/>
                <a:gd name="T47" fmla="*/ 1071 h 3505"/>
                <a:gd name="T48" fmla="*/ 3482 w 3505"/>
                <a:gd name="T49" fmla="*/ 1468 h 3505"/>
                <a:gd name="T50" fmla="*/ 3499 w 3505"/>
                <a:gd name="T51" fmla="*/ 1895 h 3505"/>
                <a:gd name="T52" fmla="*/ 3416 w 3505"/>
                <a:gd name="T53" fmla="*/ 2305 h 3505"/>
                <a:gd name="T54" fmla="*/ 3242 w 3505"/>
                <a:gd name="T55" fmla="*/ 2675 h 3505"/>
                <a:gd name="T56" fmla="*/ 2993 w 3505"/>
                <a:gd name="T57" fmla="*/ 2991 h 3505"/>
                <a:gd name="T58" fmla="*/ 2676 w 3505"/>
                <a:gd name="T59" fmla="*/ 3242 h 3505"/>
                <a:gd name="T60" fmla="*/ 2306 w 3505"/>
                <a:gd name="T61" fmla="*/ 3415 h 3505"/>
                <a:gd name="T62" fmla="*/ 1896 w 3505"/>
                <a:gd name="T63" fmla="*/ 3499 h 3505"/>
                <a:gd name="T64" fmla="*/ 1469 w 3505"/>
                <a:gd name="T65" fmla="*/ 3482 h 3505"/>
                <a:gd name="T66" fmla="*/ 1070 w 3505"/>
                <a:gd name="T67" fmla="*/ 3367 h 3505"/>
                <a:gd name="T68" fmla="*/ 717 w 3505"/>
                <a:gd name="T69" fmla="*/ 3165 h 3505"/>
                <a:gd name="T70" fmla="*/ 422 w 3505"/>
                <a:gd name="T71" fmla="*/ 2891 h 3505"/>
                <a:gd name="T72" fmla="*/ 196 w 3505"/>
                <a:gd name="T73" fmla="*/ 2558 h 3505"/>
                <a:gd name="T74" fmla="*/ 50 w 3505"/>
                <a:gd name="T75" fmla="*/ 2173 h 3505"/>
                <a:gd name="T76" fmla="*/ 0 w 3505"/>
                <a:gd name="T77" fmla="*/ 1751 h 3505"/>
                <a:gd name="T78" fmla="*/ 50 w 3505"/>
                <a:gd name="T79" fmla="*/ 1332 h 3505"/>
                <a:gd name="T80" fmla="*/ 196 w 3505"/>
                <a:gd name="T81" fmla="*/ 946 h 3505"/>
                <a:gd name="T82" fmla="*/ 422 w 3505"/>
                <a:gd name="T83" fmla="*/ 611 h 3505"/>
                <a:gd name="T84" fmla="*/ 717 w 3505"/>
                <a:gd name="T85" fmla="*/ 339 h 3505"/>
                <a:gd name="T86" fmla="*/ 1070 w 3505"/>
                <a:gd name="T87" fmla="*/ 138 h 3505"/>
                <a:gd name="T88" fmla="*/ 1469 w 3505"/>
                <a:gd name="T89" fmla="*/ 23 h 3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505" h="3505">
                  <a:moveTo>
                    <a:pt x="1722" y="592"/>
                  </a:moveTo>
                  <a:lnTo>
                    <a:pt x="1699" y="596"/>
                  </a:lnTo>
                  <a:lnTo>
                    <a:pt x="1679" y="607"/>
                  </a:lnTo>
                  <a:lnTo>
                    <a:pt x="1666" y="626"/>
                  </a:lnTo>
                  <a:lnTo>
                    <a:pt x="1377" y="1213"/>
                  </a:lnTo>
                  <a:lnTo>
                    <a:pt x="1365" y="1228"/>
                  </a:lnTo>
                  <a:lnTo>
                    <a:pt x="1348" y="1240"/>
                  </a:lnTo>
                  <a:lnTo>
                    <a:pt x="1329" y="1245"/>
                  </a:lnTo>
                  <a:lnTo>
                    <a:pt x="683" y="1339"/>
                  </a:lnTo>
                  <a:lnTo>
                    <a:pt x="660" y="1347"/>
                  </a:lnTo>
                  <a:lnTo>
                    <a:pt x="642" y="1362"/>
                  </a:lnTo>
                  <a:lnTo>
                    <a:pt x="631" y="1383"/>
                  </a:lnTo>
                  <a:lnTo>
                    <a:pt x="629" y="1404"/>
                  </a:lnTo>
                  <a:lnTo>
                    <a:pt x="635" y="1427"/>
                  </a:lnTo>
                  <a:lnTo>
                    <a:pt x="648" y="1446"/>
                  </a:lnTo>
                  <a:lnTo>
                    <a:pt x="1116" y="1903"/>
                  </a:lnTo>
                  <a:lnTo>
                    <a:pt x="1127" y="1918"/>
                  </a:lnTo>
                  <a:lnTo>
                    <a:pt x="1133" y="1937"/>
                  </a:lnTo>
                  <a:lnTo>
                    <a:pt x="1133" y="1958"/>
                  </a:lnTo>
                  <a:lnTo>
                    <a:pt x="1024" y="2602"/>
                  </a:lnTo>
                  <a:lnTo>
                    <a:pt x="1024" y="2625"/>
                  </a:lnTo>
                  <a:lnTo>
                    <a:pt x="1031" y="2646"/>
                  </a:lnTo>
                  <a:lnTo>
                    <a:pt x="1049" y="2663"/>
                  </a:lnTo>
                  <a:lnTo>
                    <a:pt x="1068" y="2673"/>
                  </a:lnTo>
                  <a:lnTo>
                    <a:pt x="1091" y="2673"/>
                  </a:lnTo>
                  <a:lnTo>
                    <a:pt x="1114" y="2667"/>
                  </a:lnTo>
                  <a:lnTo>
                    <a:pt x="1693" y="2363"/>
                  </a:lnTo>
                  <a:lnTo>
                    <a:pt x="1712" y="2357"/>
                  </a:lnTo>
                  <a:lnTo>
                    <a:pt x="1731" y="2357"/>
                  </a:lnTo>
                  <a:lnTo>
                    <a:pt x="1750" y="2363"/>
                  </a:lnTo>
                  <a:lnTo>
                    <a:pt x="2329" y="2667"/>
                  </a:lnTo>
                  <a:lnTo>
                    <a:pt x="2350" y="2673"/>
                  </a:lnTo>
                  <a:lnTo>
                    <a:pt x="2373" y="2673"/>
                  </a:lnTo>
                  <a:lnTo>
                    <a:pt x="2395" y="2663"/>
                  </a:lnTo>
                  <a:lnTo>
                    <a:pt x="2410" y="2646"/>
                  </a:lnTo>
                  <a:lnTo>
                    <a:pt x="2419" y="2625"/>
                  </a:lnTo>
                  <a:lnTo>
                    <a:pt x="2419" y="2602"/>
                  </a:lnTo>
                  <a:lnTo>
                    <a:pt x="2308" y="1958"/>
                  </a:lnTo>
                  <a:lnTo>
                    <a:pt x="2308" y="1937"/>
                  </a:lnTo>
                  <a:lnTo>
                    <a:pt x="2314" y="1918"/>
                  </a:lnTo>
                  <a:lnTo>
                    <a:pt x="2327" y="1903"/>
                  </a:lnTo>
                  <a:lnTo>
                    <a:pt x="2795" y="1446"/>
                  </a:lnTo>
                  <a:lnTo>
                    <a:pt x="2809" y="1427"/>
                  </a:lnTo>
                  <a:lnTo>
                    <a:pt x="2812" y="1404"/>
                  </a:lnTo>
                  <a:lnTo>
                    <a:pt x="2811" y="1383"/>
                  </a:lnTo>
                  <a:lnTo>
                    <a:pt x="2799" y="1362"/>
                  </a:lnTo>
                  <a:lnTo>
                    <a:pt x="2782" y="1347"/>
                  </a:lnTo>
                  <a:lnTo>
                    <a:pt x="2761" y="1339"/>
                  </a:lnTo>
                  <a:lnTo>
                    <a:pt x="2113" y="1245"/>
                  </a:lnTo>
                  <a:lnTo>
                    <a:pt x="2094" y="1240"/>
                  </a:lnTo>
                  <a:lnTo>
                    <a:pt x="2078" y="1228"/>
                  </a:lnTo>
                  <a:lnTo>
                    <a:pt x="2067" y="1213"/>
                  </a:lnTo>
                  <a:lnTo>
                    <a:pt x="1777" y="626"/>
                  </a:lnTo>
                  <a:lnTo>
                    <a:pt x="1764" y="607"/>
                  </a:lnTo>
                  <a:lnTo>
                    <a:pt x="1745" y="596"/>
                  </a:lnTo>
                  <a:lnTo>
                    <a:pt x="1722" y="592"/>
                  </a:lnTo>
                  <a:close/>
                  <a:moveTo>
                    <a:pt x="1752" y="0"/>
                  </a:moveTo>
                  <a:lnTo>
                    <a:pt x="1896" y="5"/>
                  </a:lnTo>
                  <a:lnTo>
                    <a:pt x="2036" y="23"/>
                  </a:lnTo>
                  <a:lnTo>
                    <a:pt x="2174" y="51"/>
                  </a:lnTo>
                  <a:lnTo>
                    <a:pt x="2306" y="90"/>
                  </a:lnTo>
                  <a:lnTo>
                    <a:pt x="2435" y="138"/>
                  </a:lnTo>
                  <a:lnTo>
                    <a:pt x="2557" y="195"/>
                  </a:lnTo>
                  <a:lnTo>
                    <a:pt x="2676" y="262"/>
                  </a:lnTo>
                  <a:lnTo>
                    <a:pt x="2788" y="339"/>
                  </a:lnTo>
                  <a:lnTo>
                    <a:pt x="2893" y="421"/>
                  </a:lnTo>
                  <a:lnTo>
                    <a:pt x="2993" y="513"/>
                  </a:lnTo>
                  <a:lnTo>
                    <a:pt x="3083" y="611"/>
                  </a:lnTo>
                  <a:lnTo>
                    <a:pt x="3167" y="716"/>
                  </a:lnTo>
                  <a:lnTo>
                    <a:pt x="3242" y="829"/>
                  </a:lnTo>
                  <a:lnTo>
                    <a:pt x="3309" y="946"/>
                  </a:lnTo>
                  <a:lnTo>
                    <a:pt x="3368" y="1071"/>
                  </a:lnTo>
                  <a:lnTo>
                    <a:pt x="3416" y="1197"/>
                  </a:lnTo>
                  <a:lnTo>
                    <a:pt x="3455" y="1332"/>
                  </a:lnTo>
                  <a:lnTo>
                    <a:pt x="3482" y="1468"/>
                  </a:lnTo>
                  <a:lnTo>
                    <a:pt x="3499" y="1607"/>
                  </a:lnTo>
                  <a:lnTo>
                    <a:pt x="3505" y="1751"/>
                  </a:lnTo>
                  <a:lnTo>
                    <a:pt x="3499" y="1895"/>
                  </a:lnTo>
                  <a:lnTo>
                    <a:pt x="3482" y="2037"/>
                  </a:lnTo>
                  <a:lnTo>
                    <a:pt x="3455" y="2173"/>
                  </a:lnTo>
                  <a:lnTo>
                    <a:pt x="3416" y="2305"/>
                  </a:lnTo>
                  <a:lnTo>
                    <a:pt x="3368" y="2433"/>
                  </a:lnTo>
                  <a:lnTo>
                    <a:pt x="3309" y="2558"/>
                  </a:lnTo>
                  <a:lnTo>
                    <a:pt x="3242" y="2675"/>
                  </a:lnTo>
                  <a:lnTo>
                    <a:pt x="3167" y="2786"/>
                  </a:lnTo>
                  <a:lnTo>
                    <a:pt x="3083" y="2891"/>
                  </a:lnTo>
                  <a:lnTo>
                    <a:pt x="2993" y="2991"/>
                  </a:lnTo>
                  <a:lnTo>
                    <a:pt x="2893" y="3083"/>
                  </a:lnTo>
                  <a:lnTo>
                    <a:pt x="2788" y="3165"/>
                  </a:lnTo>
                  <a:lnTo>
                    <a:pt x="2676" y="3242"/>
                  </a:lnTo>
                  <a:lnTo>
                    <a:pt x="2557" y="3309"/>
                  </a:lnTo>
                  <a:lnTo>
                    <a:pt x="2435" y="3367"/>
                  </a:lnTo>
                  <a:lnTo>
                    <a:pt x="2306" y="3415"/>
                  </a:lnTo>
                  <a:lnTo>
                    <a:pt x="2174" y="3453"/>
                  </a:lnTo>
                  <a:lnTo>
                    <a:pt x="2036" y="3482"/>
                  </a:lnTo>
                  <a:lnTo>
                    <a:pt x="1896" y="3499"/>
                  </a:lnTo>
                  <a:lnTo>
                    <a:pt x="1752" y="3505"/>
                  </a:lnTo>
                  <a:lnTo>
                    <a:pt x="1609" y="3499"/>
                  </a:lnTo>
                  <a:lnTo>
                    <a:pt x="1469" y="3482"/>
                  </a:lnTo>
                  <a:lnTo>
                    <a:pt x="1331" y="3453"/>
                  </a:lnTo>
                  <a:lnTo>
                    <a:pt x="1198" y="3415"/>
                  </a:lnTo>
                  <a:lnTo>
                    <a:pt x="1070" y="3367"/>
                  </a:lnTo>
                  <a:lnTo>
                    <a:pt x="947" y="3309"/>
                  </a:lnTo>
                  <a:lnTo>
                    <a:pt x="830" y="3242"/>
                  </a:lnTo>
                  <a:lnTo>
                    <a:pt x="717" y="3165"/>
                  </a:lnTo>
                  <a:lnTo>
                    <a:pt x="612" y="3083"/>
                  </a:lnTo>
                  <a:lnTo>
                    <a:pt x="514" y="2991"/>
                  </a:lnTo>
                  <a:lnTo>
                    <a:pt x="422" y="2891"/>
                  </a:lnTo>
                  <a:lnTo>
                    <a:pt x="337" y="2786"/>
                  </a:lnTo>
                  <a:lnTo>
                    <a:pt x="263" y="2675"/>
                  </a:lnTo>
                  <a:lnTo>
                    <a:pt x="196" y="2558"/>
                  </a:lnTo>
                  <a:lnTo>
                    <a:pt x="138" y="2433"/>
                  </a:lnTo>
                  <a:lnTo>
                    <a:pt x="88" y="2305"/>
                  </a:lnTo>
                  <a:lnTo>
                    <a:pt x="50" y="2173"/>
                  </a:lnTo>
                  <a:lnTo>
                    <a:pt x="23" y="2037"/>
                  </a:lnTo>
                  <a:lnTo>
                    <a:pt x="6" y="1895"/>
                  </a:lnTo>
                  <a:lnTo>
                    <a:pt x="0" y="1751"/>
                  </a:lnTo>
                  <a:lnTo>
                    <a:pt x="6" y="1607"/>
                  </a:lnTo>
                  <a:lnTo>
                    <a:pt x="23" y="1468"/>
                  </a:lnTo>
                  <a:lnTo>
                    <a:pt x="50" y="1332"/>
                  </a:lnTo>
                  <a:lnTo>
                    <a:pt x="88" y="1197"/>
                  </a:lnTo>
                  <a:lnTo>
                    <a:pt x="138" y="1071"/>
                  </a:lnTo>
                  <a:lnTo>
                    <a:pt x="196" y="946"/>
                  </a:lnTo>
                  <a:lnTo>
                    <a:pt x="263" y="829"/>
                  </a:lnTo>
                  <a:lnTo>
                    <a:pt x="337" y="716"/>
                  </a:lnTo>
                  <a:lnTo>
                    <a:pt x="422" y="611"/>
                  </a:lnTo>
                  <a:lnTo>
                    <a:pt x="514" y="513"/>
                  </a:lnTo>
                  <a:lnTo>
                    <a:pt x="612" y="421"/>
                  </a:lnTo>
                  <a:lnTo>
                    <a:pt x="717" y="339"/>
                  </a:lnTo>
                  <a:lnTo>
                    <a:pt x="830" y="262"/>
                  </a:lnTo>
                  <a:lnTo>
                    <a:pt x="947" y="195"/>
                  </a:lnTo>
                  <a:lnTo>
                    <a:pt x="1070" y="138"/>
                  </a:lnTo>
                  <a:lnTo>
                    <a:pt x="1198" y="90"/>
                  </a:lnTo>
                  <a:lnTo>
                    <a:pt x="1331" y="51"/>
                  </a:lnTo>
                  <a:lnTo>
                    <a:pt x="1469" y="23"/>
                  </a:lnTo>
                  <a:lnTo>
                    <a:pt x="1609" y="5"/>
                  </a:lnTo>
                  <a:lnTo>
                    <a:pt x="17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bg-BG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9" name="Round Diagonal Corner Rectangle 28"/>
          <p:cNvSpPr/>
          <p:nvPr/>
        </p:nvSpPr>
        <p:spPr>
          <a:xfrm rot="18820588">
            <a:off x="3922391" y="3638383"/>
            <a:ext cx="850007" cy="320467"/>
          </a:xfrm>
          <a:prstGeom prst="round2DiagRect">
            <a:avLst>
              <a:gd name="adj1" fmla="val 33032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8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  <a:endParaRPr kumimoji="0" lang="bg-BG" sz="168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Round Diagonal Corner Rectangle 29"/>
          <p:cNvSpPr/>
          <p:nvPr/>
        </p:nvSpPr>
        <p:spPr>
          <a:xfrm rot="18820588">
            <a:off x="5369050" y="3606856"/>
            <a:ext cx="850007" cy="320467"/>
          </a:xfrm>
          <a:prstGeom prst="round2DiagRect">
            <a:avLst>
              <a:gd name="adj1" fmla="val 33032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8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  <a:endParaRPr kumimoji="0" lang="bg-BG" sz="168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Round Diagonal Corner Rectangle 30"/>
          <p:cNvSpPr/>
          <p:nvPr/>
        </p:nvSpPr>
        <p:spPr>
          <a:xfrm rot="18820588">
            <a:off x="6799461" y="3625065"/>
            <a:ext cx="850007" cy="320467"/>
          </a:xfrm>
          <a:prstGeom prst="round2DiagRect">
            <a:avLst>
              <a:gd name="adj1" fmla="val 33032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8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  <a:endParaRPr kumimoji="0" lang="bg-BG" sz="168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ound Diagonal Corner Rectangle 31"/>
          <p:cNvSpPr/>
          <p:nvPr/>
        </p:nvSpPr>
        <p:spPr>
          <a:xfrm rot="18820588">
            <a:off x="8125815" y="3494525"/>
            <a:ext cx="1242630" cy="320467"/>
          </a:xfrm>
          <a:prstGeom prst="round2DiagRect">
            <a:avLst>
              <a:gd name="adj1" fmla="val 33032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8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标题</a:t>
            </a:r>
            <a:endParaRPr kumimoji="0" lang="bg-BG" sz="168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21973" y="4414182"/>
            <a:ext cx="6362942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72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  单击此处添加您的内容。建议您在展示时采用微软雅黑字体。本模板所有图形线条及相应素材均可自由编辑、改色、替换。更多作品请在风云网搜索：风云办公。单击此处添加您的内容。建议您在展示时采用微软雅黑字体。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2" name="矩形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sp>
        <p:nvSpPr>
          <p:cNvPr id="17" name="Shape 781"/>
          <p:cNvSpPr/>
          <p:nvPr/>
        </p:nvSpPr>
        <p:spPr>
          <a:xfrm>
            <a:off x="1868301" y="2528117"/>
            <a:ext cx="2025651" cy="482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601" y="0"/>
                </a:lnTo>
                <a:lnTo>
                  <a:pt x="21600" y="10779"/>
                </a:lnTo>
                <a:lnTo>
                  <a:pt x="19644" y="21600"/>
                </a:lnTo>
                <a:lnTo>
                  <a:pt x="131" y="21600"/>
                </a:lnTo>
              </a:path>
            </a:pathLst>
          </a:custGeom>
          <a:ln w="12700">
            <a:solidFill>
              <a:schemeClr val="accent3"/>
            </a:solidFill>
            <a:miter lim="400000"/>
          </a:ln>
        </p:spPr>
        <p:txBody>
          <a:bodyPr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Shape 783"/>
          <p:cNvSpPr/>
          <p:nvPr/>
        </p:nvSpPr>
        <p:spPr>
          <a:xfrm>
            <a:off x="1222685" y="2443302"/>
            <a:ext cx="635000" cy="63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defTabSz="2921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5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19" name="Shape 784"/>
          <p:cNvSpPr/>
          <p:nvPr/>
        </p:nvSpPr>
        <p:spPr>
          <a:xfrm>
            <a:off x="1337305" y="2396942"/>
            <a:ext cx="405760" cy="7277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spAutoFit/>
          </a:bodyPr>
          <a:lstStyle>
            <a:lvl1pPr>
              <a:lnSpc>
                <a:spcPct val="120000"/>
              </a:lnSpc>
              <a:defRPr sz="3000" b="1">
                <a:solidFill>
                  <a:srgbClr val="FFFFFF"/>
                </a:solidFill>
                <a:latin typeface="Arimo"/>
                <a:ea typeface="Arimo"/>
                <a:cs typeface="Arimo"/>
                <a:sym typeface="Arimo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800" b="0">
                <a:solidFill>
                  <a:srgbClr val="000000"/>
                </a:solidFill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20" name="Shape 786"/>
          <p:cNvSpPr/>
          <p:nvPr/>
        </p:nvSpPr>
        <p:spPr>
          <a:xfrm>
            <a:off x="1367115" y="3671331"/>
            <a:ext cx="2609851" cy="1085425"/>
          </a:xfrm>
          <a:prstGeom prst="rect">
            <a:avLst/>
          </a:prstGeom>
          <a:ln w="12700">
            <a:miter lim="400000"/>
          </a:ln>
        </p:spPr>
        <p:txBody>
          <a:bodyPr lIns="25400" tIns="25400" rIns="25400" bIns="25400" anchor="ctr">
            <a:spAutoFit/>
          </a:bodyPr>
          <a:lstStyle/>
          <a:p>
            <a:pPr marL="0" marR="0" lvl="0" indent="0" defTabSz="22860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800"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Shape 787"/>
          <p:cNvSpPr/>
          <p:nvPr/>
        </p:nvSpPr>
        <p:spPr>
          <a:xfrm>
            <a:off x="5398901" y="2528117"/>
            <a:ext cx="2025651" cy="482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601" y="0"/>
                </a:lnTo>
                <a:lnTo>
                  <a:pt x="21600" y="10779"/>
                </a:lnTo>
                <a:lnTo>
                  <a:pt x="19644" y="21600"/>
                </a:lnTo>
                <a:lnTo>
                  <a:pt x="131" y="21600"/>
                </a:lnTo>
              </a:path>
            </a:pathLst>
          </a:custGeom>
          <a:ln w="12700">
            <a:solidFill>
              <a:schemeClr val="accent3"/>
            </a:solidFill>
            <a:miter lim="400000"/>
          </a:ln>
        </p:spPr>
        <p:txBody>
          <a:bodyPr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Shape 789"/>
          <p:cNvSpPr/>
          <p:nvPr/>
        </p:nvSpPr>
        <p:spPr>
          <a:xfrm>
            <a:off x="4753285" y="2456001"/>
            <a:ext cx="635000" cy="63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defTabSz="2921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5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27" name="Shape 790"/>
          <p:cNvSpPr/>
          <p:nvPr/>
        </p:nvSpPr>
        <p:spPr>
          <a:xfrm>
            <a:off x="4903688" y="2396941"/>
            <a:ext cx="334194" cy="7277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28" name="Shape 793"/>
          <p:cNvSpPr/>
          <p:nvPr/>
        </p:nvSpPr>
        <p:spPr>
          <a:xfrm>
            <a:off x="8929501" y="2528117"/>
            <a:ext cx="2025651" cy="482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601" y="0"/>
                </a:lnTo>
                <a:lnTo>
                  <a:pt x="21600" y="10779"/>
                </a:lnTo>
                <a:lnTo>
                  <a:pt x="19644" y="21600"/>
                </a:lnTo>
                <a:lnTo>
                  <a:pt x="131" y="21600"/>
                </a:lnTo>
              </a:path>
            </a:pathLst>
          </a:custGeom>
          <a:ln w="12700">
            <a:solidFill>
              <a:schemeClr val="accent3"/>
            </a:solidFill>
            <a:miter lim="400000"/>
          </a:ln>
        </p:spPr>
        <p:txBody>
          <a:bodyPr lIns="0" tIns="0" rIns="0" bIns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Shape 795"/>
          <p:cNvSpPr/>
          <p:nvPr/>
        </p:nvSpPr>
        <p:spPr>
          <a:xfrm>
            <a:off x="8283885" y="2456001"/>
            <a:ext cx="635000" cy="635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marL="0" marR="0" lvl="0" indent="0" defTabSz="2921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5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30" name="Shape 796"/>
          <p:cNvSpPr/>
          <p:nvPr/>
        </p:nvSpPr>
        <p:spPr>
          <a:xfrm>
            <a:off x="8439596" y="2396941"/>
            <a:ext cx="323578" cy="7277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67733" tIns="67733" rIns="67733" bIns="67733" numCol="1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882443" y="2622616"/>
            <a:ext cx="1579196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5485425" y="2622616"/>
            <a:ext cx="1579196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988620" y="2622616"/>
            <a:ext cx="1579196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34" name="Shape 786"/>
          <p:cNvSpPr/>
          <p:nvPr/>
        </p:nvSpPr>
        <p:spPr>
          <a:xfrm>
            <a:off x="4970097" y="3671331"/>
            <a:ext cx="2609851" cy="1085425"/>
          </a:xfrm>
          <a:prstGeom prst="rect">
            <a:avLst/>
          </a:prstGeom>
          <a:ln w="12700">
            <a:miter lim="400000"/>
          </a:ln>
        </p:spPr>
        <p:txBody>
          <a:bodyPr lIns="25400" tIns="25400" rIns="25400" bIns="25400" anchor="ctr">
            <a:spAutoFit/>
          </a:bodyPr>
          <a:lstStyle/>
          <a:p>
            <a:pPr marL="0" marR="0" lvl="0" indent="0" defTabSz="22860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800"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Shape 786"/>
          <p:cNvSpPr/>
          <p:nvPr/>
        </p:nvSpPr>
        <p:spPr>
          <a:xfrm>
            <a:off x="8473292" y="3671331"/>
            <a:ext cx="2609851" cy="1085425"/>
          </a:xfrm>
          <a:prstGeom prst="rect">
            <a:avLst/>
          </a:prstGeom>
          <a:ln w="12700">
            <a:miter lim="400000"/>
          </a:ln>
        </p:spPr>
        <p:txBody>
          <a:bodyPr lIns="25400" tIns="25400" rIns="25400" bIns="25400" anchor="ctr">
            <a:spAutoFit/>
          </a:bodyPr>
          <a:lstStyle/>
          <a:p>
            <a:pPr marL="0" marR="0" lvl="0" indent="0" defTabSz="22860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800"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" name="矩形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899083" y="4118545"/>
            <a:ext cx="1969116" cy="954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7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9" name="Shape 469"/>
          <p:cNvSpPr txBox="1"/>
          <p:nvPr/>
        </p:nvSpPr>
        <p:spPr>
          <a:xfrm>
            <a:off x="3698318" y="4118545"/>
            <a:ext cx="1969116" cy="954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7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7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1" name="Shape 471"/>
          <p:cNvSpPr txBox="1"/>
          <p:nvPr/>
        </p:nvSpPr>
        <p:spPr>
          <a:xfrm>
            <a:off x="6497553" y="4118545"/>
            <a:ext cx="1969116" cy="954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7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7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3" name="Shape 473"/>
          <p:cNvSpPr txBox="1"/>
          <p:nvPr/>
        </p:nvSpPr>
        <p:spPr>
          <a:xfrm>
            <a:off x="9296786" y="4118545"/>
            <a:ext cx="1969116" cy="9546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ctr">
              <a:lnSpc>
                <a:spcPct val="127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27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75" name="Shape 475"/>
          <p:cNvGrpSpPr/>
          <p:nvPr/>
        </p:nvGrpSpPr>
        <p:grpSpPr>
          <a:xfrm>
            <a:off x="6872509" y="2190741"/>
            <a:ext cx="1219200" cy="1219200"/>
            <a:chOff x="5154382" y="1643056"/>
            <a:chExt cx="914400" cy="914400"/>
          </a:xfrm>
        </p:grpSpPr>
        <p:sp>
          <p:nvSpPr>
            <p:cNvPr id="476" name="Shape 476"/>
            <p:cNvSpPr/>
            <p:nvPr/>
          </p:nvSpPr>
          <p:spPr>
            <a:xfrm>
              <a:off x="5154382" y="1643056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7" name="Shape 477"/>
            <p:cNvSpPr/>
            <p:nvPr/>
          </p:nvSpPr>
          <p:spPr>
            <a:xfrm>
              <a:off x="5369719" y="1900441"/>
              <a:ext cx="476249" cy="410384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95935" y="0"/>
                  </a:moveTo>
                  <a:lnTo>
                    <a:pt x="115187" y="0"/>
                  </a:lnTo>
                  <a:lnTo>
                    <a:pt x="115187" y="0"/>
                  </a:lnTo>
                  <a:lnTo>
                    <a:pt x="117112" y="370"/>
                  </a:lnTo>
                  <a:lnTo>
                    <a:pt x="118716" y="1851"/>
                  </a:lnTo>
                  <a:lnTo>
                    <a:pt x="118716" y="1851"/>
                  </a:lnTo>
                  <a:lnTo>
                    <a:pt x="119679" y="3333"/>
                  </a:lnTo>
                  <a:lnTo>
                    <a:pt x="120000" y="5555"/>
                  </a:lnTo>
                  <a:lnTo>
                    <a:pt x="120000" y="114444"/>
                  </a:lnTo>
                  <a:lnTo>
                    <a:pt x="120000" y="114444"/>
                  </a:lnTo>
                  <a:lnTo>
                    <a:pt x="119679" y="116666"/>
                  </a:lnTo>
                  <a:lnTo>
                    <a:pt x="118716" y="118518"/>
                  </a:lnTo>
                  <a:lnTo>
                    <a:pt x="118716" y="118518"/>
                  </a:lnTo>
                  <a:lnTo>
                    <a:pt x="117112" y="119629"/>
                  </a:lnTo>
                  <a:lnTo>
                    <a:pt x="115187" y="120000"/>
                  </a:lnTo>
                  <a:lnTo>
                    <a:pt x="95935" y="120000"/>
                  </a:lnTo>
                  <a:lnTo>
                    <a:pt x="24385" y="120000"/>
                  </a:lnTo>
                  <a:lnTo>
                    <a:pt x="4812" y="120000"/>
                  </a:lnTo>
                  <a:lnTo>
                    <a:pt x="4812" y="120000"/>
                  </a:lnTo>
                  <a:lnTo>
                    <a:pt x="2887" y="119629"/>
                  </a:lnTo>
                  <a:lnTo>
                    <a:pt x="1604" y="118518"/>
                  </a:lnTo>
                  <a:lnTo>
                    <a:pt x="1604" y="118518"/>
                  </a:lnTo>
                  <a:lnTo>
                    <a:pt x="320" y="116666"/>
                  </a:lnTo>
                  <a:lnTo>
                    <a:pt x="0" y="114444"/>
                  </a:lnTo>
                  <a:lnTo>
                    <a:pt x="0" y="5555"/>
                  </a:lnTo>
                  <a:lnTo>
                    <a:pt x="0" y="5555"/>
                  </a:lnTo>
                  <a:lnTo>
                    <a:pt x="320" y="3333"/>
                  </a:lnTo>
                  <a:lnTo>
                    <a:pt x="1604" y="1851"/>
                  </a:lnTo>
                  <a:lnTo>
                    <a:pt x="1604" y="1851"/>
                  </a:lnTo>
                  <a:lnTo>
                    <a:pt x="2887" y="370"/>
                  </a:lnTo>
                  <a:lnTo>
                    <a:pt x="4812" y="0"/>
                  </a:lnTo>
                  <a:lnTo>
                    <a:pt x="24385" y="0"/>
                  </a:lnTo>
                  <a:lnTo>
                    <a:pt x="95935" y="0"/>
                  </a:lnTo>
                  <a:close/>
                  <a:moveTo>
                    <a:pt x="4812" y="116296"/>
                  </a:moveTo>
                  <a:lnTo>
                    <a:pt x="22780" y="116296"/>
                  </a:lnTo>
                  <a:lnTo>
                    <a:pt x="22780" y="3703"/>
                  </a:lnTo>
                  <a:lnTo>
                    <a:pt x="4812" y="3703"/>
                  </a:lnTo>
                  <a:lnTo>
                    <a:pt x="4812" y="3703"/>
                  </a:lnTo>
                  <a:lnTo>
                    <a:pt x="4171" y="3703"/>
                  </a:lnTo>
                  <a:lnTo>
                    <a:pt x="3850" y="4074"/>
                  </a:lnTo>
                  <a:lnTo>
                    <a:pt x="3529" y="4814"/>
                  </a:lnTo>
                  <a:lnTo>
                    <a:pt x="3208" y="5555"/>
                  </a:lnTo>
                  <a:lnTo>
                    <a:pt x="3208" y="114444"/>
                  </a:lnTo>
                  <a:lnTo>
                    <a:pt x="3208" y="114444"/>
                  </a:lnTo>
                  <a:lnTo>
                    <a:pt x="3529" y="115185"/>
                  </a:lnTo>
                  <a:lnTo>
                    <a:pt x="3850" y="115925"/>
                  </a:lnTo>
                  <a:lnTo>
                    <a:pt x="4171" y="116296"/>
                  </a:lnTo>
                  <a:lnTo>
                    <a:pt x="4812" y="116296"/>
                  </a:lnTo>
                  <a:lnTo>
                    <a:pt x="4812" y="116296"/>
                  </a:lnTo>
                  <a:close/>
                  <a:moveTo>
                    <a:pt x="8021" y="17037"/>
                  </a:moveTo>
                  <a:lnTo>
                    <a:pt x="8021" y="17037"/>
                  </a:lnTo>
                  <a:lnTo>
                    <a:pt x="8342" y="16296"/>
                  </a:lnTo>
                  <a:lnTo>
                    <a:pt x="8663" y="15555"/>
                  </a:lnTo>
                  <a:lnTo>
                    <a:pt x="8983" y="15185"/>
                  </a:lnTo>
                  <a:lnTo>
                    <a:pt x="9625" y="15185"/>
                  </a:lnTo>
                  <a:lnTo>
                    <a:pt x="16363" y="15185"/>
                  </a:lnTo>
                  <a:lnTo>
                    <a:pt x="16363" y="15185"/>
                  </a:lnTo>
                  <a:lnTo>
                    <a:pt x="17005" y="15185"/>
                  </a:lnTo>
                  <a:lnTo>
                    <a:pt x="17647" y="15555"/>
                  </a:lnTo>
                  <a:lnTo>
                    <a:pt x="17967" y="16296"/>
                  </a:lnTo>
                  <a:lnTo>
                    <a:pt x="17967" y="17037"/>
                  </a:lnTo>
                  <a:lnTo>
                    <a:pt x="17967" y="17037"/>
                  </a:lnTo>
                  <a:lnTo>
                    <a:pt x="17967" y="17777"/>
                  </a:lnTo>
                  <a:lnTo>
                    <a:pt x="17647" y="18518"/>
                  </a:lnTo>
                  <a:lnTo>
                    <a:pt x="17005" y="18888"/>
                  </a:lnTo>
                  <a:lnTo>
                    <a:pt x="16363" y="18888"/>
                  </a:lnTo>
                  <a:lnTo>
                    <a:pt x="9625" y="18888"/>
                  </a:lnTo>
                  <a:lnTo>
                    <a:pt x="9625" y="18888"/>
                  </a:lnTo>
                  <a:lnTo>
                    <a:pt x="8983" y="18888"/>
                  </a:lnTo>
                  <a:lnTo>
                    <a:pt x="8663" y="18518"/>
                  </a:lnTo>
                  <a:lnTo>
                    <a:pt x="8342" y="17777"/>
                  </a:lnTo>
                  <a:lnTo>
                    <a:pt x="8021" y="17037"/>
                  </a:lnTo>
                  <a:lnTo>
                    <a:pt x="8021" y="17037"/>
                  </a:lnTo>
                  <a:close/>
                  <a:moveTo>
                    <a:pt x="17967" y="31851"/>
                  </a:moveTo>
                  <a:lnTo>
                    <a:pt x="17967" y="31851"/>
                  </a:lnTo>
                  <a:lnTo>
                    <a:pt x="17967" y="32592"/>
                  </a:lnTo>
                  <a:lnTo>
                    <a:pt x="17647" y="33333"/>
                  </a:lnTo>
                  <a:lnTo>
                    <a:pt x="17005" y="33703"/>
                  </a:lnTo>
                  <a:lnTo>
                    <a:pt x="16363" y="33703"/>
                  </a:lnTo>
                  <a:lnTo>
                    <a:pt x="9625" y="33703"/>
                  </a:lnTo>
                  <a:lnTo>
                    <a:pt x="9625" y="33703"/>
                  </a:lnTo>
                  <a:lnTo>
                    <a:pt x="8983" y="33703"/>
                  </a:lnTo>
                  <a:lnTo>
                    <a:pt x="8663" y="33333"/>
                  </a:lnTo>
                  <a:lnTo>
                    <a:pt x="8342" y="32592"/>
                  </a:lnTo>
                  <a:lnTo>
                    <a:pt x="8021" y="31851"/>
                  </a:lnTo>
                  <a:lnTo>
                    <a:pt x="8021" y="31851"/>
                  </a:lnTo>
                  <a:lnTo>
                    <a:pt x="8342" y="31111"/>
                  </a:lnTo>
                  <a:lnTo>
                    <a:pt x="8663" y="30370"/>
                  </a:lnTo>
                  <a:lnTo>
                    <a:pt x="8983" y="30000"/>
                  </a:lnTo>
                  <a:lnTo>
                    <a:pt x="9625" y="30000"/>
                  </a:lnTo>
                  <a:lnTo>
                    <a:pt x="16363" y="30000"/>
                  </a:lnTo>
                  <a:lnTo>
                    <a:pt x="16363" y="30000"/>
                  </a:lnTo>
                  <a:lnTo>
                    <a:pt x="17005" y="30000"/>
                  </a:lnTo>
                  <a:lnTo>
                    <a:pt x="17647" y="30370"/>
                  </a:lnTo>
                  <a:lnTo>
                    <a:pt x="17967" y="31111"/>
                  </a:lnTo>
                  <a:lnTo>
                    <a:pt x="17967" y="31851"/>
                  </a:lnTo>
                  <a:lnTo>
                    <a:pt x="17967" y="31851"/>
                  </a:lnTo>
                  <a:close/>
                  <a:moveTo>
                    <a:pt x="17967" y="47037"/>
                  </a:moveTo>
                  <a:lnTo>
                    <a:pt x="17967" y="47037"/>
                  </a:lnTo>
                  <a:lnTo>
                    <a:pt x="17967" y="47777"/>
                  </a:lnTo>
                  <a:lnTo>
                    <a:pt x="17647" y="48518"/>
                  </a:lnTo>
                  <a:lnTo>
                    <a:pt x="17005" y="48888"/>
                  </a:lnTo>
                  <a:lnTo>
                    <a:pt x="16363" y="48888"/>
                  </a:lnTo>
                  <a:lnTo>
                    <a:pt x="9625" y="48888"/>
                  </a:lnTo>
                  <a:lnTo>
                    <a:pt x="9625" y="48888"/>
                  </a:lnTo>
                  <a:lnTo>
                    <a:pt x="8983" y="48888"/>
                  </a:lnTo>
                  <a:lnTo>
                    <a:pt x="8663" y="48518"/>
                  </a:lnTo>
                  <a:lnTo>
                    <a:pt x="8342" y="47777"/>
                  </a:lnTo>
                  <a:lnTo>
                    <a:pt x="8021" y="47037"/>
                  </a:lnTo>
                  <a:lnTo>
                    <a:pt x="8021" y="47037"/>
                  </a:lnTo>
                  <a:lnTo>
                    <a:pt x="8342" y="46296"/>
                  </a:lnTo>
                  <a:lnTo>
                    <a:pt x="8663" y="45555"/>
                  </a:lnTo>
                  <a:lnTo>
                    <a:pt x="8983" y="45185"/>
                  </a:lnTo>
                  <a:lnTo>
                    <a:pt x="9625" y="45185"/>
                  </a:lnTo>
                  <a:lnTo>
                    <a:pt x="16363" y="45185"/>
                  </a:lnTo>
                  <a:lnTo>
                    <a:pt x="16363" y="45185"/>
                  </a:lnTo>
                  <a:lnTo>
                    <a:pt x="17005" y="45185"/>
                  </a:lnTo>
                  <a:lnTo>
                    <a:pt x="17647" y="45555"/>
                  </a:lnTo>
                  <a:lnTo>
                    <a:pt x="17967" y="46296"/>
                  </a:lnTo>
                  <a:lnTo>
                    <a:pt x="17967" y="47037"/>
                  </a:lnTo>
                  <a:lnTo>
                    <a:pt x="17967" y="47037"/>
                  </a:lnTo>
                  <a:close/>
                  <a:moveTo>
                    <a:pt x="17967" y="61851"/>
                  </a:moveTo>
                  <a:lnTo>
                    <a:pt x="17967" y="61851"/>
                  </a:lnTo>
                  <a:lnTo>
                    <a:pt x="17967" y="62592"/>
                  </a:lnTo>
                  <a:lnTo>
                    <a:pt x="17647" y="63333"/>
                  </a:lnTo>
                  <a:lnTo>
                    <a:pt x="17005" y="63703"/>
                  </a:lnTo>
                  <a:lnTo>
                    <a:pt x="16363" y="63703"/>
                  </a:lnTo>
                  <a:lnTo>
                    <a:pt x="9625" y="63703"/>
                  </a:lnTo>
                  <a:lnTo>
                    <a:pt x="9625" y="63703"/>
                  </a:lnTo>
                  <a:lnTo>
                    <a:pt x="8983" y="63703"/>
                  </a:lnTo>
                  <a:lnTo>
                    <a:pt x="8663" y="63333"/>
                  </a:lnTo>
                  <a:lnTo>
                    <a:pt x="8342" y="62592"/>
                  </a:lnTo>
                  <a:lnTo>
                    <a:pt x="8021" y="61851"/>
                  </a:lnTo>
                  <a:lnTo>
                    <a:pt x="8021" y="61851"/>
                  </a:lnTo>
                  <a:lnTo>
                    <a:pt x="8342" y="61111"/>
                  </a:lnTo>
                  <a:lnTo>
                    <a:pt x="8663" y="60370"/>
                  </a:lnTo>
                  <a:lnTo>
                    <a:pt x="8983" y="60000"/>
                  </a:lnTo>
                  <a:lnTo>
                    <a:pt x="9625" y="60000"/>
                  </a:lnTo>
                  <a:lnTo>
                    <a:pt x="16363" y="60000"/>
                  </a:lnTo>
                  <a:lnTo>
                    <a:pt x="16363" y="60000"/>
                  </a:lnTo>
                  <a:lnTo>
                    <a:pt x="17005" y="60000"/>
                  </a:lnTo>
                  <a:lnTo>
                    <a:pt x="17647" y="60370"/>
                  </a:lnTo>
                  <a:lnTo>
                    <a:pt x="17967" y="61111"/>
                  </a:lnTo>
                  <a:lnTo>
                    <a:pt x="17967" y="61851"/>
                  </a:lnTo>
                  <a:lnTo>
                    <a:pt x="17967" y="61851"/>
                  </a:lnTo>
                  <a:close/>
                  <a:moveTo>
                    <a:pt x="17967" y="77037"/>
                  </a:moveTo>
                  <a:lnTo>
                    <a:pt x="17967" y="77037"/>
                  </a:lnTo>
                  <a:lnTo>
                    <a:pt x="17967" y="77777"/>
                  </a:lnTo>
                  <a:lnTo>
                    <a:pt x="17647" y="78518"/>
                  </a:lnTo>
                  <a:lnTo>
                    <a:pt x="17005" y="78888"/>
                  </a:lnTo>
                  <a:lnTo>
                    <a:pt x="16363" y="78888"/>
                  </a:lnTo>
                  <a:lnTo>
                    <a:pt x="9625" y="78888"/>
                  </a:lnTo>
                  <a:lnTo>
                    <a:pt x="9625" y="78888"/>
                  </a:lnTo>
                  <a:lnTo>
                    <a:pt x="8983" y="78888"/>
                  </a:lnTo>
                  <a:lnTo>
                    <a:pt x="8663" y="78518"/>
                  </a:lnTo>
                  <a:lnTo>
                    <a:pt x="8342" y="77777"/>
                  </a:lnTo>
                  <a:lnTo>
                    <a:pt x="8021" y="77037"/>
                  </a:lnTo>
                  <a:lnTo>
                    <a:pt x="8021" y="77037"/>
                  </a:lnTo>
                  <a:lnTo>
                    <a:pt x="8342" y="76296"/>
                  </a:lnTo>
                  <a:lnTo>
                    <a:pt x="8663" y="75555"/>
                  </a:lnTo>
                  <a:lnTo>
                    <a:pt x="8983" y="75185"/>
                  </a:lnTo>
                  <a:lnTo>
                    <a:pt x="9625" y="75185"/>
                  </a:lnTo>
                  <a:lnTo>
                    <a:pt x="16363" y="75185"/>
                  </a:lnTo>
                  <a:lnTo>
                    <a:pt x="16363" y="75185"/>
                  </a:lnTo>
                  <a:lnTo>
                    <a:pt x="17005" y="75185"/>
                  </a:lnTo>
                  <a:lnTo>
                    <a:pt x="17647" y="75555"/>
                  </a:lnTo>
                  <a:lnTo>
                    <a:pt x="17967" y="76296"/>
                  </a:lnTo>
                  <a:lnTo>
                    <a:pt x="17967" y="77037"/>
                  </a:lnTo>
                  <a:lnTo>
                    <a:pt x="17967" y="77037"/>
                  </a:lnTo>
                  <a:close/>
                  <a:moveTo>
                    <a:pt x="17967" y="91851"/>
                  </a:moveTo>
                  <a:lnTo>
                    <a:pt x="17967" y="91851"/>
                  </a:lnTo>
                  <a:lnTo>
                    <a:pt x="17967" y="92592"/>
                  </a:lnTo>
                  <a:lnTo>
                    <a:pt x="17647" y="93333"/>
                  </a:lnTo>
                  <a:lnTo>
                    <a:pt x="17005" y="93703"/>
                  </a:lnTo>
                  <a:lnTo>
                    <a:pt x="16363" y="93703"/>
                  </a:lnTo>
                  <a:lnTo>
                    <a:pt x="9625" y="93703"/>
                  </a:lnTo>
                  <a:lnTo>
                    <a:pt x="9625" y="93703"/>
                  </a:lnTo>
                  <a:lnTo>
                    <a:pt x="8983" y="93703"/>
                  </a:lnTo>
                  <a:lnTo>
                    <a:pt x="8663" y="93333"/>
                  </a:lnTo>
                  <a:lnTo>
                    <a:pt x="8342" y="92592"/>
                  </a:lnTo>
                  <a:lnTo>
                    <a:pt x="8021" y="91851"/>
                  </a:lnTo>
                  <a:lnTo>
                    <a:pt x="8021" y="91851"/>
                  </a:lnTo>
                  <a:lnTo>
                    <a:pt x="8342" y="91111"/>
                  </a:lnTo>
                  <a:lnTo>
                    <a:pt x="8663" y="90370"/>
                  </a:lnTo>
                  <a:lnTo>
                    <a:pt x="8983" y="90000"/>
                  </a:lnTo>
                  <a:lnTo>
                    <a:pt x="9625" y="90000"/>
                  </a:lnTo>
                  <a:lnTo>
                    <a:pt x="16363" y="90000"/>
                  </a:lnTo>
                  <a:lnTo>
                    <a:pt x="16363" y="90000"/>
                  </a:lnTo>
                  <a:lnTo>
                    <a:pt x="17005" y="90000"/>
                  </a:lnTo>
                  <a:lnTo>
                    <a:pt x="17647" y="90370"/>
                  </a:lnTo>
                  <a:lnTo>
                    <a:pt x="17967" y="91111"/>
                  </a:lnTo>
                  <a:lnTo>
                    <a:pt x="17967" y="91851"/>
                  </a:lnTo>
                  <a:lnTo>
                    <a:pt x="17967" y="91851"/>
                  </a:lnTo>
                  <a:close/>
                  <a:moveTo>
                    <a:pt x="17967" y="107037"/>
                  </a:moveTo>
                  <a:lnTo>
                    <a:pt x="17967" y="107037"/>
                  </a:lnTo>
                  <a:lnTo>
                    <a:pt x="17967" y="107777"/>
                  </a:lnTo>
                  <a:lnTo>
                    <a:pt x="17647" y="108518"/>
                  </a:lnTo>
                  <a:lnTo>
                    <a:pt x="17005" y="108888"/>
                  </a:lnTo>
                  <a:lnTo>
                    <a:pt x="16363" y="108888"/>
                  </a:lnTo>
                  <a:lnTo>
                    <a:pt x="9625" y="108888"/>
                  </a:lnTo>
                  <a:lnTo>
                    <a:pt x="9625" y="108888"/>
                  </a:lnTo>
                  <a:lnTo>
                    <a:pt x="8983" y="108888"/>
                  </a:lnTo>
                  <a:lnTo>
                    <a:pt x="8663" y="108518"/>
                  </a:lnTo>
                  <a:lnTo>
                    <a:pt x="8342" y="107777"/>
                  </a:lnTo>
                  <a:lnTo>
                    <a:pt x="8021" y="107037"/>
                  </a:lnTo>
                  <a:lnTo>
                    <a:pt x="8021" y="107037"/>
                  </a:lnTo>
                  <a:lnTo>
                    <a:pt x="8342" y="106296"/>
                  </a:lnTo>
                  <a:lnTo>
                    <a:pt x="8663" y="105555"/>
                  </a:lnTo>
                  <a:lnTo>
                    <a:pt x="8983" y="105185"/>
                  </a:lnTo>
                  <a:lnTo>
                    <a:pt x="9625" y="105185"/>
                  </a:lnTo>
                  <a:lnTo>
                    <a:pt x="16363" y="105185"/>
                  </a:lnTo>
                  <a:lnTo>
                    <a:pt x="16363" y="105185"/>
                  </a:lnTo>
                  <a:lnTo>
                    <a:pt x="17005" y="105185"/>
                  </a:lnTo>
                  <a:lnTo>
                    <a:pt x="17647" y="105555"/>
                  </a:lnTo>
                  <a:lnTo>
                    <a:pt x="17967" y="106296"/>
                  </a:lnTo>
                  <a:lnTo>
                    <a:pt x="17967" y="107037"/>
                  </a:lnTo>
                  <a:lnTo>
                    <a:pt x="17967" y="107037"/>
                  </a:lnTo>
                  <a:close/>
                  <a:moveTo>
                    <a:pt x="94331" y="116296"/>
                  </a:moveTo>
                  <a:lnTo>
                    <a:pt x="94331" y="3703"/>
                  </a:lnTo>
                  <a:lnTo>
                    <a:pt x="25989" y="3703"/>
                  </a:lnTo>
                  <a:lnTo>
                    <a:pt x="25989" y="116296"/>
                  </a:lnTo>
                  <a:lnTo>
                    <a:pt x="94331" y="116296"/>
                  </a:lnTo>
                  <a:close/>
                  <a:moveTo>
                    <a:pt x="77326" y="60370"/>
                  </a:moveTo>
                  <a:lnTo>
                    <a:pt x="77326" y="60370"/>
                  </a:lnTo>
                  <a:lnTo>
                    <a:pt x="77967" y="61111"/>
                  </a:lnTo>
                  <a:lnTo>
                    <a:pt x="77967" y="61851"/>
                  </a:lnTo>
                  <a:lnTo>
                    <a:pt x="77967" y="61851"/>
                  </a:lnTo>
                  <a:lnTo>
                    <a:pt x="77967" y="62962"/>
                  </a:lnTo>
                  <a:lnTo>
                    <a:pt x="77326" y="63703"/>
                  </a:lnTo>
                  <a:lnTo>
                    <a:pt x="48128" y="86296"/>
                  </a:lnTo>
                  <a:lnTo>
                    <a:pt x="48128" y="86296"/>
                  </a:lnTo>
                  <a:lnTo>
                    <a:pt x="47165" y="86296"/>
                  </a:lnTo>
                  <a:lnTo>
                    <a:pt x="47165" y="86296"/>
                  </a:lnTo>
                  <a:lnTo>
                    <a:pt x="46524" y="86296"/>
                  </a:lnTo>
                  <a:lnTo>
                    <a:pt x="46524" y="86296"/>
                  </a:lnTo>
                  <a:lnTo>
                    <a:pt x="45882" y="85555"/>
                  </a:lnTo>
                  <a:lnTo>
                    <a:pt x="45561" y="84444"/>
                  </a:lnTo>
                  <a:lnTo>
                    <a:pt x="45561" y="39629"/>
                  </a:lnTo>
                  <a:lnTo>
                    <a:pt x="45561" y="39629"/>
                  </a:lnTo>
                  <a:lnTo>
                    <a:pt x="45882" y="38888"/>
                  </a:lnTo>
                  <a:lnTo>
                    <a:pt x="46524" y="37777"/>
                  </a:lnTo>
                  <a:lnTo>
                    <a:pt x="46524" y="37777"/>
                  </a:lnTo>
                  <a:lnTo>
                    <a:pt x="47165" y="37407"/>
                  </a:lnTo>
                  <a:lnTo>
                    <a:pt x="48128" y="37777"/>
                  </a:lnTo>
                  <a:lnTo>
                    <a:pt x="77326" y="60370"/>
                  </a:lnTo>
                  <a:close/>
                  <a:moveTo>
                    <a:pt x="73796" y="61851"/>
                  </a:moveTo>
                  <a:lnTo>
                    <a:pt x="48770" y="43333"/>
                  </a:lnTo>
                  <a:lnTo>
                    <a:pt x="48770" y="81111"/>
                  </a:lnTo>
                  <a:lnTo>
                    <a:pt x="73796" y="61851"/>
                  </a:lnTo>
                  <a:close/>
                  <a:moveTo>
                    <a:pt x="115187" y="3703"/>
                  </a:moveTo>
                  <a:lnTo>
                    <a:pt x="97540" y="3703"/>
                  </a:lnTo>
                  <a:lnTo>
                    <a:pt x="97540" y="116296"/>
                  </a:lnTo>
                  <a:lnTo>
                    <a:pt x="115187" y="116296"/>
                  </a:lnTo>
                  <a:lnTo>
                    <a:pt x="115187" y="116296"/>
                  </a:lnTo>
                  <a:lnTo>
                    <a:pt x="115828" y="116296"/>
                  </a:lnTo>
                  <a:lnTo>
                    <a:pt x="116470" y="115925"/>
                  </a:lnTo>
                  <a:lnTo>
                    <a:pt x="116791" y="115185"/>
                  </a:lnTo>
                  <a:lnTo>
                    <a:pt x="116791" y="114444"/>
                  </a:lnTo>
                  <a:lnTo>
                    <a:pt x="116791" y="5555"/>
                  </a:lnTo>
                  <a:lnTo>
                    <a:pt x="116791" y="5555"/>
                  </a:lnTo>
                  <a:lnTo>
                    <a:pt x="116791" y="4814"/>
                  </a:lnTo>
                  <a:lnTo>
                    <a:pt x="116470" y="4074"/>
                  </a:lnTo>
                  <a:lnTo>
                    <a:pt x="115828" y="3703"/>
                  </a:lnTo>
                  <a:lnTo>
                    <a:pt x="115187" y="3703"/>
                  </a:lnTo>
                  <a:lnTo>
                    <a:pt x="115187" y="3703"/>
                  </a:lnTo>
                  <a:close/>
                  <a:moveTo>
                    <a:pt x="102352" y="17037"/>
                  </a:moveTo>
                  <a:lnTo>
                    <a:pt x="102352" y="17037"/>
                  </a:lnTo>
                  <a:lnTo>
                    <a:pt x="102673" y="16296"/>
                  </a:lnTo>
                  <a:lnTo>
                    <a:pt x="102994" y="15555"/>
                  </a:lnTo>
                  <a:lnTo>
                    <a:pt x="103315" y="15185"/>
                  </a:lnTo>
                  <a:lnTo>
                    <a:pt x="103957" y="15185"/>
                  </a:lnTo>
                  <a:lnTo>
                    <a:pt x="110374" y="15185"/>
                  </a:lnTo>
                  <a:lnTo>
                    <a:pt x="110374" y="15185"/>
                  </a:lnTo>
                  <a:lnTo>
                    <a:pt x="111016" y="15185"/>
                  </a:lnTo>
                  <a:lnTo>
                    <a:pt x="111657" y="15555"/>
                  </a:lnTo>
                  <a:lnTo>
                    <a:pt x="111978" y="16296"/>
                  </a:lnTo>
                  <a:lnTo>
                    <a:pt x="111978" y="17037"/>
                  </a:lnTo>
                  <a:lnTo>
                    <a:pt x="111978" y="17037"/>
                  </a:lnTo>
                  <a:lnTo>
                    <a:pt x="111978" y="17777"/>
                  </a:lnTo>
                  <a:lnTo>
                    <a:pt x="111657" y="18518"/>
                  </a:lnTo>
                  <a:lnTo>
                    <a:pt x="111016" y="18888"/>
                  </a:lnTo>
                  <a:lnTo>
                    <a:pt x="110374" y="18888"/>
                  </a:lnTo>
                  <a:lnTo>
                    <a:pt x="103957" y="18888"/>
                  </a:lnTo>
                  <a:lnTo>
                    <a:pt x="103957" y="18888"/>
                  </a:lnTo>
                  <a:lnTo>
                    <a:pt x="103315" y="18888"/>
                  </a:lnTo>
                  <a:lnTo>
                    <a:pt x="102994" y="18518"/>
                  </a:lnTo>
                  <a:lnTo>
                    <a:pt x="102673" y="17777"/>
                  </a:lnTo>
                  <a:lnTo>
                    <a:pt x="102352" y="17037"/>
                  </a:lnTo>
                  <a:lnTo>
                    <a:pt x="102352" y="17037"/>
                  </a:lnTo>
                  <a:close/>
                  <a:moveTo>
                    <a:pt x="102352" y="31851"/>
                  </a:moveTo>
                  <a:lnTo>
                    <a:pt x="102352" y="31851"/>
                  </a:lnTo>
                  <a:lnTo>
                    <a:pt x="102673" y="31111"/>
                  </a:lnTo>
                  <a:lnTo>
                    <a:pt x="102994" y="30370"/>
                  </a:lnTo>
                  <a:lnTo>
                    <a:pt x="103315" y="30000"/>
                  </a:lnTo>
                  <a:lnTo>
                    <a:pt x="103957" y="30000"/>
                  </a:lnTo>
                  <a:lnTo>
                    <a:pt x="110374" y="30000"/>
                  </a:lnTo>
                  <a:lnTo>
                    <a:pt x="110374" y="30000"/>
                  </a:lnTo>
                  <a:lnTo>
                    <a:pt x="111016" y="30000"/>
                  </a:lnTo>
                  <a:lnTo>
                    <a:pt x="111657" y="30370"/>
                  </a:lnTo>
                  <a:lnTo>
                    <a:pt x="111978" y="31111"/>
                  </a:lnTo>
                  <a:lnTo>
                    <a:pt x="111978" y="31851"/>
                  </a:lnTo>
                  <a:lnTo>
                    <a:pt x="111978" y="31851"/>
                  </a:lnTo>
                  <a:lnTo>
                    <a:pt x="111978" y="32592"/>
                  </a:lnTo>
                  <a:lnTo>
                    <a:pt x="111657" y="33333"/>
                  </a:lnTo>
                  <a:lnTo>
                    <a:pt x="111016" y="33703"/>
                  </a:lnTo>
                  <a:lnTo>
                    <a:pt x="110374" y="33703"/>
                  </a:lnTo>
                  <a:lnTo>
                    <a:pt x="103957" y="33703"/>
                  </a:lnTo>
                  <a:lnTo>
                    <a:pt x="103957" y="33703"/>
                  </a:lnTo>
                  <a:lnTo>
                    <a:pt x="103315" y="33703"/>
                  </a:lnTo>
                  <a:lnTo>
                    <a:pt x="102994" y="33333"/>
                  </a:lnTo>
                  <a:lnTo>
                    <a:pt x="102673" y="32592"/>
                  </a:lnTo>
                  <a:lnTo>
                    <a:pt x="102352" y="31851"/>
                  </a:lnTo>
                  <a:lnTo>
                    <a:pt x="102352" y="31851"/>
                  </a:lnTo>
                  <a:close/>
                  <a:moveTo>
                    <a:pt x="102352" y="47037"/>
                  </a:moveTo>
                  <a:lnTo>
                    <a:pt x="102352" y="47037"/>
                  </a:lnTo>
                  <a:lnTo>
                    <a:pt x="102673" y="46296"/>
                  </a:lnTo>
                  <a:lnTo>
                    <a:pt x="102994" y="45555"/>
                  </a:lnTo>
                  <a:lnTo>
                    <a:pt x="103315" y="45185"/>
                  </a:lnTo>
                  <a:lnTo>
                    <a:pt x="103957" y="45185"/>
                  </a:lnTo>
                  <a:lnTo>
                    <a:pt x="110374" y="45185"/>
                  </a:lnTo>
                  <a:lnTo>
                    <a:pt x="110374" y="45185"/>
                  </a:lnTo>
                  <a:lnTo>
                    <a:pt x="111016" y="45185"/>
                  </a:lnTo>
                  <a:lnTo>
                    <a:pt x="111657" y="45555"/>
                  </a:lnTo>
                  <a:lnTo>
                    <a:pt x="111978" y="46296"/>
                  </a:lnTo>
                  <a:lnTo>
                    <a:pt x="111978" y="47037"/>
                  </a:lnTo>
                  <a:lnTo>
                    <a:pt x="111978" y="47037"/>
                  </a:lnTo>
                  <a:lnTo>
                    <a:pt x="111978" y="47777"/>
                  </a:lnTo>
                  <a:lnTo>
                    <a:pt x="111657" y="48518"/>
                  </a:lnTo>
                  <a:lnTo>
                    <a:pt x="111016" y="48888"/>
                  </a:lnTo>
                  <a:lnTo>
                    <a:pt x="110374" y="48888"/>
                  </a:lnTo>
                  <a:lnTo>
                    <a:pt x="103957" y="48888"/>
                  </a:lnTo>
                  <a:lnTo>
                    <a:pt x="103957" y="48888"/>
                  </a:lnTo>
                  <a:lnTo>
                    <a:pt x="103315" y="48888"/>
                  </a:lnTo>
                  <a:lnTo>
                    <a:pt x="102994" y="48518"/>
                  </a:lnTo>
                  <a:lnTo>
                    <a:pt x="102673" y="47777"/>
                  </a:lnTo>
                  <a:lnTo>
                    <a:pt x="102352" y="47037"/>
                  </a:lnTo>
                  <a:lnTo>
                    <a:pt x="102352" y="47037"/>
                  </a:lnTo>
                  <a:close/>
                  <a:moveTo>
                    <a:pt x="102352" y="61851"/>
                  </a:moveTo>
                  <a:lnTo>
                    <a:pt x="102352" y="61851"/>
                  </a:lnTo>
                  <a:lnTo>
                    <a:pt x="102673" y="61111"/>
                  </a:lnTo>
                  <a:lnTo>
                    <a:pt x="102994" y="60370"/>
                  </a:lnTo>
                  <a:lnTo>
                    <a:pt x="103315" y="60000"/>
                  </a:lnTo>
                  <a:lnTo>
                    <a:pt x="103957" y="60000"/>
                  </a:lnTo>
                  <a:lnTo>
                    <a:pt x="110374" y="60000"/>
                  </a:lnTo>
                  <a:lnTo>
                    <a:pt x="110374" y="60000"/>
                  </a:lnTo>
                  <a:lnTo>
                    <a:pt x="111016" y="60000"/>
                  </a:lnTo>
                  <a:lnTo>
                    <a:pt x="111657" y="60370"/>
                  </a:lnTo>
                  <a:lnTo>
                    <a:pt x="111978" y="61111"/>
                  </a:lnTo>
                  <a:lnTo>
                    <a:pt x="111978" y="61851"/>
                  </a:lnTo>
                  <a:lnTo>
                    <a:pt x="111978" y="61851"/>
                  </a:lnTo>
                  <a:lnTo>
                    <a:pt x="111978" y="62592"/>
                  </a:lnTo>
                  <a:lnTo>
                    <a:pt x="111657" y="63333"/>
                  </a:lnTo>
                  <a:lnTo>
                    <a:pt x="111016" y="63703"/>
                  </a:lnTo>
                  <a:lnTo>
                    <a:pt x="110374" y="63703"/>
                  </a:lnTo>
                  <a:lnTo>
                    <a:pt x="103957" y="63703"/>
                  </a:lnTo>
                  <a:lnTo>
                    <a:pt x="103957" y="63703"/>
                  </a:lnTo>
                  <a:lnTo>
                    <a:pt x="103315" y="63703"/>
                  </a:lnTo>
                  <a:lnTo>
                    <a:pt x="102994" y="63333"/>
                  </a:lnTo>
                  <a:lnTo>
                    <a:pt x="102673" y="62592"/>
                  </a:lnTo>
                  <a:lnTo>
                    <a:pt x="102352" y="61851"/>
                  </a:lnTo>
                  <a:lnTo>
                    <a:pt x="102352" y="61851"/>
                  </a:lnTo>
                  <a:close/>
                  <a:moveTo>
                    <a:pt x="102352" y="77037"/>
                  </a:moveTo>
                  <a:lnTo>
                    <a:pt x="102352" y="77037"/>
                  </a:lnTo>
                  <a:lnTo>
                    <a:pt x="102673" y="76296"/>
                  </a:lnTo>
                  <a:lnTo>
                    <a:pt x="102994" y="75555"/>
                  </a:lnTo>
                  <a:lnTo>
                    <a:pt x="103315" y="75185"/>
                  </a:lnTo>
                  <a:lnTo>
                    <a:pt x="103957" y="75185"/>
                  </a:lnTo>
                  <a:lnTo>
                    <a:pt x="110374" y="75185"/>
                  </a:lnTo>
                  <a:lnTo>
                    <a:pt x="110374" y="75185"/>
                  </a:lnTo>
                  <a:lnTo>
                    <a:pt x="111016" y="75185"/>
                  </a:lnTo>
                  <a:lnTo>
                    <a:pt x="111657" y="75555"/>
                  </a:lnTo>
                  <a:lnTo>
                    <a:pt x="111978" y="76296"/>
                  </a:lnTo>
                  <a:lnTo>
                    <a:pt x="111978" y="77037"/>
                  </a:lnTo>
                  <a:lnTo>
                    <a:pt x="111978" y="77037"/>
                  </a:lnTo>
                  <a:lnTo>
                    <a:pt x="111978" y="77777"/>
                  </a:lnTo>
                  <a:lnTo>
                    <a:pt x="111657" y="78518"/>
                  </a:lnTo>
                  <a:lnTo>
                    <a:pt x="111016" y="78888"/>
                  </a:lnTo>
                  <a:lnTo>
                    <a:pt x="110374" y="78888"/>
                  </a:lnTo>
                  <a:lnTo>
                    <a:pt x="103957" y="78888"/>
                  </a:lnTo>
                  <a:lnTo>
                    <a:pt x="103957" y="78888"/>
                  </a:lnTo>
                  <a:lnTo>
                    <a:pt x="103315" y="78888"/>
                  </a:lnTo>
                  <a:lnTo>
                    <a:pt x="102994" y="78518"/>
                  </a:lnTo>
                  <a:lnTo>
                    <a:pt x="102673" y="77777"/>
                  </a:lnTo>
                  <a:lnTo>
                    <a:pt x="102352" y="77037"/>
                  </a:lnTo>
                  <a:lnTo>
                    <a:pt x="102352" y="77037"/>
                  </a:lnTo>
                  <a:close/>
                  <a:moveTo>
                    <a:pt x="102352" y="91851"/>
                  </a:moveTo>
                  <a:lnTo>
                    <a:pt x="102352" y="91851"/>
                  </a:lnTo>
                  <a:lnTo>
                    <a:pt x="102673" y="91111"/>
                  </a:lnTo>
                  <a:lnTo>
                    <a:pt x="102994" y="90370"/>
                  </a:lnTo>
                  <a:lnTo>
                    <a:pt x="103315" y="90000"/>
                  </a:lnTo>
                  <a:lnTo>
                    <a:pt x="103957" y="90000"/>
                  </a:lnTo>
                  <a:lnTo>
                    <a:pt x="110374" y="90000"/>
                  </a:lnTo>
                  <a:lnTo>
                    <a:pt x="110374" y="90000"/>
                  </a:lnTo>
                  <a:lnTo>
                    <a:pt x="111016" y="90000"/>
                  </a:lnTo>
                  <a:lnTo>
                    <a:pt x="111657" y="90370"/>
                  </a:lnTo>
                  <a:lnTo>
                    <a:pt x="111978" y="91111"/>
                  </a:lnTo>
                  <a:lnTo>
                    <a:pt x="111978" y="91851"/>
                  </a:lnTo>
                  <a:lnTo>
                    <a:pt x="111978" y="91851"/>
                  </a:lnTo>
                  <a:lnTo>
                    <a:pt x="111978" y="92592"/>
                  </a:lnTo>
                  <a:lnTo>
                    <a:pt x="111657" y="93333"/>
                  </a:lnTo>
                  <a:lnTo>
                    <a:pt x="111016" y="93703"/>
                  </a:lnTo>
                  <a:lnTo>
                    <a:pt x="110374" y="93703"/>
                  </a:lnTo>
                  <a:lnTo>
                    <a:pt x="103957" y="93703"/>
                  </a:lnTo>
                  <a:lnTo>
                    <a:pt x="103957" y="93703"/>
                  </a:lnTo>
                  <a:lnTo>
                    <a:pt x="103315" y="93703"/>
                  </a:lnTo>
                  <a:lnTo>
                    <a:pt x="102994" y="93333"/>
                  </a:lnTo>
                  <a:lnTo>
                    <a:pt x="102673" y="92592"/>
                  </a:lnTo>
                  <a:lnTo>
                    <a:pt x="102352" y="91851"/>
                  </a:lnTo>
                  <a:lnTo>
                    <a:pt x="102352" y="91851"/>
                  </a:lnTo>
                  <a:close/>
                  <a:moveTo>
                    <a:pt x="111978" y="107037"/>
                  </a:moveTo>
                  <a:lnTo>
                    <a:pt x="111978" y="107037"/>
                  </a:lnTo>
                  <a:lnTo>
                    <a:pt x="111978" y="107777"/>
                  </a:lnTo>
                  <a:lnTo>
                    <a:pt x="111657" y="108518"/>
                  </a:lnTo>
                  <a:lnTo>
                    <a:pt x="111016" y="108888"/>
                  </a:lnTo>
                  <a:lnTo>
                    <a:pt x="110374" y="108888"/>
                  </a:lnTo>
                  <a:lnTo>
                    <a:pt x="103957" y="108888"/>
                  </a:lnTo>
                  <a:lnTo>
                    <a:pt x="103957" y="108888"/>
                  </a:lnTo>
                  <a:lnTo>
                    <a:pt x="103315" y="108888"/>
                  </a:lnTo>
                  <a:lnTo>
                    <a:pt x="102994" y="108518"/>
                  </a:lnTo>
                  <a:lnTo>
                    <a:pt x="102673" y="107777"/>
                  </a:lnTo>
                  <a:lnTo>
                    <a:pt x="102352" y="107037"/>
                  </a:lnTo>
                  <a:lnTo>
                    <a:pt x="102352" y="107037"/>
                  </a:lnTo>
                  <a:lnTo>
                    <a:pt x="102673" y="106296"/>
                  </a:lnTo>
                  <a:lnTo>
                    <a:pt x="102994" y="105555"/>
                  </a:lnTo>
                  <a:lnTo>
                    <a:pt x="103315" y="105185"/>
                  </a:lnTo>
                  <a:lnTo>
                    <a:pt x="103957" y="105185"/>
                  </a:lnTo>
                  <a:lnTo>
                    <a:pt x="110374" y="105185"/>
                  </a:lnTo>
                  <a:lnTo>
                    <a:pt x="110374" y="105185"/>
                  </a:lnTo>
                  <a:lnTo>
                    <a:pt x="111016" y="105185"/>
                  </a:lnTo>
                  <a:lnTo>
                    <a:pt x="111657" y="105555"/>
                  </a:lnTo>
                  <a:lnTo>
                    <a:pt x="111978" y="106296"/>
                  </a:lnTo>
                  <a:lnTo>
                    <a:pt x="111978" y="107037"/>
                  </a:lnTo>
                  <a:lnTo>
                    <a:pt x="111978" y="1070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78" name="Shape 478"/>
          <p:cNvGrpSpPr/>
          <p:nvPr/>
        </p:nvGrpSpPr>
        <p:grpSpPr>
          <a:xfrm>
            <a:off x="4073276" y="2190741"/>
            <a:ext cx="1219200" cy="1219200"/>
            <a:chOff x="3054957" y="1643056"/>
            <a:chExt cx="914400" cy="914400"/>
          </a:xfrm>
        </p:grpSpPr>
        <p:sp>
          <p:nvSpPr>
            <p:cNvPr id="479" name="Shape 479"/>
            <p:cNvSpPr/>
            <p:nvPr/>
          </p:nvSpPr>
          <p:spPr>
            <a:xfrm>
              <a:off x="3054957" y="1643056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0" name="Shape 480"/>
            <p:cNvSpPr/>
            <p:nvPr/>
          </p:nvSpPr>
          <p:spPr>
            <a:xfrm>
              <a:off x="3263873" y="1846016"/>
              <a:ext cx="512789" cy="515971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20000" y="34551"/>
                  </a:moveTo>
                  <a:lnTo>
                    <a:pt x="120000" y="34551"/>
                  </a:lnTo>
                  <a:lnTo>
                    <a:pt x="119626" y="36408"/>
                  </a:lnTo>
                  <a:lnTo>
                    <a:pt x="118504" y="38266"/>
                  </a:lnTo>
                  <a:lnTo>
                    <a:pt x="117009" y="40123"/>
                  </a:lnTo>
                  <a:lnTo>
                    <a:pt x="114766" y="41609"/>
                  </a:lnTo>
                  <a:lnTo>
                    <a:pt x="71401" y="66130"/>
                  </a:lnTo>
                  <a:lnTo>
                    <a:pt x="71401" y="66130"/>
                  </a:lnTo>
                  <a:lnTo>
                    <a:pt x="69158" y="67244"/>
                  </a:lnTo>
                  <a:lnTo>
                    <a:pt x="66168" y="67987"/>
                  </a:lnTo>
                  <a:lnTo>
                    <a:pt x="63177" y="68730"/>
                  </a:lnTo>
                  <a:lnTo>
                    <a:pt x="60186" y="68730"/>
                  </a:lnTo>
                  <a:lnTo>
                    <a:pt x="60186" y="68730"/>
                  </a:lnTo>
                  <a:lnTo>
                    <a:pt x="56822" y="68730"/>
                  </a:lnTo>
                  <a:lnTo>
                    <a:pt x="54205" y="67987"/>
                  </a:lnTo>
                  <a:lnTo>
                    <a:pt x="51588" y="67244"/>
                  </a:lnTo>
                  <a:lnTo>
                    <a:pt x="48971" y="66130"/>
                  </a:lnTo>
                  <a:lnTo>
                    <a:pt x="5607" y="41609"/>
                  </a:lnTo>
                  <a:lnTo>
                    <a:pt x="5607" y="41609"/>
                  </a:lnTo>
                  <a:lnTo>
                    <a:pt x="3364" y="40123"/>
                  </a:lnTo>
                  <a:lnTo>
                    <a:pt x="1121" y="38266"/>
                  </a:lnTo>
                  <a:lnTo>
                    <a:pt x="373" y="36408"/>
                  </a:lnTo>
                  <a:lnTo>
                    <a:pt x="0" y="34551"/>
                  </a:lnTo>
                  <a:lnTo>
                    <a:pt x="0" y="34551"/>
                  </a:lnTo>
                  <a:lnTo>
                    <a:pt x="373" y="32321"/>
                  </a:lnTo>
                  <a:lnTo>
                    <a:pt x="1121" y="30464"/>
                  </a:lnTo>
                  <a:lnTo>
                    <a:pt x="3364" y="28606"/>
                  </a:lnTo>
                  <a:lnTo>
                    <a:pt x="5607" y="27120"/>
                  </a:lnTo>
                  <a:lnTo>
                    <a:pt x="48971" y="2600"/>
                  </a:lnTo>
                  <a:lnTo>
                    <a:pt x="48971" y="2600"/>
                  </a:lnTo>
                  <a:lnTo>
                    <a:pt x="51588" y="1486"/>
                  </a:lnTo>
                  <a:lnTo>
                    <a:pt x="54205" y="743"/>
                  </a:lnTo>
                  <a:lnTo>
                    <a:pt x="56822" y="0"/>
                  </a:lnTo>
                  <a:lnTo>
                    <a:pt x="60186" y="0"/>
                  </a:lnTo>
                  <a:lnTo>
                    <a:pt x="60186" y="0"/>
                  </a:lnTo>
                  <a:lnTo>
                    <a:pt x="63177" y="0"/>
                  </a:lnTo>
                  <a:lnTo>
                    <a:pt x="66542" y="743"/>
                  </a:lnTo>
                  <a:lnTo>
                    <a:pt x="69158" y="1486"/>
                  </a:lnTo>
                  <a:lnTo>
                    <a:pt x="71401" y="2600"/>
                  </a:lnTo>
                  <a:lnTo>
                    <a:pt x="114766" y="27120"/>
                  </a:lnTo>
                  <a:lnTo>
                    <a:pt x="114766" y="27120"/>
                  </a:lnTo>
                  <a:lnTo>
                    <a:pt x="117009" y="28606"/>
                  </a:lnTo>
                  <a:lnTo>
                    <a:pt x="118504" y="30464"/>
                  </a:lnTo>
                  <a:lnTo>
                    <a:pt x="119626" y="32321"/>
                  </a:lnTo>
                  <a:lnTo>
                    <a:pt x="120000" y="34551"/>
                  </a:lnTo>
                  <a:lnTo>
                    <a:pt x="120000" y="34551"/>
                  </a:lnTo>
                  <a:close/>
                  <a:moveTo>
                    <a:pt x="120000" y="60185"/>
                  </a:moveTo>
                  <a:lnTo>
                    <a:pt x="120000" y="60185"/>
                  </a:lnTo>
                  <a:lnTo>
                    <a:pt x="119626" y="62414"/>
                  </a:lnTo>
                  <a:lnTo>
                    <a:pt x="118504" y="64272"/>
                  </a:lnTo>
                  <a:lnTo>
                    <a:pt x="117009" y="66130"/>
                  </a:lnTo>
                  <a:lnTo>
                    <a:pt x="114766" y="67616"/>
                  </a:lnTo>
                  <a:lnTo>
                    <a:pt x="71401" y="92136"/>
                  </a:lnTo>
                  <a:lnTo>
                    <a:pt x="71401" y="92136"/>
                  </a:lnTo>
                  <a:lnTo>
                    <a:pt x="69158" y="93250"/>
                  </a:lnTo>
                  <a:lnTo>
                    <a:pt x="66168" y="93993"/>
                  </a:lnTo>
                  <a:lnTo>
                    <a:pt x="63177" y="94365"/>
                  </a:lnTo>
                  <a:lnTo>
                    <a:pt x="60186" y="94736"/>
                  </a:lnTo>
                  <a:lnTo>
                    <a:pt x="60186" y="94736"/>
                  </a:lnTo>
                  <a:lnTo>
                    <a:pt x="56822" y="94365"/>
                  </a:lnTo>
                  <a:lnTo>
                    <a:pt x="54205" y="93993"/>
                  </a:lnTo>
                  <a:lnTo>
                    <a:pt x="51588" y="93250"/>
                  </a:lnTo>
                  <a:lnTo>
                    <a:pt x="48971" y="92136"/>
                  </a:lnTo>
                  <a:lnTo>
                    <a:pt x="5607" y="67616"/>
                  </a:lnTo>
                  <a:lnTo>
                    <a:pt x="5607" y="67616"/>
                  </a:lnTo>
                  <a:lnTo>
                    <a:pt x="3364" y="66130"/>
                  </a:lnTo>
                  <a:lnTo>
                    <a:pt x="1121" y="64272"/>
                  </a:lnTo>
                  <a:lnTo>
                    <a:pt x="373" y="62414"/>
                  </a:lnTo>
                  <a:lnTo>
                    <a:pt x="0" y="60185"/>
                  </a:lnTo>
                  <a:lnTo>
                    <a:pt x="0" y="60185"/>
                  </a:lnTo>
                  <a:lnTo>
                    <a:pt x="373" y="57956"/>
                  </a:lnTo>
                  <a:lnTo>
                    <a:pt x="1121" y="56099"/>
                  </a:lnTo>
                  <a:lnTo>
                    <a:pt x="3364" y="54241"/>
                  </a:lnTo>
                  <a:lnTo>
                    <a:pt x="5607" y="52755"/>
                  </a:lnTo>
                  <a:lnTo>
                    <a:pt x="5607" y="52755"/>
                  </a:lnTo>
                  <a:lnTo>
                    <a:pt x="6355" y="52383"/>
                  </a:lnTo>
                  <a:lnTo>
                    <a:pt x="7102" y="52383"/>
                  </a:lnTo>
                  <a:lnTo>
                    <a:pt x="7850" y="52755"/>
                  </a:lnTo>
                  <a:lnTo>
                    <a:pt x="8224" y="53498"/>
                  </a:lnTo>
                  <a:lnTo>
                    <a:pt x="8224" y="53498"/>
                  </a:lnTo>
                  <a:lnTo>
                    <a:pt x="8598" y="54241"/>
                  </a:lnTo>
                  <a:lnTo>
                    <a:pt x="8598" y="54984"/>
                  </a:lnTo>
                  <a:lnTo>
                    <a:pt x="8224" y="55727"/>
                  </a:lnTo>
                  <a:lnTo>
                    <a:pt x="7476" y="56099"/>
                  </a:lnTo>
                  <a:lnTo>
                    <a:pt x="7476" y="56099"/>
                  </a:lnTo>
                  <a:lnTo>
                    <a:pt x="6355" y="57213"/>
                  </a:lnTo>
                  <a:lnTo>
                    <a:pt x="5233" y="57956"/>
                  </a:lnTo>
                  <a:lnTo>
                    <a:pt x="4859" y="59071"/>
                  </a:lnTo>
                  <a:lnTo>
                    <a:pt x="4485" y="60185"/>
                  </a:lnTo>
                  <a:lnTo>
                    <a:pt x="4485" y="60185"/>
                  </a:lnTo>
                  <a:lnTo>
                    <a:pt x="4859" y="61300"/>
                  </a:lnTo>
                  <a:lnTo>
                    <a:pt x="5233" y="62043"/>
                  </a:lnTo>
                  <a:lnTo>
                    <a:pt x="6355" y="63157"/>
                  </a:lnTo>
                  <a:lnTo>
                    <a:pt x="7476" y="63900"/>
                  </a:lnTo>
                  <a:lnTo>
                    <a:pt x="50841" y="88421"/>
                  </a:lnTo>
                  <a:lnTo>
                    <a:pt x="50841" y="88421"/>
                  </a:lnTo>
                  <a:lnTo>
                    <a:pt x="53084" y="89535"/>
                  </a:lnTo>
                  <a:lnTo>
                    <a:pt x="54953" y="90278"/>
                  </a:lnTo>
                  <a:lnTo>
                    <a:pt x="57570" y="90650"/>
                  </a:lnTo>
                  <a:lnTo>
                    <a:pt x="60186" y="90650"/>
                  </a:lnTo>
                  <a:lnTo>
                    <a:pt x="60186" y="90650"/>
                  </a:lnTo>
                  <a:lnTo>
                    <a:pt x="62803" y="90650"/>
                  </a:lnTo>
                  <a:lnTo>
                    <a:pt x="65420" y="90278"/>
                  </a:lnTo>
                  <a:lnTo>
                    <a:pt x="67289" y="89535"/>
                  </a:lnTo>
                  <a:lnTo>
                    <a:pt x="69158" y="88421"/>
                  </a:lnTo>
                  <a:lnTo>
                    <a:pt x="112897" y="63900"/>
                  </a:lnTo>
                  <a:lnTo>
                    <a:pt x="112897" y="63900"/>
                  </a:lnTo>
                  <a:lnTo>
                    <a:pt x="114392" y="63157"/>
                  </a:lnTo>
                  <a:lnTo>
                    <a:pt x="115140" y="62043"/>
                  </a:lnTo>
                  <a:lnTo>
                    <a:pt x="115887" y="61300"/>
                  </a:lnTo>
                  <a:lnTo>
                    <a:pt x="115887" y="60185"/>
                  </a:lnTo>
                  <a:lnTo>
                    <a:pt x="115887" y="60185"/>
                  </a:lnTo>
                  <a:lnTo>
                    <a:pt x="115887" y="59071"/>
                  </a:lnTo>
                  <a:lnTo>
                    <a:pt x="115140" y="57956"/>
                  </a:lnTo>
                  <a:lnTo>
                    <a:pt x="114392" y="57213"/>
                  </a:lnTo>
                  <a:lnTo>
                    <a:pt x="112897" y="56099"/>
                  </a:lnTo>
                  <a:lnTo>
                    <a:pt x="112897" y="56099"/>
                  </a:lnTo>
                  <a:lnTo>
                    <a:pt x="112149" y="55727"/>
                  </a:lnTo>
                  <a:lnTo>
                    <a:pt x="111775" y="54984"/>
                  </a:lnTo>
                  <a:lnTo>
                    <a:pt x="111775" y="54241"/>
                  </a:lnTo>
                  <a:lnTo>
                    <a:pt x="112149" y="53498"/>
                  </a:lnTo>
                  <a:lnTo>
                    <a:pt x="112149" y="53498"/>
                  </a:lnTo>
                  <a:lnTo>
                    <a:pt x="112523" y="52755"/>
                  </a:lnTo>
                  <a:lnTo>
                    <a:pt x="113271" y="52383"/>
                  </a:lnTo>
                  <a:lnTo>
                    <a:pt x="114018" y="52383"/>
                  </a:lnTo>
                  <a:lnTo>
                    <a:pt x="114766" y="52755"/>
                  </a:lnTo>
                  <a:lnTo>
                    <a:pt x="114766" y="52755"/>
                  </a:lnTo>
                  <a:lnTo>
                    <a:pt x="117009" y="54241"/>
                  </a:lnTo>
                  <a:lnTo>
                    <a:pt x="118504" y="56099"/>
                  </a:lnTo>
                  <a:lnTo>
                    <a:pt x="119626" y="57956"/>
                  </a:lnTo>
                  <a:lnTo>
                    <a:pt x="120000" y="60185"/>
                  </a:lnTo>
                  <a:lnTo>
                    <a:pt x="120000" y="60185"/>
                  </a:lnTo>
                  <a:close/>
                  <a:moveTo>
                    <a:pt x="120000" y="85448"/>
                  </a:moveTo>
                  <a:lnTo>
                    <a:pt x="120000" y="85448"/>
                  </a:lnTo>
                  <a:lnTo>
                    <a:pt x="119626" y="87306"/>
                  </a:lnTo>
                  <a:lnTo>
                    <a:pt x="118504" y="89535"/>
                  </a:lnTo>
                  <a:lnTo>
                    <a:pt x="117009" y="91021"/>
                  </a:lnTo>
                  <a:lnTo>
                    <a:pt x="114766" y="92879"/>
                  </a:lnTo>
                  <a:lnTo>
                    <a:pt x="71401" y="117399"/>
                  </a:lnTo>
                  <a:lnTo>
                    <a:pt x="71401" y="117399"/>
                  </a:lnTo>
                  <a:lnTo>
                    <a:pt x="69158" y="118513"/>
                  </a:lnTo>
                  <a:lnTo>
                    <a:pt x="66168" y="119256"/>
                  </a:lnTo>
                  <a:lnTo>
                    <a:pt x="63177" y="119628"/>
                  </a:lnTo>
                  <a:lnTo>
                    <a:pt x="60186" y="120000"/>
                  </a:lnTo>
                  <a:lnTo>
                    <a:pt x="60186" y="120000"/>
                  </a:lnTo>
                  <a:lnTo>
                    <a:pt x="56822" y="119628"/>
                  </a:lnTo>
                  <a:lnTo>
                    <a:pt x="54205" y="119256"/>
                  </a:lnTo>
                  <a:lnTo>
                    <a:pt x="51588" y="118513"/>
                  </a:lnTo>
                  <a:lnTo>
                    <a:pt x="48971" y="117399"/>
                  </a:lnTo>
                  <a:lnTo>
                    <a:pt x="5607" y="92879"/>
                  </a:lnTo>
                  <a:lnTo>
                    <a:pt x="5607" y="92879"/>
                  </a:lnTo>
                  <a:lnTo>
                    <a:pt x="3364" y="91021"/>
                  </a:lnTo>
                  <a:lnTo>
                    <a:pt x="1121" y="89535"/>
                  </a:lnTo>
                  <a:lnTo>
                    <a:pt x="373" y="87306"/>
                  </a:lnTo>
                  <a:lnTo>
                    <a:pt x="0" y="85448"/>
                  </a:lnTo>
                  <a:lnTo>
                    <a:pt x="0" y="85448"/>
                  </a:lnTo>
                  <a:lnTo>
                    <a:pt x="373" y="83219"/>
                  </a:lnTo>
                  <a:lnTo>
                    <a:pt x="1121" y="80990"/>
                  </a:lnTo>
                  <a:lnTo>
                    <a:pt x="3364" y="79133"/>
                  </a:lnTo>
                  <a:lnTo>
                    <a:pt x="5607" y="77647"/>
                  </a:lnTo>
                  <a:lnTo>
                    <a:pt x="5607" y="77647"/>
                  </a:lnTo>
                  <a:lnTo>
                    <a:pt x="6355" y="77647"/>
                  </a:lnTo>
                  <a:lnTo>
                    <a:pt x="7102" y="77647"/>
                  </a:lnTo>
                  <a:lnTo>
                    <a:pt x="7850" y="78018"/>
                  </a:lnTo>
                  <a:lnTo>
                    <a:pt x="8224" y="78390"/>
                  </a:lnTo>
                  <a:lnTo>
                    <a:pt x="8224" y="78390"/>
                  </a:lnTo>
                  <a:lnTo>
                    <a:pt x="8598" y="79504"/>
                  </a:lnTo>
                  <a:lnTo>
                    <a:pt x="8598" y="80247"/>
                  </a:lnTo>
                  <a:lnTo>
                    <a:pt x="8224" y="80619"/>
                  </a:lnTo>
                  <a:lnTo>
                    <a:pt x="7476" y="81362"/>
                  </a:lnTo>
                  <a:lnTo>
                    <a:pt x="7476" y="81362"/>
                  </a:lnTo>
                  <a:lnTo>
                    <a:pt x="6355" y="82476"/>
                  </a:lnTo>
                  <a:lnTo>
                    <a:pt x="5233" y="83219"/>
                  </a:lnTo>
                  <a:lnTo>
                    <a:pt x="4859" y="84334"/>
                  </a:lnTo>
                  <a:lnTo>
                    <a:pt x="4485" y="85448"/>
                  </a:lnTo>
                  <a:lnTo>
                    <a:pt x="4485" y="85448"/>
                  </a:lnTo>
                  <a:lnTo>
                    <a:pt x="4859" y="86191"/>
                  </a:lnTo>
                  <a:lnTo>
                    <a:pt x="5233" y="87306"/>
                  </a:lnTo>
                  <a:lnTo>
                    <a:pt x="6355" y="88421"/>
                  </a:lnTo>
                  <a:lnTo>
                    <a:pt x="7476" y="89164"/>
                  </a:lnTo>
                  <a:lnTo>
                    <a:pt x="50841" y="113312"/>
                  </a:lnTo>
                  <a:lnTo>
                    <a:pt x="50841" y="113312"/>
                  </a:lnTo>
                  <a:lnTo>
                    <a:pt x="53084" y="114798"/>
                  </a:lnTo>
                  <a:lnTo>
                    <a:pt x="54953" y="115541"/>
                  </a:lnTo>
                  <a:lnTo>
                    <a:pt x="57570" y="115913"/>
                  </a:lnTo>
                  <a:lnTo>
                    <a:pt x="60186" y="115913"/>
                  </a:lnTo>
                  <a:lnTo>
                    <a:pt x="60186" y="115913"/>
                  </a:lnTo>
                  <a:lnTo>
                    <a:pt x="62803" y="115913"/>
                  </a:lnTo>
                  <a:lnTo>
                    <a:pt x="65420" y="115541"/>
                  </a:lnTo>
                  <a:lnTo>
                    <a:pt x="67289" y="114798"/>
                  </a:lnTo>
                  <a:lnTo>
                    <a:pt x="69158" y="113312"/>
                  </a:lnTo>
                  <a:lnTo>
                    <a:pt x="112897" y="89164"/>
                  </a:lnTo>
                  <a:lnTo>
                    <a:pt x="112897" y="89164"/>
                  </a:lnTo>
                  <a:lnTo>
                    <a:pt x="114392" y="88421"/>
                  </a:lnTo>
                  <a:lnTo>
                    <a:pt x="115140" y="87306"/>
                  </a:lnTo>
                  <a:lnTo>
                    <a:pt x="115887" y="86191"/>
                  </a:lnTo>
                  <a:lnTo>
                    <a:pt x="115887" y="85448"/>
                  </a:lnTo>
                  <a:lnTo>
                    <a:pt x="115887" y="85448"/>
                  </a:lnTo>
                  <a:lnTo>
                    <a:pt x="115887" y="84334"/>
                  </a:lnTo>
                  <a:lnTo>
                    <a:pt x="115140" y="83219"/>
                  </a:lnTo>
                  <a:lnTo>
                    <a:pt x="114392" y="82476"/>
                  </a:lnTo>
                  <a:lnTo>
                    <a:pt x="112897" y="81362"/>
                  </a:lnTo>
                  <a:lnTo>
                    <a:pt x="112897" y="81362"/>
                  </a:lnTo>
                  <a:lnTo>
                    <a:pt x="112149" y="80619"/>
                  </a:lnTo>
                  <a:lnTo>
                    <a:pt x="111775" y="80247"/>
                  </a:lnTo>
                  <a:lnTo>
                    <a:pt x="111775" y="79504"/>
                  </a:lnTo>
                  <a:lnTo>
                    <a:pt x="112149" y="78390"/>
                  </a:lnTo>
                  <a:lnTo>
                    <a:pt x="112149" y="78390"/>
                  </a:lnTo>
                  <a:lnTo>
                    <a:pt x="112523" y="78018"/>
                  </a:lnTo>
                  <a:lnTo>
                    <a:pt x="113271" y="77647"/>
                  </a:lnTo>
                  <a:lnTo>
                    <a:pt x="114018" y="77647"/>
                  </a:lnTo>
                  <a:lnTo>
                    <a:pt x="114766" y="77647"/>
                  </a:lnTo>
                  <a:lnTo>
                    <a:pt x="114766" y="77647"/>
                  </a:lnTo>
                  <a:lnTo>
                    <a:pt x="117009" y="79133"/>
                  </a:lnTo>
                  <a:lnTo>
                    <a:pt x="118504" y="80990"/>
                  </a:lnTo>
                  <a:lnTo>
                    <a:pt x="119626" y="83219"/>
                  </a:lnTo>
                  <a:lnTo>
                    <a:pt x="120000" y="85448"/>
                  </a:lnTo>
                  <a:lnTo>
                    <a:pt x="120000" y="85448"/>
                  </a:lnTo>
                  <a:close/>
                  <a:moveTo>
                    <a:pt x="115887" y="34551"/>
                  </a:moveTo>
                  <a:lnTo>
                    <a:pt x="115887" y="34551"/>
                  </a:lnTo>
                  <a:lnTo>
                    <a:pt x="115887" y="33436"/>
                  </a:lnTo>
                  <a:lnTo>
                    <a:pt x="115140" y="32321"/>
                  </a:lnTo>
                  <a:lnTo>
                    <a:pt x="114392" y="31578"/>
                  </a:lnTo>
                  <a:lnTo>
                    <a:pt x="112897" y="30464"/>
                  </a:lnTo>
                  <a:lnTo>
                    <a:pt x="69158" y="5944"/>
                  </a:lnTo>
                  <a:lnTo>
                    <a:pt x="69158" y="5944"/>
                  </a:lnTo>
                  <a:lnTo>
                    <a:pt x="67289" y="5201"/>
                  </a:lnTo>
                  <a:lnTo>
                    <a:pt x="65420" y="4458"/>
                  </a:lnTo>
                  <a:lnTo>
                    <a:pt x="62803" y="4086"/>
                  </a:lnTo>
                  <a:lnTo>
                    <a:pt x="60186" y="3715"/>
                  </a:lnTo>
                  <a:lnTo>
                    <a:pt x="60186" y="3715"/>
                  </a:lnTo>
                  <a:lnTo>
                    <a:pt x="57570" y="4086"/>
                  </a:lnTo>
                  <a:lnTo>
                    <a:pt x="54953" y="4458"/>
                  </a:lnTo>
                  <a:lnTo>
                    <a:pt x="53084" y="5201"/>
                  </a:lnTo>
                  <a:lnTo>
                    <a:pt x="50841" y="5944"/>
                  </a:lnTo>
                  <a:lnTo>
                    <a:pt x="7476" y="30464"/>
                  </a:lnTo>
                  <a:lnTo>
                    <a:pt x="7476" y="30464"/>
                  </a:lnTo>
                  <a:lnTo>
                    <a:pt x="6355" y="31578"/>
                  </a:lnTo>
                  <a:lnTo>
                    <a:pt x="5233" y="32321"/>
                  </a:lnTo>
                  <a:lnTo>
                    <a:pt x="4859" y="33436"/>
                  </a:lnTo>
                  <a:lnTo>
                    <a:pt x="4485" y="34551"/>
                  </a:lnTo>
                  <a:lnTo>
                    <a:pt x="4485" y="34551"/>
                  </a:lnTo>
                  <a:lnTo>
                    <a:pt x="4859" y="35294"/>
                  </a:lnTo>
                  <a:lnTo>
                    <a:pt x="5233" y="36408"/>
                  </a:lnTo>
                  <a:lnTo>
                    <a:pt x="6355" y="37151"/>
                  </a:lnTo>
                  <a:lnTo>
                    <a:pt x="7476" y="38266"/>
                  </a:lnTo>
                  <a:lnTo>
                    <a:pt x="50841" y="62786"/>
                  </a:lnTo>
                  <a:lnTo>
                    <a:pt x="50841" y="62786"/>
                  </a:lnTo>
                  <a:lnTo>
                    <a:pt x="52710" y="63529"/>
                  </a:lnTo>
                  <a:lnTo>
                    <a:pt x="54953" y="64272"/>
                  </a:lnTo>
                  <a:lnTo>
                    <a:pt x="57196" y="64643"/>
                  </a:lnTo>
                  <a:lnTo>
                    <a:pt x="59813" y="64643"/>
                  </a:lnTo>
                  <a:lnTo>
                    <a:pt x="59813" y="64643"/>
                  </a:lnTo>
                  <a:lnTo>
                    <a:pt x="62429" y="64643"/>
                  </a:lnTo>
                  <a:lnTo>
                    <a:pt x="65420" y="64272"/>
                  </a:lnTo>
                  <a:lnTo>
                    <a:pt x="67289" y="63529"/>
                  </a:lnTo>
                  <a:lnTo>
                    <a:pt x="69158" y="62786"/>
                  </a:lnTo>
                  <a:lnTo>
                    <a:pt x="112897" y="38266"/>
                  </a:lnTo>
                  <a:lnTo>
                    <a:pt x="112897" y="38266"/>
                  </a:lnTo>
                  <a:lnTo>
                    <a:pt x="114392" y="37151"/>
                  </a:lnTo>
                  <a:lnTo>
                    <a:pt x="115140" y="36408"/>
                  </a:lnTo>
                  <a:lnTo>
                    <a:pt x="115887" y="35294"/>
                  </a:lnTo>
                  <a:lnTo>
                    <a:pt x="115887" y="34551"/>
                  </a:lnTo>
                  <a:lnTo>
                    <a:pt x="115887" y="3455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81" name="Shape 481"/>
          <p:cNvGrpSpPr/>
          <p:nvPr/>
        </p:nvGrpSpPr>
        <p:grpSpPr>
          <a:xfrm>
            <a:off x="1274040" y="2190741"/>
            <a:ext cx="1219200" cy="1219200"/>
            <a:chOff x="955530" y="1643056"/>
            <a:chExt cx="914400" cy="914400"/>
          </a:xfrm>
        </p:grpSpPr>
        <p:sp>
          <p:nvSpPr>
            <p:cNvPr id="482" name="Shape 482"/>
            <p:cNvSpPr/>
            <p:nvPr/>
          </p:nvSpPr>
          <p:spPr>
            <a:xfrm>
              <a:off x="955530" y="1643056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3" name="Shape 483"/>
            <p:cNvSpPr/>
            <p:nvPr/>
          </p:nvSpPr>
          <p:spPr>
            <a:xfrm>
              <a:off x="1227812" y="1857375"/>
              <a:ext cx="351024" cy="512302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01165" y="11111"/>
                  </a:moveTo>
                  <a:lnTo>
                    <a:pt x="101165" y="11111"/>
                  </a:lnTo>
                  <a:lnTo>
                    <a:pt x="105470" y="14074"/>
                  </a:lnTo>
                  <a:lnTo>
                    <a:pt x="109237" y="17407"/>
                  </a:lnTo>
                  <a:lnTo>
                    <a:pt x="113004" y="21111"/>
                  </a:lnTo>
                  <a:lnTo>
                    <a:pt x="115156" y="24814"/>
                  </a:lnTo>
                  <a:lnTo>
                    <a:pt x="117309" y="28518"/>
                  </a:lnTo>
                  <a:lnTo>
                    <a:pt x="118923" y="32592"/>
                  </a:lnTo>
                  <a:lnTo>
                    <a:pt x="119461" y="36666"/>
                  </a:lnTo>
                  <a:lnTo>
                    <a:pt x="119999" y="41111"/>
                  </a:lnTo>
                  <a:lnTo>
                    <a:pt x="119999" y="41111"/>
                  </a:lnTo>
                  <a:lnTo>
                    <a:pt x="119461" y="45925"/>
                  </a:lnTo>
                  <a:lnTo>
                    <a:pt x="118385" y="50000"/>
                  </a:lnTo>
                  <a:lnTo>
                    <a:pt x="116771" y="54814"/>
                  </a:lnTo>
                  <a:lnTo>
                    <a:pt x="114618" y="58518"/>
                  </a:lnTo>
                  <a:lnTo>
                    <a:pt x="110852" y="62592"/>
                  </a:lnTo>
                  <a:lnTo>
                    <a:pt x="107623" y="65925"/>
                  </a:lnTo>
                  <a:lnTo>
                    <a:pt x="103318" y="69259"/>
                  </a:lnTo>
                  <a:lnTo>
                    <a:pt x="97937" y="72592"/>
                  </a:lnTo>
                  <a:lnTo>
                    <a:pt x="97937" y="72592"/>
                  </a:lnTo>
                  <a:lnTo>
                    <a:pt x="97937" y="72592"/>
                  </a:lnTo>
                  <a:lnTo>
                    <a:pt x="92017" y="77407"/>
                  </a:lnTo>
                  <a:lnTo>
                    <a:pt x="88789" y="80370"/>
                  </a:lnTo>
                  <a:lnTo>
                    <a:pt x="88789" y="80370"/>
                  </a:lnTo>
                  <a:lnTo>
                    <a:pt x="87713" y="82962"/>
                  </a:lnTo>
                  <a:lnTo>
                    <a:pt x="87174" y="85555"/>
                  </a:lnTo>
                  <a:lnTo>
                    <a:pt x="87174" y="85555"/>
                  </a:lnTo>
                  <a:lnTo>
                    <a:pt x="87174" y="85555"/>
                  </a:lnTo>
                  <a:lnTo>
                    <a:pt x="87174" y="86296"/>
                  </a:lnTo>
                  <a:lnTo>
                    <a:pt x="87174" y="86296"/>
                  </a:lnTo>
                  <a:lnTo>
                    <a:pt x="87174" y="86296"/>
                  </a:lnTo>
                  <a:lnTo>
                    <a:pt x="86098" y="88148"/>
                  </a:lnTo>
                  <a:lnTo>
                    <a:pt x="84484" y="89629"/>
                  </a:lnTo>
                  <a:lnTo>
                    <a:pt x="84484" y="89629"/>
                  </a:lnTo>
                  <a:lnTo>
                    <a:pt x="82331" y="90000"/>
                  </a:lnTo>
                  <a:lnTo>
                    <a:pt x="79103" y="90000"/>
                  </a:lnTo>
                  <a:lnTo>
                    <a:pt x="56502" y="86296"/>
                  </a:lnTo>
                  <a:lnTo>
                    <a:pt x="56502" y="86296"/>
                  </a:lnTo>
                  <a:lnTo>
                    <a:pt x="55426" y="85925"/>
                  </a:lnTo>
                  <a:lnTo>
                    <a:pt x="54887" y="85555"/>
                  </a:lnTo>
                  <a:lnTo>
                    <a:pt x="54349" y="84814"/>
                  </a:lnTo>
                  <a:lnTo>
                    <a:pt x="54349" y="84074"/>
                  </a:lnTo>
                  <a:lnTo>
                    <a:pt x="54349" y="84074"/>
                  </a:lnTo>
                  <a:lnTo>
                    <a:pt x="54887" y="83333"/>
                  </a:lnTo>
                  <a:lnTo>
                    <a:pt x="55426" y="82592"/>
                  </a:lnTo>
                  <a:lnTo>
                    <a:pt x="56502" y="82592"/>
                  </a:lnTo>
                  <a:lnTo>
                    <a:pt x="58116" y="82592"/>
                  </a:lnTo>
                  <a:lnTo>
                    <a:pt x="80717" y="86296"/>
                  </a:lnTo>
                  <a:lnTo>
                    <a:pt x="81793" y="86296"/>
                  </a:lnTo>
                  <a:lnTo>
                    <a:pt x="81793" y="86296"/>
                  </a:lnTo>
                  <a:lnTo>
                    <a:pt x="81793" y="85925"/>
                  </a:lnTo>
                  <a:lnTo>
                    <a:pt x="81793" y="85555"/>
                  </a:lnTo>
                  <a:lnTo>
                    <a:pt x="81793" y="85555"/>
                  </a:lnTo>
                  <a:lnTo>
                    <a:pt x="82331" y="81481"/>
                  </a:lnTo>
                  <a:lnTo>
                    <a:pt x="82869" y="80000"/>
                  </a:lnTo>
                  <a:lnTo>
                    <a:pt x="83946" y="78518"/>
                  </a:lnTo>
                  <a:lnTo>
                    <a:pt x="83946" y="78518"/>
                  </a:lnTo>
                  <a:lnTo>
                    <a:pt x="87713" y="75185"/>
                  </a:lnTo>
                  <a:lnTo>
                    <a:pt x="94170" y="70000"/>
                  </a:lnTo>
                  <a:lnTo>
                    <a:pt x="94170" y="70000"/>
                  </a:lnTo>
                  <a:lnTo>
                    <a:pt x="94708" y="69629"/>
                  </a:lnTo>
                  <a:lnTo>
                    <a:pt x="95246" y="69629"/>
                  </a:lnTo>
                  <a:lnTo>
                    <a:pt x="95246" y="69629"/>
                  </a:lnTo>
                  <a:lnTo>
                    <a:pt x="99551" y="66666"/>
                  </a:lnTo>
                  <a:lnTo>
                    <a:pt x="103318" y="63703"/>
                  </a:lnTo>
                  <a:lnTo>
                    <a:pt x="106547" y="60370"/>
                  </a:lnTo>
                  <a:lnTo>
                    <a:pt x="109237" y="57037"/>
                  </a:lnTo>
                  <a:lnTo>
                    <a:pt x="111390" y="53333"/>
                  </a:lnTo>
                  <a:lnTo>
                    <a:pt x="113542" y="49259"/>
                  </a:lnTo>
                  <a:lnTo>
                    <a:pt x="114080" y="45185"/>
                  </a:lnTo>
                  <a:lnTo>
                    <a:pt x="114618" y="41111"/>
                  </a:lnTo>
                  <a:lnTo>
                    <a:pt x="114618" y="41111"/>
                  </a:lnTo>
                  <a:lnTo>
                    <a:pt x="114080" y="37037"/>
                  </a:lnTo>
                  <a:lnTo>
                    <a:pt x="113542" y="33333"/>
                  </a:lnTo>
                  <a:lnTo>
                    <a:pt x="111390" y="29629"/>
                  </a:lnTo>
                  <a:lnTo>
                    <a:pt x="109775" y="26296"/>
                  </a:lnTo>
                  <a:lnTo>
                    <a:pt x="107623" y="22962"/>
                  </a:lnTo>
                  <a:lnTo>
                    <a:pt x="104932" y="20000"/>
                  </a:lnTo>
                  <a:lnTo>
                    <a:pt x="101165" y="16666"/>
                  </a:lnTo>
                  <a:lnTo>
                    <a:pt x="97399" y="14074"/>
                  </a:lnTo>
                  <a:lnTo>
                    <a:pt x="97399" y="14074"/>
                  </a:lnTo>
                  <a:lnTo>
                    <a:pt x="93632" y="11481"/>
                  </a:lnTo>
                  <a:lnTo>
                    <a:pt x="89327" y="9629"/>
                  </a:lnTo>
                  <a:lnTo>
                    <a:pt x="84484" y="7777"/>
                  </a:lnTo>
                  <a:lnTo>
                    <a:pt x="80179" y="6296"/>
                  </a:lnTo>
                  <a:lnTo>
                    <a:pt x="75336" y="5185"/>
                  </a:lnTo>
                  <a:lnTo>
                    <a:pt x="70493" y="4444"/>
                  </a:lnTo>
                  <a:lnTo>
                    <a:pt x="64573" y="4074"/>
                  </a:lnTo>
                  <a:lnTo>
                    <a:pt x="59730" y="3703"/>
                  </a:lnTo>
                  <a:lnTo>
                    <a:pt x="59730" y="3703"/>
                  </a:lnTo>
                  <a:lnTo>
                    <a:pt x="54349" y="4074"/>
                  </a:lnTo>
                  <a:lnTo>
                    <a:pt x="49506" y="4444"/>
                  </a:lnTo>
                  <a:lnTo>
                    <a:pt x="44663" y="5185"/>
                  </a:lnTo>
                  <a:lnTo>
                    <a:pt x="39820" y="6296"/>
                  </a:lnTo>
                  <a:lnTo>
                    <a:pt x="34977" y="7777"/>
                  </a:lnTo>
                  <a:lnTo>
                    <a:pt x="30672" y="9629"/>
                  </a:lnTo>
                  <a:lnTo>
                    <a:pt x="26367" y="11481"/>
                  </a:lnTo>
                  <a:lnTo>
                    <a:pt x="21524" y="14074"/>
                  </a:lnTo>
                  <a:lnTo>
                    <a:pt x="21524" y="14074"/>
                  </a:lnTo>
                  <a:lnTo>
                    <a:pt x="17757" y="16666"/>
                  </a:lnTo>
                  <a:lnTo>
                    <a:pt x="14529" y="20000"/>
                  </a:lnTo>
                  <a:lnTo>
                    <a:pt x="11838" y="22962"/>
                  </a:lnTo>
                  <a:lnTo>
                    <a:pt x="9147" y="26296"/>
                  </a:lnTo>
                  <a:lnTo>
                    <a:pt x="7533" y="29629"/>
                  </a:lnTo>
                  <a:lnTo>
                    <a:pt x="6457" y="33333"/>
                  </a:lnTo>
                  <a:lnTo>
                    <a:pt x="5381" y="37037"/>
                  </a:lnTo>
                  <a:lnTo>
                    <a:pt x="5381" y="41111"/>
                  </a:lnTo>
                  <a:lnTo>
                    <a:pt x="5381" y="41111"/>
                  </a:lnTo>
                  <a:lnTo>
                    <a:pt x="5381" y="45185"/>
                  </a:lnTo>
                  <a:lnTo>
                    <a:pt x="6457" y="49259"/>
                  </a:lnTo>
                  <a:lnTo>
                    <a:pt x="8071" y="53333"/>
                  </a:lnTo>
                  <a:lnTo>
                    <a:pt x="10224" y="57037"/>
                  </a:lnTo>
                  <a:lnTo>
                    <a:pt x="12914" y="60370"/>
                  </a:lnTo>
                  <a:lnTo>
                    <a:pt x="16143" y="63703"/>
                  </a:lnTo>
                  <a:lnTo>
                    <a:pt x="19910" y="66666"/>
                  </a:lnTo>
                  <a:lnTo>
                    <a:pt x="24753" y="69629"/>
                  </a:lnTo>
                  <a:lnTo>
                    <a:pt x="24753" y="69629"/>
                  </a:lnTo>
                  <a:lnTo>
                    <a:pt x="25829" y="70000"/>
                  </a:lnTo>
                  <a:lnTo>
                    <a:pt x="25829" y="70000"/>
                  </a:lnTo>
                  <a:lnTo>
                    <a:pt x="32286" y="75185"/>
                  </a:lnTo>
                  <a:lnTo>
                    <a:pt x="36053" y="78518"/>
                  </a:lnTo>
                  <a:lnTo>
                    <a:pt x="36053" y="78518"/>
                  </a:lnTo>
                  <a:lnTo>
                    <a:pt x="37668" y="81481"/>
                  </a:lnTo>
                  <a:lnTo>
                    <a:pt x="38206" y="85555"/>
                  </a:lnTo>
                  <a:lnTo>
                    <a:pt x="38206" y="87407"/>
                  </a:lnTo>
                  <a:lnTo>
                    <a:pt x="38206" y="88148"/>
                  </a:lnTo>
                  <a:lnTo>
                    <a:pt x="38206" y="88148"/>
                  </a:lnTo>
                  <a:lnTo>
                    <a:pt x="38206" y="89629"/>
                  </a:lnTo>
                  <a:lnTo>
                    <a:pt x="38744" y="90000"/>
                  </a:lnTo>
                  <a:lnTo>
                    <a:pt x="82869" y="96666"/>
                  </a:lnTo>
                  <a:lnTo>
                    <a:pt x="82869" y="96666"/>
                  </a:lnTo>
                  <a:lnTo>
                    <a:pt x="83946" y="97037"/>
                  </a:lnTo>
                  <a:lnTo>
                    <a:pt x="84484" y="97407"/>
                  </a:lnTo>
                  <a:lnTo>
                    <a:pt x="85022" y="98148"/>
                  </a:lnTo>
                  <a:lnTo>
                    <a:pt x="84484" y="98888"/>
                  </a:lnTo>
                  <a:lnTo>
                    <a:pt x="84484" y="98888"/>
                  </a:lnTo>
                  <a:lnTo>
                    <a:pt x="83946" y="100000"/>
                  </a:lnTo>
                  <a:lnTo>
                    <a:pt x="82331" y="100370"/>
                  </a:lnTo>
                  <a:lnTo>
                    <a:pt x="82331" y="100370"/>
                  </a:lnTo>
                  <a:lnTo>
                    <a:pt x="81793" y="100370"/>
                  </a:lnTo>
                  <a:lnTo>
                    <a:pt x="37130" y="93703"/>
                  </a:lnTo>
                  <a:lnTo>
                    <a:pt x="37130" y="93703"/>
                  </a:lnTo>
                  <a:lnTo>
                    <a:pt x="34977" y="92962"/>
                  </a:lnTo>
                  <a:lnTo>
                    <a:pt x="33901" y="91851"/>
                  </a:lnTo>
                  <a:lnTo>
                    <a:pt x="32825" y="90370"/>
                  </a:lnTo>
                  <a:lnTo>
                    <a:pt x="32825" y="88148"/>
                  </a:lnTo>
                  <a:lnTo>
                    <a:pt x="32825" y="87407"/>
                  </a:lnTo>
                  <a:lnTo>
                    <a:pt x="32825" y="87407"/>
                  </a:lnTo>
                  <a:lnTo>
                    <a:pt x="32825" y="85555"/>
                  </a:lnTo>
                  <a:lnTo>
                    <a:pt x="32825" y="85555"/>
                  </a:lnTo>
                  <a:lnTo>
                    <a:pt x="32286" y="82962"/>
                  </a:lnTo>
                  <a:lnTo>
                    <a:pt x="30672" y="80370"/>
                  </a:lnTo>
                  <a:lnTo>
                    <a:pt x="30672" y="80370"/>
                  </a:lnTo>
                  <a:lnTo>
                    <a:pt x="27443" y="77407"/>
                  </a:lnTo>
                  <a:lnTo>
                    <a:pt x="21524" y="72592"/>
                  </a:lnTo>
                  <a:lnTo>
                    <a:pt x="21524" y="72592"/>
                  </a:lnTo>
                  <a:lnTo>
                    <a:pt x="20448" y="72222"/>
                  </a:lnTo>
                  <a:lnTo>
                    <a:pt x="20448" y="72222"/>
                  </a:lnTo>
                  <a:lnTo>
                    <a:pt x="15605" y="69259"/>
                  </a:lnTo>
                  <a:lnTo>
                    <a:pt x="11300" y="65925"/>
                  </a:lnTo>
                  <a:lnTo>
                    <a:pt x="8071" y="62222"/>
                  </a:lnTo>
                  <a:lnTo>
                    <a:pt x="4843" y="58518"/>
                  </a:lnTo>
                  <a:lnTo>
                    <a:pt x="2690" y="54814"/>
                  </a:lnTo>
                  <a:lnTo>
                    <a:pt x="1076" y="50000"/>
                  </a:lnTo>
                  <a:lnTo>
                    <a:pt x="0" y="45925"/>
                  </a:lnTo>
                  <a:lnTo>
                    <a:pt x="0" y="41111"/>
                  </a:lnTo>
                  <a:lnTo>
                    <a:pt x="0" y="41111"/>
                  </a:lnTo>
                  <a:lnTo>
                    <a:pt x="0" y="36666"/>
                  </a:lnTo>
                  <a:lnTo>
                    <a:pt x="1076" y="32592"/>
                  </a:lnTo>
                  <a:lnTo>
                    <a:pt x="2152" y="28518"/>
                  </a:lnTo>
                  <a:lnTo>
                    <a:pt x="4304" y="24814"/>
                  </a:lnTo>
                  <a:lnTo>
                    <a:pt x="6995" y="21111"/>
                  </a:lnTo>
                  <a:lnTo>
                    <a:pt x="10224" y="17407"/>
                  </a:lnTo>
                  <a:lnTo>
                    <a:pt x="13991" y="14444"/>
                  </a:lnTo>
                  <a:lnTo>
                    <a:pt x="17757" y="11481"/>
                  </a:lnTo>
                  <a:lnTo>
                    <a:pt x="17757" y="11481"/>
                  </a:lnTo>
                  <a:lnTo>
                    <a:pt x="22600" y="8888"/>
                  </a:lnTo>
                  <a:lnTo>
                    <a:pt x="27982" y="6296"/>
                  </a:lnTo>
                  <a:lnTo>
                    <a:pt x="32825" y="4444"/>
                  </a:lnTo>
                  <a:lnTo>
                    <a:pt x="37668" y="2962"/>
                  </a:lnTo>
                  <a:lnTo>
                    <a:pt x="43049" y="1481"/>
                  </a:lnTo>
                  <a:lnTo>
                    <a:pt x="48430" y="740"/>
                  </a:lnTo>
                  <a:lnTo>
                    <a:pt x="53811" y="370"/>
                  </a:lnTo>
                  <a:lnTo>
                    <a:pt x="59730" y="0"/>
                  </a:lnTo>
                  <a:lnTo>
                    <a:pt x="59730" y="0"/>
                  </a:lnTo>
                  <a:lnTo>
                    <a:pt x="65112" y="370"/>
                  </a:lnTo>
                  <a:lnTo>
                    <a:pt x="71569" y="740"/>
                  </a:lnTo>
                  <a:lnTo>
                    <a:pt x="76950" y="1481"/>
                  </a:lnTo>
                  <a:lnTo>
                    <a:pt x="81793" y="2962"/>
                  </a:lnTo>
                  <a:lnTo>
                    <a:pt x="87174" y="4444"/>
                  </a:lnTo>
                  <a:lnTo>
                    <a:pt x="92017" y="6296"/>
                  </a:lnTo>
                  <a:lnTo>
                    <a:pt x="96860" y="8518"/>
                  </a:lnTo>
                  <a:lnTo>
                    <a:pt x="101165" y="11111"/>
                  </a:lnTo>
                  <a:lnTo>
                    <a:pt x="101165" y="11111"/>
                  </a:lnTo>
                  <a:close/>
                  <a:moveTo>
                    <a:pt x="80717" y="110370"/>
                  </a:moveTo>
                  <a:lnTo>
                    <a:pt x="37130" y="103703"/>
                  </a:lnTo>
                  <a:lnTo>
                    <a:pt x="37130" y="103703"/>
                  </a:lnTo>
                  <a:lnTo>
                    <a:pt x="36053" y="103333"/>
                  </a:lnTo>
                  <a:lnTo>
                    <a:pt x="35515" y="102962"/>
                  </a:lnTo>
                  <a:lnTo>
                    <a:pt x="34977" y="102222"/>
                  </a:lnTo>
                  <a:lnTo>
                    <a:pt x="35515" y="101481"/>
                  </a:lnTo>
                  <a:lnTo>
                    <a:pt x="35515" y="101481"/>
                  </a:lnTo>
                  <a:lnTo>
                    <a:pt x="36053" y="100740"/>
                  </a:lnTo>
                  <a:lnTo>
                    <a:pt x="36591" y="100000"/>
                  </a:lnTo>
                  <a:lnTo>
                    <a:pt x="37668" y="100000"/>
                  </a:lnTo>
                  <a:lnTo>
                    <a:pt x="38744" y="100000"/>
                  </a:lnTo>
                  <a:lnTo>
                    <a:pt x="82331" y="106666"/>
                  </a:lnTo>
                  <a:lnTo>
                    <a:pt x="82331" y="106666"/>
                  </a:lnTo>
                  <a:lnTo>
                    <a:pt x="83408" y="107037"/>
                  </a:lnTo>
                  <a:lnTo>
                    <a:pt x="83946" y="107407"/>
                  </a:lnTo>
                  <a:lnTo>
                    <a:pt x="84484" y="108148"/>
                  </a:lnTo>
                  <a:lnTo>
                    <a:pt x="84484" y="108888"/>
                  </a:lnTo>
                  <a:lnTo>
                    <a:pt x="84484" y="108888"/>
                  </a:lnTo>
                  <a:lnTo>
                    <a:pt x="83408" y="110000"/>
                  </a:lnTo>
                  <a:lnTo>
                    <a:pt x="81793" y="110370"/>
                  </a:lnTo>
                  <a:lnTo>
                    <a:pt x="81793" y="110370"/>
                  </a:lnTo>
                  <a:lnTo>
                    <a:pt x="80717" y="110370"/>
                  </a:lnTo>
                  <a:lnTo>
                    <a:pt x="80717" y="110370"/>
                  </a:lnTo>
                  <a:close/>
                  <a:moveTo>
                    <a:pt x="76950" y="116296"/>
                  </a:moveTo>
                  <a:lnTo>
                    <a:pt x="76950" y="116296"/>
                  </a:lnTo>
                  <a:lnTo>
                    <a:pt x="78026" y="116666"/>
                  </a:lnTo>
                  <a:lnTo>
                    <a:pt x="78565" y="117037"/>
                  </a:lnTo>
                  <a:lnTo>
                    <a:pt x="79103" y="117777"/>
                  </a:lnTo>
                  <a:lnTo>
                    <a:pt x="79103" y="118518"/>
                  </a:lnTo>
                  <a:lnTo>
                    <a:pt x="79103" y="118518"/>
                  </a:lnTo>
                  <a:lnTo>
                    <a:pt x="78026" y="119629"/>
                  </a:lnTo>
                  <a:lnTo>
                    <a:pt x="76412" y="120000"/>
                  </a:lnTo>
                  <a:lnTo>
                    <a:pt x="76412" y="120000"/>
                  </a:lnTo>
                  <a:lnTo>
                    <a:pt x="75336" y="120000"/>
                  </a:lnTo>
                  <a:lnTo>
                    <a:pt x="39820" y="114444"/>
                  </a:lnTo>
                  <a:lnTo>
                    <a:pt x="39820" y="114444"/>
                  </a:lnTo>
                  <a:lnTo>
                    <a:pt x="38744" y="114444"/>
                  </a:lnTo>
                  <a:lnTo>
                    <a:pt x="38206" y="113333"/>
                  </a:lnTo>
                  <a:lnTo>
                    <a:pt x="37668" y="112962"/>
                  </a:lnTo>
                  <a:lnTo>
                    <a:pt x="38206" y="112222"/>
                  </a:lnTo>
                  <a:lnTo>
                    <a:pt x="38206" y="112222"/>
                  </a:lnTo>
                  <a:lnTo>
                    <a:pt x="38744" y="111111"/>
                  </a:lnTo>
                  <a:lnTo>
                    <a:pt x="39282" y="110740"/>
                  </a:lnTo>
                  <a:lnTo>
                    <a:pt x="40358" y="110740"/>
                  </a:lnTo>
                  <a:lnTo>
                    <a:pt x="41434" y="110740"/>
                  </a:lnTo>
                  <a:lnTo>
                    <a:pt x="76950" y="11629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84" name="Shape 484"/>
          <p:cNvGrpSpPr/>
          <p:nvPr/>
        </p:nvGrpSpPr>
        <p:grpSpPr>
          <a:xfrm>
            <a:off x="9671745" y="2190741"/>
            <a:ext cx="1219200" cy="1219200"/>
            <a:chOff x="7253809" y="1643056"/>
            <a:chExt cx="914400" cy="914400"/>
          </a:xfrm>
        </p:grpSpPr>
        <p:sp>
          <p:nvSpPr>
            <p:cNvPr id="485" name="Shape 485"/>
            <p:cNvSpPr/>
            <p:nvPr/>
          </p:nvSpPr>
          <p:spPr>
            <a:xfrm>
              <a:off x="7253809" y="1643056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86" name="Shape 486"/>
            <p:cNvSpPr/>
            <p:nvPr/>
          </p:nvSpPr>
          <p:spPr>
            <a:xfrm>
              <a:off x="7437529" y="1831181"/>
              <a:ext cx="550712" cy="547311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0740" y="29629"/>
                  </a:moveTo>
                  <a:lnTo>
                    <a:pt x="10740" y="29629"/>
                  </a:lnTo>
                  <a:lnTo>
                    <a:pt x="11481" y="30000"/>
                  </a:lnTo>
                  <a:lnTo>
                    <a:pt x="11481" y="30740"/>
                  </a:lnTo>
                  <a:lnTo>
                    <a:pt x="11481" y="31481"/>
                  </a:lnTo>
                  <a:lnTo>
                    <a:pt x="11481" y="32222"/>
                  </a:lnTo>
                  <a:lnTo>
                    <a:pt x="11481" y="32222"/>
                  </a:lnTo>
                  <a:lnTo>
                    <a:pt x="9629" y="35185"/>
                  </a:lnTo>
                  <a:lnTo>
                    <a:pt x="7777" y="38518"/>
                  </a:lnTo>
                  <a:lnTo>
                    <a:pt x="6666" y="42222"/>
                  </a:lnTo>
                  <a:lnTo>
                    <a:pt x="5555" y="45925"/>
                  </a:lnTo>
                  <a:lnTo>
                    <a:pt x="4814" y="49259"/>
                  </a:lnTo>
                  <a:lnTo>
                    <a:pt x="4074" y="52962"/>
                  </a:lnTo>
                  <a:lnTo>
                    <a:pt x="4074" y="56296"/>
                  </a:lnTo>
                  <a:lnTo>
                    <a:pt x="3703" y="60000"/>
                  </a:lnTo>
                  <a:lnTo>
                    <a:pt x="3703" y="60000"/>
                  </a:lnTo>
                  <a:lnTo>
                    <a:pt x="4074" y="63703"/>
                  </a:lnTo>
                  <a:lnTo>
                    <a:pt x="4074" y="67407"/>
                  </a:lnTo>
                  <a:lnTo>
                    <a:pt x="4814" y="70740"/>
                  </a:lnTo>
                  <a:lnTo>
                    <a:pt x="5555" y="74814"/>
                  </a:lnTo>
                  <a:lnTo>
                    <a:pt x="6666" y="78148"/>
                  </a:lnTo>
                  <a:lnTo>
                    <a:pt x="7777" y="81481"/>
                  </a:lnTo>
                  <a:lnTo>
                    <a:pt x="9629" y="84814"/>
                  </a:lnTo>
                  <a:lnTo>
                    <a:pt x="11481" y="88148"/>
                  </a:lnTo>
                  <a:lnTo>
                    <a:pt x="11481" y="88148"/>
                  </a:lnTo>
                  <a:lnTo>
                    <a:pt x="11481" y="88888"/>
                  </a:lnTo>
                  <a:lnTo>
                    <a:pt x="11481" y="89259"/>
                  </a:lnTo>
                  <a:lnTo>
                    <a:pt x="11481" y="90000"/>
                  </a:lnTo>
                  <a:lnTo>
                    <a:pt x="10740" y="90370"/>
                  </a:lnTo>
                  <a:lnTo>
                    <a:pt x="10740" y="90370"/>
                  </a:lnTo>
                  <a:lnTo>
                    <a:pt x="9629" y="90740"/>
                  </a:lnTo>
                  <a:lnTo>
                    <a:pt x="9629" y="90740"/>
                  </a:lnTo>
                  <a:lnTo>
                    <a:pt x="8888" y="90370"/>
                  </a:lnTo>
                  <a:lnTo>
                    <a:pt x="7777" y="90000"/>
                  </a:lnTo>
                  <a:lnTo>
                    <a:pt x="7777" y="90000"/>
                  </a:lnTo>
                  <a:lnTo>
                    <a:pt x="5925" y="86296"/>
                  </a:lnTo>
                  <a:lnTo>
                    <a:pt x="4444" y="82962"/>
                  </a:lnTo>
                  <a:lnTo>
                    <a:pt x="2962" y="79259"/>
                  </a:lnTo>
                  <a:lnTo>
                    <a:pt x="1851" y="75555"/>
                  </a:lnTo>
                  <a:lnTo>
                    <a:pt x="1111" y="71481"/>
                  </a:lnTo>
                  <a:lnTo>
                    <a:pt x="740" y="67777"/>
                  </a:lnTo>
                  <a:lnTo>
                    <a:pt x="370" y="64074"/>
                  </a:lnTo>
                  <a:lnTo>
                    <a:pt x="0" y="60000"/>
                  </a:lnTo>
                  <a:lnTo>
                    <a:pt x="0" y="60000"/>
                  </a:lnTo>
                  <a:lnTo>
                    <a:pt x="370" y="56296"/>
                  </a:lnTo>
                  <a:lnTo>
                    <a:pt x="740" y="52222"/>
                  </a:lnTo>
                  <a:lnTo>
                    <a:pt x="1111" y="48518"/>
                  </a:lnTo>
                  <a:lnTo>
                    <a:pt x="1851" y="44814"/>
                  </a:lnTo>
                  <a:lnTo>
                    <a:pt x="2962" y="40740"/>
                  </a:lnTo>
                  <a:lnTo>
                    <a:pt x="4444" y="37407"/>
                  </a:lnTo>
                  <a:lnTo>
                    <a:pt x="5925" y="33703"/>
                  </a:lnTo>
                  <a:lnTo>
                    <a:pt x="7777" y="30370"/>
                  </a:lnTo>
                  <a:lnTo>
                    <a:pt x="7777" y="30370"/>
                  </a:lnTo>
                  <a:lnTo>
                    <a:pt x="8148" y="29629"/>
                  </a:lnTo>
                  <a:lnTo>
                    <a:pt x="9259" y="29259"/>
                  </a:lnTo>
                  <a:lnTo>
                    <a:pt x="10000" y="29259"/>
                  </a:lnTo>
                  <a:lnTo>
                    <a:pt x="10740" y="29629"/>
                  </a:lnTo>
                  <a:lnTo>
                    <a:pt x="10740" y="29629"/>
                  </a:lnTo>
                  <a:close/>
                  <a:moveTo>
                    <a:pt x="24444" y="10740"/>
                  </a:moveTo>
                  <a:lnTo>
                    <a:pt x="24444" y="10740"/>
                  </a:lnTo>
                  <a:lnTo>
                    <a:pt x="24814" y="11481"/>
                  </a:lnTo>
                  <a:lnTo>
                    <a:pt x="24814" y="12222"/>
                  </a:lnTo>
                  <a:lnTo>
                    <a:pt x="24814" y="12592"/>
                  </a:lnTo>
                  <a:lnTo>
                    <a:pt x="24444" y="13333"/>
                  </a:lnTo>
                  <a:lnTo>
                    <a:pt x="13333" y="24444"/>
                  </a:lnTo>
                  <a:lnTo>
                    <a:pt x="13333" y="24444"/>
                  </a:lnTo>
                  <a:lnTo>
                    <a:pt x="12962" y="24444"/>
                  </a:lnTo>
                  <a:lnTo>
                    <a:pt x="12222" y="24814"/>
                  </a:lnTo>
                  <a:lnTo>
                    <a:pt x="12222" y="24814"/>
                  </a:lnTo>
                  <a:lnTo>
                    <a:pt x="11481" y="24444"/>
                  </a:lnTo>
                  <a:lnTo>
                    <a:pt x="10740" y="24444"/>
                  </a:lnTo>
                  <a:lnTo>
                    <a:pt x="10740" y="24444"/>
                  </a:lnTo>
                  <a:lnTo>
                    <a:pt x="10370" y="23703"/>
                  </a:lnTo>
                  <a:lnTo>
                    <a:pt x="10000" y="22962"/>
                  </a:lnTo>
                  <a:lnTo>
                    <a:pt x="10370" y="22222"/>
                  </a:lnTo>
                  <a:lnTo>
                    <a:pt x="10740" y="21851"/>
                  </a:lnTo>
                  <a:lnTo>
                    <a:pt x="21851" y="10740"/>
                  </a:lnTo>
                  <a:lnTo>
                    <a:pt x="21851" y="10740"/>
                  </a:lnTo>
                  <a:lnTo>
                    <a:pt x="22222" y="10370"/>
                  </a:lnTo>
                  <a:lnTo>
                    <a:pt x="22962" y="10000"/>
                  </a:lnTo>
                  <a:lnTo>
                    <a:pt x="23703" y="10370"/>
                  </a:lnTo>
                  <a:lnTo>
                    <a:pt x="24444" y="10740"/>
                  </a:lnTo>
                  <a:lnTo>
                    <a:pt x="24444" y="10740"/>
                  </a:lnTo>
                  <a:close/>
                  <a:moveTo>
                    <a:pt x="14074" y="97407"/>
                  </a:moveTo>
                  <a:lnTo>
                    <a:pt x="24444" y="107777"/>
                  </a:lnTo>
                  <a:lnTo>
                    <a:pt x="24444" y="107777"/>
                  </a:lnTo>
                  <a:lnTo>
                    <a:pt x="24814" y="108518"/>
                  </a:lnTo>
                  <a:lnTo>
                    <a:pt x="24814" y="109259"/>
                  </a:lnTo>
                  <a:lnTo>
                    <a:pt x="24814" y="109629"/>
                  </a:lnTo>
                  <a:lnTo>
                    <a:pt x="24444" y="110370"/>
                  </a:lnTo>
                  <a:lnTo>
                    <a:pt x="24444" y="110370"/>
                  </a:lnTo>
                  <a:lnTo>
                    <a:pt x="23703" y="110740"/>
                  </a:lnTo>
                  <a:lnTo>
                    <a:pt x="22962" y="111111"/>
                  </a:lnTo>
                  <a:lnTo>
                    <a:pt x="22962" y="111111"/>
                  </a:lnTo>
                  <a:lnTo>
                    <a:pt x="22222" y="110740"/>
                  </a:lnTo>
                  <a:lnTo>
                    <a:pt x="21851" y="110370"/>
                  </a:lnTo>
                  <a:lnTo>
                    <a:pt x="11481" y="99629"/>
                  </a:lnTo>
                  <a:lnTo>
                    <a:pt x="11481" y="99629"/>
                  </a:lnTo>
                  <a:lnTo>
                    <a:pt x="11111" y="99259"/>
                  </a:lnTo>
                  <a:lnTo>
                    <a:pt x="10740" y="98518"/>
                  </a:lnTo>
                  <a:lnTo>
                    <a:pt x="11111" y="97777"/>
                  </a:lnTo>
                  <a:lnTo>
                    <a:pt x="11481" y="97407"/>
                  </a:lnTo>
                  <a:lnTo>
                    <a:pt x="11481" y="97407"/>
                  </a:lnTo>
                  <a:lnTo>
                    <a:pt x="12222" y="96666"/>
                  </a:lnTo>
                  <a:lnTo>
                    <a:pt x="12962" y="96666"/>
                  </a:lnTo>
                  <a:lnTo>
                    <a:pt x="13703" y="96666"/>
                  </a:lnTo>
                  <a:lnTo>
                    <a:pt x="14074" y="97407"/>
                  </a:lnTo>
                  <a:lnTo>
                    <a:pt x="14074" y="97407"/>
                  </a:lnTo>
                  <a:close/>
                  <a:moveTo>
                    <a:pt x="25555" y="25555"/>
                  </a:moveTo>
                  <a:lnTo>
                    <a:pt x="25555" y="25555"/>
                  </a:lnTo>
                  <a:lnTo>
                    <a:pt x="28148" y="23333"/>
                  </a:lnTo>
                  <a:lnTo>
                    <a:pt x="31111" y="21111"/>
                  </a:lnTo>
                  <a:lnTo>
                    <a:pt x="34074" y="18888"/>
                  </a:lnTo>
                  <a:lnTo>
                    <a:pt x="37037" y="17407"/>
                  </a:lnTo>
                  <a:lnTo>
                    <a:pt x="37037" y="17407"/>
                  </a:lnTo>
                  <a:lnTo>
                    <a:pt x="41481" y="15185"/>
                  </a:lnTo>
                  <a:lnTo>
                    <a:pt x="41481" y="15185"/>
                  </a:lnTo>
                  <a:lnTo>
                    <a:pt x="46296" y="13703"/>
                  </a:lnTo>
                  <a:lnTo>
                    <a:pt x="50740" y="12222"/>
                  </a:lnTo>
                  <a:lnTo>
                    <a:pt x="55555" y="11851"/>
                  </a:lnTo>
                  <a:lnTo>
                    <a:pt x="60000" y="11481"/>
                  </a:lnTo>
                  <a:lnTo>
                    <a:pt x="64814" y="11851"/>
                  </a:lnTo>
                  <a:lnTo>
                    <a:pt x="69259" y="12222"/>
                  </a:lnTo>
                  <a:lnTo>
                    <a:pt x="74444" y="13703"/>
                  </a:lnTo>
                  <a:lnTo>
                    <a:pt x="78888" y="15185"/>
                  </a:lnTo>
                  <a:lnTo>
                    <a:pt x="78888" y="15185"/>
                  </a:lnTo>
                  <a:lnTo>
                    <a:pt x="84074" y="17407"/>
                  </a:lnTo>
                  <a:lnTo>
                    <a:pt x="84074" y="17407"/>
                  </a:lnTo>
                  <a:lnTo>
                    <a:pt x="89629" y="21481"/>
                  </a:lnTo>
                  <a:lnTo>
                    <a:pt x="94444" y="25555"/>
                  </a:lnTo>
                  <a:lnTo>
                    <a:pt x="94444" y="25555"/>
                  </a:lnTo>
                  <a:lnTo>
                    <a:pt x="97037" y="28518"/>
                  </a:lnTo>
                  <a:lnTo>
                    <a:pt x="99259" y="31481"/>
                  </a:lnTo>
                  <a:lnTo>
                    <a:pt x="101851" y="34444"/>
                  </a:lnTo>
                  <a:lnTo>
                    <a:pt x="103703" y="37777"/>
                  </a:lnTo>
                  <a:lnTo>
                    <a:pt x="103703" y="37777"/>
                  </a:lnTo>
                  <a:lnTo>
                    <a:pt x="105185" y="41111"/>
                  </a:lnTo>
                  <a:lnTo>
                    <a:pt x="105185" y="41111"/>
                  </a:lnTo>
                  <a:lnTo>
                    <a:pt x="107037" y="46296"/>
                  </a:lnTo>
                  <a:lnTo>
                    <a:pt x="108148" y="50740"/>
                  </a:lnTo>
                  <a:lnTo>
                    <a:pt x="108888" y="55555"/>
                  </a:lnTo>
                  <a:lnTo>
                    <a:pt x="109259" y="60000"/>
                  </a:lnTo>
                  <a:lnTo>
                    <a:pt x="108888" y="64814"/>
                  </a:lnTo>
                  <a:lnTo>
                    <a:pt x="108148" y="69259"/>
                  </a:lnTo>
                  <a:lnTo>
                    <a:pt x="107037" y="74444"/>
                  </a:lnTo>
                  <a:lnTo>
                    <a:pt x="105185" y="78888"/>
                  </a:lnTo>
                  <a:lnTo>
                    <a:pt x="105185" y="78888"/>
                  </a:lnTo>
                  <a:lnTo>
                    <a:pt x="103333" y="82962"/>
                  </a:lnTo>
                  <a:lnTo>
                    <a:pt x="103333" y="82962"/>
                  </a:lnTo>
                  <a:lnTo>
                    <a:pt x="101481" y="86296"/>
                  </a:lnTo>
                  <a:lnTo>
                    <a:pt x="99259" y="89259"/>
                  </a:lnTo>
                  <a:lnTo>
                    <a:pt x="97037" y="91851"/>
                  </a:lnTo>
                  <a:lnTo>
                    <a:pt x="94444" y="94444"/>
                  </a:lnTo>
                  <a:lnTo>
                    <a:pt x="94444" y="94444"/>
                  </a:lnTo>
                  <a:lnTo>
                    <a:pt x="91851" y="97037"/>
                  </a:lnTo>
                  <a:lnTo>
                    <a:pt x="89259" y="99259"/>
                  </a:lnTo>
                  <a:lnTo>
                    <a:pt x="86296" y="101111"/>
                  </a:lnTo>
                  <a:lnTo>
                    <a:pt x="82962" y="102962"/>
                  </a:lnTo>
                  <a:lnTo>
                    <a:pt x="82962" y="102962"/>
                  </a:lnTo>
                  <a:lnTo>
                    <a:pt x="78888" y="105185"/>
                  </a:lnTo>
                  <a:lnTo>
                    <a:pt x="78888" y="105185"/>
                  </a:lnTo>
                  <a:lnTo>
                    <a:pt x="74444" y="107037"/>
                  </a:lnTo>
                  <a:lnTo>
                    <a:pt x="69629" y="108148"/>
                  </a:lnTo>
                  <a:lnTo>
                    <a:pt x="64814" y="108888"/>
                  </a:lnTo>
                  <a:lnTo>
                    <a:pt x="60000" y="108888"/>
                  </a:lnTo>
                  <a:lnTo>
                    <a:pt x="60000" y="108888"/>
                  </a:lnTo>
                  <a:lnTo>
                    <a:pt x="55555" y="108888"/>
                  </a:lnTo>
                  <a:lnTo>
                    <a:pt x="50740" y="108148"/>
                  </a:lnTo>
                  <a:lnTo>
                    <a:pt x="46296" y="107037"/>
                  </a:lnTo>
                  <a:lnTo>
                    <a:pt x="41481" y="105185"/>
                  </a:lnTo>
                  <a:lnTo>
                    <a:pt x="41481" y="105185"/>
                  </a:lnTo>
                  <a:lnTo>
                    <a:pt x="37777" y="103333"/>
                  </a:lnTo>
                  <a:lnTo>
                    <a:pt x="37777" y="103333"/>
                  </a:lnTo>
                  <a:lnTo>
                    <a:pt x="34444" y="101481"/>
                  </a:lnTo>
                  <a:lnTo>
                    <a:pt x="31481" y="99259"/>
                  </a:lnTo>
                  <a:lnTo>
                    <a:pt x="28518" y="97037"/>
                  </a:lnTo>
                  <a:lnTo>
                    <a:pt x="25555" y="94444"/>
                  </a:lnTo>
                  <a:lnTo>
                    <a:pt x="25555" y="94444"/>
                  </a:lnTo>
                  <a:lnTo>
                    <a:pt x="21481" y="89629"/>
                  </a:lnTo>
                  <a:lnTo>
                    <a:pt x="17407" y="84074"/>
                  </a:lnTo>
                  <a:lnTo>
                    <a:pt x="17407" y="84074"/>
                  </a:lnTo>
                  <a:lnTo>
                    <a:pt x="15185" y="78888"/>
                  </a:lnTo>
                  <a:lnTo>
                    <a:pt x="15185" y="78888"/>
                  </a:lnTo>
                  <a:lnTo>
                    <a:pt x="13703" y="74444"/>
                  </a:lnTo>
                  <a:lnTo>
                    <a:pt x="12592" y="69259"/>
                  </a:lnTo>
                  <a:lnTo>
                    <a:pt x="11851" y="64814"/>
                  </a:lnTo>
                  <a:lnTo>
                    <a:pt x="11481" y="60000"/>
                  </a:lnTo>
                  <a:lnTo>
                    <a:pt x="11851" y="55555"/>
                  </a:lnTo>
                  <a:lnTo>
                    <a:pt x="12592" y="50740"/>
                  </a:lnTo>
                  <a:lnTo>
                    <a:pt x="13703" y="46296"/>
                  </a:lnTo>
                  <a:lnTo>
                    <a:pt x="15185" y="41111"/>
                  </a:lnTo>
                  <a:lnTo>
                    <a:pt x="15185" y="41111"/>
                  </a:lnTo>
                  <a:lnTo>
                    <a:pt x="17407" y="37037"/>
                  </a:lnTo>
                  <a:lnTo>
                    <a:pt x="17407" y="37037"/>
                  </a:lnTo>
                  <a:lnTo>
                    <a:pt x="19259" y="34074"/>
                  </a:lnTo>
                  <a:lnTo>
                    <a:pt x="21111" y="31111"/>
                  </a:lnTo>
                  <a:lnTo>
                    <a:pt x="23333" y="28148"/>
                  </a:lnTo>
                  <a:lnTo>
                    <a:pt x="25555" y="25555"/>
                  </a:lnTo>
                  <a:lnTo>
                    <a:pt x="25555" y="25555"/>
                  </a:lnTo>
                  <a:close/>
                  <a:moveTo>
                    <a:pt x="37777" y="57407"/>
                  </a:moveTo>
                  <a:lnTo>
                    <a:pt x="37777" y="57407"/>
                  </a:lnTo>
                  <a:lnTo>
                    <a:pt x="38148" y="55555"/>
                  </a:lnTo>
                  <a:lnTo>
                    <a:pt x="38518" y="53333"/>
                  </a:lnTo>
                  <a:lnTo>
                    <a:pt x="18148" y="44814"/>
                  </a:lnTo>
                  <a:lnTo>
                    <a:pt x="18148" y="44814"/>
                  </a:lnTo>
                  <a:lnTo>
                    <a:pt x="16666" y="48518"/>
                  </a:lnTo>
                  <a:lnTo>
                    <a:pt x="15925" y="52592"/>
                  </a:lnTo>
                  <a:lnTo>
                    <a:pt x="15555" y="56296"/>
                  </a:lnTo>
                  <a:lnTo>
                    <a:pt x="15185" y="60000"/>
                  </a:lnTo>
                  <a:lnTo>
                    <a:pt x="15555" y="63703"/>
                  </a:lnTo>
                  <a:lnTo>
                    <a:pt x="15925" y="67777"/>
                  </a:lnTo>
                  <a:lnTo>
                    <a:pt x="16666" y="71481"/>
                  </a:lnTo>
                  <a:lnTo>
                    <a:pt x="18148" y="75555"/>
                  </a:lnTo>
                  <a:lnTo>
                    <a:pt x="25925" y="72222"/>
                  </a:lnTo>
                  <a:lnTo>
                    <a:pt x="38518" y="66666"/>
                  </a:lnTo>
                  <a:lnTo>
                    <a:pt x="38518" y="66666"/>
                  </a:lnTo>
                  <a:lnTo>
                    <a:pt x="37777" y="63703"/>
                  </a:lnTo>
                  <a:lnTo>
                    <a:pt x="37777" y="63703"/>
                  </a:lnTo>
                  <a:lnTo>
                    <a:pt x="37777" y="60740"/>
                  </a:lnTo>
                  <a:lnTo>
                    <a:pt x="37777" y="57407"/>
                  </a:lnTo>
                  <a:lnTo>
                    <a:pt x="37777" y="57407"/>
                  </a:lnTo>
                  <a:close/>
                  <a:moveTo>
                    <a:pt x="28148" y="28148"/>
                  </a:moveTo>
                  <a:lnTo>
                    <a:pt x="28148" y="28148"/>
                  </a:lnTo>
                  <a:lnTo>
                    <a:pt x="25925" y="30740"/>
                  </a:lnTo>
                  <a:lnTo>
                    <a:pt x="24074" y="32962"/>
                  </a:lnTo>
                  <a:lnTo>
                    <a:pt x="22222" y="35925"/>
                  </a:lnTo>
                  <a:lnTo>
                    <a:pt x="20740" y="38518"/>
                  </a:lnTo>
                  <a:lnTo>
                    <a:pt x="20740" y="38518"/>
                  </a:lnTo>
                  <a:lnTo>
                    <a:pt x="19259" y="41111"/>
                  </a:lnTo>
                  <a:lnTo>
                    <a:pt x="21111" y="42222"/>
                  </a:lnTo>
                  <a:lnTo>
                    <a:pt x="40370" y="50000"/>
                  </a:lnTo>
                  <a:lnTo>
                    <a:pt x="40370" y="50000"/>
                  </a:lnTo>
                  <a:lnTo>
                    <a:pt x="42222" y="47037"/>
                  </a:lnTo>
                  <a:lnTo>
                    <a:pt x="44444" y="44444"/>
                  </a:lnTo>
                  <a:lnTo>
                    <a:pt x="44444" y="44444"/>
                  </a:lnTo>
                  <a:lnTo>
                    <a:pt x="47037" y="42222"/>
                  </a:lnTo>
                  <a:lnTo>
                    <a:pt x="50000" y="40000"/>
                  </a:lnTo>
                  <a:lnTo>
                    <a:pt x="48888" y="37407"/>
                  </a:lnTo>
                  <a:lnTo>
                    <a:pt x="41481" y="19259"/>
                  </a:lnTo>
                  <a:lnTo>
                    <a:pt x="41481" y="19259"/>
                  </a:lnTo>
                  <a:lnTo>
                    <a:pt x="38518" y="20740"/>
                  </a:lnTo>
                  <a:lnTo>
                    <a:pt x="38518" y="20740"/>
                  </a:lnTo>
                  <a:lnTo>
                    <a:pt x="35925" y="22222"/>
                  </a:lnTo>
                  <a:lnTo>
                    <a:pt x="33333" y="24074"/>
                  </a:lnTo>
                  <a:lnTo>
                    <a:pt x="30740" y="25925"/>
                  </a:lnTo>
                  <a:lnTo>
                    <a:pt x="28148" y="28148"/>
                  </a:lnTo>
                  <a:lnTo>
                    <a:pt x="28148" y="28148"/>
                  </a:lnTo>
                  <a:close/>
                  <a:moveTo>
                    <a:pt x="40000" y="100000"/>
                  </a:moveTo>
                  <a:lnTo>
                    <a:pt x="40000" y="100000"/>
                  </a:lnTo>
                  <a:lnTo>
                    <a:pt x="41481" y="100740"/>
                  </a:lnTo>
                  <a:lnTo>
                    <a:pt x="50000" y="80000"/>
                  </a:lnTo>
                  <a:lnTo>
                    <a:pt x="50000" y="80000"/>
                  </a:lnTo>
                  <a:lnTo>
                    <a:pt x="47037" y="78148"/>
                  </a:lnTo>
                  <a:lnTo>
                    <a:pt x="44444" y="75925"/>
                  </a:lnTo>
                  <a:lnTo>
                    <a:pt x="44444" y="75925"/>
                  </a:lnTo>
                  <a:lnTo>
                    <a:pt x="42222" y="73333"/>
                  </a:lnTo>
                  <a:lnTo>
                    <a:pt x="40370" y="70370"/>
                  </a:lnTo>
                  <a:lnTo>
                    <a:pt x="33703" y="73333"/>
                  </a:lnTo>
                  <a:lnTo>
                    <a:pt x="19259" y="79259"/>
                  </a:lnTo>
                  <a:lnTo>
                    <a:pt x="19259" y="79259"/>
                  </a:lnTo>
                  <a:lnTo>
                    <a:pt x="20740" y="82222"/>
                  </a:lnTo>
                  <a:lnTo>
                    <a:pt x="20740" y="82222"/>
                  </a:lnTo>
                  <a:lnTo>
                    <a:pt x="24074" y="87407"/>
                  </a:lnTo>
                  <a:lnTo>
                    <a:pt x="28148" y="91851"/>
                  </a:lnTo>
                  <a:lnTo>
                    <a:pt x="28148" y="91851"/>
                  </a:lnTo>
                  <a:lnTo>
                    <a:pt x="30740" y="94074"/>
                  </a:lnTo>
                  <a:lnTo>
                    <a:pt x="33703" y="96296"/>
                  </a:lnTo>
                  <a:lnTo>
                    <a:pt x="36666" y="98148"/>
                  </a:lnTo>
                  <a:lnTo>
                    <a:pt x="40000" y="100000"/>
                  </a:lnTo>
                  <a:lnTo>
                    <a:pt x="40000" y="100000"/>
                  </a:lnTo>
                  <a:close/>
                  <a:moveTo>
                    <a:pt x="29629" y="10740"/>
                  </a:moveTo>
                  <a:lnTo>
                    <a:pt x="29629" y="10740"/>
                  </a:lnTo>
                  <a:lnTo>
                    <a:pt x="29259" y="10000"/>
                  </a:lnTo>
                  <a:lnTo>
                    <a:pt x="29259" y="8888"/>
                  </a:lnTo>
                  <a:lnTo>
                    <a:pt x="29629" y="8148"/>
                  </a:lnTo>
                  <a:lnTo>
                    <a:pt x="30370" y="7777"/>
                  </a:lnTo>
                  <a:lnTo>
                    <a:pt x="30370" y="7777"/>
                  </a:lnTo>
                  <a:lnTo>
                    <a:pt x="33703" y="5925"/>
                  </a:lnTo>
                  <a:lnTo>
                    <a:pt x="37407" y="4444"/>
                  </a:lnTo>
                  <a:lnTo>
                    <a:pt x="41111" y="2962"/>
                  </a:lnTo>
                  <a:lnTo>
                    <a:pt x="44814" y="1851"/>
                  </a:lnTo>
                  <a:lnTo>
                    <a:pt x="48518" y="1111"/>
                  </a:lnTo>
                  <a:lnTo>
                    <a:pt x="52222" y="370"/>
                  </a:lnTo>
                  <a:lnTo>
                    <a:pt x="56296" y="370"/>
                  </a:lnTo>
                  <a:lnTo>
                    <a:pt x="60000" y="0"/>
                  </a:lnTo>
                  <a:lnTo>
                    <a:pt x="60000" y="0"/>
                  </a:lnTo>
                  <a:lnTo>
                    <a:pt x="64074" y="370"/>
                  </a:lnTo>
                  <a:lnTo>
                    <a:pt x="67777" y="370"/>
                  </a:lnTo>
                  <a:lnTo>
                    <a:pt x="71851" y="1111"/>
                  </a:lnTo>
                  <a:lnTo>
                    <a:pt x="75555" y="1851"/>
                  </a:lnTo>
                  <a:lnTo>
                    <a:pt x="79259" y="2962"/>
                  </a:lnTo>
                  <a:lnTo>
                    <a:pt x="82962" y="4444"/>
                  </a:lnTo>
                  <a:lnTo>
                    <a:pt x="86296" y="5925"/>
                  </a:lnTo>
                  <a:lnTo>
                    <a:pt x="90000" y="7777"/>
                  </a:lnTo>
                  <a:lnTo>
                    <a:pt x="90000" y="7777"/>
                  </a:lnTo>
                  <a:lnTo>
                    <a:pt x="90370" y="8148"/>
                  </a:lnTo>
                  <a:lnTo>
                    <a:pt x="90740" y="8888"/>
                  </a:lnTo>
                  <a:lnTo>
                    <a:pt x="90740" y="10000"/>
                  </a:lnTo>
                  <a:lnTo>
                    <a:pt x="90370" y="10740"/>
                  </a:lnTo>
                  <a:lnTo>
                    <a:pt x="90370" y="10740"/>
                  </a:lnTo>
                  <a:lnTo>
                    <a:pt x="89629" y="11481"/>
                  </a:lnTo>
                  <a:lnTo>
                    <a:pt x="88888" y="11481"/>
                  </a:lnTo>
                  <a:lnTo>
                    <a:pt x="88888" y="11481"/>
                  </a:lnTo>
                  <a:lnTo>
                    <a:pt x="88148" y="11481"/>
                  </a:lnTo>
                  <a:lnTo>
                    <a:pt x="88148" y="11481"/>
                  </a:lnTo>
                  <a:lnTo>
                    <a:pt x="84814" y="9259"/>
                  </a:lnTo>
                  <a:lnTo>
                    <a:pt x="81481" y="7777"/>
                  </a:lnTo>
                  <a:lnTo>
                    <a:pt x="78148" y="6666"/>
                  </a:lnTo>
                  <a:lnTo>
                    <a:pt x="74814" y="5555"/>
                  </a:lnTo>
                  <a:lnTo>
                    <a:pt x="71111" y="4814"/>
                  </a:lnTo>
                  <a:lnTo>
                    <a:pt x="67407" y="4074"/>
                  </a:lnTo>
                  <a:lnTo>
                    <a:pt x="63703" y="3703"/>
                  </a:lnTo>
                  <a:lnTo>
                    <a:pt x="60000" y="3703"/>
                  </a:lnTo>
                  <a:lnTo>
                    <a:pt x="60000" y="3703"/>
                  </a:lnTo>
                  <a:lnTo>
                    <a:pt x="56296" y="3703"/>
                  </a:lnTo>
                  <a:lnTo>
                    <a:pt x="52962" y="4074"/>
                  </a:lnTo>
                  <a:lnTo>
                    <a:pt x="49259" y="4814"/>
                  </a:lnTo>
                  <a:lnTo>
                    <a:pt x="45925" y="5555"/>
                  </a:lnTo>
                  <a:lnTo>
                    <a:pt x="42222" y="6666"/>
                  </a:lnTo>
                  <a:lnTo>
                    <a:pt x="38518" y="7777"/>
                  </a:lnTo>
                  <a:lnTo>
                    <a:pt x="35555" y="9259"/>
                  </a:lnTo>
                  <a:lnTo>
                    <a:pt x="32222" y="11481"/>
                  </a:lnTo>
                  <a:lnTo>
                    <a:pt x="32222" y="11481"/>
                  </a:lnTo>
                  <a:lnTo>
                    <a:pt x="31481" y="11481"/>
                  </a:lnTo>
                  <a:lnTo>
                    <a:pt x="30740" y="11481"/>
                  </a:lnTo>
                  <a:lnTo>
                    <a:pt x="30000" y="11111"/>
                  </a:lnTo>
                  <a:lnTo>
                    <a:pt x="29629" y="10740"/>
                  </a:lnTo>
                  <a:lnTo>
                    <a:pt x="29629" y="10740"/>
                  </a:lnTo>
                  <a:close/>
                  <a:moveTo>
                    <a:pt x="90370" y="110000"/>
                  </a:moveTo>
                  <a:lnTo>
                    <a:pt x="90370" y="110000"/>
                  </a:lnTo>
                  <a:lnTo>
                    <a:pt x="90740" y="110740"/>
                  </a:lnTo>
                  <a:lnTo>
                    <a:pt x="90740" y="111481"/>
                  </a:lnTo>
                  <a:lnTo>
                    <a:pt x="90370" y="111851"/>
                  </a:lnTo>
                  <a:lnTo>
                    <a:pt x="90000" y="112592"/>
                  </a:lnTo>
                  <a:lnTo>
                    <a:pt x="90000" y="112592"/>
                  </a:lnTo>
                  <a:lnTo>
                    <a:pt x="86296" y="114074"/>
                  </a:lnTo>
                  <a:lnTo>
                    <a:pt x="82962" y="115925"/>
                  </a:lnTo>
                  <a:lnTo>
                    <a:pt x="79259" y="117037"/>
                  </a:lnTo>
                  <a:lnTo>
                    <a:pt x="75555" y="118148"/>
                  </a:lnTo>
                  <a:lnTo>
                    <a:pt x="71851" y="118888"/>
                  </a:lnTo>
                  <a:lnTo>
                    <a:pt x="67777" y="119629"/>
                  </a:lnTo>
                  <a:lnTo>
                    <a:pt x="64074" y="120000"/>
                  </a:lnTo>
                  <a:lnTo>
                    <a:pt x="60000" y="120000"/>
                  </a:lnTo>
                  <a:lnTo>
                    <a:pt x="60000" y="120000"/>
                  </a:lnTo>
                  <a:lnTo>
                    <a:pt x="56296" y="120000"/>
                  </a:lnTo>
                  <a:lnTo>
                    <a:pt x="52222" y="119629"/>
                  </a:lnTo>
                  <a:lnTo>
                    <a:pt x="48518" y="118888"/>
                  </a:lnTo>
                  <a:lnTo>
                    <a:pt x="44814" y="118148"/>
                  </a:lnTo>
                  <a:lnTo>
                    <a:pt x="41111" y="117037"/>
                  </a:lnTo>
                  <a:lnTo>
                    <a:pt x="37407" y="115925"/>
                  </a:lnTo>
                  <a:lnTo>
                    <a:pt x="33703" y="114074"/>
                  </a:lnTo>
                  <a:lnTo>
                    <a:pt x="30370" y="112592"/>
                  </a:lnTo>
                  <a:lnTo>
                    <a:pt x="30370" y="112592"/>
                  </a:lnTo>
                  <a:lnTo>
                    <a:pt x="29629" y="111851"/>
                  </a:lnTo>
                  <a:lnTo>
                    <a:pt x="29259" y="111481"/>
                  </a:lnTo>
                  <a:lnTo>
                    <a:pt x="29259" y="110740"/>
                  </a:lnTo>
                  <a:lnTo>
                    <a:pt x="29629" y="110000"/>
                  </a:lnTo>
                  <a:lnTo>
                    <a:pt x="29629" y="110000"/>
                  </a:lnTo>
                  <a:lnTo>
                    <a:pt x="30000" y="109259"/>
                  </a:lnTo>
                  <a:lnTo>
                    <a:pt x="30740" y="108888"/>
                  </a:lnTo>
                  <a:lnTo>
                    <a:pt x="31481" y="108888"/>
                  </a:lnTo>
                  <a:lnTo>
                    <a:pt x="32222" y="109259"/>
                  </a:lnTo>
                  <a:lnTo>
                    <a:pt x="32222" y="109259"/>
                  </a:lnTo>
                  <a:lnTo>
                    <a:pt x="35555" y="110740"/>
                  </a:lnTo>
                  <a:lnTo>
                    <a:pt x="38518" y="112222"/>
                  </a:lnTo>
                  <a:lnTo>
                    <a:pt x="42222" y="113703"/>
                  </a:lnTo>
                  <a:lnTo>
                    <a:pt x="45925" y="114444"/>
                  </a:lnTo>
                  <a:lnTo>
                    <a:pt x="49259" y="115185"/>
                  </a:lnTo>
                  <a:lnTo>
                    <a:pt x="52962" y="115925"/>
                  </a:lnTo>
                  <a:lnTo>
                    <a:pt x="56296" y="116296"/>
                  </a:lnTo>
                  <a:lnTo>
                    <a:pt x="60000" y="116296"/>
                  </a:lnTo>
                  <a:lnTo>
                    <a:pt x="60000" y="116296"/>
                  </a:lnTo>
                  <a:lnTo>
                    <a:pt x="63703" y="116296"/>
                  </a:lnTo>
                  <a:lnTo>
                    <a:pt x="67407" y="115925"/>
                  </a:lnTo>
                  <a:lnTo>
                    <a:pt x="71111" y="115185"/>
                  </a:lnTo>
                  <a:lnTo>
                    <a:pt x="74814" y="114444"/>
                  </a:lnTo>
                  <a:lnTo>
                    <a:pt x="78148" y="113703"/>
                  </a:lnTo>
                  <a:lnTo>
                    <a:pt x="81481" y="112222"/>
                  </a:lnTo>
                  <a:lnTo>
                    <a:pt x="84814" y="110740"/>
                  </a:lnTo>
                  <a:lnTo>
                    <a:pt x="88148" y="109259"/>
                  </a:lnTo>
                  <a:lnTo>
                    <a:pt x="88148" y="109259"/>
                  </a:lnTo>
                  <a:lnTo>
                    <a:pt x="88888" y="108888"/>
                  </a:lnTo>
                  <a:lnTo>
                    <a:pt x="89629" y="108888"/>
                  </a:lnTo>
                  <a:lnTo>
                    <a:pt x="90000" y="109259"/>
                  </a:lnTo>
                  <a:lnTo>
                    <a:pt x="90370" y="110000"/>
                  </a:lnTo>
                  <a:lnTo>
                    <a:pt x="90370" y="110000"/>
                  </a:lnTo>
                  <a:close/>
                  <a:moveTo>
                    <a:pt x="47037" y="47037"/>
                  </a:moveTo>
                  <a:lnTo>
                    <a:pt x="47037" y="47037"/>
                  </a:lnTo>
                  <a:lnTo>
                    <a:pt x="44814" y="50000"/>
                  </a:lnTo>
                  <a:lnTo>
                    <a:pt x="43333" y="52962"/>
                  </a:lnTo>
                  <a:lnTo>
                    <a:pt x="43333" y="52962"/>
                  </a:lnTo>
                  <a:lnTo>
                    <a:pt x="42222" y="55555"/>
                  </a:lnTo>
                  <a:lnTo>
                    <a:pt x="41851" y="58148"/>
                  </a:lnTo>
                  <a:lnTo>
                    <a:pt x="41851" y="58148"/>
                  </a:lnTo>
                  <a:lnTo>
                    <a:pt x="41851" y="60370"/>
                  </a:lnTo>
                  <a:lnTo>
                    <a:pt x="41851" y="62962"/>
                  </a:lnTo>
                  <a:lnTo>
                    <a:pt x="41851" y="62962"/>
                  </a:lnTo>
                  <a:lnTo>
                    <a:pt x="42592" y="65185"/>
                  </a:lnTo>
                  <a:lnTo>
                    <a:pt x="43333" y="67037"/>
                  </a:lnTo>
                  <a:lnTo>
                    <a:pt x="43333" y="67037"/>
                  </a:lnTo>
                  <a:lnTo>
                    <a:pt x="44814" y="70370"/>
                  </a:lnTo>
                  <a:lnTo>
                    <a:pt x="47037" y="73333"/>
                  </a:lnTo>
                  <a:lnTo>
                    <a:pt x="47037" y="73333"/>
                  </a:lnTo>
                  <a:lnTo>
                    <a:pt x="50000" y="75555"/>
                  </a:lnTo>
                  <a:lnTo>
                    <a:pt x="52962" y="77407"/>
                  </a:lnTo>
                  <a:lnTo>
                    <a:pt x="52962" y="77407"/>
                  </a:lnTo>
                  <a:lnTo>
                    <a:pt x="55925" y="78148"/>
                  </a:lnTo>
                  <a:lnTo>
                    <a:pt x="58888" y="78888"/>
                  </a:lnTo>
                  <a:lnTo>
                    <a:pt x="58888" y="78888"/>
                  </a:lnTo>
                  <a:lnTo>
                    <a:pt x="60370" y="78888"/>
                  </a:lnTo>
                  <a:lnTo>
                    <a:pt x="62222" y="78888"/>
                  </a:lnTo>
                  <a:lnTo>
                    <a:pt x="62222" y="78888"/>
                  </a:lnTo>
                  <a:lnTo>
                    <a:pt x="64814" y="78148"/>
                  </a:lnTo>
                  <a:lnTo>
                    <a:pt x="67037" y="77407"/>
                  </a:lnTo>
                  <a:lnTo>
                    <a:pt x="67037" y="77407"/>
                  </a:lnTo>
                  <a:lnTo>
                    <a:pt x="70740" y="75555"/>
                  </a:lnTo>
                  <a:lnTo>
                    <a:pt x="73333" y="73333"/>
                  </a:lnTo>
                  <a:lnTo>
                    <a:pt x="73333" y="73333"/>
                  </a:lnTo>
                  <a:lnTo>
                    <a:pt x="75555" y="70370"/>
                  </a:lnTo>
                  <a:lnTo>
                    <a:pt x="77407" y="67037"/>
                  </a:lnTo>
                  <a:lnTo>
                    <a:pt x="77407" y="67037"/>
                  </a:lnTo>
                  <a:lnTo>
                    <a:pt x="78148" y="64814"/>
                  </a:lnTo>
                  <a:lnTo>
                    <a:pt x="78888" y="62222"/>
                  </a:lnTo>
                  <a:lnTo>
                    <a:pt x="78888" y="62222"/>
                  </a:lnTo>
                  <a:lnTo>
                    <a:pt x="78888" y="60370"/>
                  </a:lnTo>
                  <a:lnTo>
                    <a:pt x="78888" y="58888"/>
                  </a:lnTo>
                  <a:lnTo>
                    <a:pt x="78888" y="58888"/>
                  </a:lnTo>
                  <a:lnTo>
                    <a:pt x="78148" y="55925"/>
                  </a:lnTo>
                  <a:lnTo>
                    <a:pt x="77407" y="52962"/>
                  </a:lnTo>
                  <a:lnTo>
                    <a:pt x="77407" y="52962"/>
                  </a:lnTo>
                  <a:lnTo>
                    <a:pt x="75555" y="50000"/>
                  </a:lnTo>
                  <a:lnTo>
                    <a:pt x="73333" y="47037"/>
                  </a:lnTo>
                  <a:lnTo>
                    <a:pt x="73333" y="47037"/>
                  </a:lnTo>
                  <a:lnTo>
                    <a:pt x="70740" y="44814"/>
                  </a:lnTo>
                  <a:lnTo>
                    <a:pt x="67037" y="43333"/>
                  </a:lnTo>
                  <a:lnTo>
                    <a:pt x="67037" y="43333"/>
                  </a:lnTo>
                  <a:lnTo>
                    <a:pt x="65185" y="42592"/>
                  </a:lnTo>
                  <a:lnTo>
                    <a:pt x="62962" y="41851"/>
                  </a:lnTo>
                  <a:lnTo>
                    <a:pt x="62962" y="41851"/>
                  </a:lnTo>
                  <a:lnTo>
                    <a:pt x="60370" y="41851"/>
                  </a:lnTo>
                  <a:lnTo>
                    <a:pt x="58148" y="41851"/>
                  </a:lnTo>
                  <a:lnTo>
                    <a:pt x="58148" y="41851"/>
                  </a:lnTo>
                  <a:lnTo>
                    <a:pt x="55555" y="42222"/>
                  </a:lnTo>
                  <a:lnTo>
                    <a:pt x="52962" y="43333"/>
                  </a:lnTo>
                  <a:lnTo>
                    <a:pt x="52962" y="43333"/>
                  </a:lnTo>
                  <a:lnTo>
                    <a:pt x="50000" y="44814"/>
                  </a:lnTo>
                  <a:lnTo>
                    <a:pt x="47037" y="47037"/>
                  </a:lnTo>
                  <a:lnTo>
                    <a:pt x="47037" y="47037"/>
                  </a:lnTo>
                  <a:close/>
                  <a:moveTo>
                    <a:pt x="44814" y="18148"/>
                  </a:moveTo>
                  <a:lnTo>
                    <a:pt x="47037" y="23703"/>
                  </a:lnTo>
                  <a:lnTo>
                    <a:pt x="53333" y="38518"/>
                  </a:lnTo>
                  <a:lnTo>
                    <a:pt x="53333" y="38518"/>
                  </a:lnTo>
                  <a:lnTo>
                    <a:pt x="55555" y="38148"/>
                  </a:lnTo>
                  <a:lnTo>
                    <a:pt x="57407" y="37777"/>
                  </a:lnTo>
                  <a:lnTo>
                    <a:pt x="57407" y="37777"/>
                  </a:lnTo>
                  <a:lnTo>
                    <a:pt x="60740" y="37777"/>
                  </a:lnTo>
                  <a:lnTo>
                    <a:pt x="63703" y="37777"/>
                  </a:lnTo>
                  <a:lnTo>
                    <a:pt x="63703" y="37777"/>
                  </a:lnTo>
                  <a:lnTo>
                    <a:pt x="66666" y="38518"/>
                  </a:lnTo>
                  <a:lnTo>
                    <a:pt x="75555" y="18148"/>
                  </a:lnTo>
                  <a:lnTo>
                    <a:pt x="75555" y="18148"/>
                  </a:lnTo>
                  <a:lnTo>
                    <a:pt x="71851" y="16666"/>
                  </a:lnTo>
                  <a:lnTo>
                    <a:pt x="67777" y="15925"/>
                  </a:lnTo>
                  <a:lnTo>
                    <a:pt x="64074" y="15185"/>
                  </a:lnTo>
                  <a:lnTo>
                    <a:pt x="60000" y="15185"/>
                  </a:lnTo>
                  <a:lnTo>
                    <a:pt x="56296" y="15185"/>
                  </a:lnTo>
                  <a:lnTo>
                    <a:pt x="52592" y="15925"/>
                  </a:lnTo>
                  <a:lnTo>
                    <a:pt x="48518" y="16666"/>
                  </a:lnTo>
                  <a:lnTo>
                    <a:pt x="44814" y="18148"/>
                  </a:lnTo>
                  <a:lnTo>
                    <a:pt x="44814" y="18148"/>
                  </a:lnTo>
                  <a:close/>
                  <a:moveTo>
                    <a:pt x="60000" y="105185"/>
                  </a:moveTo>
                  <a:lnTo>
                    <a:pt x="60000" y="105185"/>
                  </a:lnTo>
                  <a:lnTo>
                    <a:pt x="64074" y="105185"/>
                  </a:lnTo>
                  <a:lnTo>
                    <a:pt x="67777" y="104074"/>
                  </a:lnTo>
                  <a:lnTo>
                    <a:pt x="71851" y="103333"/>
                  </a:lnTo>
                  <a:lnTo>
                    <a:pt x="75555" y="102222"/>
                  </a:lnTo>
                  <a:lnTo>
                    <a:pt x="66666" y="81481"/>
                  </a:lnTo>
                  <a:lnTo>
                    <a:pt x="66666" y="81481"/>
                  </a:lnTo>
                  <a:lnTo>
                    <a:pt x="64814" y="82222"/>
                  </a:lnTo>
                  <a:lnTo>
                    <a:pt x="62592" y="82592"/>
                  </a:lnTo>
                  <a:lnTo>
                    <a:pt x="62592" y="82592"/>
                  </a:lnTo>
                  <a:lnTo>
                    <a:pt x="60740" y="82592"/>
                  </a:lnTo>
                  <a:lnTo>
                    <a:pt x="58518" y="82592"/>
                  </a:lnTo>
                  <a:lnTo>
                    <a:pt x="58518" y="82592"/>
                  </a:lnTo>
                  <a:lnTo>
                    <a:pt x="55925" y="82222"/>
                  </a:lnTo>
                  <a:lnTo>
                    <a:pt x="53333" y="81481"/>
                  </a:lnTo>
                  <a:lnTo>
                    <a:pt x="44814" y="102222"/>
                  </a:lnTo>
                  <a:lnTo>
                    <a:pt x="44814" y="102222"/>
                  </a:lnTo>
                  <a:lnTo>
                    <a:pt x="48518" y="103333"/>
                  </a:lnTo>
                  <a:lnTo>
                    <a:pt x="52222" y="104074"/>
                  </a:lnTo>
                  <a:lnTo>
                    <a:pt x="56296" y="105185"/>
                  </a:lnTo>
                  <a:lnTo>
                    <a:pt x="60000" y="105185"/>
                  </a:lnTo>
                  <a:lnTo>
                    <a:pt x="60000" y="105185"/>
                  </a:lnTo>
                  <a:close/>
                  <a:moveTo>
                    <a:pt x="82222" y="20740"/>
                  </a:moveTo>
                  <a:lnTo>
                    <a:pt x="82222" y="20740"/>
                  </a:lnTo>
                  <a:lnTo>
                    <a:pt x="79259" y="19259"/>
                  </a:lnTo>
                  <a:lnTo>
                    <a:pt x="73333" y="33703"/>
                  </a:lnTo>
                  <a:lnTo>
                    <a:pt x="70740" y="40000"/>
                  </a:lnTo>
                  <a:lnTo>
                    <a:pt x="70740" y="40000"/>
                  </a:lnTo>
                  <a:lnTo>
                    <a:pt x="73333" y="42222"/>
                  </a:lnTo>
                  <a:lnTo>
                    <a:pt x="75925" y="44444"/>
                  </a:lnTo>
                  <a:lnTo>
                    <a:pt x="75925" y="44444"/>
                  </a:lnTo>
                  <a:lnTo>
                    <a:pt x="78148" y="47037"/>
                  </a:lnTo>
                  <a:lnTo>
                    <a:pt x="80000" y="50000"/>
                  </a:lnTo>
                  <a:lnTo>
                    <a:pt x="100740" y="41111"/>
                  </a:lnTo>
                  <a:lnTo>
                    <a:pt x="100740" y="41111"/>
                  </a:lnTo>
                  <a:lnTo>
                    <a:pt x="100000" y="39629"/>
                  </a:lnTo>
                  <a:lnTo>
                    <a:pt x="100000" y="39629"/>
                  </a:lnTo>
                  <a:lnTo>
                    <a:pt x="98148" y="36666"/>
                  </a:lnTo>
                  <a:lnTo>
                    <a:pt x="96296" y="33703"/>
                  </a:lnTo>
                  <a:lnTo>
                    <a:pt x="94444" y="30740"/>
                  </a:lnTo>
                  <a:lnTo>
                    <a:pt x="91851" y="28148"/>
                  </a:lnTo>
                  <a:lnTo>
                    <a:pt x="91851" y="28148"/>
                  </a:lnTo>
                  <a:lnTo>
                    <a:pt x="87407" y="24074"/>
                  </a:lnTo>
                  <a:lnTo>
                    <a:pt x="82222" y="20740"/>
                  </a:lnTo>
                  <a:lnTo>
                    <a:pt x="82222" y="20740"/>
                  </a:lnTo>
                  <a:close/>
                  <a:moveTo>
                    <a:pt x="99629" y="81481"/>
                  </a:moveTo>
                  <a:lnTo>
                    <a:pt x="99629" y="81481"/>
                  </a:lnTo>
                  <a:lnTo>
                    <a:pt x="100740" y="79259"/>
                  </a:lnTo>
                  <a:lnTo>
                    <a:pt x="80000" y="70370"/>
                  </a:lnTo>
                  <a:lnTo>
                    <a:pt x="80000" y="70370"/>
                  </a:lnTo>
                  <a:lnTo>
                    <a:pt x="78148" y="73333"/>
                  </a:lnTo>
                  <a:lnTo>
                    <a:pt x="75925" y="75925"/>
                  </a:lnTo>
                  <a:lnTo>
                    <a:pt x="75925" y="75925"/>
                  </a:lnTo>
                  <a:lnTo>
                    <a:pt x="73333" y="78148"/>
                  </a:lnTo>
                  <a:lnTo>
                    <a:pt x="70740" y="80000"/>
                  </a:lnTo>
                  <a:lnTo>
                    <a:pt x="79259" y="100740"/>
                  </a:lnTo>
                  <a:lnTo>
                    <a:pt x="79259" y="100740"/>
                  </a:lnTo>
                  <a:lnTo>
                    <a:pt x="81481" y="99629"/>
                  </a:lnTo>
                  <a:lnTo>
                    <a:pt x="81481" y="99629"/>
                  </a:lnTo>
                  <a:lnTo>
                    <a:pt x="84444" y="97777"/>
                  </a:lnTo>
                  <a:lnTo>
                    <a:pt x="87037" y="96296"/>
                  </a:lnTo>
                  <a:lnTo>
                    <a:pt x="89629" y="94074"/>
                  </a:lnTo>
                  <a:lnTo>
                    <a:pt x="91851" y="91851"/>
                  </a:lnTo>
                  <a:lnTo>
                    <a:pt x="91851" y="91851"/>
                  </a:lnTo>
                  <a:lnTo>
                    <a:pt x="94074" y="89629"/>
                  </a:lnTo>
                  <a:lnTo>
                    <a:pt x="96296" y="87037"/>
                  </a:lnTo>
                  <a:lnTo>
                    <a:pt x="98148" y="84444"/>
                  </a:lnTo>
                  <a:lnTo>
                    <a:pt x="99629" y="81481"/>
                  </a:lnTo>
                  <a:lnTo>
                    <a:pt x="99629" y="81481"/>
                  </a:lnTo>
                  <a:close/>
                  <a:moveTo>
                    <a:pt x="81481" y="53333"/>
                  </a:moveTo>
                  <a:lnTo>
                    <a:pt x="81481" y="53333"/>
                  </a:lnTo>
                  <a:lnTo>
                    <a:pt x="82222" y="55925"/>
                  </a:lnTo>
                  <a:lnTo>
                    <a:pt x="82592" y="58518"/>
                  </a:lnTo>
                  <a:lnTo>
                    <a:pt x="82592" y="58518"/>
                  </a:lnTo>
                  <a:lnTo>
                    <a:pt x="82592" y="60740"/>
                  </a:lnTo>
                  <a:lnTo>
                    <a:pt x="82592" y="62592"/>
                  </a:lnTo>
                  <a:lnTo>
                    <a:pt x="82592" y="62592"/>
                  </a:lnTo>
                  <a:lnTo>
                    <a:pt x="82222" y="64814"/>
                  </a:lnTo>
                  <a:lnTo>
                    <a:pt x="81481" y="66666"/>
                  </a:lnTo>
                  <a:lnTo>
                    <a:pt x="102592" y="75555"/>
                  </a:lnTo>
                  <a:lnTo>
                    <a:pt x="102592" y="75555"/>
                  </a:lnTo>
                  <a:lnTo>
                    <a:pt x="103703" y="71481"/>
                  </a:lnTo>
                  <a:lnTo>
                    <a:pt x="104444" y="67777"/>
                  </a:lnTo>
                  <a:lnTo>
                    <a:pt x="105185" y="63703"/>
                  </a:lnTo>
                  <a:lnTo>
                    <a:pt x="105185" y="60000"/>
                  </a:lnTo>
                  <a:lnTo>
                    <a:pt x="105185" y="56296"/>
                  </a:lnTo>
                  <a:lnTo>
                    <a:pt x="104444" y="52592"/>
                  </a:lnTo>
                  <a:lnTo>
                    <a:pt x="103703" y="48518"/>
                  </a:lnTo>
                  <a:lnTo>
                    <a:pt x="102592" y="44814"/>
                  </a:lnTo>
                  <a:lnTo>
                    <a:pt x="81481" y="53333"/>
                  </a:lnTo>
                  <a:close/>
                  <a:moveTo>
                    <a:pt x="109629" y="95925"/>
                  </a:moveTo>
                  <a:lnTo>
                    <a:pt x="109629" y="95925"/>
                  </a:lnTo>
                  <a:lnTo>
                    <a:pt x="110370" y="96666"/>
                  </a:lnTo>
                  <a:lnTo>
                    <a:pt x="110370" y="97037"/>
                  </a:lnTo>
                  <a:lnTo>
                    <a:pt x="110370" y="97777"/>
                  </a:lnTo>
                  <a:lnTo>
                    <a:pt x="109629" y="98518"/>
                  </a:lnTo>
                  <a:lnTo>
                    <a:pt x="98518" y="109629"/>
                  </a:lnTo>
                  <a:lnTo>
                    <a:pt x="98518" y="109629"/>
                  </a:lnTo>
                  <a:lnTo>
                    <a:pt x="97777" y="110000"/>
                  </a:lnTo>
                  <a:lnTo>
                    <a:pt x="97037" y="110370"/>
                  </a:lnTo>
                  <a:lnTo>
                    <a:pt x="97037" y="110370"/>
                  </a:lnTo>
                  <a:lnTo>
                    <a:pt x="96296" y="110000"/>
                  </a:lnTo>
                  <a:lnTo>
                    <a:pt x="95925" y="109629"/>
                  </a:lnTo>
                  <a:lnTo>
                    <a:pt x="95925" y="109629"/>
                  </a:lnTo>
                  <a:lnTo>
                    <a:pt x="95185" y="108888"/>
                  </a:lnTo>
                  <a:lnTo>
                    <a:pt x="95185" y="108518"/>
                  </a:lnTo>
                  <a:lnTo>
                    <a:pt x="95185" y="107777"/>
                  </a:lnTo>
                  <a:lnTo>
                    <a:pt x="95925" y="107037"/>
                  </a:lnTo>
                  <a:lnTo>
                    <a:pt x="107037" y="95925"/>
                  </a:lnTo>
                  <a:lnTo>
                    <a:pt x="107037" y="95925"/>
                  </a:lnTo>
                  <a:lnTo>
                    <a:pt x="107777" y="95185"/>
                  </a:lnTo>
                  <a:lnTo>
                    <a:pt x="108518" y="95185"/>
                  </a:lnTo>
                  <a:lnTo>
                    <a:pt x="109259" y="95185"/>
                  </a:lnTo>
                  <a:lnTo>
                    <a:pt x="109629" y="95925"/>
                  </a:lnTo>
                  <a:lnTo>
                    <a:pt x="109629" y="95925"/>
                  </a:lnTo>
                  <a:close/>
                  <a:moveTo>
                    <a:pt x="110370" y="21851"/>
                  </a:moveTo>
                  <a:lnTo>
                    <a:pt x="110370" y="21851"/>
                  </a:lnTo>
                  <a:lnTo>
                    <a:pt x="110740" y="22222"/>
                  </a:lnTo>
                  <a:lnTo>
                    <a:pt x="111111" y="22962"/>
                  </a:lnTo>
                  <a:lnTo>
                    <a:pt x="110740" y="23703"/>
                  </a:lnTo>
                  <a:lnTo>
                    <a:pt x="110370" y="24444"/>
                  </a:lnTo>
                  <a:lnTo>
                    <a:pt x="110370" y="24444"/>
                  </a:lnTo>
                  <a:lnTo>
                    <a:pt x="110000" y="24444"/>
                  </a:lnTo>
                  <a:lnTo>
                    <a:pt x="109259" y="24814"/>
                  </a:lnTo>
                  <a:lnTo>
                    <a:pt x="109259" y="24814"/>
                  </a:lnTo>
                  <a:lnTo>
                    <a:pt x="108518" y="24444"/>
                  </a:lnTo>
                  <a:lnTo>
                    <a:pt x="107777" y="24444"/>
                  </a:lnTo>
                  <a:lnTo>
                    <a:pt x="97407" y="14074"/>
                  </a:lnTo>
                  <a:lnTo>
                    <a:pt x="97407" y="14074"/>
                  </a:lnTo>
                  <a:lnTo>
                    <a:pt x="96666" y="13333"/>
                  </a:lnTo>
                  <a:lnTo>
                    <a:pt x="96666" y="12962"/>
                  </a:lnTo>
                  <a:lnTo>
                    <a:pt x="96666" y="12222"/>
                  </a:lnTo>
                  <a:lnTo>
                    <a:pt x="97407" y="11481"/>
                  </a:lnTo>
                  <a:lnTo>
                    <a:pt x="97407" y="11481"/>
                  </a:lnTo>
                  <a:lnTo>
                    <a:pt x="97777" y="11111"/>
                  </a:lnTo>
                  <a:lnTo>
                    <a:pt x="98518" y="10740"/>
                  </a:lnTo>
                  <a:lnTo>
                    <a:pt x="99259" y="11111"/>
                  </a:lnTo>
                  <a:lnTo>
                    <a:pt x="99629" y="11481"/>
                  </a:lnTo>
                  <a:lnTo>
                    <a:pt x="110370" y="21851"/>
                  </a:lnTo>
                  <a:close/>
                  <a:moveTo>
                    <a:pt x="110740" y="90740"/>
                  </a:moveTo>
                  <a:lnTo>
                    <a:pt x="110740" y="90740"/>
                  </a:lnTo>
                  <a:lnTo>
                    <a:pt x="110000" y="90370"/>
                  </a:lnTo>
                  <a:lnTo>
                    <a:pt x="110000" y="90370"/>
                  </a:lnTo>
                  <a:lnTo>
                    <a:pt x="109259" y="90000"/>
                  </a:lnTo>
                  <a:lnTo>
                    <a:pt x="108888" y="89259"/>
                  </a:lnTo>
                  <a:lnTo>
                    <a:pt x="108888" y="88888"/>
                  </a:lnTo>
                  <a:lnTo>
                    <a:pt x="109259" y="88148"/>
                  </a:lnTo>
                  <a:lnTo>
                    <a:pt x="109259" y="88148"/>
                  </a:lnTo>
                  <a:lnTo>
                    <a:pt x="110740" y="84814"/>
                  </a:lnTo>
                  <a:lnTo>
                    <a:pt x="112222" y="81481"/>
                  </a:lnTo>
                  <a:lnTo>
                    <a:pt x="113703" y="78148"/>
                  </a:lnTo>
                  <a:lnTo>
                    <a:pt x="114444" y="74814"/>
                  </a:lnTo>
                  <a:lnTo>
                    <a:pt x="115555" y="70740"/>
                  </a:lnTo>
                  <a:lnTo>
                    <a:pt x="115925" y="67407"/>
                  </a:lnTo>
                  <a:lnTo>
                    <a:pt x="116296" y="63703"/>
                  </a:lnTo>
                  <a:lnTo>
                    <a:pt x="116296" y="60000"/>
                  </a:lnTo>
                  <a:lnTo>
                    <a:pt x="116296" y="60000"/>
                  </a:lnTo>
                  <a:lnTo>
                    <a:pt x="116296" y="56296"/>
                  </a:lnTo>
                  <a:lnTo>
                    <a:pt x="115925" y="52962"/>
                  </a:lnTo>
                  <a:lnTo>
                    <a:pt x="115555" y="49259"/>
                  </a:lnTo>
                  <a:lnTo>
                    <a:pt x="114444" y="45925"/>
                  </a:lnTo>
                  <a:lnTo>
                    <a:pt x="113703" y="42222"/>
                  </a:lnTo>
                  <a:lnTo>
                    <a:pt x="112222" y="38518"/>
                  </a:lnTo>
                  <a:lnTo>
                    <a:pt x="110740" y="35185"/>
                  </a:lnTo>
                  <a:lnTo>
                    <a:pt x="109259" y="32222"/>
                  </a:lnTo>
                  <a:lnTo>
                    <a:pt x="109259" y="32222"/>
                  </a:lnTo>
                  <a:lnTo>
                    <a:pt x="108888" y="31481"/>
                  </a:lnTo>
                  <a:lnTo>
                    <a:pt x="108888" y="30740"/>
                  </a:lnTo>
                  <a:lnTo>
                    <a:pt x="109259" y="30000"/>
                  </a:lnTo>
                  <a:lnTo>
                    <a:pt x="110000" y="29629"/>
                  </a:lnTo>
                  <a:lnTo>
                    <a:pt x="110000" y="29629"/>
                  </a:lnTo>
                  <a:lnTo>
                    <a:pt x="110740" y="29259"/>
                  </a:lnTo>
                  <a:lnTo>
                    <a:pt x="111481" y="29259"/>
                  </a:lnTo>
                  <a:lnTo>
                    <a:pt x="111851" y="29629"/>
                  </a:lnTo>
                  <a:lnTo>
                    <a:pt x="112592" y="30370"/>
                  </a:lnTo>
                  <a:lnTo>
                    <a:pt x="112592" y="30370"/>
                  </a:lnTo>
                  <a:lnTo>
                    <a:pt x="114074" y="33703"/>
                  </a:lnTo>
                  <a:lnTo>
                    <a:pt x="115925" y="37407"/>
                  </a:lnTo>
                  <a:lnTo>
                    <a:pt x="117037" y="40740"/>
                  </a:lnTo>
                  <a:lnTo>
                    <a:pt x="118148" y="44814"/>
                  </a:lnTo>
                  <a:lnTo>
                    <a:pt x="118888" y="48518"/>
                  </a:lnTo>
                  <a:lnTo>
                    <a:pt x="119629" y="52222"/>
                  </a:lnTo>
                  <a:lnTo>
                    <a:pt x="120000" y="56296"/>
                  </a:lnTo>
                  <a:lnTo>
                    <a:pt x="120000" y="60000"/>
                  </a:lnTo>
                  <a:lnTo>
                    <a:pt x="120000" y="60000"/>
                  </a:lnTo>
                  <a:lnTo>
                    <a:pt x="120000" y="64074"/>
                  </a:lnTo>
                  <a:lnTo>
                    <a:pt x="119629" y="67777"/>
                  </a:lnTo>
                  <a:lnTo>
                    <a:pt x="118888" y="71481"/>
                  </a:lnTo>
                  <a:lnTo>
                    <a:pt x="118148" y="75555"/>
                  </a:lnTo>
                  <a:lnTo>
                    <a:pt x="117037" y="79259"/>
                  </a:lnTo>
                  <a:lnTo>
                    <a:pt x="115925" y="82962"/>
                  </a:lnTo>
                  <a:lnTo>
                    <a:pt x="114074" y="86296"/>
                  </a:lnTo>
                  <a:lnTo>
                    <a:pt x="112592" y="90000"/>
                  </a:lnTo>
                  <a:lnTo>
                    <a:pt x="112592" y="90000"/>
                  </a:lnTo>
                  <a:lnTo>
                    <a:pt x="111851" y="90370"/>
                  </a:lnTo>
                  <a:lnTo>
                    <a:pt x="110740" y="90740"/>
                  </a:lnTo>
                  <a:lnTo>
                    <a:pt x="110740" y="9074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2027885 w 12192000"/>
              <a:gd name="connsiteY1" fmla="*/ 0 h 6858000"/>
              <a:gd name="connsiteX2" fmla="*/ 2030742 w 12192000"/>
              <a:gd name="connsiteY2" fmla="*/ 68358 h 6858000"/>
              <a:gd name="connsiteX3" fmla="*/ 6096000 w 12192000"/>
              <a:gd name="connsiteY3" fmla="*/ 2404594 h 6858000"/>
              <a:gd name="connsiteX4" fmla="*/ 10161258 w 12192000"/>
              <a:gd name="connsiteY4" fmla="*/ 68358 h 6858000"/>
              <a:gd name="connsiteX5" fmla="*/ 10164115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027885" y="0"/>
                </a:lnTo>
                <a:lnTo>
                  <a:pt x="2030742" y="68358"/>
                </a:lnTo>
                <a:cubicBezTo>
                  <a:pt x="2139764" y="1369723"/>
                  <a:pt x="3918149" y="2404594"/>
                  <a:pt x="6096000" y="2404594"/>
                </a:cubicBezTo>
                <a:cubicBezTo>
                  <a:pt x="8273852" y="2404594"/>
                  <a:pt x="10052236" y="1369723"/>
                  <a:pt x="10161258" y="68358"/>
                </a:cubicBezTo>
                <a:lnTo>
                  <a:pt x="10164115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4399880" y="3429000"/>
            <a:ext cx="339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研究成果与应用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34051" y="4003551"/>
            <a:ext cx="3723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The research results and Application</a:t>
            </a: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62191" y="66977"/>
            <a:ext cx="246730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</a:rPr>
              <a:t>03</a:t>
            </a:r>
            <a:endParaRPr kumimoji="0" lang="zh-CN" altLang="en-US" sz="138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44" t="13958" r="32344" b="38958"/>
          <a:stretch>
            <a:fillRect/>
          </a:stretch>
        </p:blipFill>
        <p:spPr>
          <a:xfrm>
            <a:off x="3669609" y="1276350"/>
            <a:ext cx="4305300" cy="4305300"/>
          </a:xfrm>
          <a:custGeom>
            <a:avLst/>
            <a:gdLst>
              <a:gd name="connsiteX0" fmla="*/ 2152650 w 4305300"/>
              <a:gd name="connsiteY0" fmla="*/ 0 h 4305300"/>
              <a:gd name="connsiteX1" fmla="*/ 4305300 w 4305300"/>
              <a:gd name="connsiteY1" fmla="*/ 2152650 h 4305300"/>
              <a:gd name="connsiteX2" fmla="*/ 2152650 w 4305300"/>
              <a:gd name="connsiteY2" fmla="*/ 4305300 h 4305300"/>
              <a:gd name="connsiteX3" fmla="*/ 0 w 4305300"/>
              <a:gd name="connsiteY3" fmla="*/ 2152650 h 4305300"/>
              <a:gd name="connsiteX4" fmla="*/ 2152650 w 4305300"/>
              <a:gd name="connsiteY4" fmla="*/ 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05300" h="4305300">
                <a:moveTo>
                  <a:pt x="2152650" y="0"/>
                </a:moveTo>
                <a:cubicBezTo>
                  <a:pt x="3341526" y="0"/>
                  <a:pt x="4305300" y="963774"/>
                  <a:pt x="4305300" y="2152650"/>
                </a:cubicBezTo>
                <a:cubicBezTo>
                  <a:pt x="4305300" y="3341526"/>
                  <a:pt x="3341526" y="4305300"/>
                  <a:pt x="2152650" y="4305300"/>
                </a:cubicBezTo>
                <a:cubicBezTo>
                  <a:pt x="963774" y="4305300"/>
                  <a:pt x="0" y="3341526"/>
                  <a:pt x="0" y="2152650"/>
                </a:cubicBezTo>
                <a:cubicBezTo>
                  <a:pt x="0" y="963774"/>
                  <a:pt x="963774" y="0"/>
                  <a:pt x="2152650" y="0"/>
                </a:cubicBezTo>
                <a:close/>
              </a:path>
            </a:pathLst>
          </a:custGeom>
        </p:spPr>
      </p:pic>
      <p:grpSp>
        <p:nvGrpSpPr>
          <p:cNvPr id="18" name="组合 17"/>
          <p:cNvGrpSpPr/>
          <p:nvPr/>
        </p:nvGrpSpPr>
        <p:grpSpPr>
          <a:xfrm>
            <a:off x="6998454" y="852032"/>
            <a:ext cx="5033150" cy="817857"/>
            <a:chOff x="9275685" y="1480322"/>
            <a:chExt cx="5033150" cy="817857"/>
          </a:xfrm>
        </p:grpSpPr>
        <p:sp>
          <p:nvSpPr>
            <p:cNvPr id="6" name="文本框 5"/>
            <p:cNvSpPr txBox="1"/>
            <p:nvPr/>
          </p:nvSpPr>
          <p:spPr>
            <a:xfrm>
              <a:off x="9279725" y="1480322"/>
              <a:ext cx="42130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选题目的与意义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275685" y="1959625"/>
              <a:ext cx="50331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The purpose and significance of the topic</a:t>
              </a: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974909" y="2317280"/>
            <a:ext cx="4217091" cy="817857"/>
            <a:chOff x="9275685" y="2532024"/>
            <a:chExt cx="4217091" cy="817857"/>
          </a:xfrm>
        </p:grpSpPr>
        <p:sp>
          <p:nvSpPr>
            <p:cNvPr id="9" name="文本框 8"/>
            <p:cNvSpPr txBox="1"/>
            <p:nvPr/>
          </p:nvSpPr>
          <p:spPr>
            <a:xfrm>
              <a:off x="9279726" y="2532024"/>
              <a:ext cx="34519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研究思路与方法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275685" y="3011327"/>
              <a:ext cx="42170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The research ideas and methods</a:t>
              </a: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907162" y="3782528"/>
            <a:ext cx="5033150" cy="836907"/>
            <a:chOff x="9275685" y="3583726"/>
            <a:chExt cx="5033150" cy="836907"/>
          </a:xfrm>
        </p:grpSpPr>
        <p:sp>
          <p:nvSpPr>
            <p:cNvPr id="12" name="文本框 11"/>
            <p:cNvSpPr txBox="1"/>
            <p:nvPr/>
          </p:nvSpPr>
          <p:spPr>
            <a:xfrm>
              <a:off x="9279725" y="3583726"/>
              <a:ext cx="42130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研究成果与应用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275685" y="4082079"/>
              <a:ext cx="50331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The research results and Application</a:t>
              </a: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840602" y="5266827"/>
            <a:ext cx="5048160" cy="836907"/>
            <a:chOff x="9279725" y="4635428"/>
            <a:chExt cx="5048160" cy="836907"/>
          </a:xfrm>
        </p:grpSpPr>
        <p:sp>
          <p:nvSpPr>
            <p:cNvPr id="15" name="文本框 14"/>
            <p:cNvSpPr txBox="1"/>
            <p:nvPr/>
          </p:nvSpPr>
          <p:spPr>
            <a:xfrm>
              <a:off x="9279725" y="4635428"/>
              <a:ext cx="42130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论文总结与致谢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9294735" y="5133781"/>
              <a:ext cx="50331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The summary and acknowledgment</a:t>
              </a: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椭圆 21"/>
          <p:cNvSpPr/>
          <p:nvPr/>
        </p:nvSpPr>
        <p:spPr>
          <a:xfrm>
            <a:off x="235382" y="3076587"/>
            <a:ext cx="209550" cy="209550"/>
          </a:xfrm>
          <a:prstGeom prst="ellipse">
            <a:avLst/>
          </a:prstGeom>
          <a:solidFill>
            <a:srgbClr val="1F20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444932" y="1516001"/>
            <a:ext cx="4400604" cy="1491322"/>
          </a:xfrm>
          <a:prstGeom prst="line">
            <a:avLst/>
          </a:prstGeom>
          <a:ln w="127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507309" y="2537460"/>
            <a:ext cx="3379470" cy="551024"/>
          </a:xfrm>
          <a:prstGeom prst="line">
            <a:avLst/>
          </a:prstGeom>
          <a:ln w="127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524724" y="3184390"/>
            <a:ext cx="3140844" cy="0"/>
          </a:xfrm>
          <a:prstGeom prst="line">
            <a:avLst/>
          </a:prstGeom>
          <a:ln w="127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05170" y="3265551"/>
            <a:ext cx="3259689" cy="697136"/>
          </a:xfrm>
          <a:prstGeom prst="line">
            <a:avLst/>
          </a:prstGeom>
          <a:ln w="127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444932" y="3345701"/>
            <a:ext cx="4400604" cy="2001732"/>
          </a:xfrm>
          <a:prstGeom prst="line">
            <a:avLst/>
          </a:prstGeom>
          <a:ln w="127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组合 61"/>
          <p:cNvGrpSpPr/>
          <p:nvPr/>
        </p:nvGrpSpPr>
        <p:grpSpPr>
          <a:xfrm>
            <a:off x="4855027" y="2753273"/>
            <a:ext cx="1934464" cy="1351454"/>
            <a:chOff x="4849577" y="2453325"/>
            <a:chExt cx="1934464" cy="1351454"/>
          </a:xfrm>
        </p:grpSpPr>
        <p:sp>
          <p:nvSpPr>
            <p:cNvPr id="60" name="文本框 59"/>
            <p:cNvSpPr txBox="1"/>
            <p:nvPr/>
          </p:nvSpPr>
          <p:spPr>
            <a:xfrm>
              <a:off x="4849577" y="2453325"/>
              <a:ext cx="193446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66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目录</a:t>
              </a: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4952837" y="3435447"/>
              <a:ext cx="17279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CONTENTS</a:t>
              </a: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6" name="矩形 5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410423" y="3108900"/>
            <a:ext cx="2539157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>
            <a:defPPr>
              <a:defRPr lang="zh-CN"/>
            </a:defPPr>
            <a:lvl1pPr algn="r" defTabSz="1219200">
              <a:spcBef>
                <a:spcPct val="20000"/>
              </a:spcBef>
              <a:defRPr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1219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9" name="Oval 98"/>
          <p:cNvSpPr/>
          <p:nvPr/>
        </p:nvSpPr>
        <p:spPr>
          <a:xfrm>
            <a:off x="4209224" y="2930418"/>
            <a:ext cx="657827" cy="63899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53" name="Freeform 29"/>
          <p:cNvSpPr/>
          <p:nvPr/>
        </p:nvSpPr>
        <p:spPr bwMode="auto">
          <a:xfrm>
            <a:off x="9133418" y="4755221"/>
            <a:ext cx="143933" cy="211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68">
                <a:moveTo>
                  <a:pt x="0" y="0"/>
                </a:moveTo>
                <a:lnTo>
                  <a:pt x="6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" name="Group 134"/>
          <p:cNvGrpSpPr/>
          <p:nvPr/>
        </p:nvGrpSpPr>
        <p:grpSpPr>
          <a:xfrm>
            <a:off x="5051036" y="2799487"/>
            <a:ext cx="2089928" cy="3231617"/>
            <a:chOff x="3606801" y="1272140"/>
            <a:chExt cx="1920875" cy="2970213"/>
          </a:xfrm>
        </p:grpSpPr>
        <p:sp>
          <p:nvSpPr>
            <p:cNvPr id="1061" name="Freeform 37"/>
            <p:cNvSpPr/>
            <p:nvPr/>
          </p:nvSpPr>
          <p:spPr bwMode="auto">
            <a:xfrm>
              <a:off x="4586288" y="1272140"/>
              <a:ext cx="885825" cy="628650"/>
            </a:xfrm>
            <a:custGeom>
              <a:avLst/>
              <a:gdLst/>
              <a:ahLst/>
              <a:cxnLst>
                <a:cxn ang="0">
                  <a:pos x="626" y="266"/>
                </a:cxn>
                <a:cxn ang="0">
                  <a:pos x="839" y="594"/>
                </a:cxn>
                <a:cxn ang="0">
                  <a:pos x="0" y="594"/>
                </a:cxn>
                <a:cxn ang="0">
                  <a:pos x="0" y="0"/>
                </a:cxn>
                <a:cxn ang="0">
                  <a:pos x="626" y="266"/>
                </a:cxn>
              </a:cxnLst>
              <a:rect l="0" t="0" r="r" b="b"/>
              <a:pathLst>
                <a:path w="839" h="594">
                  <a:moveTo>
                    <a:pt x="626" y="266"/>
                  </a:moveTo>
                  <a:cubicBezTo>
                    <a:pt x="724" y="364"/>
                    <a:pt x="795" y="473"/>
                    <a:pt x="839" y="594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4" y="4"/>
                    <a:pt x="452" y="92"/>
                    <a:pt x="626" y="266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" name="Group 104"/>
            <p:cNvGrpSpPr/>
            <p:nvPr/>
          </p:nvGrpSpPr>
          <p:grpSpPr>
            <a:xfrm>
              <a:off x="4089401" y="3400978"/>
              <a:ext cx="963612" cy="841375"/>
              <a:chOff x="4089401" y="2825751"/>
              <a:chExt cx="963612" cy="841375"/>
            </a:xfrm>
            <a:solidFill>
              <a:schemeClr val="tx1">
                <a:lumMod val="65000"/>
                <a:lumOff val="35000"/>
              </a:schemeClr>
            </a:solidFill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grpSpPr>
          <p:sp>
            <p:nvSpPr>
              <p:cNvPr id="1060" name="Freeform 36"/>
              <p:cNvSpPr/>
              <p:nvPr/>
            </p:nvSpPr>
            <p:spPr bwMode="auto">
              <a:xfrm>
                <a:off x="4203701" y="3382963"/>
                <a:ext cx="736600" cy="284163"/>
              </a:xfrm>
              <a:custGeom>
                <a:avLst/>
                <a:gdLst/>
                <a:ahLst/>
                <a:cxnLst>
                  <a:cxn ang="0">
                    <a:pos x="682" y="13"/>
                  </a:cxn>
                  <a:cxn ang="0">
                    <a:pos x="696" y="47"/>
                  </a:cxn>
                  <a:cxn ang="0">
                    <a:pos x="682" y="80"/>
                  </a:cxn>
                  <a:cxn ang="0">
                    <a:pos x="649" y="94"/>
                  </a:cxn>
                  <a:cxn ang="0">
                    <a:pos x="596" y="94"/>
                  </a:cxn>
                  <a:cxn ang="0">
                    <a:pos x="446" y="194"/>
                  </a:cxn>
                  <a:cxn ang="0">
                    <a:pos x="410" y="213"/>
                  </a:cxn>
                  <a:cxn ang="0">
                    <a:pos x="411" y="221"/>
                  </a:cxn>
                  <a:cxn ang="0">
                    <a:pos x="411" y="249"/>
                  </a:cxn>
                  <a:cxn ang="0">
                    <a:pos x="349" y="268"/>
                  </a:cxn>
                  <a:cxn ang="0">
                    <a:pos x="285" y="249"/>
                  </a:cxn>
                  <a:cxn ang="0">
                    <a:pos x="285" y="221"/>
                  </a:cxn>
                  <a:cxn ang="0">
                    <a:pos x="286" y="212"/>
                  </a:cxn>
                  <a:cxn ang="0">
                    <a:pos x="245" y="194"/>
                  </a:cxn>
                  <a:cxn ang="0">
                    <a:pos x="89" y="94"/>
                  </a:cxn>
                  <a:cxn ang="0">
                    <a:pos x="47" y="94"/>
                  </a:cxn>
                  <a:cxn ang="0">
                    <a:pos x="14" y="80"/>
                  </a:cxn>
                  <a:cxn ang="0">
                    <a:pos x="0" y="47"/>
                  </a:cxn>
                  <a:cxn ang="0">
                    <a:pos x="14" y="13"/>
                  </a:cxn>
                  <a:cxn ang="0">
                    <a:pos x="47" y="0"/>
                  </a:cxn>
                  <a:cxn ang="0">
                    <a:pos x="649" y="0"/>
                  </a:cxn>
                  <a:cxn ang="0">
                    <a:pos x="682" y="13"/>
                  </a:cxn>
                </a:cxnLst>
                <a:rect l="0" t="0" r="r" b="b"/>
                <a:pathLst>
                  <a:path w="696" h="268">
                    <a:moveTo>
                      <a:pt x="682" y="13"/>
                    </a:moveTo>
                    <a:cubicBezTo>
                      <a:pt x="691" y="23"/>
                      <a:pt x="696" y="34"/>
                      <a:pt x="696" y="47"/>
                    </a:cubicBezTo>
                    <a:cubicBezTo>
                      <a:pt x="696" y="60"/>
                      <a:pt x="691" y="71"/>
                      <a:pt x="682" y="80"/>
                    </a:cubicBezTo>
                    <a:cubicBezTo>
                      <a:pt x="673" y="89"/>
                      <a:pt x="662" y="94"/>
                      <a:pt x="649" y="94"/>
                    </a:cubicBezTo>
                    <a:cubicBezTo>
                      <a:pt x="596" y="94"/>
                      <a:pt x="596" y="94"/>
                      <a:pt x="596" y="94"/>
                    </a:cubicBezTo>
                    <a:cubicBezTo>
                      <a:pt x="555" y="128"/>
                      <a:pt x="505" y="161"/>
                      <a:pt x="446" y="194"/>
                    </a:cubicBezTo>
                    <a:cubicBezTo>
                      <a:pt x="434" y="200"/>
                      <a:pt x="423" y="206"/>
                      <a:pt x="410" y="213"/>
                    </a:cubicBezTo>
                    <a:cubicBezTo>
                      <a:pt x="411" y="215"/>
                      <a:pt x="411" y="218"/>
                      <a:pt x="411" y="221"/>
                    </a:cubicBezTo>
                    <a:cubicBezTo>
                      <a:pt x="411" y="249"/>
                      <a:pt x="411" y="249"/>
                      <a:pt x="411" y="249"/>
                    </a:cubicBezTo>
                    <a:cubicBezTo>
                      <a:pt x="390" y="262"/>
                      <a:pt x="370" y="268"/>
                      <a:pt x="349" y="268"/>
                    </a:cubicBezTo>
                    <a:cubicBezTo>
                      <a:pt x="328" y="268"/>
                      <a:pt x="306" y="262"/>
                      <a:pt x="285" y="249"/>
                    </a:cubicBezTo>
                    <a:cubicBezTo>
                      <a:pt x="285" y="221"/>
                      <a:pt x="285" y="221"/>
                      <a:pt x="285" y="221"/>
                    </a:cubicBezTo>
                    <a:cubicBezTo>
                      <a:pt x="285" y="218"/>
                      <a:pt x="285" y="215"/>
                      <a:pt x="286" y="212"/>
                    </a:cubicBezTo>
                    <a:cubicBezTo>
                      <a:pt x="272" y="206"/>
                      <a:pt x="258" y="200"/>
                      <a:pt x="245" y="194"/>
                    </a:cubicBezTo>
                    <a:cubicBezTo>
                      <a:pt x="189" y="166"/>
                      <a:pt x="137" y="133"/>
                      <a:pt x="89" y="94"/>
                    </a:cubicBezTo>
                    <a:cubicBezTo>
                      <a:pt x="47" y="94"/>
                      <a:pt x="47" y="94"/>
                      <a:pt x="47" y="94"/>
                    </a:cubicBezTo>
                    <a:cubicBezTo>
                      <a:pt x="34" y="94"/>
                      <a:pt x="23" y="89"/>
                      <a:pt x="14" y="80"/>
                    </a:cubicBezTo>
                    <a:cubicBezTo>
                      <a:pt x="5" y="71"/>
                      <a:pt x="0" y="60"/>
                      <a:pt x="0" y="47"/>
                    </a:cubicBezTo>
                    <a:cubicBezTo>
                      <a:pt x="0" y="34"/>
                      <a:pt x="5" y="23"/>
                      <a:pt x="14" y="13"/>
                    </a:cubicBezTo>
                    <a:cubicBezTo>
                      <a:pt x="23" y="4"/>
                      <a:pt x="34" y="0"/>
                      <a:pt x="47" y="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662" y="0"/>
                      <a:pt x="673" y="4"/>
                      <a:pt x="682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62" name="Freeform 38"/>
              <p:cNvSpPr>
                <a:spLocks noEditPoints="1"/>
              </p:cNvSpPr>
              <p:nvPr/>
            </p:nvSpPr>
            <p:spPr bwMode="auto">
              <a:xfrm>
                <a:off x="4089401" y="2825751"/>
                <a:ext cx="496888" cy="500063"/>
              </a:xfrm>
              <a:custGeom>
                <a:avLst/>
                <a:gdLst/>
                <a:ahLst/>
                <a:cxnLst>
                  <a:cxn ang="0">
                    <a:pos x="471" y="0"/>
                  </a:cxn>
                  <a:cxn ang="0">
                    <a:pos x="471" y="126"/>
                  </a:cxn>
                  <a:cxn ang="0">
                    <a:pos x="64" y="126"/>
                  </a:cxn>
                  <a:cxn ang="0">
                    <a:pos x="19" y="107"/>
                  </a:cxn>
                  <a:cxn ang="0">
                    <a:pos x="1" y="63"/>
                  </a:cxn>
                  <a:cxn ang="0">
                    <a:pos x="19" y="18"/>
                  </a:cxn>
                  <a:cxn ang="0">
                    <a:pos x="64" y="0"/>
                  </a:cxn>
                  <a:cxn ang="0">
                    <a:pos x="471" y="0"/>
                  </a:cxn>
                  <a:cxn ang="0">
                    <a:pos x="471" y="175"/>
                  </a:cxn>
                  <a:cxn ang="0">
                    <a:pos x="471" y="301"/>
                  </a:cxn>
                  <a:cxn ang="0">
                    <a:pos x="63" y="301"/>
                  </a:cxn>
                  <a:cxn ang="0">
                    <a:pos x="18" y="282"/>
                  </a:cxn>
                  <a:cxn ang="0">
                    <a:pos x="0" y="238"/>
                  </a:cxn>
                  <a:cxn ang="0">
                    <a:pos x="0" y="237"/>
                  </a:cxn>
                  <a:cxn ang="0">
                    <a:pos x="18" y="193"/>
                  </a:cxn>
                  <a:cxn ang="0">
                    <a:pos x="63" y="175"/>
                  </a:cxn>
                  <a:cxn ang="0">
                    <a:pos x="471" y="175"/>
                  </a:cxn>
                  <a:cxn ang="0">
                    <a:pos x="471" y="347"/>
                  </a:cxn>
                  <a:cxn ang="0">
                    <a:pos x="471" y="473"/>
                  </a:cxn>
                  <a:cxn ang="0">
                    <a:pos x="64" y="473"/>
                  </a:cxn>
                  <a:cxn ang="0">
                    <a:pos x="20" y="455"/>
                  </a:cxn>
                  <a:cxn ang="0">
                    <a:pos x="1" y="410"/>
                  </a:cxn>
                  <a:cxn ang="0">
                    <a:pos x="20" y="365"/>
                  </a:cxn>
                  <a:cxn ang="0">
                    <a:pos x="64" y="347"/>
                  </a:cxn>
                  <a:cxn ang="0">
                    <a:pos x="471" y="347"/>
                  </a:cxn>
                </a:cxnLst>
                <a:rect l="0" t="0" r="r" b="b"/>
                <a:pathLst>
                  <a:path w="471" h="472">
                    <a:moveTo>
                      <a:pt x="471" y="0"/>
                    </a:moveTo>
                    <a:cubicBezTo>
                      <a:pt x="471" y="126"/>
                      <a:pt x="471" y="126"/>
                      <a:pt x="471" y="126"/>
                    </a:cubicBezTo>
                    <a:cubicBezTo>
                      <a:pt x="64" y="126"/>
                      <a:pt x="64" y="126"/>
                      <a:pt x="64" y="126"/>
                    </a:cubicBezTo>
                    <a:cubicBezTo>
                      <a:pt x="46" y="126"/>
                      <a:pt x="32" y="120"/>
                      <a:pt x="19" y="107"/>
                    </a:cubicBezTo>
                    <a:cubicBezTo>
                      <a:pt x="7" y="95"/>
                      <a:pt x="1" y="80"/>
                      <a:pt x="1" y="63"/>
                    </a:cubicBezTo>
                    <a:cubicBezTo>
                      <a:pt x="1" y="45"/>
                      <a:pt x="7" y="30"/>
                      <a:pt x="19" y="18"/>
                    </a:cubicBezTo>
                    <a:cubicBezTo>
                      <a:pt x="32" y="6"/>
                      <a:pt x="46" y="0"/>
                      <a:pt x="64" y="0"/>
                    </a:cubicBezTo>
                    <a:lnTo>
                      <a:pt x="471" y="0"/>
                    </a:lnTo>
                    <a:close/>
                    <a:moveTo>
                      <a:pt x="471" y="175"/>
                    </a:moveTo>
                    <a:cubicBezTo>
                      <a:pt x="471" y="301"/>
                      <a:pt x="471" y="301"/>
                      <a:pt x="471" y="301"/>
                    </a:cubicBezTo>
                    <a:cubicBezTo>
                      <a:pt x="63" y="301"/>
                      <a:pt x="63" y="301"/>
                      <a:pt x="63" y="301"/>
                    </a:cubicBezTo>
                    <a:cubicBezTo>
                      <a:pt x="46" y="301"/>
                      <a:pt x="31" y="295"/>
                      <a:pt x="18" y="282"/>
                    </a:cubicBezTo>
                    <a:cubicBezTo>
                      <a:pt x="6" y="270"/>
                      <a:pt x="0" y="255"/>
                      <a:pt x="0" y="238"/>
                    </a:cubicBezTo>
                    <a:cubicBezTo>
                      <a:pt x="0" y="237"/>
                      <a:pt x="0" y="237"/>
                      <a:pt x="0" y="237"/>
                    </a:cubicBezTo>
                    <a:cubicBezTo>
                      <a:pt x="0" y="220"/>
                      <a:pt x="6" y="206"/>
                      <a:pt x="18" y="193"/>
                    </a:cubicBezTo>
                    <a:cubicBezTo>
                      <a:pt x="31" y="181"/>
                      <a:pt x="46" y="175"/>
                      <a:pt x="63" y="175"/>
                    </a:cubicBezTo>
                    <a:lnTo>
                      <a:pt x="471" y="175"/>
                    </a:lnTo>
                    <a:close/>
                    <a:moveTo>
                      <a:pt x="471" y="347"/>
                    </a:moveTo>
                    <a:cubicBezTo>
                      <a:pt x="471" y="473"/>
                      <a:pt x="471" y="473"/>
                      <a:pt x="471" y="473"/>
                    </a:cubicBezTo>
                    <a:cubicBezTo>
                      <a:pt x="64" y="473"/>
                      <a:pt x="64" y="473"/>
                      <a:pt x="64" y="473"/>
                    </a:cubicBezTo>
                    <a:cubicBezTo>
                      <a:pt x="47" y="473"/>
                      <a:pt x="32" y="467"/>
                      <a:pt x="20" y="455"/>
                    </a:cubicBezTo>
                    <a:cubicBezTo>
                      <a:pt x="7" y="442"/>
                      <a:pt x="1" y="428"/>
                      <a:pt x="1" y="410"/>
                    </a:cubicBezTo>
                    <a:cubicBezTo>
                      <a:pt x="1" y="393"/>
                      <a:pt x="7" y="378"/>
                      <a:pt x="20" y="365"/>
                    </a:cubicBezTo>
                    <a:cubicBezTo>
                      <a:pt x="32" y="353"/>
                      <a:pt x="47" y="347"/>
                      <a:pt x="64" y="347"/>
                    </a:cubicBezTo>
                    <a:lnTo>
                      <a:pt x="471" y="34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63" name="Freeform 39"/>
              <p:cNvSpPr>
                <a:spLocks noEditPoints="1"/>
              </p:cNvSpPr>
              <p:nvPr/>
            </p:nvSpPr>
            <p:spPr bwMode="auto">
              <a:xfrm>
                <a:off x="4586288" y="2825751"/>
                <a:ext cx="466725" cy="500063"/>
              </a:xfrm>
              <a:custGeom>
                <a:avLst/>
                <a:gdLst/>
                <a:ahLst/>
                <a:cxnLst>
                  <a:cxn ang="0">
                    <a:pos x="0" y="473"/>
                  </a:cxn>
                  <a:cxn ang="0">
                    <a:pos x="0" y="347"/>
                  </a:cxn>
                  <a:cxn ang="0">
                    <a:pos x="378" y="347"/>
                  </a:cxn>
                  <a:cxn ang="0">
                    <a:pos x="422" y="365"/>
                  </a:cxn>
                  <a:cxn ang="0">
                    <a:pos x="441" y="410"/>
                  </a:cxn>
                  <a:cxn ang="0">
                    <a:pos x="422" y="455"/>
                  </a:cxn>
                  <a:cxn ang="0">
                    <a:pos x="378" y="473"/>
                  </a:cxn>
                  <a:cxn ang="0">
                    <a:pos x="0" y="473"/>
                  </a:cxn>
                  <a:cxn ang="0">
                    <a:pos x="0" y="175"/>
                  </a:cxn>
                  <a:cxn ang="0">
                    <a:pos x="376" y="175"/>
                  </a:cxn>
                  <a:cxn ang="0">
                    <a:pos x="421" y="193"/>
                  </a:cxn>
                  <a:cxn ang="0">
                    <a:pos x="440" y="237"/>
                  </a:cxn>
                  <a:cxn ang="0">
                    <a:pos x="440" y="238"/>
                  </a:cxn>
                  <a:cxn ang="0">
                    <a:pos x="421" y="282"/>
                  </a:cxn>
                  <a:cxn ang="0">
                    <a:pos x="376" y="301"/>
                  </a:cxn>
                  <a:cxn ang="0">
                    <a:pos x="0" y="301"/>
                  </a:cxn>
                  <a:cxn ang="0">
                    <a:pos x="0" y="175"/>
                  </a:cxn>
                  <a:cxn ang="0">
                    <a:pos x="0" y="0"/>
                  </a:cxn>
                  <a:cxn ang="0">
                    <a:pos x="377" y="0"/>
                  </a:cxn>
                  <a:cxn ang="0">
                    <a:pos x="422" y="18"/>
                  </a:cxn>
                  <a:cxn ang="0">
                    <a:pos x="440" y="63"/>
                  </a:cxn>
                  <a:cxn ang="0">
                    <a:pos x="422" y="107"/>
                  </a:cxn>
                  <a:cxn ang="0">
                    <a:pos x="377" y="126"/>
                  </a:cxn>
                  <a:cxn ang="0">
                    <a:pos x="0" y="126"/>
                  </a:cxn>
                  <a:cxn ang="0">
                    <a:pos x="0" y="0"/>
                  </a:cxn>
                </a:cxnLst>
                <a:rect l="0" t="0" r="r" b="b"/>
                <a:pathLst>
                  <a:path w="441" h="472">
                    <a:moveTo>
                      <a:pt x="0" y="473"/>
                    </a:moveTo>
                    <a:cubicBezTo>
                      <a:pt x="0" y="347"/>
                      <a:pt x="0" y="347"/>
                      <a:pt x="0" y="347"/>
                    </a:cubicBezTo>
                    <a:cubicBezTo>
                      <a:pt x="378" y="347"/>
                      <a:pt x="378" y="347"/>
                      <a:pt x="378" y="347"/>
                    </a:cubicBezTo>
                    <a:cubicBezTo>
                      <a:pt x="395" y="347"/>
                      <a:pt x="410" y="353"/>
                      <a:pt x="422" y="365"/>
                    </a:cubicBezTo>
                    <a:cubicBezTo>
                      <a:pt x="434" y="378"/>
                      <a:pt x="441" y="393"/>
                      <a:pt x="441" y="410"/>
                    </a:cubicBezTo>
                    <a:cubicBezTo>
                      <a:pt x="441" y="428"/>
                      <a:pt x="434" y="442"/>
                      <a:pt x="422" y="455"/>
                    </a:cubicBezTo>
                    <a:cubicBezTo>
                      <a:pt x="410" y="467"/>
                      <a:pt x="395" y="473"/>
                      <a:pt x="378" y="473"/>
                    </a:cubicBezTo>
                    <a:lnTo>
                      <a:pt x="0" y="473"/>
                    </a:lnTo>
                    <a:close/>
                    <a:moveTo>
                      <a:pt x="0" y="175"/>
                    </a:moveTo>
                    <a:cubicBezTo>
                      <a:pt x="376" y="175"/>
                      <a:pt x="376" y="175"/>
                      <a:pt x="376" y="175"/>
                    </a:cubicBezTo>
                    <a:cubicBezTo>
                      <a:pt x="394" y="175"/>
                      <a:pt x="409" y="181"/>
                      <a:pt x="421" y="193"/>
                    </a:cubicBezTo>
                    <a:cubicBezTo>
                      <a:pt x="433" y="206"/>
                      <a:pt x="440" y="220"/>
                      <a:pt x="440" y="237"/>
                    </a:cubicBezTo>
                    <a:cubicBezTo>
                      <a:pt x="440" y="238"/>
                      <a:pt x="440" y="238"/>
                      <a:pt x="440" y="238"/>
                    </a:cubicBezTo>
                    <a:cubicBezTo>
                      <a:pt x="440" y="255"/>
                      <a:pt x="433" y="270"/>
                      <a:pt x="421" y="282"/>
                    </a:cubicBezTo>
                    <a:cubicBezTo>
                      <a:pt x="409" y="295"/>
                      <a:pt x="394" y="301"/>
                      <a:pt x="376" y="301"/>
                    </a:cubicBezTo>
                    <a:cubicBezTo>
                      <a:pt x="0" y="301"/>
                      <a:pt x="0" y="301"/>
                      <a:pt x="0" y="301"/>
                    </a:cubicBezTo>
                    <a:lnTo>
                      <a:pt x="0" y="175"/>
                    </a:lnTo>
                    <a:close/>
                    <a:moveTo>
                      <a:pt x="0" y="0"/>
                    </a:moveTo>
                    <a:cubicBezTo>
                      <a:pt x="377" y="0"/>
                      <a:pt x="377" y="0"/>
                      <a:pt x="377" y="0"/>
                    </a:cubicBezTo>
                    <a:cubicBezTo>
                      <a:pt x="395" y="0"/>
                      <a:pt x="409" y="6"/>
                      <a:pt x="422" y="18"/>
                    </a:cubicBezTo>
                    <a:cubicBezTo>
                      <a:pt x="434" y="30"/>
                      <a:pt x="440" y="45"/>
                      <a:pt x="440" y="63"/>
                    </a:cubicBezTo>
                    <a:cubicBezTo>
                      <a:pt x="440" y="80"/>
                      <a:pt x="434" y="95"/>
                      <a:pt x="422" y="107"/>
                    </a:cubicBezTo>
                    <a:cubicBezTo>
                      <a:pt x="409" y="120"/>
                      <a:pt x="395" y="126"/>
                      <a:pt x="377" y="126"/>
                    </a:cubicBezTo>
                    <a:cubicBezTo>
                      <a:pt x="0" y="126"/>
                      <a:pt x="0" y="126"/>
                      <a:pt x="0" y="126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064" name="Freeform 40"/>
            <p:cNvSpPr/>
            <p:nvPr/>
          </p:nvSpPr>
          <p:spPr bwMode="auto">
            <a:xfrm>
              <a:off x="3662363" y="1272140"/>
              <a:ext cx="923925" cy="628650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873" y="0"/>
                </a:cxn>
                <a:cxn ang="0">
                  <a:pos x="873" y="594"/>
                </a:cxn>
                <a:cxn ang="0">
                  <a:pos x="0" y="594"/>
                </a:cxn>
                <a:cxn ang="0">
                  <a:pos x="213" y="266"/>
                </a:cxn>
                <a:cxn ang="0">
                  <a:pos x="856" y="0"/>
                </a:cxn>
              </a:cxnLst>
              <a:rect l="0" t="0" r="r" b="b"/>
              <a:pathLst>
                <a:path w="873" h="594">
                  <a:moveTo>
                    <a:pt x="856" y="0"/>
                  </a:moveTo>
                  <a:cubicBezTo>
                    <a:pt x="862" y="0"/>
                    <a:pt x="868" y="0"/>
                    <a:pt x="873" y="0"/>
                  </a:cubicBezTo>
                  <a:cubicBezTo>
                    <a:pt x="873" y="594"/>
                    <a:pt x="873" y="594"/>
                    <a:pt x="873" y="594"/>
                  </a:cubicBezTo>
                  <a:cubicBezTo>
                    <a:pt x="0" y="594"/>
                    <a:pt x="0" y="594"/>
                    <a:pt x="0" y="594"/>
                  </a:cubicBezTo>
                  <a:cubicBezTo>
                    <a:pt x="44" y="473"/>
                    <a:pt x="115" y="364"/>
                    <a:pt x="213" y="266"/>
                  </a:cubicBezTo>
                  <a:cubicBezTo>
                    <a:pt x="391" y="88"/>
                    <a:pt x="605" y="0"/>
                    <a:pt x="856" y="0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5" name="Freeform 41"/>
            <p:cNvSpPr/>
            <p:nvPr/>
          </p:nvSpPr>
          <p:spPr bwMode="auto">
            <a:xfrm>
              <a:off x="4586288" y="1984928"/>
              <a:ext cx="941388" cy="639763"/>
            </a:xfrm>
            <a:custGeom>
              <a:avLst/>
              <a:gdLst/>
              <a:ahLst/>
              <a:cxnLst>
                <a:cxn ang="0">
                  <a:pos x="0" y="606"/>
                </a:cxn>
                <a:cxn ang="0">
                  <a:pos x="0" y="0"/>
                </a:cxn>
                <a:cxn ang="0">
                  <a:pos x="864" y="0"/>
                </a:cxn>
                <a:cxn ang="0">
                  <a:pos x="892" y="235"/>
                </a:cxn>
                <a:cxn ang="0">
                  <a:pos x="816" y="606"/>
                </a:cxn>
                <a:cxn ang="0">
                  <a:pos x="0" y="606"/>
                </a:cxn>
              </a:cxnLst>
              <a:rect l="0" t="0" r="r" b="b"/>
              <a:pathLst>
                <a:path w="892" h="606">
                  <a:moveTo>
                    <a:pt x="0" y="60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64" y="0"/>
                    <a:pt x="864" y="0"/>
                    <a:pt x="864" y="0"/>
                  </a:cubicBezTo>
                  <a:cubicBezTo>
                    <a:pt x="883" y="74"/>
                    <a:pt x="892" y="153"/>
                    <a:pt x="892" y="235"/>
                  </a:cubicBezTo>
                  <a:cubicBezTo>
                    <a:pt x="892" y="369"/>
                    <a:pt x="867" y="493"/>
                    <a:pt x="816" y="606"/>
                  </a:cubicBezTo>
                  <a:lnTo>
                    <a:pt x="0" y="60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6" name="Freeform 42"/>
            <p:cNvSpPr/>
            <p:nvPr/>
          </p:nvSpPr>
          <p:spPr bwMode="auto">
            <a:xfrm>
              <a:off x="3606801" y="1984928"/>
              <a:ext cx="979488" cy="639763"/>
            </a:xfrm>
            <a:custGeom>
              <a:avLst/>
              <a:gdLst/>
              <a:ahLst/>
              <a:cxnLst>
                <a:cxn ang="0">
                  <a:pos x="926" y="606"/>
                </a:cxn>
                <a:cxn ang="0">
                  <a:pos x="76" y="606"/>
                </a:cxn>
                <a:cxn ang="0">
                  <a:pos x="0" y="235"/>
                </a:cxn>
                <a:cxn ang="0">
                  <a:pos x="29" y="0"/>
                </a:cxn>
                <a:cxn ang="0">
                  <a:pos x="926" y="0"/>
                </a:cxn>
                <a:cxn ang="0">
                  <a:pos x="926" y="606"/>
                </a:cxn>
              </a:cxnLst>
              <a:rect l="0" t="0" r="r" b="b"/>
              <a:pathLst>
                <a:path w="925" h="606">
                  <a:moveTo>
                    <a:pt x="926" y="606"/>
                  </a:moveTo>
                  <a:cubicBezTo>
                    <a:pt x="76" y="606"/>
                    <a:pt x="76" y="606"/>
                    <a:pt x="76" y="606"/>
                  </a:cubicBezTo>
                  <a:cubicBezTo>
                    <a:pt x="25" y="493"/>
                    <a:pt x="0" y="369"/>
                    <a:pt x="0" y="235"/>
                  </a:cubicBezTo>
                  <a:cubicBezTo>
                    <a:pt x="0" y="153"/>
                    <a:pt x="10" y="74"/>
                    <a:pt x="29" y="0"/>
                  </a:cubicBezTo>
                  <a:cubicBezTo>
                    <a:pt x="926" y="0"/>
                    <a:pt x="926" y="0"/>
                    <a:pt x="926" y="0"/>
                  </a:cubicBezTo>
                  <a:lnTo>
                    <a:pt x="926" y="60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7" name="Freeform 43"/>
            <p:cNvSpPr/>
            <p:nvPr/>
          </p:nvSpPr>
          <p:spPr bwMode="auto">
            <a:xfrm>
              <a:off x="3730626" y="2710415"/>
              <a:ext cx="855663" cy="641350"/>
            </a:xfrm>
            <a:custGeom>
              <a:avLst/>
              <a:gdLst/>
              <a:ahLst/>
              <a:cxnLst>
                <a:cxn ang="0">
                  <a:pos x="809" y="0"/>
                </a:cxn>
                <a:cxn ang="0">
                  <a:pos x="809" y="607"/>
                </a:cxn>
                <a:cxn ang="0">
                  <a:pos x="339" y="607"/>
                </a:cxn>
                <a:cxn ang="0">
                  <a:pos x="339" y="607"/>
                </a:cxn>
                <a:cxn ang="0">
                  <a:pos x="91" y="129"/>
                </a:cxn>
                <a:cxn ang="0">
                  <a:pos x="84" y="120"/>
                </a:cxn>
                <a:cxn ang="0">
                  <a:pos x="0" y="0"/>
                </a:cxn>
                <a:cxn ang="0">
                  <a:pos x="809" y="0"/>
                </a:cxn>
              </a:cxnLst>
              <a:rect l="0" t="0" r="r" b="b"/>
              <a:pathLst>
                <a:path w="809" h="607">
                  <a:moveTo>
                    <a:pt x="809" y="0"/>
                  </a:moveTo>
                  <a:cubicBezTo>
                    <a:pt x="809" y="607"/>
                    <a:pt x="809" y="607"/>
                    <a:pt x="809" y="607"/>
                  </a:cubicBezTo>
                  <a:cubicBezTo>
                    <a:pt x="339" y="607"/>
                    <a:pt x="339" y="607"/>
                    <a:pt x="339" y="607"/>
                  </a:cubicBezTo>
                  <a:cubicBezTo>
                    <a:pt x="339" y="607"/>
                    <a:pt x="339" y="607"/>
                    <a:pt x="339" y="607"/>
                  </a:cubicBezTo>
                  <a:cubicBezTo>
                    <a:pt x="336" y="488"/>
                    <a:pt x="253" y="329"/>
                    <a:pt x="91" y="129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52" y="82"/>
                    <a:pt x="24" y="42"/>
                    <a:pt x="0" y="0"/>
                  </a:cubicBezTo>
                  <a:lnTo>
                    <a:pt x="809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8" name="Freeform 44"/>
            <p:cNvSpPr/>
            <p:nvPr/>
          </p:nvSpPr>
          <p:spPr bwMode="auto">
            <a:xfrm>
              <a:off x="4586288" y="2710415"/>
              <a:ext cx="819150" cy="641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5" y="0"/>
                </a:cxn>
                <a:cxn ang="0">
                  <a:pos x="683" y="130"/>
                </a:cxn>
                <a:cxn ang="0">
                  <a:pos x="677" y="136"/>
                </a:cxn>
                <a:cxn ang="0">
                  <a:pos x="545" y="319"/>
                </a:cxn>
                <a:cxn ang="0">
                  <a:pos x="435" y="607"/>
                </a:cxn>
                <a:cxn ang="0">
                  <a:pos x="435" y="607"/>
                </a:cxn>
                <a:cxn ang="0">
                  <a:pos x="0" y="607"/>
                </a:cxn>
                <a:cxn ang="0">
                  <a:pos x="0" y="0"/>
                </a:cxn>
              </a:cxnLst>
              <a:rect l="0" t="0" r="r" b="b"/>
              <a:pathLst>
                <a:path w="775" h="607">
                  <a:moveTo>
                    <a:pt x="0" y="0"/>
                  </a:moveTo>
                  <a:cubicBezTo>
                    <a:pt x="775" y="0"/>
                    <a:pt x="775" y="0"/>
                    <a:pt x="775" y="0"/>
                  </a:cubicBezTo>
                  <a:cubicBezTo>
                    <a:pt x="748" y="45"/>
                    <a:pt x="718" y="88"/>
                    <a:pt x="683" y="130"/>
                  </a:cubicBezTo>
                  <a:cubicBezTo>
                    <a:pt x="681" y="132"/>
                    <a:pt x="679" y="134"/>
                    <a:pt x="677" y="136"/>
                  </a:cubicBezTo>
                  <a:cubicBezTo>
                    <a:pt x="624" y="202"/>
                    <a:pt x="580" y="263"/>
                    <a:pt x="545" y="319"/>
                  </a:cubicBezTo>
                  <a:cubicBezTo>
                    <a:pt x="473" y="433"/>
                    <a:pt x="437" y="529"/>
                    <a:pt x="435" y="607"/>
                  </a:cubicBezTo>
                  <a:cubicBezTo>
                    <a:pt x="435" y="607"/>
                    <a:pt x="435" y="607"/>
                    <a:pt x="435" y="607"/>
                  </a:cubicBezTo>
                  <a:cubicBezTo>
                    <a:pt x="0" y="607"/>
                    <a:pt x="0" y="607"/>
                    <a:pt x="0" y="60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1410423" y="3936901"/>
            <a:ext cx="2539157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>
            <a:defPPr>
              <a:defRPr lang="zh-CN"/>
            </a:defPPr>
            <a:lvl1pPr algn="r" defTabSz="1219200">
              <a:spcBef>
                <a:spcPct val="20000"/>
              </a:spcBef>
              <a:defRPr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1219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4132415" y="3757026"/>
            <a:ext cx="657827" cy="6389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717660" y="4858615"/>
            <a:ext cx="2539157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>
            <a:defPPr>
              <a:defRPr lang="zh-CN"/>
            </a:defPPr>
            <a:lvl1pPr algn="r" defTabSz="1219200">
              <a:spcBef>
                <a:spcPct val="20000"/>
              </a:spcBef>
              <a:defRPr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1219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4516461" y="4678738"/>
            <a:ext cx="657827" cy="63899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8165553" y="3136477"/>
            <a:ext cx="2539157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>
            <a:defPPr>
              <a:defRPr lang="zh-CN"/>
            </a:defPPr>
            <a:lvl1pPr algn="r" defTabSz="1219200">
              <a:spcBef>
                <a:spcPct val="20000"/>
              </a:spcBef>
              <a:defRPr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1219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7248140" y="2930418"/>
            <a:ext cx="657827" cy="63899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8165553" y="3965929"/>
            <a:ext cx="2539157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>
            <a:defPPr>
              <a:defRPr lang="zh-CN"/>
            </a:defPPr>
            <a:lvl1pPr algn="r" defTabSz="1219200">
              <a:spcBef>
                <a:spcPct val="20000"/>
              </a:spcBef>
              <a:defRPr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1219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7324949" y="3757026"/>
            <a:ext cx="657827" cy="6389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7935699" y="4873129"/>
            <a:ext cx="2539157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>
            <a:defPPr>
              <a:defRPr lang="zh-CN"/>
            </a:defPPr>
            <a:lvl1pPr algn="r" defTabSz="1219200">
              <a:spcBef>
                <a:spcPct val="20000"/>
              </a:spcBef>
              <a:defRPr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1219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7018285" y="4678738"/>
            <a:ext cx="657827" cy="63899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900508" y="2185012"/>
            <a:ext cx="657827" cy="6389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5745411" y="1954584"/>
            <a:ext cx="657827" cy="63899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633665" y="2245724"/>
            <a:ext cx="657827" cy="6389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74269" y="2449682"/>
            <a:ext cx="2539157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>
            <a:defPPr>
              <a:defRPr lang="zh-CN"/>
            </a:defPPr>
            <a:lvl1pPr algn="r" defTabSz="1219200">
              <a:spcBef>
                <a:spcPct val="20000"/>
              </a:spcBef>
              <a:defRPr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1219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101706" y="2358359"/>
            <a:ext cx="2539158" cy="2769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marL="0" marR="0" lvl="0" indent="0" algn="r" defTabSz="1219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Freeform 34"/>
          <p:cNvSpPr>
            <a:spLocks noEditPoints="1"/>
          </p:cNvSpPr>
          <p:nvPr/>
        </p:nvSpPr>
        <p:spPr bwMode="auto">
          <a:xfrm>
            <a:off x="7380693" y="3070090"/>
            <a:ext cx="392720" cy="359649"/>
          </a:xfrm>
          <a:custGeom>
            <a:avLst/>
            <a:gdLst>
              <a:gd name="T0" fmla="*/ 35 w 144"/>
              <a:gd name="T1" fmla="*/ 17 h 132"/>
              <a:gd name="T2" fmla="*/ 109 w 144"/>
              <a:gd name="T3" fmla="*/ 17 h 132"/>
              <a:gd name="T4" fmla="*/ 117 w 144"/>
              <a:gd name="T5" fmla="*/ 9 h 132"/>
              <a:gd name="T6" fmla="*/ 109 w 144"/>
              <a:gd name="T7" fmla="*/ 0 h 132"/>
              <a:gd name="T8" fmla="*/ 35 w 144"/>
              <a:gd name="T9" fmla="*/ 0 h 132"/>
              <a:gd name="T10" fmla="*/ 27 w 144"/>
              <a:gd name="T11" fmla="*/ 9 h 132"/>
              <a:gd name="T12" fmla="*/ 35 w 144"/>
              <a:gd name="T13" fmla="*/ 17 h 132"/>
              <a:gd name="T14" fmla="*/ 109 w 144"/>
              <a:gd name="T15" fmla="*/ 25 h 132"/>
              <a:gd name="T16" fmla="*/ 109 w 144"/>
              <a:gd name="T17" fmla="*/ 25 h 132"/>
              <a:gd name="T18" fmla="*/ 35 w 144"/>
              <a:gd name="T19" fmla="*/ 25 h 132"/>
              <a:gd name="T20" fmla="*/ 35 w 144"/>
              <a:gd name="T21" fmla="*/ 25 h 132"/>
              <a:gd name="T22" fmla="*/ 16 w 144"/>
              <a:gd name="T23" fmla="*/ 67 h 132"/>
              <a:gd name="T24" fmla="*/ 52 w 144"/>
              <a:gd name="T25" fmla="*/ 93 h 132"/>
              <a:gd name="T26" fmla="*/ 64 w 144"/>
              <a:gd name="T27" fmla="*/ 107 h 132"/>
              <a:gd name="T28" fmla="*/ 64 w 144"/>
              <a:gd name="T29" fmla="*/ 116 h 132"/>
              <a:gd name="T30" fmla="*/ 66 w 144"/>
              <a:gd name="T31" fmla="*/ 117 h 132"/>
              <a:gd name="T32" fmla="*/ 64 w 144"/>
              <a:gd name="T33" fmla="*/ 120 h 132"/>
              <a:gd name="T34" fmla="*/ 47 w 144"/>
              <a:gd name="T35" fmla="*/ 120 h 132"/>
              <a:gd name="T36" fmla="*/ 39 w 144"/>
              <a:gd name="T37" fmla="*/ 128 h 132"/>
              <a:gd name="T38" fmla="*/ 39 w 144"/>
              <a:gd name="T39" fmla="*/ 132 h 132"/>
              <a:gd name="T40" fmla="*/ 105 w 144"/>
              <a:gd name="T41" fmla="*/ 132 h 132"/>
              <a:gd name="T42" fmla="*/ 105 w 144"/>
              <a:gd name="T43" fmla="*/ 128 h 132"/>
              <a:gd name="T44" fmla="*/ 97 w 144"/>
              <a:gd name="T45" fmla="*/ 120 h 132"/>
              <a:gd name="T46" fmla="*/ 80 w 144"/>
              <a:gd name="T47" fmla="*/ 120 h 132"/>
              <a:gd name="T48" fmla="*/ 78 w 144"/>
              <a:gd name="T49" fmla="*/ 117 h 132"/>
              <a:gd name="T50" fmla="*/ 80 w 144"/>
              <a:gd name="T51" fmla="*/ 116 h 132"/>
              <a:gd name="T52" fmla="*/ 80 w 144"/>
              <a:gd name="T53" fmla="*/ 107 h 132"/>
              <a:gd name="T54" fmla="*/ 92 w 144"/>
              <a:gd name="T55" fmla="*/ 93 h 132"/>
              <a:gd name="T56" fmla="*/ 127 w 144"/>
              <a:gd name="T57" fmla="*/ 67 h 132"/>
              <a:gd name="T58" fmla="*/ 109 w 144"/>
              <a:gd name="T59" fmla="*/ 25 h 132"/>
              <a:gd name="T60" fmla="*/ 24 w 144"/>
              <a:gd name="T61" fmla="*/ 63 h 132"/>
              <a:gd name="T62" fmla="*/ 37 w 144"/>
              <a:gd name="T63" fmla="*/ 37 h 132"/>
              <a:gd name="T64" fmla="*/ 48 w 144"/>
              <a:gd name="T65" fmla="*/ 84 h 132"/>
              <a:gd name="T66" fmla="*/ 24 w 144"/>
              <a:gd name="T67" fmla="*/ 63 h 132"/>
              <a:gd name="T68" fmla="*/ 47 w 144"/>
              <a:gd name="T69" fmla="*/ 37 h 132"/>
              <a:gd name="T70" fmla="*/ 60 w 144"/>
              <a:gd name="T71" fmla="*/ 37 h 132"/>
              <a:gd name="T72" fmla="*/ 64 w 144"/>
              <a:gd name="T73" fmla="*/ 99 h 132"/>
              <a:gd name="T74" fmla="*/ 47 w 144"/>
              <a:gd name="T75" fmla="*/ 37 h 132"/>
              <a:gd name="T76" fmla="*/ 120 w 144"/>
              <a:gd name="T77" fmla="*/ 63 h 132"/>
              <a:gd name="T78" fmla="*/ 96 w 144"/>
              <a:gd name="T79" fmla="*/ 84 h 132"/>
              <a:gd name="T80" fmla="*/ 107 w 144"/>
              <a:gd name="T81" fmla="*/ 37 h 132"/>
              <a:gd name="T82" fmla="*/ 120 w 144"/>
              <a:gd name="T83" fmla="*/ 63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4" h="132">
                <a:moveTo>
                  <a:pt x="35" y="17"/>
                </a:moveTo>
                <a:cubicBezTo>
                  <a:pt x="109" y="17"/>
                  <a:pt x="109" y="17"/>
                  <a:pt x="109" y="17"/>
                </a:cubicBezTo>
                <a:cubicBezTo>
                  <a:pt x="113" y="17"/>
                  <a:pt x="117" y="13"/>
                  <a:pt x="117" y="9"/>
                </a:cubicBezTo>
                <a:cubicBezTo>
                  <a:pt x="117" y="4"/>
                  <a:pt x="113" y="0"/>
                  <a:pt x="10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0" y="0"/>
                  <a:pt x="27" y="4"/>
                  <a:pt x="27" y="9"/>
                </a:cubicBezTo>
                <a:cubicBezTo>
                  <a:pt x="27" y="13"/>
                  <a:pt x="30" y="17"/>
                  <a:pt x="35" y="17"/>
                </a:cubicBezTo>
                <a:close/>
                <a:moveTo>
                  <a:pt x="109" y="25"/>
                </a:moveTo>
                <a:cubicBezTo>
                  <a:pt x="109" y="25"/>
                  <a:pt x="109" y="25"/>
                  <a:pt x="109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19" y="26"/>
                  <a:pt x="0" y="32"/>
                  <a:pt x="16" y="67"/>
                </a:cubicBezTo>
                <a:cubicBezTo>
                  <a:pt x="27" y="90"/>
                  <a:pt x="43" y="92"/>
                  <a:pt x="52" y="93"/>
                </a:cubicBezTo>
                <a:cubicBezTo>
                  <a:pt x="55" y="102"/>
                  <a:pt x="59" y="107"/>
                  <a:pt x="64" y="107"/>
                </a:cubicBezTo>
                <a:cubicBezTo>
                  <a:pt x="64" y="112"/>
                  <a:pt x="64" y="116"/>
                  <a:pt x="64" y="116"/>
                </a:cubicBezTo>
                <a:cubicBezTo>
                  <a:pt x="66" y="117"/>
                  <a:pt x="66" y="117"/>
                  <a:pt x="66" y="117"/>
                </a:cubicBezTo>
                <a:cubicBezTo>
                  <a:pt x="64" y="120"/>
                  <a:pt x="64" y="120"/>
                  <a:pt x="64" y="120"/>
                </a:cubicBezTo>
                <a:cubicBezTo>
                  <a:pt x="47" y="120"/>
                  <a:pt x="47" y="120"/>
                  <a:pt x="47" y="120"/>
                </a:cubicBezTo>
                <a:cubicBezTo>
                  <a:pt x="47" y="120"/>
                  <a:pt x="39" y="120"/>
                  <a:pt x="39" y="128"/>
                </a:cubicBezTo>
                <a:cubicBezTo>
                  <a:pt x="39" y="132"/>
                  <a:pt x="39" y="132"/>
                  <a:pt x="39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05" y="132"/>
                  <a:pt x="105" y="132"/>
                  <a:pt x="105" y="128"/>
                </a:cubicBezTo>
                <a:cubicBezTo>
                  <a:pt x="105" y="120"/>
                  <a:pt x="97" y="120"/>
                  <a:pt x="97" y="120"/>
                </a:cubicBezTo>
                <a:cubicBezTo>
                  <a:pt x="80" y="120"/>
                  <a:pt x="80" y="120"/>
                  <a:pt x="80" y="120"/>
                </a:cubicBezTo>
                <a:cubicBezTo>
                  <a:pt x="78" y="117"/>
                  <a:pt x="78" y="117"/>
                  <a:pt x="78" y="117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80" y="116"/>
                  <a:pt x="80" y="112"/>
                  <a:pt x="80" y="107"/>
                </a:cubicBezTo>
                <a:cubicBezTo>
                  <a:pt x="84" y="107"/>
                  <a:pt x="88" y="102"/>
                  <a:pt x="92" y="93"/>
                </a:cubicBezTo>
                <a:cubicBezTo>
                  <a:pt x="101" y="92"/>
                  <a:pt x="116" y="90"/>
                  <a:pt x="127" y="67"/>
                </a:cubicBezTo>
                <a:cubicBezTo>
                  <a:pt x="144" y="32"/>
                  <a:pt x="125" y="26"/>
                  <a:pt x="109" y="25"/>
                </a:cubicBezTo>
                <a:close/>
                <a:moveTo>
                  <a:pt x="24" y="63"/>
                </a:moveTo>
                <a:cubicBezTo>
                  <a:pt x="14" y="40"/>
                  <a:pt x="26" y="37"/>
                  <a:pt x="37" y="37"/>
                </a:cubicBezTo>
                <a:cubicBezTo>
                  <a:pt x="39" y="49"/>
                  <a:pt x="43" y="68"/>
                  <a:pt x="48" y="84"/>
                </a:cubicBezTo>
                <a:cubicBezTo>
                  <a:pt x="41" y="82"/>
                  <a:pt x="31" y="79"/>
                  <a:pt x="24" y="63"/>
                </a:cubicBezTo>
                <a:close/>
                <a:moveTo>
                  <a:pt x="47" y="37"/>
                </a:moveTo>
                <a:cubicBezTo>
                  <a:pt x="47" y="37"/>
                  <a:pt x="55" y="37"/>
                  <a:pt x="60" y="37"/>
                </a:cubicBezTo>
                <a:cubicBezTo>
                  <a:pt x="60" y="66"/>
                  <a:pt x="60" y="74"/>
                  <a:pt x="64" y="99"/>
                </a:cubicBezTo>
                <a:cubicBezTo>
                  <a:pt x="51" y="74"/>
                  <a:pt x="47" y="37"/>
                  <a:pt x="47" y="37"/>
                </a:cubicBezTo>
                <a:close/>
                <a:moveTo>
                  <a:pt x="120" y="63"/>
                </a:moveTo>
                <a:cubicBezTo>
                  <a:pt x="113" y="79"/>
                  <a:pt x="102" y="82"/>
                  <a:pt x="96" y="84"/>
                </a:cubicBezTo>
                <a:cubicBezTo>
                  <a:pt x="101" y="68"/>
                  <a:pt x="105" y="49"/>
                  <a:pt x="107" y="37"/>
                </a:cubicBezTo>
                <a:cubicBezTo>
                  <a:pt x="118" y="37"/>
                  <a:pt x="130" y="40"/>
                  <a:pt x="120" y="6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2" name="Freeform 66"/>
          <p:cNvSpPr>
            <a:spLocks noEditPoints="1"/>
          </p:cNvSpPr>
          <p:nvPr/>
        </p:nvSpPr>
        <p:spPr bwMode="auto">
          <a:xfrm>
            <a:off x="4379532" y="3016612"/>
            <a:ext cx="317210" cy="466605"/>
          </a:xfrm>
          <a:custGeom>
            <a:avLst/>
            <a:gdLst>
              <a:gd name="T0" fmla="*/ 94 w 117"/>
              <a:gd name="T1" fmla="*/ 142 h 173"/>
              <a:gd name="T2" fmla="*/ 93 w 117"/>
              <a:gd name="T3" fmla="*/ 141 h 173"/>
              <a:gd name="T4" fmla="*/ 71 w 117"/>
              <a:gd name="T5" fmla="*/ 90 h 173"/>
              <a:gd name="T6" fmla="*/ 59 w 117"/>
              <a:gd name="T7" fmla="*/ 87 h 173"/>
              <a:gd name="T8" fmla="*/ 46 w 117"/>
              <a:gd name="T9" fmla="*/ 90 h 173"/>
              <a:gd name="T10" fmla="*/ 24 w 117"/>
              <a:gd name="T11" fmla="*/ 141 h 173"/>
              <a:gd name="T12" fmla="*/ 24 w 117"/>
              <a:gd name="T13" fmla="*/ 142 h 173"/>
              <a:gd name="T14" fmla="*/ 23 w 117"/>
              <a:gd name="T15" fmla="*/ 144 h 173"/>
              <a:gd name="T16" fmla="*/ 23 w 117"/>
              <a:gd name="T17" fmla="*/ 144 h 173"/>
              <a:gd name="T18" fmla="*/ 23 w 117"/>
              <a:gd name="T19" fmla="*/ 144 h 173"/>
              <a:gd name="T20" fmla="*/ 59 w 117"/>
              <a:gd name="T21" fmla="*/ 157 h 173"/>
              <a:gd name="T22" fmla="*/ 95 w 117"/>
              <a:gd name="T23" fmla="*/ 144 h 173"/>
              <a:gd name="T24" fmla="*/ 95 w 117"/>
              <a:gd name="T25" fmla="*/ 144 h 173"/>
              <a:gd name="T26" fmla="*/ 95 w 117"/>
              <a:gd name="T27" fmla="*/ 144 h 173"/>
              <a:gd name="T28" fmla="*/ 94 w 117"/>
              <a:gd name="T29" fmla="*/ 142 h 173"/>
              <a:gd name="T30" fmla="*/ 116 w 117"/>
              <a:gd name="T31" fmla="*/ 152 h 173"/>
              <a:gd name="T32" fmla="*/ 115 w 117"/>
              <a:gd name="T33" fmla="*/ 149 h 173"/>
              <a:gd name="T34" fmla="*/ 114 w 117"/>
              <a:gd name="T35" fmla="*/ 147 h 173"/>
              <a:gd name="T36" fmla="*/ 78 w 117"/>
              <a:gd name="T37" fmla="*/ 66 h 173"/>
              <a:gd name="T38" fmla="*/ 79 w 117"/>
              <a:gd name="T39" fmla="*/ 66 h 173"/>
              <a:gd name="T40" fmla="*/ 79 w 117"/>
              <a:gd name="T41" fmla="*/ 30 h 173"/>
              <a:gd name="T42" fmla="*/ 87 w 117"/>
              <a:gd name="T43" fmla="*/ 22 h 173"/>
              <a:gd name="T44" fmla="*/ 87 w 117"/>
              <a:gd name="T45" fmla="*/ 11 h 173"/>
              <a:gd name="T46" fmla="*/ 59 w 117"/>
              <a:gd name="T47" fmla="*/ 0 h 173"/>
              <a:gd name="T48" fmla="*/ 30 w 117"/>
              <a:gd name="T49" fmla="*/ 11 h 173"/>
              <a:gd name="T50" fmla="*/ 30 w 117"/>
              <a:gd name="T51" fmla="*/ 22 h 173"/>
              <a:gd name="T52" fmla="*/ 38 w 117"/>
              <a:gd name="T53" fmla="*/ 30 h 173"/>
              <a:gd name="T54" fmla="*/ 38 w 117"/>
              <a:gd name="T55" fmla="*/ 66 h 173"/>
              <a:gd name="T56" fmla="*/ 39 w 117"/>
              <a:gd name="T57" fmla="*/ 66 h 173"/>
              <a:gd name="T58" fmla="*/ 4 w 117"/>
              <a:gd name="T59" fmla="*/ 147 h 173"/>
              <a:gd name="T60" fmla="*/ 2 w 117"/>
              <a:gd name="T61" fmla="*/ 149 h 173"/>
              <a:gd name="T62" fmla="*/ 1 w 117"/>
              <a:gd name="T63" fmla="*/ 152 h 173"/>
              <a:gd name="T64" fmla="*/ 1 w 117"/>
              <a:gd name="T65" fmla="*/ 153 h 173"/>
              <a:gd name="T66" fmla="*/ 1 w 117"/>
              <a:gd name="T67" fmla="*/ 153 h 173"/>
              <a:gd name="T68" fmla="*/ 59 w 117"/>
              <a:gd name="T69" fmla="*/ 173 h 173"/>
              <a:gd name="T70" fmla="*/ 116 w 117"/>
              <a:gd name="T71" fmla="*/ 153 h 173"/>
              <a:gd name="T72" fmla="*/ 116 w 117"/>
              <a:gd name="T73" fmla="*/ 153 h 173"/>
              <a:gd name="T74" fmla="*/ 116 w 117"/>
              <a:gd name="T75" fmla="*/ 152 h 173"/>
              <a:gd name="T76" fmla="*/ 34 w 117"/>
              <a:gd name="T77" fmla="*/ 15 h 173"/>
              <a:gd name="T78" fmla="*/ 59 w 117"/>
              <a:gd name="T79" fmla="*/ 8 h 173"/>
              <a:gd name="T80" fmla="*/ 83 w 117"/>
              <a:gd name="T81" fmla="*/ 15 h 173"/>
              <a:gd name="T82" fmla="*/ 59 w 117"/>
              <a:gd name="T83" fmla="*/ 21 h 173"/>
              <a:gd name="T84" fmla="*/ 34 w 117"/>
              <a:gd name="T85" fmla="*/ 15 h 173"/>
              <a:gd name="T86" fmla="*/ 104 w 117"/>
              <a:gd name="T87" fmla="*/ 149 h 173"/>
              <a:gd name="T88" fmla="*/ 59 w 117"/>
              <a:gd name="T89" fmla="*/ 165 h 173"/>
              <a:gd name="T90" fmla="*/ 13 w 117"/>
              <a:gd name="T91" fmla="*/ 149 h 173"/>
              <a:gd name="T92" fmla="*/ 13 w 117"/>
              <a:gd name="T93" fmla="*/ 149 h 173"/>
              <a:gd name="T94" fmla="*/ 13 w 117"/>
              <a:gd name="T95" fmla="*/ 149 h 173"/>
              <a:gd name="T96" fmla="*/ 14 w 117"/>
              <a:gd name="T97" fmla="*/ 146 h 173"/>
              <a:gd name="T98" fmla="*/ 15 w 117"/>
              <a:gd name="T99" fmla="*/ 144 h 173"/>
              <a:gd name="T100" fmla="*/ 46 w 117"/>
              <a:gd name="T101" fmla="*/ 71 h 173"/>
              <a:gd name="T102" fmla="*/ 46 w 117"/>
              <a:gd name="T103" fmla="*/ 32 h 173"/>
              <a:gd name="T104" fmla="*/ 59 w 117"/>
              <a:gd name="T105" fmla="*/ 33 h 173"/>
              <a:gd name="T106" fmla="*/ 71 w 117"/>
              <a:gd name="T107" fmla="*/ 32 h 173"/>
              <a:gd name="T108" fmla="*/ 71 w 117"/>
              <a:gd name="T109" fmla="*/ 71 h 173"/>
              <a:gd name="T110" fmla="*/ 102 w 117"/>
              <a:gd name="T111" fmla="*/ 144 h 173"/>
              <a:gd name="T112" fmla="*/ 103 w 117"/>
              <a:gd name="T113" fmla="*/ 146 h 173"/>
              <a:gd name="T114" fmla="*/ 104 w 117"/>
              <a:gd name="T115" fmla="*/ 149 h 173"/>
              <a:gd name="T116" fmla="*/ 104 w 117"/>
              <a:gd name="T117" fmla="*/ 149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17" h="173">
                <a:moveTo>
                  <a:pt x="94" y="142"/>
                </a:moveTo>
                <a:cubicBezTo>
                  <a:pt x="94" y="141"/>
                  <a:pt x="93" y="141"/>
                  <a:pt x="93" y="141"/>
                </a:cubicBezTo>
                <a:cubicBezTo>
                  <a:pt x="71" y="90"/>
                  <a:pt x="71" y="90"/>
                  <a:pt x="71" y="90"/>
                </a:cubicBezTo>
                <a:cubicBezTo>
                  <a:pt x="71" y="90"/>
                  <a:pt x="65" y="87"/>
                  <a:pt x="59" y="87"/>
                </a:cubicBezTo>
                <a:cubicBezTo>
                  <a:pt x="53" y="87"/>
                  <a:pt x="46" y="90"/>
                  <a:pt x="46" y="90"/>
                </a:cubicBezTo>
                <a:cubicBezTo>
                  <a:pt x="24" y="141"/>
                  <a:pt x="24" y="141"/>
                  <a:pt x="24" y="141"/>
                </a:cubicBezTo>
                <a:cubicBezTo>
                  <a:pt x="24" y="141"/>
                  <a:pt x="24" y="141"/>
                  <a:pt x="24" y="142"/>
                </a:cubicBezTo>
                <a:cubicBezTo>
                  <a:pt x="23" y="142"/>
                  <a:pt x="23" y="143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3" y="144"/>
                  <a:pt x="23" y="144"/>
                  <a:pt x="23" y="144"/>
                </a:cubicBezTo>
                <a:cubicBezTo>
                  <a:pt x="22" y="151"/>
                  <a:pt x="37" y="157"/>
                  <a:pt x="59" y="157"/>
                </a:cubicBezTo>
                <a:cubicBezTo>
                  <a:pt x="80" y="157"/>
                  <a:pt x="95" y="151"/>
                  <a:pt x="95" y="144"/>
                </a:cubicBezTo>
                <a:cubicBezTo>
                  <a:pt x="95" y="144"/>
                  <a:pt x="95" y="144"/>
                  <a:pt x="95" y="144"/>
                </a:cubicBezTo>
                <a:cubicBezTo>
                  <a:pt x="95" y="144"/>
                  <a:pt x="95" y="144"/>
                  <a:pt x="95" y="144"/>
                </a:cubicBezTo>
                <a:cubicBezTo>
                  <a:pt x="94" y="143"/>
                  <a:pt x="94" y="142"/>
                  <a:pt x="94" y="142"/>
                </a:cubicBezTo>
                <a:close/>
                <a:moveTo>
                  <a:pt x="116" y="152"/>
                </a:moveTo>
                <a:cubicBezTo>
                  <a:pt x="116" y="151"/>
                  <a:pt x="116" y="150"/>
                  <a:pt x="115" y="149"/>
                </a:cubicBezTo>
                <a:cubicBezTo>
                  <a:pt x="115" y="148"/>
                  <a:pt x="114" y="148"/>
                  <a:pt x="114" y="147"/>
                </a:cubicBezTo>
                <a:cubicBezTo>
                  <a:pt x="78" y="66"/>
                  <a:pt x="78" y="66"/>
                  <a:pt x="78" y="66"/>
                </a:cubicBezTo>
                <a:cubicBezTo>
                  <a:pt x="79" y="66"/>
                  <a:pt x="79" y="66"/>
                  <a:pt x="79" y="66"/>
                </a:cubicBezTo>
                <a:cubicBezTo>
                  <a:pt x="79" y="30"/>
                  <a:pt x="79" y="30"/>
                  <a:pt x="79" y="30"/>
                </a:cubicBezTo>
                <a:cubicBezTo>
                  <a:pt x="84" y="28"/>
                  <a:pt x="87" y="25"/>
                  <a:pt x="87" y="22"/>
                </a:cubicBezTo>
                <a:cubicBezTo>
                  <a:pt x="87" y="11"/>
                  <a:pt x="87" y="11"/>
                  <a:pt x="87" y="11"/>
                </a:cubicBezTo>
                <a:cubicBezTo>
                  <a:pt x="87" y="5"/>
                  <a:pt x="75" y="0"/>
                  <a:pt x="59" y="0"/>
                </a:cubicBezTo>
                <a:cubicBezTo>
                  <a:pt x="43" y="0"/>
                  <a:pt x="30" y="5"/>
                  <a:pt x="30" y="11"/>
                </a:cubicBezTo>
                <a:cubicBezTo>
                  <a:pt x="30" y="22"/>
                  <a:pt x="30" y="22"/>
                  <a:pt x="30" y="22"/>
                </a:cubicBezTo>
                <a:cubicBezTo>
                  <a:pt x="30" y="25"/>
                  <a:pt x="33" y="28"/>
                  <a:pt x="38" y="30"/>
                </a:cubicBezTo>
                <a:cubicBezTo>
                  <a:pt x="38" y="66"/>
                  <a:pt x="38" y="66"/>
                  <a:pt x="38" y="66"/>
                </a:cubicBezTo>
                <a:cubicBezTo>
                  <a:pt x="39" y="66"/>
                  <a:pt x="39" y="66"/>
                  <a:pt x="39" y="66"/>
                </a:cubicBezTo>
                <a:cubicBezTo>
                  <a:pt x="4" y="147"/>
                  <a:pt x="4" y="147"/>
                  <a:pt x="4" y="147"/>
                </a:cubicBezTo>
                <a:cubicBezTo>
                  <a:pt x="3" y="148"/>
                  <a:pt x="3" y="148"/>
                  <a:pt x="2" y="149"/>
                </a:cubicBezTo>
                <a:cubicBezTo>
                  <a:pt x="2" y="150"/>
                  <a:pt x="1" y="151"/>
                  <a:pt x="1" y="152"/>
                </a:cubicBezTo>
                <a:cubicBezTo>
                  <a:pt x="1" y="153"/>
                  <a:pt x="1" y="153"/>
                  <a:pt x="1" y="153"/>
                </a:cubicBezTo>
                <a:cubicBezTo>
                  <a:pt x="1" y="153"/>
                  <a:pt x="1" y="153"/>
                  <a:pt x="1" y="153"/>
                </a:cubicBezTo>
                <a:cubicBezTo>
                  <a:pt x="0" y="164"/>
                  <a:pt x="24" y="173"/>
                  <a:pt x="59" y="173"/>
                </a:cubicBezTo>
                <a:cubicBezTo>
                  <a:pt x="94" y="173"/>
                  <a:pt x="117" y="164"/>
                  <a:pt x="116" y="153"/>
                </a:cubicBezTo>
                <a:cubicBezTo>
                  <a:pt x="116" y="153"/>
                  <a:pt x="116" y="153"/>
                  <a:pt x="116" y="153"/>
                </a:cubicBezTo>
                <a:lnTo>
                  <a:pt x="116" y="152"/>
                </a:lnTo>
                <a:close/>
                <a:moveTo>
                  <a:pt x="34" y="15"/>
                </a:moveTo>
                <a:cubicBezTo>
                  <a:pt x="34" y="11"/>
                  <a:pt x="45" y="8"/>
                  <a:pt x="59" y="8"/>
                </a:cubicBezTo>
                <a:cubicBezTo>
                  <a:pt x="72" y="8"/>
                  <a:pt x="83" y="11"/>
                  <a:pt x="83" y="15"/>
                </a:cubicBezTo>
                <a:cubicBezTo>
                  <a:pt x="83" y="18"/>
                  <a:pt x="72" y="21"/>
                  <a:pt x="59" y="21"/>
                </a:cubicBezTo>
                <a:cubicBezTo>
                  <a:pt x="45" y="21"/>
                  <a:pt x="34" y="18"/>
                  <a:pt x="34" y="15"/>
                </a:cubicBezTo>
                <a:close/>
                <a:moveTo>
                  <a:pt x="104" y="149"/>
                </a:moveTo>
                <a:cubicBezTo>
                  <a:pt x="105" y="158"/>
                  <a:pt x="86" y="165"/>
                  <a:pt x="59" y="165"/>
                </a:cubicBezTo>
                <a:cubicBezTo>
                  <a:pt x="31" y="165"/>
                  <a:pt x="13" y="158"/>
                  <a:pt x="13" y="149"/>
                </a:cubicBezTo>
                <a:cubicBezTo>
                  <a:pt x="13" y="149"/>
                  <a:pt x="13" y="149"/>
                  <a:pt x="13" y="149"/>
                </a:cubicBezTo>
                <a:cubicBezTo>
                  <a:pt x="13" y="149"/>
                  <a:pt x="13" y="149"/>
                  <a:pt x="13" y="149"/>
                </a:cubicBezTo>
                <a:cubicBezTo>
                  <a:pt x="13" y="148"/>
                  <a:pt x="14" y="147"/>
                  <a:pt x="14" y="146"/>
                </a:cubicBezTo>
                <a:cubicBezTo>
                  <a:pt x="14" y="145"/>
                  <a:pt x="15" y="145"/>
                  <a:pt x="15" y="144"/>
                </a:cubicBezTo>
                <a:cubicBezTo>
                  <a:pt x="46" y="71"/>
                  <a:pt x="46" y="71"/>
                  <a:pt x="46" y="71"/>
                </a:cubicBezTo>
                <a:cubicBezTo>
                  <a:pt x="46" y="32"/>
                  <a:pt x="46" y="32"/>
                  <a:pt x="46" y="32"/>
                </a:cubicBezTo>
                <a:cubicBezTo>
                  <a:pt x="50" y="33"/>
                  <a:pt x="54" y="33"/>
                  <a:pt x="59" y="33"/>
                </a:cubicBezTo>
                <a:cubicBezTo>
                  <a:pt x="63" y="33"/>
                  <a:pt x="67" y="33"/>
                  <a:pt x="71" y="32"/>
                </a:cubicBezTo>
                <a:cubicBezTo>
                  <a:pt x="71" y="71"/>
                  <a:pt x="71" y="71"/>
                  <a:pt x="71" y="71"/>
                </a:cubicBezTo>
                <a:cubicBezTo>
                  <a:pt x="102" y="144"/>
                  <a:pt x="102" y="144"/>
                  <a:pt x="102" y="144"/>
                </a:cubicBezTo>
                <a:cubicBezTo>
                  <a:pt x="103" y="145"/>
                  <a:pt x="103" y="145"/>
                  <a:pt x="103" y="146"/>
                </a:cubicBezTo>
                <a:cubicBezTo>
                  <a:pt x="104" y="147"/>
                  <a:pt x="104" y="148"/>
                  <a:pt x="104" y="149"/>
                </a:cubicBezTo>
                <a:cubicBezTo>
                  <a:pt x="104" y="149"/>
                  <a:pt x="104" y="149"/>
                  <a:pt x="104" y="149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3" name="Freeform 75"/>
          <p:cNvSpPr>
            <a:spLocks noEditPoints="1"/>
          </p:cNvSpPr>
          <p:nvPr/>
        </p:nvSpPr>
        <p:spPr bwMode="auto">
          <a:xfrm>
            <a:off x="4292148" y="3868142"/>
            <a:ext cx="338360" cy="416761"/>
          </a:xfrm>
          <a:custGeom>
            <a:avLst/>
            <a:gdLst>
              <a:gd name="T0" fmla="*/ 96 w 124"/>
              <a:gd name="T1" fmla="*/ 4 h 153"/>
              <a:gd name="T2" fmla="*/ 83 w 124"/>
              <a:gd name="T3" fmla="*/ 10 h 153"/>
              <a:gd name="T4" fmla="*/ 77 w 124"/>
              <a:gd name="T5" fmla="*/ 20 h 153"/>
              <a:gd name="T6" fmla="*/ 97 w 124"/>
              <a:gd name="T7" fmla="*/ 94 h 153"/>
              <a:gd name="T8" fmla="*/ 23 w 124"/>
              <a:gd name="T9" fmla="*/ 113 h 153"/>
              <a:gd name="T10" fmla="*/ 17 w 124"/>
              <a:gd name="T11" fmla="*/ 124 h 153"/>
              <a:gd name="T12" fmla="*/ 19 w 124"/>
              <a:gd name="T13" fmla="*/ 138 h 153"/>
              <a:gd name="T14" fmla="*/ 42 w 124"/>
              <a:gd name="T15" fmla="*/ 132 h 153"/>
              <a:gd name="T16" fmla="*/ 17 w 124"/>
              <a:gd name="T17" fmla="*/ 145 h 153"/>
              <a:gd name="T18" fmla="*/ 17 w 124"/>
              <a:gd name="T19" fmla="*/ 153 h 153"/>
              <a:gd name="T20" fmla="*/ 87 w 124"/>
              <a:gd name="T21" fmla="*/ 149 h 153"/>
              <a:gd name="T22" fmla="*/ 59 w 124"/>
              <a:gd name="T23" fmla="*/ 145 h 153"/>
              <a:gd name="T24" fmla="*/ 107 w 124"/>
              <a:gd name="T25" fmla="*/ 100 h 153"/>
              <a:gd name="T26" fmla="*/ 25 w 124"/>
              <a:gd name="T27" fmla="*/ 104 h 153"/>
              <a:gd name="T28" fmla="*/ 28 w 124"/>
              <a:gd name="T29" fmla="*/ 106 h 153"/>
              <a:gd name="T30" fmla="*/ 31 w 124"/>
              <a:gd name="T31" fmla="*/ 107 h 153"/>
              <a:gd name="T32" fmla="*/ 88 w 124"/>
              <a:gd name="T33" fmla="*/ 92 h 153"/>
              <a:gd name="T34" fmla="*/ 91 w 124"/>
              <a:gd name="T35" fmla="*/ 86 h 153"/>
              <a:gd name="T36" fmla="*/ 76 w 124"/>
              <a:gd name="T37" fmla="*/ 29 h 153"/>
              <a:gd name="T38" fmla="*/ 70 w 124"/>
              <a:gd name="T39" fmla="*/ 26 h 153"/>
              <a:gd name="T40" fmla="*/ 13 w 124"/>
              <a:gd name="T41" fmla="*/ 41 h 153"/>
              <a:gd name="T42" fmla="*/ 10 w 124"/>
              <a:gd name="T43" fmla="*/ 47 h 153"/>
              <a:gd name="T44" fmla="*/ 17 w 124"/>
              <a:gd name="T45" fmla="*/ 85 h 153"/>
              <a:gd name="T46" fmla="*/ 18 w 124"/>
              <a:gd name="T47" fmla="*/ 76 h 153"/>
              <a:gd name="T48" fmla="*/ 28 w 124"/>
              <a:gd name="T49" fmla="*/ 98 h 153"/>
              <a:gd name="T50" fmla="*/ 25 w 124"/>
              <a:gd name="T51" fmla="*/ 78 h 153"/>
              <a:gd name="T52" fmla="*/ 28 w 124"/>
              <a:gd name="T53" fmla="*/ 98 h 153"/>
              <a:gd name="T54" fmla="*/ 58 w 124"/>
              <a:gd name="T55" fmla="*/ 89 h 153"/>
              <a:gd name="T56" fmla="*/ 52 w 124"/>
              <a:gd name="T57" fmla="*/ 72 h 153"/>
              <a:gd name="T58" fmla="*/ 55 w 124"/>
              <a:gd name="T59" fmla="*/ 66 h 153"/>
              <a:gd name="T60" fmla="*/ 74 w 124"/>
              <a:gd name="T61" fmla="*/ 62 h 153"/>
              <a:gd name="T62" fmla="*/ 55 w 124"/>
              <a:gd name="T63" fmla="*/ 66 h 153"/>
              <a:gd name="T64" fmla="*/ 35 w 124"/>
              <a:gd name="T65" fmla="*/ 54 h 153"/>
              <a:gd name="T66" fmla="*/ 55 w 124"/>
              <a:gd name="T67" fmla="*/ 53 h 153"/>
              <a:gd name="T68" fmla="*/ 46 w 124"/>
              <a:gd name="T69" fmla="*/ 68 h 153"/>
              <a:gd name="T70" fmla="*/ 27 w 124"/>
              <a:gd name="T71" fmla="*/ 71 h 153"/>
              <a:gd name="T72" fmla="*/ 46 w 124"/>
              <a:gd name="T73" fmla="*/ 68 h 153"/>
              <a:gd name="T74" fmla="*/ 34 w 124"/>
              <a:gd name="T75" fmla="*/ 101 h 153"/>
              <a:gd name="T76" fmla="*/ 53 w 124"/>
              <a:gd name="T77" fmla="*/ 94 h 153"/>
              <a:gd name="T78" fmla="*/ 52 w 124"/>
              <a:gd name="T79" fmla="*/ 105 h 153"/>
              <a:gd name="T80" fmla="*/ 62 w 124"/>
              <a:gd name="T81" fmla="*/ 103 h 153"/>
              <a:gd name="T82" fmla="*/ 68 w 124"/>
              <a:gd name="T83" fmla="*/ 100 h 153"/>
              <a:gd name="T84" fmla="*/ 73 w 124"/>
              <a:gd name="T85" fmla="*/ 84 h 153"/>
              <a:gd name="T86" fmla="*/ 68 w 124"/>
              <a:gd name="T87" fmla="*/ 100 h 153"/>
              <a:gd name="T88" fmla="*/ 88 w 124"/>
              <a:gd name="T89" fmla="*/ 59 h 153"/>
              <a:gd name="T90" fmla="*/ 84 w 124"/>
              <a:gd name="T91" fmla="*/ 49 h 153"/>
              <a:gd name="T92" fmla="*/ 85 w 124"/>
              <a:gd name="T93" fmla="*/ 83 h 153"/>
              <a:gd name="T94" fmla="*/ 81 w 124"/>
              <a:gd name="T95" fmla="*/ 64 h 153"/>
              <a:gd name="T96" fmla="*/ 72 w 124"/>
              <a:gd name="T97" fmla="*/ 36 h 153"/>
              <a:gd name="T98" fmla="*/ 76 w 124"/>
              <a:gd name="T99" fmla="*/ 56 h 153"/>
              <a:gd name="T100" fmla="*/ 72 w 124"/>
              <a:gd name="T101" fmla="*/ 36 h 153"/>
              <a:gd name="T102" fmla="*/ 66 w 124"/>
              <a:gd name="T103" fmla="*/ 32 h 153"/>
              <a:gd name="T104" fmla="*/ 47 w 124"/>
              <a:gd name="T105" fmla="*/ 39 h 153"/>
              <a:gd name="T106" fmla="*/ 49 w 124"/>
              <a:gd name="T107" fmla="*/ 29 h 153"/>
              <a:gd name="T108" fmla="*/ 39 w 124"/>
              <a:gd name="T109" fmla="*/ 31 h 153"/>
              <a:gd name="T110" fmla="*/ 33 w 124"/>
              <a:gd name="T111" fmla="*/ 33 h 153"/>
              <a:gd name="T112" fmla="*/ 28 w 124"/>
              <a:gd name="T113" fmla="*/ 50 h 153"/>
              <a:gd name="T114" fmla="*/ 33 w 124"/>
              <a:gd name="T115" fmla="*/ 33 h 153"/>
              <a:gd name="T116" fmla="*/ 25 w 124"/>
              <a:gd name="T117" fmla="*/ 56 h 153"/>
              <a:gd name="T118" fmla="*/ 12 w 124"/>
              <a:gd name="T119" fmla="*/ 68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4" h="153">
                <a:moveTo>
                  <a:pt x="90" y="14"/>
                </a:moveTo>
                <a:cubicBezTo>
                  <a:pt x="96" y="4"/>
                  <a:pt x="96" y="4"/>
                  <a:pt x="96" y="4"/>
                </a:cubicBezTo>
                <a:cubicBezTo>
                  <a:pt x="89" y="0"/>
                  <a:pt x="89" y="0"/>
                  <a:pt x="89" y="0"/>
                </a:cubicBezTo>
                <a:cubicBezTo>
                  <a:pt x="83" y="10"/>
                  <a:pt x="83" y="10"/>
                  <a:pt x="83" y="10"/>
                </a:cubicBezTo>
                <a:cubicBezTo>
                  <a:pt x="83" y="10"/>
                  <a:pt x="83" y="10"/>
                  <a:pt x="83" y="10"/>
                </a:cubicBezTo>
                <a:cubicBezTo>
                  <a:pt x="77" y="20"/>
                  <a:pt x="77" y="20"/>
                  <a:pt x="77" y="20"/>
                </a:cubicBezTo>
                <a:cubicBezTo>
                  <a:pt x="77" y="20"/>
                  <a:pt x="77" y="20"/>
                  <a:pt x="77" y="20"/>
                </a:cubicBezTo>
                <a:cubicBezTo>
                  <a:pt x="103" y="35"/>
                  <a:pt x="111" y="68"/>
                  <a:pt x="97" y="94"/>
                </a:cubicBezTo>
                <a:cubicBezTo>
                  <a:pt x="82" y="119"/>
                  <a:pt x="49" y="128"/>
                  <a:pt x="24" y="113"/>
                </a:cubicBezTo>
                <a:cubicBezTo>
                  <a:pt x="24" y="113"/>
                  <a:pt x="24" y="113"/>
                  <a:pt x="23" y="113"/>
                </a:cubicBezTo>
                <a:cubicBezTo>
                  <a:pt x="17" y="124"/>
                  <a:pt x="17" y="124"/>
                  <a:pt x="17" y="124"/>
                </a:cubicBezTo>
                <a:cubicBezTo>
                  <a:pt x="17" y="124"/>
                  <a:pt x="17" y="124"/>
                  <a:pt x="17" y="124"/>
                </a:cubicBezTo>
                <a:cubicBezTo>
                  <a:pt x="12" y="133"/>
                  <a:pt x="12" y="133"/>
                  <a:pt x="12" y="133"/>
                </a:cubicBezTo>
                <a:cubicBezTo>
                  <a:pt x="19" y="138"/>
                  <a:pt x="19" y="138"/>
                  <a:pt x="19" y="138"/>
                </a:cubicBezTo>
                <a:cubicBezTo>
                  <a:pt x="25" y="127"/>
                  <a:pt x="25" y="127"/>
                  <a:pt x="25" y="127"/>
                </a:cubicBezTo>
                <a:cubicBezTo>
                  <a:pt x="30" y="130"/>
                  <a:pt x="36" y="131"/>
                  <a:pt x="42" y="132"/>
                </a:cubicBezTo>
                <a:cubicBezTo>
                  <a:pt x="42" y="145"/>
                  <a:pt x="42" y="145"/>
                  <a:pt x="42" y="145"/>
                </a:cubicBezTo>
                <a:cubicBezTo>
                  <a:pt x="17" y="145"/>
                  <a:pt x="17" y="145"/>
                  <a:pt x="17" y="145"/>
                </a:cubicBezTo>
                <a:cubicBezTo>
                  <a:pt x="15" y="145"/>
                  <a:pt x="13" y="147"/>
                  <a:pt x="13" y="149"/>
                </a:cubicBezTo>
                <a:cubicBezTo>
                  <a:pt x="13" y="151"/>
                  <a:pt x="15" y="153"/>
                  <a:pt x="17" y="153"/>
                </a:cubicBezTo>
                <a:cubicBezTo>
                  <a:pt x="83" y="153"/>
                  <a:pt x="83" y="153"/>
                  <a:pt x="83" y="153"/>
                </a:cubicBezTo>
                <a:cubicBezTo>
                  <a:pt x="86" y="153"/>
                  <a:pt x="87" y="151"/>
                  <a:pt x="87" y="149"/>
                </a:cubicBezTo>
                <a:cubicBezTo>
                  <a:pt x="87" y="147"/>
                  <a:pt x="86" y="145"/>
                  <a:pt x="83" y="145"/>
                </a:cubicBezTo>
                <a:cubicBezTo>
                  <a:pt x="59" y="145"/>
                  <a:pt x="59" y="145"/>
                  <a:pt x="59" y="145"/>
                </a:cubicBezTo>
                <a:cubicBezTo>
                  <a:pt x="59" y="132"/>
                  <a:pt x="59" y="132"/>
                  <a:pt x="59" y="132"/>
                </a:cubicBezTo>
                <a:cubicBezTo>
                  <a:pt x="78" y="130"/>
                  <a:pt x="97" y="118"/>
                  <a:pt x="107" y="100"/>
                </a:cubicBezTo>
                <a:cubicBezTo>
                  <a:pt x="124" y="71"/>
                  <a:pt x="116" y="34"/>
                  <a:pt x="90" y="14"/>
                </a:cubicBezTo>
                <a:close/>
                <a:moveTo>
                  <a:pt x="25" y="104"/>
                </a:moveTo>
                <a:cubicBezTo>
                  <a:pt x="25" y="104"/>
                  <a:pt x="25" y="104"/>
                  <a:pt x="25" y="104"/>
                </a:cubicBezTo>
                <a:cubicBezTo>
                  <a:pt x="28" y="106"/>
                  <a:pt x="28" y="106"/>
                  <a:pt x="28" y="106"/>
                </a:cubicBezTo>
                <a:cubicBezTo>
                  <a:pt x="31" y="108"/>
                  <a:pt x="31" y="108"/>
                  <a:pt x="31" y="108"/>
                </a:cubicBezTo>
                <a:cubicBezTo>
                  <a:pt x="31" y="107"/>
                  <a:pt x="31" y="107"/>
                  <a:pt x="31" y="107"/>
                </a:cubicBezTo>
                <a:cubicBezTo>
                  <a:pt x="51" y="117"/>
                  <a:pt x="75" y="111"/>
                  <a:pt x="88" y="92"/>
                </a:cubicBezTo>
                <a:cubicBezTo>
                  <a:pt x="88" y="92"/>
                  <a:pt x="88" y="92"/>
                  <a:pt x="88" y="92"/>
                </a:cubicBezTo>
                <a:cubicBezTo>
                  <a:pt x="91" y="86"/>
                  <a:pt x="91" y="86"/>
                  <a:pt x="91" y="86"/>
                </a:cubicBezTo>
                <a:cubicBezTo>
                  <a:pt x="91" y="86"/>
                  <a:pt x="91" y="86"/>
                  <a:pt x="91" y="86"/>
                </a:cubicBezTo>
                <a:cubicBezTo>
                  <a:pt x="101" y="66"/>
                  <a:pt x="94" y="42"/>
                  <a:pt x="76" y="30"/>
                </a:cubicBezTo>
                <a:cubicBezTo>
                  <a:pt x="76" y="29"/>
                  <a:pt x="76" y="29"/>
                  <a:pt x="76" y="29"/>
                </a:cubicBezTo>
                <a:cubicBezTo>
                  <a:pt x="70" y="26"/>
                  <a:pt x="70" y="26"/>
                  <a:pt x="70" y="26"/>
                </a:cubicBezTo>
                <a:cubicBezTo>
                  <a:pt x="70" y="26"/>
                  <a:pt x="70" y="26"/>
                  <a:pt x="70" y="26"/>
                </a:cubicBezTo>
                <a:cubicBezTo>
                  <a:pt x="50" y="17"/>
                  <a:pt x="26" y="23"/>
                  <a:pt x="13" y="41"/>
                </a:cubicBezTo>
                <a:cubicBezTo>
                  <a:pt x="13" y="41"/>
                  <a:pt x="13" y="41"/>
                  <a:pt x="13" y="41"/>
                </a:cubicBezTo>
                <a:cubicBezTo>
                  <a:pt x="9" y="47"/>
                  <a:pt x="9" y="47"/>
                  <a:pt x="9" y="47"/>
                </a:cubicBezTo>
                <a:cubicBezTo>
                  <a:pt x="10" y="47"/>
                  <a:pt x="10" y="47"/>
                  <a:pt x="10" y="47"/>
                </a:cubicBezTo>
                <a:cubicBezTo>
                  <a:pt x="0" y="67"/>
                  <a:pt x="7" y="91"/>
                  <a:pt x="25" y="104"/>
                </a:cubicBezTo>
                <a:close/>
                <a:moveTo>
                  <a:pt x="17" y="85"/>
                </a:moveTo>
                <a:cubicBezTo>
                  <a:pt x="15" y="82"/>
                  <a:pt x="14" y="78"/>
                  <a:pt x="13" y="75"/>
                </a:cubicBezTo>
                <a:cubicBezTo>
                  <a:pt x="15" y="75"/>
                  <a:pt x="17" y="76"/>
                  <a:pt x="18" y="76"/>
                </a:cubicBezTo>
                <a:cubicBezTo>
                  <a:pt x="18" y="79"/>
                  <a:pt x="17" y="82"/>
                  <a:pt x="17" y="85"/>
                </a:cubicBezTo>
                <a:close/>
                <a:moveTo>
                  <a:pt x="28" y="98"/>
                </a:moveTo>
                <a:cubicBezTo>
                  <a:pt x="27" y="96"/>
                  <a:pt x="25" y="95"/>
                  <a:pt x="23" y="94"/>
                </a:cubicBezTo>
                <a:cubicBezTo>
                  <a:pt x="23" y="88"/>
                  <a:pt x="24" y="83"/>
                  <a:pt x="25" y="78"/>
                </a:cubicBezTo>
                <a:cubicBezTo>
                  <a:pt x="29" y="79"/>
                  <a:pt x="33" y="81"/>
                  <a:pt x="37" y="83"/>
                </a:cubicBezTo>
                <a:lnTo>
                  <a:pt x="28" y="98"/>
                </a:lnTo>
                <a:close/>
                <a:moveTo>
                  <a:pt x="66" y="80"/>
                </a:moveTo>
                <a:cubicBezTo>
                  <a:pt x="64" y="83"/>
                  <a:pt x="61" y="86"/>
                  <a:pt x="58" y="89"/>
                </a:cubicBezTo>
                <a:cubicBezTo>
                  <a:pt x="54" y="86"/>
                  <a:pt x="50" y="83"/>
                  <a:pt x="46" y="81"/>
                </a:cubicBezTo>
                <a:cubicBezTo>
                  <a:pt x="52" y="72"/>
                  <a:pt x="52" y="72"/>
                  <a:pt x="52" y="72"/>
                </a:cubicBezTo>
                <a:lnTo>
                  <a:pt x="66" y="80"/>
                </a:lnTo>
                <a:close/>
                <a:moveTo>
                  <a:pt x="55" y="66"/>
                </a:moveTo>
                <a:cubicBezTo>
                  <a:pt x="61" y="56"/>
                  <a:pt x="61" y="56"/>
                  <a:pt x="61" y="56"/>
                </a:cubicBezTo>
                <a:cubicBezTo>
                  <a:pt x="65" y="58"/>
                  <a:pt x="70" y="60"/>
                  <a:pt x="74" y="62"/>
                </a:cubicBezTo>
                <a:cubicBezTo>
                  <a:pt x="73" y="66"/>
                  <a:pt x="71" y="70"/>
                  <a:pt x="69" y="74"/>
                </a:cubicBezTo>
                <a:lnTo>
                  <a:pt x="55" y="66"/>
                </a:lnTo>
                <a:close/>
                <a:moveTo>
                  <a:pt x="49" y="62"/>
                </a:moveTo>
                <a:cubicBezTo>
                  <a:pt x="35" y="54"/>
                  <a:pt x="35" y="54"/>
                  <a:pt x="35" y="54"/>
                </a:cubicBezTo>
                <a:cubicBezTo>
                  <a:pt x="37" y="50"/>
                  <a:pt x="40" y="47"/>
                  <a:pt x="43" y="44"/>
                </a:cubicBezTo>
                <a:cubicBezTo>
                  <a:pt x="46" y="47"/>
                  <a:pt x="50" y="50"/>
                  <a:pt x="55" y="53"/>
                </a:cubicBezTo>
                <a:lnTo>
                  <a:pt x="49" y="62"/>
                </a:lnTo>
                <a:close/>
                <a:moveTo>
                  <a:pt x="46" y="68"/>
                </a:moveTo>
                <a:cubicBezTo>
                  <a:pt x="40" y="77"/>
                  <a:pt x="40" y="77"/>
                  <a:pt x="40" y="77"/>
                </a:cubicBezTo>
                <a:cubicBezTo>
                  <a:pt x="36" y="75"/>
                  <a:pt x="32" y="73"/>
                  <a:pt x="27" y="71"/>
                </a:cubicBezTo>
                <a:cubicBezTo>
                  <a:pt x="28" y="67"/>
                  <a:pt x="29" y="63"/>
                  <a:pt x="31" y="60"/>
                </a:cubicBezTo>
                <a:lnTo>
                  <a:pt x="46" y="68"/>
                </a:lnTo>
                <a:close/>
                <a:moveTo>
                  <a:pt x="41" y="104"/>
                </a:moveTo>
                <a:cubicBezTo>
                  <a:pt x="38" y="103"/>
                  <a:pt x="36" y="102"/>
                  <a:pt x="34" y="101"/>
                </a:cubicBezTo>
                <a:cubicBezTo>
                  <a:pt x="43" y="87"/>
                  <a:pt x="43" y="87"/>
                  <a:pt x="43" y="87"/>
                </a:cubicBezTo>
                <a:cubicBezTo>
                  <a:pt x="47" y="89"/>
                  <a:pt x="50" y="91"/>
                  <a:pt x="53" y="94"/>
                </a:cubicBezTo>
                <a:cubicBezTo>
                  <a:pt x="50" y="98"/>
                  <a:pt x="45" y="101"/>
                  <a:pt x="41" y="104"/>
                </a:cubicBezTo>
                <a:close/>
                <a:moveTo>
                  <a:pt x="52" y="105"/>
                </a:moveTo>
                <a:cubicBezTo>
                  <a:pt x="54" y="103"/>
                  <a:pt x="56" y="101"/>
                  <a:pt x="58" y="99"/>
                </a:cubicBezTo>
                <a:cubicBezTo>
                  <a:pt x="60" y="100"/>
                  <a:pt x="61" y="102"/>
                  <a:pt x="62" y="103"/>
                </a:cubicBezTo>
                <a:cubicBezTo>
                  <a:pt x="59" y="104"/>
                  <a:pt x="55" y="105"/>
                  <a:pt x="52" y="105"/>
                </a:cubicBezTo>
                <a:close/>
                <a:moveTo>
                  <a:pt x="68" y="100"/>
                </a:moveTo>
                <a:cubicBezTo>
                  <a:pt x="67" y="98"/>
                  <a:pt x="65" y="97"/>
                  <a:pt x="63" y="95"/>
                </a:cubicBezTo>
                <a:cubicBezTo>
                  <a:pt x="67" y="91"/>
                  <a:pt x="70" y="88"/>
                  <a:pt x="73" y="84"/>
                </a:cubicBezTo>
                <a:cubicBezTo>
                  <a:pt x="82" y="89"/>
                  <a:pt x="82" y="89"/>
                  <a:pt x="82" y="89"/>
                </a:cubicBezTo>
                <a:cubicBezTo>
                  <a:pt x="78" y="94"/>
                  <a:pt x="73" y="98"/>
                  <a:pt x="68" y="100"/>
                </a:cubicBezTo>
                <a:close/>
                <a:moveTo>
                  <a:pt x="84" y="49"/>
                </a:moveTo>
                <a:cubicBezTo>
                  <a:pt x="86" y="52"/>
                  <a:pt x="87" y="55"/>
                  <a:pt x="88" y="59"/>
                </a:cubicBezTo>
                <a:cubicBezTo>
                  <a:pt x="86" y="59"/>
                  <a:pt x="84" y="58"/>
                  <a:pt x="83" y="57"/>
                </a:cubicBezTo>
                <a:cubicBezTo>
                  <a:pt x="83" y="55"/>
                  <a:pt x="84" y="52"/>
                  <a:pt x="84" y="49"/>
                </a:cubicBezTo>
                <a:close/>
                <a:moveTo>
                  <a:pt x="88" y="66"/>
                </a:moveTo>
                <a:cubicBezTo>
                  <a:pt x="89" y="71"/>
                  <a:pt x="88" y="77"/>
                  <a:pt x="85" y="83"/>
                </a:cubicBezTo>
                <a:cubicBezTo>
                  <a:pt x="76" y="78"/>
                  <a:pt x="76" y="78"/>
                  <a:pt x="76" y="78"/>
                </a:cubicBezTo>
                <a:cubicBezTo>
                  <a:pt x="78" y="73"/>
                  <a:pt x="80" y="69"/>
                  <a:pt x="81" y="64"/>
                </a:cubicBezTo>
                <a:cubicBezTo>
                  <a:pt x="84" y="64"/>
                  <a:pt x="86" y="65"/>
                  <a:pt x="88" y="66"/>
                </a:cubicBezTo>
                <a:close/>
                <a:moveTo>
                  <a:pt x="72" y="36"/>
                </a:moveTo>
                <a:cubicBezTo>
                  <a:pt x="74" y="37"/>
                  <a:pt x="76" y="38"/>
                  <a:pt x="77" y="40"/>
                </a:cubicBezTo>
                <a:cubicBezTo>
                  <a:pt x="77" y="45"/>
                  <a:pt x="77" y="51"/>
                  <a:pt x="76" y="56"/>
                </a:cubicBezTo>
                <a:cubicBezTo>
                  <a:pt x="72" y="54"/>
                  <a:pt x="68" y="52"/>
                  <a:pt x="64" y="50"/>
                </a:cubicBezTo>
                <a:lnTo>
                  <a:pt x="72" y="36"/>
                </a:lnTo>
                <a:close/>
                <a:moveTo>
                  <a:pt x="60" y="30"/>
                </a:moveTo>
                <a:cubicBezTo>
                  <a:pt x="62" y="31"/>
                  <a:pt x="64" y="31"/>
                  <a:pt x="66" y="32"/>
                </a:cubicBezTo>
                <a:cubicBezTo>
                  <a:pt x="58" y="47"/>
                  <a:pt x="58" y="47"/>
                  <a:pt x="58" y="47"/>
                </a:cubicBezTo>
                <a:cubicBezTo>
                  <a:pt x="54" y="44"/>
                  <a:pt x="51" y="42"/>
                  <a:pt x="47" y="39"/>
                </a:cubicBezTo>
                <a:cubicBezTo>
                  <a:pt x="51" y="36"/>
                  <a:pt x="56" y="33"/>
                  <a:pt x="60" y="30"/>
                </a:cubicBezTo>
                <a:close/>
                <a:moveTo>
                  <a:pt x="49" y="29"/>
                </a:moveTo>
                <a:cubicBezTo>
                  <a:pt x="47" y="30"/>
                  <a:pt x="44" y="32"/>
                  <a:pt x="42" y="34"/>
                </a:cubicBezTo>
                <a:cubicBezTo>
                  <a:pt x="41" y="33"/>
                  <a:pt x="40" y="32"/>
                  <a:pt x="39" y="31"/>
                </a:cubicBezTo>
                <a:cubicBezTo>
                  <a:pt x="42" y="30"/>
                  <a:pt x="46" y="29"/>
                  <a:pt x="49" y="29"/>
                </a:cubicBezTo>
                <a:close/>
                <a:moveTo>
                  <a:pt x="33" y="33"/>
                </a:moveTo>
                <a:cubicBezTo>
                  <a:pt x="34" y="35"/>
                  <a:pt x="36" y="37"/>
                  <a:pt x="38" y="38"/>
                </a:cubicBezTo>
                <a:cubicBezTo>
                  <a:pt x="34" y="42"/>
                  <a:pt x="31" y="46"/>
                  <a:pt x="28" y="50"/>
                </a:cubicBezTo>
                <a:cubicBezTo>
                  <a:pt x="19" y="45"/>
                  <a:pt x="19" y="45"/>
                  <a:pt x="19" y="45"/>
                </a:cubicBezTo>
                <a:cubicBezTo>
                  <a:pt x="23" y="40"/>
                  <a:pt x="27" y="36"/>
                  <a:pt x="33" y="33"/>
                </a:cubicBezTo>
                <a:close/>
                <a:moveTo>
                  <a:pt x="16" y="51"/>
                </a:moveTo>
                <a:cubicBezTo>
                  <a:pt x="25" y="56"/>
                  <a:pt x="25" y="56"/>
                  <a:pt x="25" y="56"/>
                </a:cubicBezTo>
                <a:cubicBezTo>
                  <a:pt x="23" y="60"/>
                  <a:pt x="21" y="65"/>
                  <a:pt x="20" y="70"/>
                </a:cubicBezTo>
                <a:cubicBezTo>
                  <a:pt x="17" y="69"/>
                  <a:pt x="15" y="68"/>
                  <a:pt x="12" y="68"/>
                </a:cubicBezTo>
                <a:cubicBezTo>
                  <a:pt x="12" y="62"/>
                  <a:pt x="13" y="56"/>
                  <a:pt x="16" y="5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4" name="Freeform 77"/>
          <p:cNvSpPr>
            <a:spLocks noEditPoints="1"/>
          </p:cNvSpPr>
          <p:nvPr/>
        </p:nvSpPr>
        <p:spPr bwMode="auto">
          <a:xfrm>
            <a:off x="5029659" y="2303721"/>
            <a:ext cx="399525" cy="401574"/>
          </a:xfrm>
          <a:custGeom>
            <a:avLst/>
            <a:gdLst>
              <a:gd name="T0" fmla="*/ 70 w 148"/>
              <a:gd name="T1" fmla="*/ 71 h 148"/>
              <a:gd name="T2" fmla="*/ 70 w 148"/>
              <a:gd name="T3" fmla="*/ 78 h 148"/>
              <a:gd name="T4" fmla="*/ 77 w 148"/>
              <a:gd name="T5" fmla="*/ 78 h 148"/>
              <a:gd name="T6" fmla="*/ 77 w 148"/>
              <a:gd name="T7" fmla="*/ 71 h 148"/>
              <a:gd name="T8" fmla="*/ 70 w 148"/>
              <a:gd name="T9" fmla="*/ 71 h 148"/>
              <a:gd name="T10" fmla="*/ 74 w 148"/>
              <a:gd name="T11" fmla="*/ 25 h 148"/>
              <a:gd name="T12" fmla="*/ 78 w 148"/>
              <a:gd name="T13" fmla="*/ 21 h 148"/>
              <a:gd name="T14" fmla="*/ 78 w 148"/>
              <a:gd name="T15" fmla="*/ 16 h 148"/>
              <a:gd name="T16" fmla="*/ 74 w 148"/>
              <a:gd name="T17" fmla="*/ 12 h 148"/>
              <a:gd name="T18" fmla="*/ 70 w 148"/>
              <a:gd name="T19" fmla="*/ 16 h 148"/>
              <a:gd name="T20" fmla="*/ 70 w 148"/>
              <a:gd name="T21" fmla="*/ 21 h 148"/>
              <a:gd name="T22" fmla="*/ 74 w 148"/>
              <a:gd name="T23" fmla="*/ 25 h 148"/>
              <a:gd name="T24" fmla="*/ 74 w 148"/>
              <a:gd name="T25" fmla="*/ 123 h 148"/>
              <a:gd name="T26" fmla="*/ 70 w 148"/>
              <a:gd name="T27" fmla="*/ 128 h 148"/>
              <a:gd name="T28" fmla="*/ 70 w 148"/>
              <a:gd name="T29" fmla="*/ 132 h 148"/>
              <a:gd name="T30" fmla="*/ 74 w 148"/>
              <a:gd name="T31" fmla="*/ 136 h 148"/>
              <a:gd name="T32" fmla="*/ 78 w 148"/>
              <a:gd name="T33" fmla="*/ 132 h 148"/>
              <a:gd name="T34" fmla="*/ 78 w 148"/>
              <a:gd name="T35" fmla="*/ 128 h 148"/>
              <a:gd name="T36" fmla="*/ 74 w 148"/>
              <a:gd name="T37" fmla="*/ 123 h 148"/>
              <a:gd name="T38" fmla="*/ 31 w 148"/>
              <a:gd name="T39" fmla="*/ 30 h 148"/>
              <a:gd name="T40" fmla="*/ 30 w 148"/>
              <a:gd name="T41" fmla="*/ 31 h 148"/>
              <a:gd name="T42" fmla="*/ 62 w 148"/>
              <a:gd name="T43" fmla="*/ 86 h 148"/>
              <a:gd name="T44" fmla="*/ 117 w 148"/>
              <a:gd name="T45" fmla="*/ 118 h 148"/>
              <a:gd name="T46" fmla="*/ 118 w 148"/>
              <a:gd name="T47" fmla="*/ 117 h 148"/>
              <a:gd name="T48" fmla="*/ 85 w 148"/>
              <a:gd name="T49" fmla="*/ 62 h 148"/>
              <a:gd name="T50" fmla="*/ 31 w 148"/>
              <a:gd name="T51" fmla="*/ 30 h 148"/>
              <a:gd name="T52" fmla="*/ 99 w 148"/>
              <a:gd name="T53" fmla="*/ 100 h 148"/>
              <a:gd name="T54" fmla="*/ 67 w 148"/>
              <a:gd name="T55" fmla="*/ 81 h 148"/>
              <a:gd name="T56" fmla="*/ 67 w 148"/>
              <a:gd name="T57" fmla="*/ 81 h 148"/>
              <a:gd name="T58" fmla="*/ 67 w 148"/>
              <a:gd name="T59" fmla="*/ 67 h 148"/>
              <a:gd name="T60" fmla="*/ 80 w 148"/>
              <a:gd name="T61" fmla="*/ 67 h 148"/>
              <a:gd name="T62" fmla="*/ 81 w 148"/>
              <a:gd name="T63" fmla="*/ 67 h 148"/>
              <a:gd name="T64" fmla="*/ 100 w 148"/>
              <a:gd name="T65" fmla="*/ 100 h 148"/>
              <a:gd name="T66" fmla="*/ 99 w 148"/>
              <a:gd name="T67" fmla="*/ 100 h 148"/>
              <a:gd name="T68" fmla="*/ 20 w 148"/>
              <a:gd name="T69" fmla="*/ 70 h 148"/>
              <a:gd name="T70" fmla="*/ 16 w 148"/>
              <a:gd name="T71" fmla="*/ 70 h 148"/>
              <a:gd name="T72" fmla="*/ 12 w 148"/>
              <a:gd name="T73" fmla="*/ 74 h 148"/>
              <a:gd name="T74" fmla="*/ 16 w 148"/>
              <a:gd name="T75" fmla="*/ 78 h 148"/>
              <a:gd name="T76" fmla="*/ 20 w 148"/>
              <a:gd name="T77" fmla="*/ 78 h 148"/>
              <a:gd name="T78" fmla="*/ 24 w 148"/>
              <a:gd name="T79" fmla="*/ 74 h 148"/>
              <a:gd name="T80" fmla="*/ 20 w 148"/>
              <a:gd name="T81" fmla="*/ 70 h 148"/>
              <a:gd name="T82" fmla="*/ 131 w 148"/>
              <a:gd name="T83" fmla="*/ 70 h 148"/>
              <a:gd name="T84" fmla="*/ 127 w 148"/>
              <a:gd name="T85" fmla="*/ 70 h 148"/>
              <a:gd name="T86" fmla="*/ 123 w 148"/>
              <a:gd name="T87" fmla="*/ 74 h 148"/>
              <a:gd name="T88" fmla="*/ 127 w 148"/>
              <a:gd name="T89" fmla="*/ 78 h 148"/>
              <a:gd name="T90" fmla="*/ 131 w 148"/>
              <a:gd name="T91" fmla="*/ 78 h 148"/>
              <a:gd name="T92" fmla="*/ 136 w 148"/>
              <a:gd name="T93" fmla="*/ 74 h 148"/>
              <a:gd name="T94" fmla="*/ 131 w 148"/>
              <a:gd name="T95" fmla="*/ 70 h 148"/>
              <a:gd name="T96" fmla="*/ 74 w 148"/>
              <a:gd name="T97" fmla="*/ 0 h 148"/>
              <a:gd name="T98" fmla="*/ 0 w 148"/>
              <a:gd name="T99" fmla="*/ 74 h 148"/>
              <a:gd name="T100" fmla="*/ 74 w 148"/>
              <a:gd name="T101" fmla="*/ 148 h 148"/>
              <a:gd name="T102" fmla="*/ 148 w 148"/>
              <a:gd name="T103" fmla="*/ 74 h 148"/>
              <a:gd name="T104" fmla="*/ 74 w 148"/>
              <a:gd name="T105" fmla="*/ 0 h 148"/>
              <a:gd name="T106" fmla="*/ 74 w 148"/>
              <a:gd name="T107" fmla="*/ 140 h 148"/>
              <a:gd name="T108" fmla="*/ 8 w 148"/>
              <a:gd name="T109" fmla="*/ 74 h 148"/>
              <a:gd name="T110" fmla="*/ 74 w 148"/>
              <a:gd name="T111" fmla="*/ 8 h 148"/>
              <a:gd name="T112" fmla="*/ 140 w 148"/>
              <a:gd name="T113" fmla="*/ 74 h 148"/>
              <a:gd name="T114" fmla="*/ 74 w 148"/>
              <a:gd name="T115" fmla="*/ 14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48" h="148">
                <a:moveTo>
                  <a:pt x="70" y="71"/>
                </a:moveTo>
                <a:cubicBezTo>
                  <a:pt x="68" y="72"/>
                  <a:pt x="68" y="76"/>
                  <a:pt x="70" y="78"/>
                </a:cubicBezTo>
                <a:cubicBezTo>
                  <a:pt x="72" y="79"/>
                  <a:pt x="75" y="79"/>
                  <a:pt x="77" y="78"/>
                </a:cubicBezTo>
                <a:cubicBezTo>
                  <a:pt x="79" y="76"/>
                  <a:pt x="79" y="72"/>
                  <a:pt x="77" y="71"/>
                </a:cubicBezTo>
                <a:cubicBezTo>
                  <a:pt x="75" y="69"/>
                  <a:pt x="72" y="69"/>
                  <a:pt x="70" y="71"/>
                </a:cubicBezTo>
                <a:close/>
                <a:moveTo>
                  <a:pt x="74" y="25"/>
                </a:moveTo>
                <a:cubicBezTo>
                  <a:pt x="76" y="25"/>
                  <a:pt x="78" y="23"/>
                  <a:pt x="78" y="21"/>
                </a:cubicBezTo>
                <a:cubicBezTo>
                  <a:pt x="78" y="16"/>
                  <a:pt x="78" y="16"/>
                  <a:pt x="78" y="16"/>
                </a:cubicBezTo>
                <a:cubicBezTo>
                  <a:pt x="78" y="14"/>
                  <a:pt x="76" y="12"/>
                  <a:pt x="74" y="12"/>
                </a:cubicBezTo>
                <a:cubicBezTo>
                  <a:pt x="72" y="12"/>
                  <a:pt x="70" y="14"/>
                  <a:pt x="70" y="16"/>
                </a:cubicBezTo>
                <a:cubicBezTo>
                  <a:pt x="70" y="21"/>
                  <a:pt x="70" y="21"/>
                  <a:pt x="70" y="21"/>
                </a:cubicBezTo>
                <a:cubicBezTo>
                  <a:pt x="70" y="23"/>
                  <a:pt x="72" y="25"/>
                  <a:pt x="74" y="25"/>
                </a:cubicBezTo>
                <a:close/>
                <a:moveTo>
                  <a:pt x="74" y="123"/>
                </a:moveTo>
                <a:cubicBezTo>
                  <a:pt x="72" y="123"/>
                  <a:pt x="70" y="125"/>
                  <a:pt x="70" y="128"/>
                </a:cubicBezTo>
                <a:cubicBezTo>
                  <a:pt x="70" y="132"/>
                  <a:pt x="70" y="132"/>
                  <a:pt x="70" y="132"/>
                </a:cubicBezTo>
                <a:cubicBezTo>
                  <a:pt x="70" y="134"/>
                  <a:pt x="72" y="136"/>
                  <a:pt x="74" y="136"/>
                </a:cubicBezTo>
                <a:cubicBezTo>
                  <a:pt x="76" y="136"/>
                  <a:pt x="78" y="134"/>
                  <a:pt x="78" y="132"/>
                </a:cubicBezTo>
                <a:cubicBezTo>
                  <a:pt x="78" y="128"/>
                  <a:pt x="78" y="128"/>
                  <a:pt x="78" y="128"/>
                </a:cubicBezTo>
                <a:cubicBezTo>
                  <a:pt x="78" y="125"/>
                  <a:pt x="76" y="123"/>
                  <a:pt x="74" y="123"/>
                </a:cubicBezTo>
                <a:close/>
                <a:moveTo>
                  <a:pt x="31" y="30"/>
                </a:moveTo>
                <a:cubicBezTo>
                  <a:pt x="30" y="31"/>
                  <a:pt x="30" y="31"/>
                  <a:pt x="30" y="31"/>
                </a:cubicBezTo>
                <a:cubicBezTo>
                  <a:pt x="62" y="86"/>
                  <a:pt x="62" y="86"/>
                  <a:pt x="62" y="86"/>
                </a:cubicBezTo>
                <a:cubicBezTo>
                  <a:pt x="117" y="118"/>
                  <a:pt x="117" y="118"/>
                  <a:pt x="117" y="118"/>
                </a:cubicBezTo>
                <a:cubicBezTo>
                  <a:pt x="118" y="117"/>
                  <a:pt x="118" y="117"/>
                  <a:pt x="118" y="117"/>
                </a:cubicBezTo>
                <a:cubicBezTo>
                  <a:pt x="85" y="62"/>
                  <a:pt x="85" y="62"/>
                  <a:pt x="85" y="62"/>
                </a:cubicBezTo>
                <a:lnTo>
                  <a:pt x="31" y="30"/>
                </a:lnTo>
                <a:close/>
                <a:moveTo>
                  <a:pt x="99" y="100"/>
                </a:moveTo>
                <a:cubicBezTo>
                  <a:pt x="67" y="81"/>
                  <a:pt x="67" y="81"/>
                  <a:pt x="67" y="81"/>
                </a:cubicBezTo>
                <a:cubicBezTo>
                  <a:pt x="67" y="81"/>
                  <a:pt x="67" y="81"/>
                  <a:pt x="67" y="81"/>
                </a:cubicBezTo>
                <a:cubicBezTo>
                  <a:pt x="64" y="77"/>
                  <a:pt x="64" y="71"/>
                  <a:pt x="67" y="67"/>
                </a:cubicBezTo>
                <a:cubicBezTo>
                  <a:pt x="71" y="64"/>
                  <a:pt x="77" y="64"/>
                  <a:pt x="80" y="67"/>
                </a:cubicBezTo>
                <a:cubicBezTo>
                  <a:pt x="81" y="67"/>
                  <a:pt x="81" y="67"/>
                  <a:pt x="81" y="67"/>
                </a:cubicBezTo>
                <a:cubicBezTo>
                  <a:pt x="100" y="100"/>
                  <a:pt x="100" y="100"/>
                  <a:pt x="100" y="100"/>
                </a:cubicBezTo>
                <a:lnTo>
                  <a:pt x="99" y="100"/>
                </a:lnTo>
                <a:close/>
                <a:moveTo>
                  <a:pt x="20" y="70"/>
                </a:moveTo>
                <a:cubicBezTo>
                  <a:pt x="16" y="70"/>
                  <a:pt x="16" y="70"/>
                  <a:pt x="16" y="70"/>
                </a:cubicBezTo>
                <a:cubicBezTo>
                  <a:pt x="14" y="70"/>
                  <a:pt x="12" y="72"/>
                  <a:pt x="12" y="74"/>
                </a:cubicBezTo>
                <a:cubicBezTo>
                  <a:pt x="12" y="76"/>
                  <a:pt x="14" y="78"/>
                  <a:pt x="16" y="78"/>
                </a:cubicBezTo>
                <a:cubicBezTo>
                  <a:pt x="20" y="78"/>
                  <a:pt x="20" y="78"/>
                  <a:pt x="20" y="78"/>
                </a:cubicBezTo>
                <a:cubicBezTo>
                  <a:pt x="23" y="78"/>
                  <a:pt x="24" y="76"/>
                  <a:pt x="24" y="74"/>
                </a:cubicBezTo>
                <a:cubicBezTo>
                  <a:pt x="24" y="72"/>
                  <a:pt x="23" y="70"/>
                  <a:pt x="20" y="70"/>
                </a:cubicBezTo>
                <a:close/>
                <a:moveTo>
                  <a:pt x="131" y="70"/>
                </a:moveTo>
                <a:cubicBezTo>
                  <a:pt x="127" y="70"/>
                  <a:pt x="127" y="70"/>
                  <a:pt x="127" y="70"/>
                </a:cubicBezTo>
                <a:cubicBezTo>
                  <a:pt x="125" y="70"/>
                  <a:pt x="123" y="72"/>
                  <a:pt x="123" y="74"/>
                </a:cubicBezTo>
                <a:cubicBezTo>
                  <a:pt x="123" y="76"/>
                  <a:pt x="125" y="78"/>
                  <a:pt x="127" y="78"/>
                </a:cubicBezTo>
                <a:cubicBezTo>
                  <a:pt x="131" y="78"/>
                  <a:pt x="131" y="78"/>
                  <a:pt x="131" y="78"/>
                </a:cubicBezTo>
                <a:cubicBezTo>
                  <a:pt x="134" y="78"/>
                  <a:pt x="136" y="76"/>
                  <a:pt x="136" y="74"/>
                </a:cubicBezTo>
                <a:cubicBezTo>
                  <a:pt x="136" y="72"/>
                  <a:pt x="134" y="70"/>
                  <a:pt x="131" y="70"/>
                </a:cubicBezTo>
                <a:close/>
                <a:moveTo>
                  <a:pt x="74" y="0"/>
                </a:moveTo>
                <a:cubicBezTo>
                  <a:pt x="33" y="0"/>
                  <a:pt x="0" y="33"/>
                  <a:pt x="0" y="74"/>
                </a:cubicBezTo>
                <a:cubicBezTo>
                  <a:pt x="0" y="115"/>
                  <a:pt x="33" y="148"/>
                  <a:pt x="74" y="148"/>
                </a:cubicBezTo>
                <a:cubicBezTo>
                  <a:pt x="115" y="148"/>
                  <a:pt x="148" y="115"/>
                  <a:pt x="148" y="74"/>
                </a:cubicBezTo>
                <a:cubicBezTo>
                  <a:pt x="148" y="33"/>
                  <a:pt x="115" y="0"/>
                  <a:pt x="74" y="0"/>
                </a:cubicBezTo>
                <a:close/>
                <a:moveTo>
                  <a:pt x="74" y="140"/>
                </a:moveTo>
                <a:cubicBezTo>
                  <a:pt x="37" y="140"/>
                  <a:pt x="8" y="110"/>
                  <a:pt x="8" y="74"/>
                </a:cubicBezTo>
                <a:cubicBezTo>
                  <a:pt x="8" y="38"/>
                  <a:pt x="37" y="8"/>
                  <a:pt x="74" y="8"/>
                </a:cubicBezTo>
                <a:cubicBezTo>
                  <a:pt x="110" y="8"/>
                  <a:pt x="140" y="38"/>
                  <a:pt x="140" y="74"/>
                </a:cubicBezTo>
                <a:cubicBezTo>
                  <a:pt x="140" y="110"/>
                  <a:pt x="110" y="140"/>
                  <a:pt x="74" y="1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5" name="Freeform 78"/>
          <p:cNvSpPr>
            <a:spLocks noEditPoints="1"/>
          </p:cNvSpPr>
          <p:nvPr/>
        </p:nvSpPr>
        <p:spPr bwMode="auto">
          <a:xfrm>
            <a:off x="7496344" y="3893627"/>
            <a:ext cx="315036" cy="365791"/>
          </a:xfrm>
          <a:custGeom>
            <a:avLst/>
            <a:gdLst>
              <a:gd name="T0" fmla="*/ 37 w 136"/>
              <a:gd name="T1" fmla="*/ 51 h 158"/>
              <a:gd name="T2" fmla="*/ 49 w 136"/>
              <a:gd name="T3" fmla="*/ 63 h 158"/>
              <a:gd name="T4" fmla="*/ 62 w 136"/>
              <a:gd name="T5" fmla="*/ 51 h 158"/>
              <a:gd name="T6" fmla="*/ 49 w 136"/>
              <a:gd name="T7" fmla="*/ 39 h 158"/>
              <a:gd name="T8" fmla="*/ 37 w 136"/>
              <a:gd name="T9" fmla="*/ 51 h 158"/>
              <a:gd name="T10" fmla="*/ 28 w 136"/>
              <a:gd name="T11" fmla="*/ 158 h 158"/>
              <a:gd name="T12" fmla="*/ 136 w 136"/>
              <a:gd name="T13" fmla="*/ 158 h 158"/>
              <a:gd name="T14" fmla="*/ 127 w 136"/>
              <a:gd name="T15" fmla="*/ 146 h 158"/>
              <a:gd name="T16" fmla="*/ 107 w 136"/>
              <a:gd name="T17" fmla="*/ 146 h 158"/>
              <a:gd name="T18" fmla="*/ 107 w 136"/>
              <a:gd name="T19" fmla="*/ 103 h 158"/>
              <a:gd name="T20" fmla="*/ 121 w 136"/>
              <a:gd name="T21" fmla="*/ 95 h 158"/>
              <a:gd name="T22" fmla="*/ 117 w 136"/>
              <a:gd name="T23" fmla="*/ 89 h 158"/>
              <a:gd name="T24" fmla="*/ 77 w 136"/>
              <a:gd name="T25" fmla="*/ 112 h 158"/>
              <a:gd name="T26" fmla="*/ 81 w 136"/>
              <a:gd name="T27" fmla="*/ 118 h 158"/>
              <a:gd name="T28" fmla="*/ 86 w 136"/>
              <a:gd name="T29" fmla="*/ 115 h 158"/>
              <a:gd name="T30" fmla="*/ 86 w 136"/>
              <a:gd name="T31" fmla="*/ 129 h 158"/>
              <a:gd name="T32" fmla="*/ 36 w 136"/>
              <a:gd name="T33" fmla="*/ 64 h 158"/>
              <a:gd name="T34" fmla="*/ 30 w 136"/>
              <a:gd name="T35" fmla="*/ 51 h 158"/>
              <a:gd name="T36" fmla="*/ 30 w 136"/>
              <a:gd name="T37" fmla="*/ 51 h 158"/>
              <a:gd name="T38" fmla="*/ 68 w 136"/>
              <a:gd name="T39" fmla="*/ 146 h 158"/>
              <a:gd name="T40" fmla="*/ 37 w 136"/>
              <a:gd name="T41" fmla="*/ 146 h 158"/>
              <a:gd name="T42" fmla="*/ 28 w 136"/>
              <a:gd name="T43" fmla="*/ 158 h 158"/>
              <a:gd name="T44" fmla="*/ 36 w 136"/>
              <a:gd name="T45" fmla="*/ 16 h 158"/>
              <a:gd name="T46" fmla="*/ 45 w 136"/>
              <a:gd name="T47" fmla="*/ 33 h 158"/>
              <a:gd name="T48" fmla="*/ 49 w 136"/>
              <a:gd name="T49" fmla="*/ 32 h 158"/>
              <a:gd name="T50" fmla="*/ 68 w 136"/>
              <a:gd name="T51" fmla="*/ 51 h 158"/>
              <a:gd name="T52" fmla="*/ 63 w 136"/>
              <a:gd name="T53" fmla="*/ 64 h 158"/>
              <a:gd name="T54" fmla="*/ 75 w 136"/>
              <a:gd name="T55" fmla="*/ 84 h 158"/>
              <a:gd name="T56" fmla="*/ 75 w 136"/>
              <a:gd name="T57" fmla="*/ 84 h 158"/>
              <a:gd name="T58" fmla="*/ 74 w 136"/>
              <a:gd name="T59" fmla="*/ 89 h 158"/>
              <a:gd name="T60" fmla="*/ 78 w 136"/>
              <a:gd name="T61" fmla="*/ 90 h 158"/>
              <a:gd name="T62" fmla="*/ 95 w 136"/>
              <a:gd name="T63" fmla="*/ 80 h 158"/>
              <a:gd name="T64" fmla="*/ 96 w 136"/>
              <a:gd name="T65" fmla="*/ 76 h 158"/>
              <a:gd name="T66" fmla="*/ 92 w 136"/>
              <a:gd name="T67" fmla="*/ 74 h 158"/>
              <a:gd name="T68" fmla="*/ 77 w 136"/>
              <a:gd name="T69" fmla="*/ 49 h 158"/>
              <a:gd name="T70" fmla="*/ 77 w 136"/>
              <a:gd name="T71" fmla="*/ 42 h 158"/>
              <a:gd name="T72" fmla="*/ 71 w 136"/>
              <a:gd name="T73" fmla="*/ 30 h 158"/>
              <a:gd name="T74" fmla="*/ 65 w 136"/>
              <a:gd name="T75" fmla="*/ 27 h 158"/>
              <a:gd name="T76" fmla="*/ 53 w 136"/>
              <a:gd name="T77" fmla="*/ 6 h 158"/>
              <a:gd name="T78" fmla="*/ 53 w 136"/>
              <a:gd name="T79" fmla="*/ 6 h 158"/>
              <a:gd name="T80" fmla="*/ 54 w 136"/>
              <a:gd name="T81" fmla="*/ 2 h 158"/>
              <a:gd name="T82" fmla="*/ 50 w 136"/>
              <a:gd name="T83" fmla="*/ 1 h 158"/>
              <a:gd name="T84" fmla="*/ 33 w 136"/>
              <a:gd name="T85" fmla="*/ 11 h 158"/>
              <a:gd name="T86" fmla="*/ 32 w 136"/>
              <a:gd name="T87" fmla="*/ 15 h 158"/>
              <a:gd name="T88" fmla="*/ 36 w 136"/>
              <a:gd name="T89" fmla="*/ 16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136" h="158">
                <a:moveTo>
                  <a:pt x="37" y="51"/>
                </a:moveTo>
                <a:cubicBezTo>
                  <a:pt x="37" y="58"/>
                  <a:pt x="42" y="63"/>
                  <a:pt x="49" y="63"/>
                </a:cubicBezTo>
                <a:cubicBezTo>
                  <a:pt x="56" y="63"/>
                  <a:pt x="62" y="58"/>
                  <a:pt x="62" y="51"/>
                </a:cubicBezTo>
                <a:cubicBezTo>
                  <a:pt x="62" y="44"/>
                  <a:pt x="56" y="39"/>
                  <a:pt x="49" y="39"/>
                </a:cubicBezTo>
                <a:cubicBezTo>
                  <a:pt x="42" y="39"/>
                  <a:pt x="37" y="44"/>
                  <a:pt x="37" y="51"/>
                </a:cubicBezTo>
                <a:close/>
                <a:moveTo>
                  <a:pt x="28" y="158"/>
                </a:moveTo>
                <a:cubicBezTo>
                  <a:pt x="136" y="158"/>
                  <a:pt x="136" y="158"/>
                  <a:pt x="136" y="158"/>
                </a:cubicBezTo>
                <a:cubicBezTo>
                  <a:pt x="127" y="146"/>
                  <a:pt x="127" y="146"/>
                  <a:pt x="127" y="146"/>
                </a:cubicBezTo>
                <a:cubicBezTo>
                  <a:pt x="107" y="146"/>
                  <a:pt x="107" y="146"/>
                  <a:pt x="107" y="146"/>
                </a:cubicBezTo>
                <a:cubicBezTo>
                  <a:pt x="107" y="103"/>
                  <a:pt x="107" y="103"/>
                  <a:pt x="107" y="103"/>
                </a:cubicBezTo>
                <a:cubicBezTo>
                  <a:pt x="121" y="95"/>
                  <a:pt x="121" y="95"/>
                  <a:pt x="121" y="95"/>
                </a:cubicBezTo>
                <a:cubicBezTo>
                  <a:pt x="117" y="89"/>
                  <a:pt x="117" y="89"/>
                  <a:pt x="117" y="89"/>
                </a:cubicBezTo>
                <a:cubicBezTo>
                  <a:pt x="77" y="112"/>
                  <a:pt x="77" y="112"/>
                  <a:pt x="77" y="112"/>
                </a:cubicBezTo>
                <a:cubicBezTo>
                  <a:pt x="81" y="118"/>
                  <a:pt x="81" y="118"/>
                  <a:pt x="81" y="118"/>
                </a:cubicBezTo>
                <a:cubicBezTo>
                  <a:pt x="86" y="115"/>
                  <a:pt x="86" y="115"/>
                  <a:pt x="86" y="115"/>
                </a:cubicBezTo>
                <a:cubicBezTo>
                  <a:pt x="86" y="129"/>
                  <a:pt x="86" y="129"/>
                  <a:pt x="86" y="129"/>
                </a:cubicBezTo>
                <a:cubicBezTo>
                  <a:pt x="38" y="128"/>
                  <a:pt x="18" y="86"/>
                  <a:pt x="36" y="64"/>
                </a:cubicBezTo>
                <a:cubicBezTo>
                  <a:pt x="32" y="61"/>
                  <a:pt x="30" y="56"/>
                  <a:pt x="30" y="51"/>
                </a:cubicBezTo>
                <a:cubicBezTo>
                  <a:pt x="30" y="51"/>
                  <a:pt x="30" y="51"/>
                  <a:pt x="30" y="51"/>
                </a:cubicBezTo>
                <a:cubicBezTo>
                  <a:pt x="0" y="74"/>
                  <a:pt x="14" y="129"/>
                  <a:pt x="68" y="146"/>
                </a:cubicBezTo>
                <a:cubicBezTo>
                  <a:pt x="37" y="146"/>
                  <a:pt x="37" y="146"/>
                  <a:pt x="37" y="146"/>
                </a:cubicBezTo>
                <a:lnTo>
                  <a:pt x="28" y="158"/>
                </a:lnTo>
                <a:close/>
                <a:moveTo>
                  <a:pt x="36" y="16"/>
                </a:moveTo>
                <a:cubicBezTo>
                  <a:pt x="45" y="33"/>
                  <a:pt x="45" y="33"/>
                  <a:pt x="45" y="33"/>
                </a:cubicBezTo>
                <a:cubicBezTo>
                  <a:pt x="47" y="33"/>
                  <a:pt x="48" y="32"/>
                  <a:pt x="49" y="32"/>
                </a:cubicBezTo>
                <a:cubicBezTo>
                  <a:pt x="60" y="32"/>
                  <a:pt x="68" y="41"/>
                  <a:pt x="68" y="51"/>
                </a:cubicBezTo>
                <a:cubicBezTo>
                  <a:pt x="68" y="56"/>
                  <a:pt x="66" y="60"/>
                  <a:pt x="63" y="64"/>
                </a:cubicBezTo>
                <a:cubicBezTo>
                  <a:pt x="75" y="84"/>
                  <a:pt x="75" y="84"/>
                  <a:pt x="75" y="84"/>
                </a:cubicBezTo>
                <a:cubicBezTo>
                  <a:pt x="75" y="84"/>
                  <a:pt x="75" y="84"/>
                  <a:pt x="75" y="84"/>
                </a:cubicBezTo>
                <a:cubicBezTo>
                  <a:pt x="73" y="85"/>
                  <a:pt x="73" y="87"/>
                  <a:pt x="74" y="89"/>
                </a:cubicBezTo>
                <a:cubicBezTo>
                  <a:pt x="74" y="90"/>
                  <a:pt x="76" y="91"/>
                  <a:pt x="78" y="90"/>
                </a:cubicBezTo>
                <a:cubicBezTo>
                  <a:pt x="95" y="80"/>
                  <a:pt x="95" y="80"/>
                  <a:pt x="95" y="80"/>
                </a:cubicBezTo>
                <a:cubicBezTo>
                  <a:pt x="97" y="79"/>
                  <a:pt x="97" y="77"/>
                  <a:pt x="96" y="76"/>
                </a:cubicBezTo>
                <a:cubicBezTo>
                  <a:pt x="95" y="74"/>
                  <a:pt x="93" y="74"/>
                  <a:pt x="92" y="74"/>
                </a:cubicBezTo>
                <a:cubicBezTo>
                  <a:pt x="77" y="49"/>
                  <a:pt x="77" y="49"/>
                  <a:pt x="77" y="49"/>
                </a:cubicBezTo>
                <a:cubicBezTo>
                  <a:pt x="78" y="47"/>
                  <a:pt x="79" y="44"/>
                  <a:pt x="77" y="42"/>
                </a:cubicBezTo>
                <a:cubicBezTo>
                  <a:pt x="71" y="30"/>
                  <a:pt x="71" y="30"/>
                  <a:pt x="71" y="30"/>
                </a:cubicBezTo>
                <a:cubicBezTo>
                  <a:pt x="70" y="28"/>
                  <a:pt x="67" y="27"/>
                  <a:pt x="65" y="27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53" y="6"/>
                  <a:pt x="53" y="6"/>
                </a:cubicBezTo>
                <a:cubicBezTo>
                  <a:pt x="55" y="5"/>
                  <a:pt x="55" y="3"/>
                  <a:pt x="54" y="2"/>
                </a:cubicBezTo>
                <a:cubicBezTo>
                  <a:pt x="53" y="0"/>
                  <a:pt x="51" y="0"/>
                  <a:pt x="50" y="1"/>
                </a:cubicBezTo>
                <a:cubicBezTo>
                  <a:pt x="33" y="11"/>
                  <a:pt x="33" y="11"/>
                  <a:pt x="33" y="11"/>
                </a:cubicBezTo>
                <a:cubicBezTo>
                  <a:pt x="31" y="11"/>
                  <a:pt x="31" y="14"/>
                  <a:pt x="32" y="15"/>
                </a:cubicBezTo>
                <a:cubicBezTo>
                  <a:pt x="32" y="17"/>
                  <a:pt x="34" y="17"/>
                  <a:pt x="36" y="1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6" name="Freeform 85"/>
          <p:cNvSpPr>
            <a:spLocks noEditPoints="1"/>
          </p:cNvSpPr>
          <p:nvPr/>
        </p:nvSpPr>
        <p:spPr bwMode="auto">
          <a:xfrm>
            <a:off x="4686826" y="4777200"/>
            <a:ext cx="317096" cy="442069"/>
          </a:xfrm>
          <a:custGeom>
            <a:avLst/>
            <a:gdLst>
              <a:gd name="T0" fmla="*/ 76 w 128"/>
              <a:gd name="T1" fmla="*/ 76 h 179"/>
              <a:gd name="T2" fmla="*/ 71 w 128"/>
              <a:gd name="T3" fmla="*/ 89 h 179"/>
              <a:gd name="T4" fmla="*/ 84 w 128"/>
              <a:gd name="T5" fmla="*/ 99 h 179"/>
              <a:gd name="T6" fmla="*/ 84 w 128"/>
              <a:gd name="T7" fmla="*/ 100 h 179"/>
              <a:gd name="T8" fmla="*/ 94 w 128"/>
              <a:gd name="T9" fmla="*/ 94 h 179"/>
              <a:gd name="T10" fmla="*/ 100 w 128"/>
              <a:gd name="T11" fmla="*/ 84 h 179"/>
              <a:gd name="T12" fmla="*/ 99 w 128"/>
              <a:gd name="T13" fmla="*/ 84 h 179"/>
              <a:gd name="T14" fmla="*/ 78 w 128"/>
              <a:gd name="T15" fmla="*/ 58 h 179"/>
              <a:gd name="T16" fmla="*/ 73 w 128"/>
              <a:gd name="T17" fmla="*/ 66 h 179"/>
              <a:gd name="T18" fmla="*/ 76 w 128"/>
              <a:gd name="T19" fmla="*/ 76 h 179"/>
              <a:gd name="T20" fmla="*/ 58 w 128"/>
              <a:gd name="T21" fmla="*/ 57 h 179"/>
              <a:gd name="T22" fmla="*/ 69 w 128"/>
              <a:gd name="T23" fmla="*/ 61 h 179"/>
              <a:gd name="T24" fmla="*/ 74 w 128"/>
              <a:gd name="T25" fmla="*/ 51 h 179"/>
              <a:gd name="T26" fmla="*/ 74 w 128"/>
              <a:gd name="T27" fmla="*/ 51 h 179"/>
              <a:gd name="T28" fmla="*/ 48 w 128"/>
              <a:gd name="T29" fmla="*/ 20 h 179"/>
              <a:gd name="T30" fmla="*/ 36 w 128"/>
              <a:gd name="T31" fmla="*/ 36 h 179"/>
              <a:gd name="T32" fmla="*/ 20 w 128"/>
              <a:gd name="T33" fmla="*/ 48 h 179"/>
              <a:gd name="T34" fmla="*/ 42 w 128"/>
              <a:gd name="T35" fmla="*/ 66 h 179"/>
              <a:gd name="T36" fmla="*/ 58 w 128"/>
              <a:gd name="T37" fmla="*/ 57 h 179"/>
              <a:gd name="T38" fmla="*/ 43 w 128"/>
              <a:gd name="T39" fmla="*/ 9 h 179"/>
              <a:gd name="T40" fmla="*/ 38 w 128"/>
              <a:gd name="T41" fmla="*/ 4 h 179"/>
              <a:gd name="T42" fmla="*/ 14 w 128"/>
              <a:gd name="T43" fmla="*/ 15 h 179"/>
              <a:gd name="T44" fmla="*/ 3 w 128"/>
              <a:gd name="T45" fmla="*/ 38 h 179"/>
              <a:gd name="T46" fmla="*/ 9 w 128"/>
              <a:gd name="T47" fmla="*/ 44 h 179"/>
              <a:gd name="T48" fmla="*/ 32 w 128"/>
              <a:gd name="T49" fmla="*/ 33 h 179"/>
              <a:gd name="T50" fmla="*/ 43 w 128"/>
              <a:gd name="T51" fmla="*/ 9 h 179"/>
              <a:gd name="T52" fmla="*/ 49 w 128"/>
              <a:gd name="T53" fmla="*/ 93 h 179"/>
              <a:gd name="T54" fmla="*/ 49 w 128"/>
              <a:gd name="T55" fmla="*/ 105 h 179"/>
              <a:gd name="T56" fmla="*/ 66 w 128"/>
              <a:gd name="T57" fmla="*/ 105 h 179"/>
              <a:gd name="T58" fmla="*/ 66 w 128"/>
              <a:gd name="T59" fmla="*/ 93 h 179"/>
              <a:gd name="T60" fmla="*/ 58 w 128"/>
              <a:gd name="T61" fmla="*/ 95 h 179"/>
              <a:gd name="T62" fmla="*/ 49 w 128"/>
              <a:gd name="T63" fmla="*/ 93 h 179"/>
              <a:gd name="T64" fmla="*/ 70 w 128"/>
              <a:gd name="T65" fmla="*/ 76 h 179"/>
              <a:gd name="T66" fmla="*/ 58 w 128"/>
              <a:gd name="T67" fmla="*/ 64 h 179"/>
              <a:gd name="T68" fmla="*/ 45 w 128"/>
              <a:gd name="T69" fmla="*/ 76 h 179"/>
              <a:gd name="T70" fmla="*/ 58 w 128"/>
              <a:gd name="T71" fmla="*/ 88 h 179"/>
              <a:gd name="T72" fmla="*/ 70 w 128"/>
              <a:gd name="T73" fmla="*/ 76 h 179"/>
              <a:gd name="T74" fmla="*/ 62 w 128"/>
              <a:gd name="T75" fmla="*/ 113 h 179"/>
              <a:gd name="T76" fmla="*/ 53 w 128"/>
              <a:gd name="T77" fmla="*/ 113 h 179"/>
              <a:gd name="T78" fmla="*/ 53 w 128"/>
              <a:gd name="T79" fmla="*/ 129 h 179"/>
              <a:gd name="T80" fmla="*/ 25 w 128"/>
              <a:gd name="T81" fmla="*/ 171 h 179"/>
              <a:gd name="T82" fmla="*/ 33 w 128"/>
              <a:gd name="T83" fmla="*/ 175 h 179"/>
              <a:gd name="T84" fmla="*/ 53 w 128"/>
              <a:gd name="T85" fmla="*/ 144 h 179"/>
              <a:gd name="T86" fmla="*/ 53 w 128"/>
              <a:gd name="T87" fmla="*/ 179 h 179"/>
              <a:gd name="T88" fmla="*/ 62 w 128"/>
              <a:gd name="T89" fmla="*/ 179 h 179"/>
              <a:gd name="T90" fmla="*/ 62 w 128"/>
              <a:gd name="T91" fmla="*/ 144 h 179"/>
              <a:gd name="T92" fmla="*/ 82 w 128"/>
              <a:gd name="T93" fmla="*/ 175 h 179"/>
              <a:gd name="T94" fmla="*/ 90 w 128"/>
              <a:gd name="T95" fmla="*/ 171 h 179"/>
              <a:gd name="T96" fmla="*/ 62 w 128"/>
              <a:gd name="T97" fmla="*/ 129 h 179"/>
              <a:gd name="T98" fmla="*/ 62 w 128"/>
              <a:gd name="T99" fmla="*/ 113 h 179"/>
              <a:gd name="T100" fmla="*/ 127 w 128"/>
              <a:gd name="T101" fmla="*/ 120 h 179"/>
              <a:gd name="T102" fmla="*/ 102 w 128"/>
              <a:gd name="T103" fmla="*/ 92 h 179"/>
              <a:gd name="T104" fmla="*/ 98 w 128"/>
              <a:gd name="T105" fmla="*/ 98 h 179"/>
              <a:gd name="T106" fmla="*/ 92 w 128"/>
              <a:gd name="T107" fmla="*/ 102 h 179"/>
              <a:gd name="T108" fmla="*/ 120 w 128"/>
              <a:gd name="T109" fmla="*/ 127 h 179"/>
              <a:gd name="T110" fmla="*/ 120 w 128"/>
              <a:gd name="T111" fmla="*/ 128 h 179"/>
              <a:gd name="T112" fmla="*/ 125 w 128"/>
              <a:gd name="T113" fmla="*/ 125 h 179"/>
              <a:gd name="T114" fmla="*/ 128 w 128"/>
              <a:gd name="T115" fmla="*/ 120 h 179"/>
              <a:gd name="T116" fmla="*/ 127 w 128"/>
              <a:gd name="T117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28" h="179">
                <a:moveTo>
                  <a:pt x="76" y="76"/>
                </a:moveTo>
                <a:cubicBezTo>
                  <a:pt x="76" y="81"/>
                  <a:pt x="74" y="85"/>
                  <a:pt x="71" y="89"/>
                </a:cubicBezTo>
                <a:cubicBezTo>
                  <a:pt x="84" y="99"/>
                  <a:pt x="84" y="99"/>
                  <a:pt x="84" y="99"/>
                </a:cubicBezTo>
                <a:cubicBezTo>
                  <a:pt x="84" y="100"/>
                  <a:pt x="84" y="100"/>
                  <a:pt x="84" y="100"/>
                </a:cubicBezTo>
                <a:cubicBezTo>
                  <a:pt x="85" y="101"/>
                  <a:pt x="89" y="98"/>
                  <a:pt x="94" y="94"/>
                </a:cubicBezTo>
                <a:cubicBezTo>
                  <a:pt x="98" y="90"/>
                  <a:pt x="101" y="85"/>
                  <a:pt x="100" y="84"/>
                </a:cubicBezTo>
                <a:cubicBezTo>
                  <a:pt x="100" y="84"/>
                  <a:pt x="100" y="84"/>
                  <a:pt x="99" y="84"/>
                </a:cubicBezTo>
                <a:cubicBezTo>
                  <a:pt x="78" y="58"/>
                  <a:pt x="78" y="58"/>
                  <a:pt x="78" y="58"/>
                </a:cubicBezTo>
                <a:cubicBezTo>
                  <a:pt x="77" y="61"/>
                  <a:pt x="75" y="63"/>
                  <a:pt x="73" y="66"/>
                </a:cubicBezTo>
                <a:cubicBezTo>
                  <a:pt x="75" y="69"/>
                  <a:pt x="76" y="72"/>
                  <a:pt x="76" y="76"/>
                </a:cubicBezTo>
                <a:close/>
                <a:moveTo>
                  <a:pt x="58" y="57"/>
                </a:moveTo>
                <a:cubicBezTo>
                  <a:pt x="62" y="57"/>
                  <a:pt x="66" y="59"/>
                  <a:pt x="69" y="61"/>
                </a:cubicBezTo>
                <a:cubicBezTo>
                  <a:pt x="73" y="56"/>
                  <a:pt x="75" y="52"/>
                  <a:pt x="74" y="51"/>
                </a:cubicBezTo>
                <a:cubicBezTo>
                  <a:pt x="74" y="51"/>
                  <a:pt x="74" y="51"/>
                  <a:pt x="74" y="51"/>
                </a:cubicBezTo>
                <a:cubicBezTo>
                  <a:pt x="48" y="20"/>
                  <a:pt x="48" y="20"/>
                  <a:pt x="48" y="20"/>
                </a:cubicBezTo>
                <a:cubicBezTo>
                  <a:pt x="46" y="25"/>
                  <a:pt x="42" y="31"/>
                  <a:pt x="36" y="36"/>
                </a:cubicBezTo>
                <a:cubicBezTo>
                  <a:pt x="31" y="42"/>
                  <a:pt x="25" y="46"/>
                  <a:pt x="20" y="48"/>
                </a:cubicBezTo>
                <a:cubicBezTo>
                  <a:pt x="42" y="66"/>
                  <a:pt x="42" y="66"/>
                  <a:pt x="42" y="66"/>
                </a:cubicBezTo>
                <a:cubicBezTo>
                  <a:pt x="45" y="61"/>
                  <a:pt x="51" y="57"/>
                  <a:pt x="58" y="57"/>
                </a:cubicBezTo>
                <a:close/>
                <a:moveTo>
                  <a:pt x="43" y="9"/>
                </a:moveTo>
                <a:cubicBezTo>
                  <a:pt x="38" y="4"/>
                  <a:pt x="38" y="4"/>
                  <a:pt x="38" y="4"/>
                </a:cubicBezTo>
                <a:cubicBezTo>
                  <a:pt x="34" y="0"/>
                  <a:pt x="24" y="6"/>
                  <a:pt x="14" y="15"/>
                </a:cubicBezTo>
                <a:cubicBezTo>
                  <a:pt x="5" y="25"/>
                  <a:pt x="0" y="35"/>
                  <a:pt x="3" y="38"/>
                </a:cubicBezTo>
                <a:cubicBezTo>
                  <a:pt x="9" y="44"/>
                  <a:pt x="9" y="44"/>
                  <a:pt x="9" y="44"/>
                </a:cubicBezTo>
                <a:cubicBezTo>
                  <a:pt x="12" y="47"/>
                  <a:pt x="22" y="42"/>
                  <a:pt x="32" y="33"/>
                </a:cubicBezTo>
                <a:cubicBezTo>
                  <a:pt x="42" y="23"/>
                  <a:pt x="47" y="13"/>
                  <a:pt x="43" y="9"/>
                </a:cubicBezTo>
                <a:close/>
                <a:moveTo>
                  <a:pt x="49" y="93"/>
                </a:moveTo>
                <a:cubicBezTo>
                  <a:pt x="49" y="105"/>
                  <a:pt x="49" y="105"/>
                  <a:pt x="49" y="105"/>
                </a:cubicBezTo>
                <a:cubicBezTo>
                  <a:pt x="66" y="105"/>
                  <a:pt x="66" y="105"/>
                  <a:pt x="66" y="105"/>
                </a:cubicBezTo>
                <a:cubicBezTo>
                  <a:pt x="66" y="93"/>
                  <a:pt x="66" y="93"/>
                  <a:pt x="66" y="93"/>
                </a:cubicBezTo>
                <a:cubicBezTo>
                  <a:pt x="63" y="94"/>
                  <a:pt x="61" y="95"/>
                  <a:pt x="58" y="95"/>
                </a:cubicBezTo>
                <a:cubicBezTo>
                  <a:pt x="55" y="95"/>
                  <a:pt x="52" y="94"/>
                  <a:pt x="49" y="93"/>
                </a:cubicBezTo>
                <a:close/>
                <a:moveTo>
                  <a:pt x="70" y="76"/>
                </a:moveTo>
                <a:cubicBezTo>
                  <a:pt x="70" y="69"/>
                  <a:pt x="64" y="64"/>
                  <a:pt x="58" y="64"/>
                </a:cubicBezTo>
                <a:cubicBezTo>
                  <a:pt x="51" y="64"/>
                  <a:pt x="45" y="69"/>
                  <a:pt x="45" y="76"/>
                </a:cubicBezTo>
                <a:cubicBezTo>
                  <a:pt x="45" y="83"/>
                  <a:pt x="51" y="88"/>
                  <a:pt x="58" y="88"/>
                </a:cubicBezTo>
                <a:cubicBezTo>
                  <a:pt x="64" y="88"/>
                  <a:pt x="70" y="83"/>
                  <a:pt x="70" y="76"/>
                </a:cubicBezTo>
                <a:close/>
                <a:moveTo>
                  <a:pt x="62" y="113"/>
                </a:moveTo>
                <a:cubicBezTo>
                  <a:pt x="53" y="113"/>
                  <a:pt x="53" y="113"/>
                  <a:pt x="53" y="113"/>
                </a:cubicBezTo>
                <a:cubicBezTo>
                  <a:pt x="53" y="129"/>
                  <a:pt x="53" y="129"/>
                  <a:pt x="53" y="129"/>
                </a:cubicBezTo>
                <a:cubicBezTo>
                  <a:pt x="25" y="171"/>
                  <a:pt x="25" y="171"/>
                  <a:pt x="25" y="171"/>
                </a:cubicBezTo>
                <a:cubicBezTo>
                  <a:pt x="33" y="175"/>
                  <a:pt x="33" y="175"/>
                  <a:pt x="33" y="175"/>
                </a:cubicBezTo>
                <a:cubicBezTo>
                  <a:pt x="53" y="144"/>
                  <a:pt x="53" y="144"/>
                  <a:pt x="53" y="144"/>
                </a:cubicBezTo>
                <a:cubicBezTo>
                  <a:pt x="53" y="179"/>
                  <a:pt x="53" y="179"/>
                  <a:pt x="53" y="179"/>
                </a:cubicBezTo>
                <a:cubicBezTo>
                  <a:pt x="62" y="179"/>
                  <a:pt x="62" y="179"/>
                  <a:pt x="62" y="179"/>
                </a:cubicBezTo>
                <a:cubicBezTo>
                  <a:pt x="62" y="144"/>
                  <a:pt x="62" y="144"/>
                  <a:pt x="62" y="144"/>
                </a:cubicBezTo>
                <a:cubicBezTo>
                  <a:pt x="82" y="175"/>
                  <a:pt x="82" y="175"/>
                  <a:pt x="82" y="175"/>
                </a:cubicBezTo>
                <a:cubicBezTo>
                  <a:pt x="90" y="171"/>
                  <a:pt x="90" y="171"/>
                  <a:pt x="90" y="171"/>
                </a:cubicBezTo>
                <a:cubicBezTo>
                  <a:pt x="62" y="129"/>
                  <a:pt x="62" y="129"/>
                  <a:pt x="62" y="129"/>
                </a:cubicBezTo>
                <a:lnTo>
                  <a:pt x="62" y="113"/>
                </a:lnTo>
                <a:close/>
                <a:moveTo>
                  <a:pt x="127" y="120"/>
                </a:moveTo>
                <a:cubicBezTo>
                  <a:pt x="102" y="92"/>
                  <a:pt x="102" y="92"/>
                  <a:pt x="102" y="92"/>
                </a:cubicBezTo>
                <a:cubicBezTo>
                  <a:pt x="102" y="94"/>
                  <a:pt x="100" y="96"/>
                  <a:pt x="98" y="98"/>
                </a:cubicBezTo>
                <a:cubicBezTo>
                  <a:pt x="96" y="100"/>
                  <a:pt x="94" y="102"/>
                  <a:pt x="92" y="102"/>
                </a:cubicBezTo>
                <a:cubicBezTo>
                  <a:pt x="120" y="127"/>
                  <a:pt x="120" y="127"/>
                  <a:pt x="120" y="127"/>
                </a:cubicBezTo>
                <a:cubicBezTo>
                  <a:pt x="120" y="128"/>
                  <a:pt x="120" y="128"/>
                  <a:pt x="120" y="128"/>
                </a:cubicBezTo>
                <a:cubicBezTo>
                  <a:pt x="120" y="128"/>
                  <a:pt x="122" y="127"/>
                  <a:pt x="125" y="125"/>
                </a:cubicBezTo>
                <a:cubicBezTo>
                  <a:pt x="127" y="122"/>
                  <a:pt x="128" y="120"/>
                  <a:pt x="128" y="120"/>
                </a:cubicBezTo>
                <a:cubicBezTo>
                  <a:pt x="128" y="120"/>
                  <a:pt x="127" y="120"/>
                  <a:pt x="127" y="12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7" name="Freeform 18"/>
          <p:cNvSpPr/>
          <p:nvPr/>
        </p:nvSpPr>
        <p:spPr bwMode="auto">
          <a:xfrm>
            <a:off x="6752137" y="2390210"/>
            <a:ext cx="420883" cy="350020"/>
          </a:xfrm>
          <a:custGeom>
            <a:avLst/>
            <a:gdLst>
              <a:gd name="T0" fmla="*/ 74 w 148"/>
              <a:gd name="T1" fmla="*/ 0 h 123"/>
              <a:gd name="T2" fmla="*/ 0 w 148"/>
              <a:gd name="T3" fmla="*/ 45 h 123"/>
              <a:gd name="T4" fmla="*/ 30 w 148"/>
              <a:gd name="T5" fmla="*/ 81 h 123"/>
              <a:gd name="T6" fmla="*/ 20 w 148"/>
              <a:gd name="T7" fmla="*/ 123 h 123"/>
              <a:gd name="T8" fmla="*/ 55 w 148"/>
              <a:gd name="T9" fmla="*/ 89 h 123"/>
              <a:gd name="T10" fmla="*/ 74 w 148"/>
              <a:gd name="T11" fmla="*/ 90 h 123"/>
              <a:gd name="T12" fmla="*/ 148 w 148"/>
              <a:gd name="T13" fmla="*/ 45 h 123"/>
              <a:gd name="T14" fmla="*/ 74 w 148"/>
              <a:gd name="T15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8" h="123">
                <a:moveTo>
                  <a:pt x="74" y="0"/>
                </a:moveTo>
                <a:cubicBezTo>
                  <a:pt x="33" y="0"/>
                  <a:pt x="0" y="20"/>
                  <a:pt x="0" y="45"/>
                </a:cubicBezTo>
                <a:cubicBezTo>
                  <a:pt x="0" y="60"/>
                  <a:pt x="12" y="73"/>
                  <a:pt x="30" y="81"/>
                </a:cubicBezTo>
                <a:cubicBezTo>
                  <a:pt x="20" y="123"/>
                  <a:pt x="20" y="123"/>
                  <a:pt x="20" y="123"/>
                </a:cubicBezTo>
                <a:cubicBezTo>
                  <a:pt x="55" y="89"/>
                  <a:pt x="55" y="89"/>
                  <a:pt x="55" y="89"/>
                </a:cubicBezTo>
                <a:cubicBezTo>
                  <a:pt x="61" y="90"/>
                  <a:pt x="68" y="90"/>
                  <a:pt x="74" y="90"/>
                </a:cubicBezTo>
                <a:cubicBezTo>
                  <a:pt x="115" y="90"/>
                  <a:pt x="148" y="70"/>
                  <a:pt x="148" y="45"/>
                </a:cubicBezTo>
                <a:cubicBezTo>
                  <a:pt x="148" y="20"/>
                  <a:pt x="115" y="0"/>
                  <a:pt x="74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0" name="Freeform 142"/>
          <p:cNvSpPr>
            <a:spLocks noEditPoints="1"/>
          </p:cNvSpPr>
          <p:nvPr/>
        </p:nvSpPr>
        <p:spPr bwMode="auto">
          <a:xfrm>
            <a:off x="5822883" y="2121398"/>
            <a:ext cx="502882" cy="305364"/>
          </a:xfrm>
          <a:custGeom>
            <a:avLst/>
            <a:gdLst>
              <a:gd name="T0" fmla="*/ 172 w 209"/>
              <a:gd name="T1" fmla="*/ 85 h 127"/>
              <a:gd name="T2" fmla="*/ 142 w 209"/>
              <a:gd name="T3" fmla="*/ 17 h 127"/>
              <a:gd name="T4" fmla="*/ 138 w 209"/>
              <a:gd name="T5" fmla="*/ 20 h 127"/>
              <a:gd name="T6" fmla="*/ 131 w 209"/>
              <a:gd name="T7" fmla="*/ 19 h 127"/>
              <a:gd name="T8" fmla="*/ 79 w 209"/>
              <a:gd name="T9" fmla="*/ 23 h 127"/>
              <a:gd name="T10" fmla="*/ 67 w 209"/>
              <a:gd name="T11" fmla="*/ 17 h 127"/>
              <a:gd name="T12" fmla="*/ 37 w 209"/>
              <a:gd name="T13" fmla="*/ 85 h 127"/>
              <a:gd name="T14" fmla="*/ 45 w 209"/>
              <a:gd name="T15" fmla="*/ 91 h 127"/>
              <a:gd name="T16" fmla="*/ 60 w 209"/>
              <a:gd name="T17" fmla="*/ 99 h 127"/>
              <a:gd name="T18" fmla="*/ 72 w 209"/>
              <a:gd name="T19" fmla="*/ 110 h 127"/>
              <a:gd name="T20" fmla="*/ 85 w 209"/>
              <a:gd name="T21" fmla="*/ 121 h 127"/>
              <a:gd name="T22" fmla="*/ 109 w 209"/>
              <a:gd name="T23" fmla="*/ 125 h 127"/>
              <a:gd name="T24" fmla="*/ 116 w 209"/>
              <a:gd name="T25" fmla="*/ 111 h 127"/>
              <a:gd name="T26" fmla="*/ 130 w 209"/>
              <a:gd name="T27" fmla="*/ 116 h 127"/>
              <a:gd name="T28" fmla="*/ 134 w 209"/>
              <a:gd name="T29" fmla="*/ 102 h 127"/>
              <a:gd name="T30" fmla="*/ 141 w 209"/>
              <a:gd name="T31" fmla="*/ 104 h 127"/>
              <a:gd name="T32" fmla="*/ 149 w 209"/>
              <a:gd name="T33" fmla="*/ 91 h 127"/>
              <a:gd name="T34" fmla="*/ 158 w 209"/>
              <a:gd name="T35" fmla="*/ 93 h 127"/>
              <a:gd name="T36" fmla="*/ 165 w 209"/>
              <a:gd name="T37" fmla="*/ 79 h 127"/>
              <a:gd name="T38" fmla="*/ 34 w 209"/>
              <a:gd name="T39" fmla="*/ 9 h 127"/>
              <a:gd name="T40" fmla="*/ 175 w 209"/>
              <a:gd name="T41" fmla="*/ 9 h 127"/>
              <a:gd name="T42" fmla="*/ 151 w 209"/>
              <a:gd name="T43" fmla="*/ 20 h 127"/>
              <a:gd name="T44" fmla="*/ 100 w 209"/>
              <a:gd name="T45" fmla="*/ 27 h 127"/>
              <a:gd name="T46" fmla="*/ 108 w 209"/>
              <a:gd name="T47" fmla="*/ 25 h 127"/>
              <a:gd name="T48" fmla="*/ 115 w 209"/>
              <a:gd name="T49" fmla="*/ 24 h 127"/>
              <a:gd name="T50" fmla="*/ 130 w 209"/>
              <a:gd name="T51" fmla="*/ 26 h 127"/>
              <a:gd name="T52" fmla="*/ 148 w 209"/>
              <a:gd name="T53" fmla="*/ 29 h 127"/>
              <a:gd name="T54" fmla="*/ 160 w 209"/>
              <a:gd name="T55" fmla="*/ 75 h 127"/>
              <a:gd name="T56" fmla="*/ 111 w 209"/>
              <a:gd name="T57" fmla="*/ 48 h 127"/>
              <a:gd name="T58" fmla="*/ 107 w 209"/>
              <a:gd name="T59" fmla="*/ 47 h 127"/>
              <a:gd name="T60" fmla="*/ 103 w 209"/>
              <a:gd name="T61" fmla="*/ 46 h 127"/>
              <a:gd name="T62" fmla="*/ 95 w 209"/>
              <a:gd name="T63" fmla="*/ 47 h 127"/>
              <a:gd name="T64" fmla="*/ 93 w 209"/>
              <a:gd name="T65" fmla="*/ 48 h 127"/>
              <a:gd name="T66" fmla="*/ 72 w 209"/>
              <a:gd name="T67" fmla="*/ 52 h 127"/>
              <a:gd name="T68" fmla="*/ 69 w 209"/>
              <a:gd name="T69" fmla="*/ 50 h 127"/>
              <a:gd name="T70" fmla="*/ 94 w 209"/>
              <a:gd name="T71" fmla="*/ 30 h 127"/>
              <a:gd name="T72" fmla="*/ 50 w 209"/>
              <a:gd name="T73" fmla="*/ 90 h 127"/>
              <a:gd name="T74" fmla="*/ 56 w 209"/>
              <a:gd name="T75" fmla="*/ 84 h 127"/>
              <a:gd name="T76" fmla="*/ 71 w 209"/>
              <a:gd name="T77" fmla="*/ 105 h 127"/>
              <a:gd name="T78" fmla="*/ 70 w 209"/>
              <a:gd name="T79" fmla="*/ 94 h 127"/>
              <a:gd name="T80" fmla="*/ 71 w 209"/>
              <a:gd name="T81" fmla="*/ 105 h 127"/>
              <a:gd name="T82" fmla="*/ 80 w 209"/>
              <a:gd name="T83" fmla="*/ 107 h 127"/>
              <a:gd name="T84" fmla="*/ 91 w 209"/>
              <a:gd name="T85" fmla="*/ 10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09" h="127">
                <a:moveTo>
                  <a:pt x="165" y="79"/>
                </a:moveTo>
                <a:cubicBezTo>
                  <a:pt x="167" y="78"/>
                  <a:pt x="167" y="77"/>
                  <a:pt x="168" y="76"/>
                </a:cubicBezTo>
                <a:cubicBezTo>
                  <a:pt x="172" y="85"/>
                  <a:pt x="172" y="85"/>
                  <a:pt x="172" y="85"/>
                </a:cubicBezTo>
                <a:cubicBezTo>
                  <a:pt x="209" y="68"/>
                  <a:pt x="209" y="68"/>
                  <a:pt x="209" y="68"/>
                </a:cubicBezTo>
                <a:cubicBezTo>
                  <a:pt x="179" y="0"/>
                  <a:pt x="179" y="0"/>
                  <a:pt x="179" y="0"/>
                </a:cubicBezTo>
                <a:cubicBezTo>
                  <a:pt x="142" y="17"/>
                  <a:pt x="142" y="17"/>
                  <a:pt x="142" y="17"/>
                </a:cubicBezTo>
                <a:cubicBezTo>
                  <a:pt x="144" y="22"/>
                  <a:pt x="144" y="22"/>
                  <a:pt x="144" y="22"/>
                </a:cubicBezTo>
                <a:cubicBezTo>
                  <a:pt x="138" y="20"/>
                  <a:pt x="138" y="20"/>
                  <a:pt x="138" y="20"/>
                </a:cubicBezTo>
                <a:cubicBezTo>
                  <a:pt x="138" y="20"/>
                  <a:pt x="138" y="20"/>
                  <a:pt x="138" y="20"/>
                </a:cubicBezTo>
                <a:cubicBezTo>
                  <a:pt x="138" y="20"/>
                  <a:pt x="138" y="20"/>
                  <a:pt x="138" y="20"/>
                </a:cubicBezTo>
                <a:cubicBezTo>
                  <a:pt x="134" y="19"/>
                  <a:pt x="134" y="19"/>
                  <a:pt x="134" y="19"/>
                </a:cubicBezTo>
                <a:cubicBezTo>
                  <a:pt x="133" y="19"/>
                  <a:pt x="132" y="19"/>
                  <a:pt x="131" y="19"/>
                </a:cubicBezTo>
                <a:cubicBezTo>
                  <a:pt x="121" y="17"/>
                  <a:pt x="104" y="16"/>
                  <a:pt x="93" y="23"/>
                </a:cubicBezTo>
                <a:cubicBezTo>
                  <a:pt x="91" y="24"/>
                  <a:pt x="90" y="25"/>
                  <a:pt x="89" y="26"/>
                </a:cubicBezTo>
                <a:cubicBezTo>
                  <a:pt x="86" y="23"/>
                  <a:pt x="82" y="22"/>
                  <a:pt x="79" y="23"/>
                </a:cubicBezTo>
                <a:cubicBezTo>
                  <a:pt x="64" y="27"/>
                  <a:pt x="64" y="27"/>
                  <a:pt x="64" y="27"/>
                </a:cubicBezTo>
                <a:cubicBezTo>
                  <a:pt x="63" y="26"/>
                  <a:pt x="63" y="26"/>
                  <a:pt x="63" y="26"/>
                </a:cubicBezTo>
                <a:cubicBezTo>
                  <a:pt x="67" y="17"/>
                  <a:pt x="67" y="17"/>
                  <a:pt x="67" y="17"/>
                </a:cubicBezTo>
                <a:cubicBezTo>
                  <a:pt x="31" y="0"/>
                  <a:pt x="31" y="0"/>
                  <a:pt x="31" y="0"/>
                </a:cubicBezTo>
                <a:cubicBezTo>
                  <a:pt x="0" y="68"/>
                  <a:pt x="0" y="68"/>
                  <a:pt x="0" y="68"/>
                </a:cubicBezTo>
                <a:cubicBezTo>
                  <a:pt x="37" y="85"/>
                  <a:pt x="37" y="85"/>
                  <a:pt x="37" y="85"/>
                </a:cubicBezTo>
                <a:cubicBezTo>
                  <a:pt x="41" y="76"/>
                  <a:pt x="41" y="76"/>
                  <a:pt x="41" y="76"/>
                </a:cubicBezTo>
                <a:cubicBezTo>
                  <a:pt x="43" y="78"/>
                  <a:pt x="45" y="81"/>
                  <a:pt x="47" y="83"/>
                </a:cubicBezTo>
                <a:cubicBezTo>
                  <a:pt x="46" y="85"/>
                  <a:pt x="45" y="88"/>
                  <a:pt x="45" y="91"/>
                </a:cubicBezTo>
                <a:cubicBezTo>
                  <a:pt x="46" y="96"/>
                  <a:pt x="51" y="100"/>
                  <a:pt x="56" y="100"/>
                </a:cubicBezTo>
                <a:cubicBezTo>
                  <a:pt x="56" y="100"/>
                  <a:pt x="57" y="100"/>
                  <a:pt x="57" y="100"/>
                </a:cubicBezTo>
                <a:cubicBezTo>
                  <a:pt x="58" y="100"/>
                  <a:pt x="59" y="99"/>
                  <a:pt x="60" y="99"/>
                </a:cubicBezTo>
                <a:cubicBezTo>
                  <a:pt x="60" y="100"/>
                  <a:pt x="60" y="100"/>
                  <a:pt x="60" y="101"/>
                </a:cubicBezTo>
                <a:cubicBezTo>
                  <a:pt x="61" y="106"/>
                  <a:pt x="65" y="110"/>
                  <a:pt x="70" y="110"/>
                </a:cubicBezTo>
                <a:cubicBezTo>
                  <a:pt x="71" y="110"/>
                  <a:pt x="71" y="110"/>
                  <a:pt x="72" y="110"/>
                </a:cubicBezTo>
                <a:cubicBezTo>
                  <a:pt x="73" y="110"/>
                  <a:pt x="74" y="110"/>
                  <a:pt x="74" y="109"/>
                </a:cubicBezTo>
                <a:cubicBezTo>
                  <a:pt x="74" y="110"/>
                  <a:pt x="74" y="111"/>
                  <a:pt x="75" y="112"/>
                </a:cubicBezTo>
                <a:cubicBezTo>
                  <a:pt x="75" y="117"/>
                  <a:pt x="80" y="121"/>
                  <a:pt x="85" y="121"/>
                </a:cubicBezTo>
                <a:cubicBezTo>
                  <a:pt x="85" y="121"/>
                  <a:pt x="86" y="121"/>
                  <a:pt x="86" y="120"/>
                </a:cubicBezTo>
                <a:cubicBezTo>
                  <a:pt x="90" y="120"/>
                  <a:pt x="92" y="118"/>
                  <a:pt x="94" y="116"/>
                </a:cubicBezTo>
                <a:cubicBezTo>
                  <a:pt x="109" y="125"/>
                  <a:pt x="109" y="125"/>
                  <a:pt x="109" y="125"/>
                </a:cubicBezTo>
                <a:cubicBezTo>
                  <a:pt x="112" y="127"/>
                  <a:pt x="117" y="126"/>
                  <a:pt x="119" y="122"/>
                </a:cubicBezTo>
                <a:cubicBezTo>
                  <a:pt x="121" y="118"/>
                  <a:pt x="120" y="114"/>
                  <a:pt x="116" y="112"/>
                </a:cubicBezTo>
                <a:cubicBezTo>
                  <a:pt x="116" y="111"/>
                  <a:pt x="116" y="111"/>
                  <a:pt x="116" y="111"/>
                </a:cubicBezTo>
                <a:cubicBezTo>
                  <a:pt x="117" y="111"/>
                  <a:pt x="118" y="111"/>
                  <a:pt x="119" y="110"/>
                </a:cubicBezTo>
                <a:cubicBezTo>
                  <a:pt x="126" y="115"/>
                  <a:pt x="126" y="115"/>
                  <a:pt x="126" y="115"/>
                </a:cubicBezTo>
                <a:cubicBezTo>
                  <a:pt x="128" y="116"/>
                  <a:pt x="129" y="116"/>
                  <a:pt x="130" y="116"/>
                </a:cubicBezTo>
                <a:cubicBezTo>
                  <a:pt x="133" y="116"/>
                  <a:pt x="135" y="115"/>
                  <a:pt x="137" y="112"/>
                </a:cubicBezTo>
                <a:cubicBezTo>
                  <a:pt x="138" y="111"/>
                  <a:pt x="138" y="109"/>
                  <a:pt x="138" y="107"/>
                </a:cubicBezTo>
                <a:cubicBezTo>
                  <a:pt x="137" y="105"/>
                  <a:pt x="136" y="103"/>
                  <a:pt x="134" y="102"/>
                </a:cubicBezTo>
                <a:cubicBezTo>
                  <a:pt x="132" y="101"/>
                  <a:pt x="132" y="101"/>
                  <a:pt x="132" y="101"/>
                </a:cubicBezTo>
                <a:cubicBezTo>
                  <a:pt x="133" y="101"/>
                  <a:pt x="134" y="100"/>
                  <a:pt x="134" y="100"/>
                </a:cubicBezTo>
                <a:cubicBezTo>
                  <a:pt x="141" y="104"/>
                  <a:pt x="141" y="104"/>
                  <a:pt x="141" y="104"/>
                </a:cubicBezTo>
                <a:cubicBezTo>
                  <a:pt x="142" y="104"/>
                  <a:pt x="143" y="105"/>
                  <a:pt x="145" y="105"/>
                </a:cubicBezTo>
                <a:cubicBezTo>
                  <a:pt x="147" y="105"/>
                  <a:pt x="150" y="103"/>
                  <a:pt x="151" y="101"/>
                </a:cubicBezTo>
                <a:cubicBezTo>
                  <a:pt x="153" y="98"/>
                  <a:pt x="152" y="93"/>
                  <a:pt x="149" y="91"/>
                </a:cubicBezTo>
                <a:cubicBezTo>
                  <a:pt x="151" y="90"/>
                  <a:pt x="151" y="90"/>
                  <a:pt x="151" y="90"/>
                </a:cubicBezTo>
                <a:cubicBezTo>
                  <a:pt x="154" y="92"/>
                  <a:pt x="154" y="92"/>
                  <a:pt x="154" y="92"/>
                </a:cubicBezTo>
                <a:cubicBezTo>
                  <a:pt x="155" y="92"/>
                  <a:pt x="157" y="93"/>
                  <a:pt x="158" y="93"/>
                </a:cubicBezTo>
                <a:cubicBezTo>
                  <a:pt x="161" y="93"/>
                  <a:pt x="163" y="91"/>
                  <a:pt x="164" y="89"/>
                </a:cubicBezTo>
                <a:cubicBezTo>
                  <a:pt x="166" y="86"/>
                  <a:pt x="166" y="83"/>
                  <a:pt x="164" y="80"/>
                </a:cubicBezTo>
                <a:cubicBezTo>
                  <a:pt x="164" y="80"/>
                  <a:pt x="165" y="80"/>
                  <a:pt x="165" y="79"/>
                </a:cubicBezTo>
                <a:close/>
                <a:moveTo>
                  <a:pt x="34" y="76"/>
                </a:moveTo>
                <a:cubicBezTo>
                  <a:pt x="9" y="65"/>
                  <a:pt x="9" y="65"/>
                  <a:pt x="9" y="65"/>
                </a:cubicBezTo>
                <a:cubicBezTo>
                  <a:pt x="34" y="9"/>
                  <a:pt x="34" y="9"/>
                  <a:pt x="34" y="9"/>
                </a:cubicBezTo>
                <a:cubicBezTo>
                  <a:pt x="59" y="20"/>
                  <a:pt x="59" y="20"/>
                  <a:pt x="59" y="20"/>
                </a:cubicBezTo>
                <a:lnTo>
                  <a:pt x="34" y="76"/>
                </a:lnTo>
                <a:close/>
                <a:moveTo>
                  <a:pt x="175" y="9"/>
                </a:moveTo>
                <a:cubicBezTo>
                  <a:pt x="200" y="65"/>
                  <a:pt x="200" y="65"/>
                  <a:pt x="200" y="65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51" y="20"/>
                  <a:pt x="151" y="20"/>
                  <a:pt x="151" y="20"/>
                </a:cubicBezTo>
                <a:lnTo>
                  <a:pt x="175" y="9"/>
                </a:lnTo>
                <a:close/>
                <a:moveTo>
                  <a:pt x="98" y="28"/>
                </a:moveTo>
                <a:cubicBezTo>
                  <a:pt x="99" y="27"/>
                  <a:pt x="99" y="27"/>
                  <a:pt x="100" y="27"/>
                </a:cubicBezTo>
                <a:cubicBezTo>
                  <a:pt x="101" y="26"/>
                  <a:pt x="102" y="26"/>
                  <a:pt x="103" y="26"/>
                </a:cubicBezTo>
                <a:cubicBezTo>
                  <a:pt x="103" y="26"/>
                  <a:pt x="104" y="26"/>
                  <a:pt x="105" y="25"/>
                </a:cubicBezTo>
                <a:cubicBezTo>
                  <a:pt x="106" y="25"/>
                  <a:pt x="107" y="25"/>
                  <a:pt x="108" y="25"/>
                </a:cubicBezTo>
                <a:cubicBezTo>
                  <a:pt x="108" y="25"/>
                  <a:pt x="109" y="25"/>
                  <a:pt x="110" y="25"/>
                </a:cubicBezTo>
                <a:cubicBezTo>
                  <a:pt x="111" y="24"/>
                  <a:pt x="113" y="24"/>
                  <a:pt x="114" y="24"/>
                </a:cubicBezTo>
                <a:cubicBezTo>
                  <a:pt x="114" y="24"/>
                  <a:pt x="114" y="24"/>
                  <a:pt x="115" y="24"/>
                </a:cubicBezTo>
                <a:cubicBezTo>
                  <a:pt x="115" y="24"/>
                  <a:pt x="115" y="24"/>
                  <a:pt x="115" y="24"/>
                </a:cubicBezTo>
                <a:cubicBezTo>
                  <a:pt x="121" y="24"/>
                  <a:pt x="126" y="25"/>
                  <a:pt x="130" y="26"/>
                </a:cubicBezTo>
                <a:cubicBezTo>
                  <a:pt x="130" y="26"/>
                  <a:pt x="130" y="26"/>
                  <a:pt x="130" y="26"/>
                </a:cubicBezTo>
                <a:cubicBezTo>
                  <a:pt x="133" y="26"/>
                  <a:pt x="135" y="27"/>
                  <a:pt x="136" y="27"/>
                </a:cubicBezTo>
                <a:cubicBezTo>
                  <a:pt x="147" y="30"/>
                  <a:pt x="147" y="30"/>
                  <a:pt x="147" y="30"/>
                </a:cubicBezTo>
                <a:cubicBezTo>
                  <a:pt x="148" y="29"/>
                  <a:pt x="148" y="29"/>
                  <a:pt x="148" y="29"/>
                </a:cubicBezTo>
                <a:cubicBezTo>
                  <a:pt x="165" y="68"/>
                  <a:pt x="165" y="68"/>
                  <a:pt x="165" y="68"/>
                </a:cubicBezTo>
                <a:cubicBezTo>
                  <a:pt x="164" y="70"/>
                  <a:pt x="162" y="72"/>
                  <a:pt x="161" y="74"/>
                </a:cubicBezTo>
                <a:cubicBezTo>
                  <a:pt x="160" y="75"/>
                  <a:pt x="160" y="75"/>
                  <a:pt x="160" y="75"/>
                </a:cubicBezTo>
                <a:cubicBezTo>
                  <a:pt x="160" y="75"/>
                  <a:pt x="159" y="76"/>
                  <a:pt x="158" y="76"/>
                </a:cubicBezTo>
                <a:cubicBezTo>
                  <a:pt x="114" y="49"/>
                  <a:pt x="114" y="49"/>
                  <a:pt x="114" y="49"/>
                </a:cubicBezTo>
                <a:cubicBezTo>
                  <a:pt x="113" y="49"/>
                  <a:pt x="112" y="48"/>
                  <a:pt x="111" y="48"/>
                </a:cubicBezTo>
                <a:cubicBezTo>
                  <a:pt x="110" y="47"/>
                  <a:pt x="109" y="47"/>
                  <a:pt x="108" y="47"/>
                </a:cubicBezTo>
                <a:cubicBezTo>
                  <a:pt x="108" y="47"/>
                  <a:pt x="108" y="47"/>
                  <a:pt x="108" y="47"/>
                </a:cubicBezTo>
                <a:cubicBezTo>
                  <a:pt x="108" y="47"/>
                  <a:pt x="108" y="47"/>
                  <a:pt x="107" y="47"/>
                </a:cubicBezTo>
                <a:cubicBezTo>
                  <a:pt x="107" y="47"/>
                  <a:pt x="107" y="47"/>
                  <a:pt x="106" y="47"/>
                </a:cubicBezTo>
                <a:cubicBezTo>
                  <a:pt x="106" y="46"/>
                  <a:pt x="105" y="46"/>
                  <a:pt x="104" y="46"/>
                </a:cubicBezTo>
                <a:cubicBezTo>
                  <a:pt x="104" y="46"/>
                  <a:pt x="103" y="46"/>
                  <a:pt x="103" y="46"/>
                </a:cubicBezTo>
                <a:cubicBezTo>
                  <a:pt x="102" y="46"/>
                  <a:pt x="102" y="46"/>
                  <a:pt x="101" y="46"/>
                </a:cubicBezTo>
                <a:cubicBezTo>
                  <a:pt x="101" y="46"/>
                  <a:pt x="100" y="46"/>
                  <a:pt x="100" y="46"/>
                </a:cubicBezTo>
                <a:cubicBezTo>
                  <a:pt x="98" y="46"/>
                  <a:pt x="97" y="47"/>
                  <a:pt x="95" y="47"/>
                </a:cubicBezTo>
                <a:cubicBezTo>
                  <a:pt x="95" y="47"/>
                  <a:pt x="95" y="47"/>
                  <a:pt x="95" y="47"/>
                </a:cubicBezTo>
                <a:cubicBezTo>
                  <a:pt x="94" y="48"/>
                  <a:pt x="94" y="48"/>
                  <a:pt x="93" y="48"/>
                </a:cubicBezTo>
                <a:cubicBezTo>
                  <a:pt x="93" y="48"/>
                  <a:pt x="93" y="48"/>
                  <a:pt x="93" y="48"/>
                </a:cubicBezTo>
                <a:cubicBezTo>
                  <a:pt x="92" y="48"/>
                  <a:pt x="92" y="49"/>
                  <a:pt x="91" y="49"/>
                </a:cubicBezTo>
                <a:cubicBezTo>
                  <a:pt x="90" y="49"/>
                  <a:pt x="90" y="50"/>
                  <a:pt x="89" y="50"/>
                </a:cubicBezTo>
                <a:cubicBezTo>
                  <a:pt x="82" y="53"/>
                  <a:pt x="76" y="53"/>
                  <a:pt x="72" y="52"/>
                </a:cubicBezTo>
                <a:cubicBezTo>
                  <a:pt x="71" y="52"/>
                  <a:pt x="71" y="51"/>
                  <a:pt x="70" y="51"/>
                </a:cubicBezTo>
                <a:cubicBezTo>
                  <a:pt x="70" y="51"/>
                  <a:pt x="70" y="50"/>
                  <a:pt x="70" y="50"/>
                </a:cubicBezTo>
                <a:cubicBezTo>
                  <a:pt x="70" y="50"/>
                  <a:pt x="69" y="50"/>
                  <a:pt x="69" y="50"/>
                </a:cubicBezTo>
                <a:cubicBezTo>
                  <a:pt x="69" y="49"/>
                  <a:pt x="69" y="49"/>
                  <a:pt x="69" y="49"/>
                </a:cubicBezTo>
                <a:cubicBezTo>
                  <a:pt x="68" y="48"/>
                  <a:pt x="66" y="40"/>
                  <a:pt x="70" y="40"/>
                </a:cubicBezTo>
                <a:cubicBezTo>
                  <a:pt x="72" y="39"/>
                  <a:pt x="84" y="36"/>
                  <a:pt x="94" y="30"/>
                </a:cubicBezTo>
                <a:cubicBezTo>
                  <a:pt x="95" y="29"/>
                  <a:pt x="96" y="28"/>
                  <a:pt x="98" y="28"/>
                </a:cubicBezTo>
                <a:close/>
                <a:moveTo>
                  <a:pt x="57" y="95"/>
                </a:moveTo>
                <a:cubicBezTo>
                  <a:pt x="54" y="95"/>
                  <a:pt x="51" y="93"/>
                  <a:pt x="50" y="90"/>
                </a:cubicBezTo>
                <a:cubicBezTo>
                  <a:pt x="50" y="89"/>
                  <a:pt x="50" y="87"/>
                  <a:pt x="51" y="86"/>
                </a:cubicBezTo>
                <a:cubicBezTo>
                  <a:pt x="52" y="85"/>
                  <a:pt x="54" y="84"/>
                  <a:pt x="55" y="84"/>
                </a:cubicBezTo>
                <a:cubicBezTo>
                  <a:pt x="55" y="84"/>
                  <a:pt x="56" y="84"/>
                  <a:pt x="56" y="84"/>
                </a:cubicBezTo>
                <a:cubicBezTo>
                  <a:pt x="59" y="84"/>
                  <a:pt x="61" y="86"/>
                  <a:pt x="61" y="89"/>
                </a:cubicBezTo>
                <a:cubicBezTo>
                  <a:pt x="62" y="92"/>
                  <a:pt x="60" y="95"/>
                  <a:pt x="57" y="95"/>
                </a:cubicBezTo>
                <a:close/>
                <a:moveTo>
                  <a:pt x="71" y="105"/>
                </a:moveTo>
                <a:cubicBezTo>
                  <a:pt x="68" y="106"/>
                  <a:pt x="65" y="104"/>
                  <a:pt x="65" y="100"/>
                </a:cubicBezTo>
                <a:cubicBezTo>
                  <a:pt x="65" y="99"/>
                  <a:pt x="65" y="98"/>
                  <a:pt x="66" y="96"/>
                </a:cubicBezTo>
                <a:cubicBezTo>
                  <a:pt x="67" y="95"/>
                  <a:pt x="68" y="94"/>
                  <a:pt x="70" y="94"/>
                </a:cubicBezTo>
                <a:cubicBezTo>
                  <a:pt x="70" y="94"/>
                  <a:pt x="70" y="94"/>
                  <a:pt x="70" y="94"/>
                </a:cubicBezTo>
                <a:cubicBezTo>
                  <a:pt x="73" y="94"/>
                  <a:pt x="76" y="96"/>
                  <a:pt x="76" y="99"/>
                </a:cubicBezTo>
                <a:cubicBezTo>
                  <a:pt x="76" y="102"/>
                  <a:pt x="74" y="105"/>
                  <a:pt x="71" y="105"/>
                </a:cubicBezTo>
                <a:close/>
                <a:moveTo>
                  <a:pt x="86" y="116"/>
                </a:moveTo>
                <a:cubicBezTo>
                  <a:pt x="83" y="116"/>
                  <a:pt x="80" y="114"/>
                  <a:pt x="79" y="111"/>
                </a:cubicBezTo>
                <a:cubicBezTo>
                  <a:pt x="79" y="109"/>
                  <a:pt x="79" y="108"/>
                  <a:pt x="80" y="107"/>
                </a:cubicBezTo>
                <a:cubicBezTo>
                  <a:pt x="81" y="105"/>
                  <a:pt x="83" y="105"/>
                  <a:pt x="84" y="104"/>
                </a:cubicBezTo>
                <a:cubicBezTo>
                  <a:pt x="84" y="104"/>
                  <a:pt x="85" y="104"/>
                  <a:pt x="85" y="104"/>
                </a:cubicBezTo>
                <a:cubicBezTo>
                  <a:pt x="88" y="104"/>
                  <a:pt x="90" y="106"/>
                  <a:pt x="91" y="109"/>
                </a:cubicBezTo>
                <a:cubicBezTo>
                  <a:pt x="91" y="112"/>
                  <a:pt x="89" y="115"/>
                  <a:pt x="86" y="11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7101282" y="4803185"/>
            <a:ext cx="491832" cy="387857"/>
            <a:chOff x="8313532" y="3238425"/>
            <a:chExt cx="581392" cy="458484"/>
          </a:xfrm>
          <a:solidFill>
            <a:schemeClr val="bg2"/>
          </a:solidFill>
        </p:grpSpPr>
        <p:sp>
          <p:nvSpPr>
            <p:cNvPr id="42" name="Oval 150"/>
            <p:cNvSpPr>
              <a:spLocks noChangeArrowheads="1"/>
            </p:cNvSpPr>
            <p:nvPr/>
          </p:nvSpPr>
          <p:spPr bwMode="auto">
            <a:xfrm>
              <a:off x="8557965" y="3288140"/>
              <a:ext cx="93906" cy="114621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151"/>
            <p:cNvSpPr/>
            <p:nvPr/>
          </p:nvSpPr>
          <p:spPr bwMode="auto">
            <a:xfrm>
              <a:off x="8505488" y="3411047"/>
              <a:ext cx="197480" cy="120145"/>
            </a:xfrm>
            <a:custGeom>
              <a:avLst/>
              <a:gdLst>
                <a:gd name="T0" fmla="*/ 36 w 72"/>
                <a:gd name="T1" fmla="*/ 44 h 44"/>
                <a:gd name="T2" fmla="*/ 41 w 72"/>
                <a:gd name="T3" fmla="*/ 44 h 44"/>
                <a:gd name="T4" fmla="*/ 72 w 72"/>
                <a:gd name="T5" fmla="*/ 31 h 44"/>
                <a:gd name="T6" fmla="*/ 70 w 72"/>
                <a:gd name="T7" fmla="*/ 12 h 44"/>
                <a:gd name="T8" fmla="*/ 60 w 72"/>
                <a:gd name="T9" fmla="*/ 2 h 44"/>
                <a:gd name="T10" fmla="*/ 50 w 72"/>
                <a:gd name="T11" fmla="*/ 1 h 44"/>
                <a:gd name="T12" fmla="*/ 50 w 72"/>
                <a:gd name="T13" fmla="*/ 1 h 44"/>
                <a:gd name="T14" fmla="*/ 57 w 72"/>
                <a:gd name="T15" fmla="*/ 7 h 44"/>
                <a:gd name="T16" fmla="*/ 49 w 72"/>
                <a:gd name="T17" fmla="*/ 12 h 44"/>
                <a:gd name="T18" fmla="*/ 53 w 72"/>
                <a:gd name="T19" fmla="*/ 19 h 44"/>
                <a:gd name="T20" fmla="*/ 41 w 72"/>
                <a:gd name="T21" fmla="*/ 43 h 44"/>
                <a:gd name="T22" fmla="*/ 40 w 72"/>
                <a:gd name="T23" fmla="*/ 9 h 44"/>
                <a:gd name="T24" fmla="*/ 41 w 72"/>
                <a:gd name="T25" fmla="*/ 7 h 44"/>
                <a:gd name="T26" fmla="*/ 39 w 72"/>
                <a:gd name="T27" fmla="*/ 0 h 44"/>
                <a:gd name="T28" fmla="*/ 32 w 72"/>
                <a:gd name="T29" fmla="*/ 0 h 44"/>
                <a:gd name="T30" fmla="*/ 30 w 72"/>
                <a:gd name="T31" fmla="*/ 7 h 44"/>
                <a:gd name="T32" fmla="*/ 32 w 72"/>
                <a:gd name="T33" fmla="*/ 9 h 44"/>
                <a:gd name="T34" fmla="*/ 30 w 72"/>
                <a:gd name="T35" fmla="*/ 43 h 44"/>
                <a:gd name="T36" fmla="*/ 19 w 72"/>
                <a:gd name="T37" fmla="*/ 19 h 44"/>
                <a:gd name="T38" fmla="*/ 23 w 72"/>
                <a:gd name="T39" fmla="*/ 12 h 44"/>
                <a:gd name="T40" fmla="*/ 14 w 72"/>
                <a:gd name="T41" fmla="*/ 7 h 44"/>
                <a:gd name="T42" fmla="*/ 21 w 72"/>
                <a:gd name="T43" fmla="*/ 1 h 44"/>
                <a:gd name="T44" fmla="*/ 21 w 72"/>
                <a:gd name="T45" fmla="*/ 1 h 44"/>
                <a:gd name="T46" fmla="*/ 12 w 72"/>
                <a:gd name="T47" fmla="*/ 2 h 44"/>
                <a:gd name="T48" fmla="*/ 12 w 72"/>
                <a:gd name="T49" fmla="*/ 2 h 44"/>
                <a:gd name="T50" fmla="*/ 2 w 72"/>
                <a:gd name="T51" fmla="*/ 12 h 44"/>
                <a:gd name="T52" fmla="*/ 0 w 72"/>
                <a:gd name="T53" fmla="*/ 32 h 44"/>
                <a:gd name="T54" fmla="*/ 30 w 72"/>
                <a:gd name="T55" fmla="*/ 44 h 44"/>
                <a:gd name="T56" fmla="*/ 36 w 72"/>
                <a:gd name="T5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" h="44">
                  <a:moveTo>
                    <a:pt x="36" y="44"/>
                  </a:moveTo>
                  <a:cubicBezTo>
                    <a:pt x="38" y="44"/>
                    <a:pt x="40" y="44"/>
                    <a:pt x="41" y="44"/>
                  </a:cubicBezTo>
                  <a:cubicBezTo>
                    <a:pt x="53" y="43"/>
                    <a:pt x="63" y="38"/>
                    <a:pt x="72" y="31"/>
                  </a:cubicBezTo>
                  <a:cubicBezTo>
                    <a:pt x="70" y="12"/>
                    <a:pt x="70" y="12"/>
                    <a:pt x="70" y="12"/>
                  </a:cubicBezTo>
                  <a:cubicBezTo>
                    <a:pt x="70" y="6"/>
                    <a:pt x="67" y="3"/>
                    <a:pt x="60" y="2"/>
                  </a:cubicBezTo>
                  <a:cubicBezTo>
                    <a:pt x="60" y="2"/>
                    <a:pt x="53" y="1"/>
                    <a:pt x="50" y="1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19" y="1"/>
                    <a:pt x="14" y="2"/>
                    <a:pt x="12" y="2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7" y="3"/>
                    <a:pt x="2" y="6"/>
                    <a:pt x="2" y="1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9" y="38"/>
                    <a:pt x="19" y="43"/>
                    <a:pt x="30" y="44"/>
                  </a:cubicBezTo>
                  <a:cubicBezTo>
                    <a:pt x="32" y="44"/>
                    <a:pt x="34" y="44"/>
                    <a:pt x="36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152"/>
            <p:cNvSpPr>
              <a:spLocks noEditPoints="1"/>
            </p:cNvSpPr>
            <p:nvPr/>
          </p:nvSpPr>
          <p:spPr bwMode="auto">
            <a:xfrm>
              <a:off x="8313532" y="3361332"/>
              <a:ext cx="138098" cy="91145"/>
            </a:xfrm>
            <a:custGeom>
              <a:avLst/>
              <a:gdLst>
                <a:gd name="T0" fmla="*/ 50 w 50"/>
                <a:gd name="T1" fmla="*/ 12 h 33"/>
                <a:gd name="T2" fmla="*/ 32 w 50"/>
                <a:gd name="T3" fmla="*/ 12 h 33"/>
                <a:gd name="T4" fmla="*/ 17 w 50"/>
                <a:gd name="T5" fmla="*/ 0 h 33"/>
                <a:gd name="T6" fmla="*/ 0 w 50"/>
                <a:gd name="T7" fmla="*/ 16 h 33"/>
                <a:gd name="T8" fmla="*/ 17 w 50"/>
                <a:gd name="T9" fmla="*/ 33 h 33"/>
                <a:gd name="T10" fmla="*/ 32 w 50"/>
                <a:gd name="T11" fmla="*/ 20 h 33"/>
                <a:gd name="T12" fmla="*/ 50 w 50"/>
                <a:gd name="T13" fmla="*/ 20 h 33"/>
                <a:gd name="T14" fmla="*/ 50 w 50"/>
                <a:gd name="T15" fmla="*/ 12 h 33"/>
                <a:gd name="T16" fmla="*/ 17 w 50"/>
                <a:gd name="T17" fmla="*/ 24 h 33"/>
                <a:gd name="T18" fmla="*/ 9 w 50"/>
                <a:gd name="T19" fmla="*/ 16 h 33"/>
                <a:gd name="T20" fmla="*/ 17 w 50"/>
                <a:gd name="T21" fmla="*/ 8 h 33"/>
                <a:gd name="T22" fmla="*/ 24 w 50"/>
                <a:gd name="T23" fmla="*/ 16 h 33"/>
                <a:gd name="T24" fmla="*/ 17 w 50"/>
                <a:gd name="T25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33">
                  <a:moveTo>
                    <a:pt x="50" y="12"/>
                  </a:moveTo>
                  <a:cubicBezTo>
                    <a:pt x="32" y="12"/>
                    <a:pt x="32" y="12"/>
                    <a:pt x="32" y="12"/>
                  </a:cubicBezTo>
                  <a:cubicBezTo>
                    <a:pt x="30" y="5"/>
                    <a:pt x="24" y="0"/>
                    <a:pt x="17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5"/>
                    <a:pt x="7" y="33"/>
                    <a:pt x="17" y="33"/>
                  </a:cubicBezTo>
                  <a:cubicBezTo>
                    <a:pt x="24" y="33"/>
                    <a:pt x="31" y="27"/>
                    <a:pt x="32" y="20"/>
                  </a:cubicBezTo>
                  <a:cubicBezTo>
                    <a:pt x="50" y="20"/>
                    <a:pt x="50" y="20"/>
                    <a:pt x="50" y="20"/>
                  </a:cubicBezTo>
                  <a:lnTo>
                    <a:pt x="50" y="12"/>
                  </a:lnTo>
                  <a:close/>
                  <a:moveTo>
                    <a:pt x="17" y="24"/>
                  </a:moveTo>
                  <a:cubicBezTo>
                    <a:pt x="12" y="24"/>
                    <a:pt x="9" y="20"/>
                    <a:pt x="9" y="16"/>
                  </a:cubicBezTo>
                  <a:cubicBezTo>
                    <a:pt x="9" y="12"/>
                    <a:pt x="12" y="8"/>
                    <a:pt x="17" y="8"/>
                  </a:cubicBezTo>
                  <a:cubicBezTo>
                    <a:pt x="21" y="8"/>
                    <a:pt x="24" y="12"/>
                    <a:pt x="24" y="16"/>
                  </a:cubicBezTo>
                  <a:cubicBezTo>
                    <a:pt x="24" y="20"/>
                    <a:pt x="21" y="24"/>
                    <a:pt x="17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153"/>
            <p:cNvSpPr>
              <a:spLocks noEditPoints="1"/>
            </p:cNvSpPr>
            <p:nvPr/>
          </p:nvSpPr>
          <p:spPr bwMode="auto">
            <a:xfrm>
              <a:off x="8341151" y="3471810"/>
              <a:ext cx="138098" cy="109097"/>
            </a:xfrm>
            <a:custGeom>
              <a:avLst/>
              <a:gdLst>
                <a:gd name="T0" fmla="*/ 46 w 50"/>
                <a:gd name="T1" fmla="*/ 0 h 40"/>
                <a:gd name="T2" fmla="*/ 30 w 50"/>
                <a:gd name="T3" fmla="*/ 9 h 40"/>
                <a:gd name="T4" fmla="*/ 10 w 50"/>
                <a:gd name="T5" fmla="*/ 6 h 40"/>
                <a:gd name="T6" fmla="*/ 4 w 50"/>
                <a:gd name="T7" fmla="*/ 29 h 40"/>
                <a:gd name="T8" fmla="*/ 27 w 50"/>
                <a:gd name="T9" fmla="*/ 35 h 40"/>
                <a:gd name="T10" fmla="*/ 34 w 50"/>
                <a:gd name="T11" fmla="*/ 16 h 40"/>
                <a:gd name="T12" fmla="*/ 50 w 50"/>
                <a:gd name="T13" fmla="*/ 7 h 40"/>
                <a:gd name="T14" fmla="*/ 46 w 50"/>
                <a:gd name="T15" fmla="*/ 0 h 40"/>
                <a:gd name="T16" fmla="*/ 22 w 50"/>
                <a:gd name="T17" fmla="*/ 27 h 40"/>
                <a:gd name="T18" fmla="*/ 12 w 50"/>
                <a:gd name="T19" fmla="*/ 25 h 40"/>
                <a:gd name="T20" fmla="*/ 15 w 50"/>
                <a:gd name="T21" fmla="*/ 14 h 40"/>
                <a:gd name="T22" fmla="*/ 25 w 50"/>
                <a:gd name="T23" fmla="*/ 17 h 40"/>
                <a:gd name="T24" fmla="*/ 22 w 50"/>
                <a:gd name="T25" fmla="*/ 2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40">
                  <a:moveTo>
                    <a:pt x="46" y="0"/>
                  </a:moveTo>
                  <a:cubicBezTo>
                    <a:pt x="30" y="9"/>
                    <a:pt x="30" y="9"/>
                    <a:pt x="30" y="9"/>
                  </a:cubicBezTo>
                  <a:cubicBezTo>
                    <a:pt x="25" y="4"/>
                    <a:pt x="17" y="3"/>
                    <a:pt x="10" y="6"/>
                  </a:cubicBezTo>
                  <a:cubicBezTo>
                    <a:pt x="2" y="11"/>
                    <a:pt x="0" y="21"/>
                    <a:pt x="4" y="29"/>
                  </a:cubicBezTo>
                  <a:cubicBezTo>
                    <a:pt x="9" y="37"/>
                    <a:pt x="19" y="40"/>
                    <a:pt x="27" y="35"/>
                  </a:cubicBezTo>
                  <a:cubicBezTo>
                    <a:pt x="33" y="31"/>
                    <a:pt x="36" y="24"/>
                    <a:pt x="34" y="16"/>
                  </a:cubicBezTo>
                  <a:cubicBezTo>
                    <a:pt x="50" y="7"/>
                    <a:pt x="50" y="7"/>
                    <a:pt x="50" y="7"/>
                  </a:cubicBezTo>
                  <a:lnTo>
                    <a:pt x="46" y="0"/>
                  </a:lnTo>
                  <a:close/>
                  <a:moveTo>
                    <a:pt x="22" y="27"/>
                  </a:moveTo>
                  <a:cubicBezTo>
                    <a:pt x="19" y="30"/>
                    <a:pt x="14" y="28"/>
                    <a:pt x="12" y="25"/>
                  </a:cubicBezTo>
                  <a:cubicBezTo>
                    <a:pt x="10" y="21"/>
                    <a:pt x="11" y="16"/>
                    <a:pt x="15" y="14"/>
                  </a:cubicBezTo>
                  <a:cubicBezTo>
                    <a:pt x="18" y="12"/>
                    <a:pt x="23" y="13"/>
                    <a:pt x="25" y="17"/>
                  </a:cubicBezTo>
                  <a:cubicBezTo>
                    <a:pt x="27" y="21"/>
                    <a:pt x="26" y="25"/>
                    <a:pt x="22" y="2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154"/>
            <p:cNvSpPr>
              <a:spLocks noEditPoints="1"/>
            </p:cNvSpPr>
            <p:nvPr/>
          </p:nvSpPr>
          <p:spPr bwMode="auto">
            <a:xfrm>
              <a:off x="8429534" y="3531192"/>
              <a:ext cx="109097" cy="138098"/>
            </a:xfrm>
            <a:custGeom>
              <a:avLst/>
              <a:gdLst>
                <a:gd name="T0" fmla="*/ 32 w 40"/>
                <a:gd name="T1" fmla="*/ 0 h 50"/>
                <a:gd name="T2" fmla="*/ 23 w 40"/>
                <a:gd name="T3" fmla="*/ 16 h 50"/>
                <a:gd name="T4" fmla="*/ 5 w 40"/>
                <a:gd name="T5" fmla="*/ 23 h 50"/>
                <a:gd name="T6" fmla="*/ 11 w 40"/>
                <a:gd name="T7" fmla="*/ 46 h 50"/>
                <a:gd name="T8" fmla="*/ 33 w 40"/>
                <a:gd name="T9" fmla="*/ 40 h 50"/>
                <a:gd name="T10" fmla="*/ 31 w 40"/>
                <a:gd name="T11" fmla="*/ 20 h 50"/>
                <a:gd name="T12" fmla="*/ 40 w 40"/>
                <a:gd name="T13" fmla="*/ 4 h 50"/>
                <a:gd name="T14" fmla="*/ 32 w 40"/>
                <a:gd name="T15" fmla="*/ 0 h 50"/>
                <a:gd name="T16" fmla="*/ 26 w 40"/>
                <a:gd name="T17" fmla="*/ 35 h 50"/>
                <a:gd name="T18" fmla="*/ 15 w 40"/>
                <a:gd name="T19" fmla="*/ 38 h 50"/>
                <a:gd name="T20" fmla="*/ 12 w 40"/>
                <a:gd name="T21" fmla="*/ 28 h 50"/>
                <a:gd name="T22" fmla="*/ 23 w 40"/>
                <a:gd name="T23" fmla="*/ 25 h 50"/>
                <a:gd name="T24" fmla="*/ 26 w 40"/>
                <a:gd name="T25" fmla="*/ 3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50">
                  <a:moveTo>
                    <a:pt x="32" y="0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16" y="14"/>
                    <a:pt x="9" y="17"/>
                    <a:pt x="5" y="23"/>
                  </a:cubicBezTo>
                  <a:cubicBezTo>
                    <a:pt x="0" y="31"/>
                    <a:pt x="3" y="41"/>
                    <a:pt x="11" y="46"/>
                  </a:cubicBezTo>
                  <a:cubicBezTo>
                    <a:pt x="19" y="50"/>
                    <a:pt x="29" y="48"/>
                    <a:pt x="33" y="40"/>
                  </a:cubicBezTo>
                  <a:cubicBezTo>
                    <a:pt x="37" y="33"/>
                    <a:pt x="36" y="25"/>
                    <a:pt x="31" y="20"/>
                  </a:cubicBezTo>
                  <a:cubicBezTo>
                    <a:pt x="40" y="4"/>
                    <a:pt x="40" y="4"/>
                    <a:pt x="40" y="4"/>
                  </a:cubicBezTo>
                  <a:lnTo>
                    <a:pt x="32" y="0"/>
                  </a:lnTo>
                  <a:close/>
                  <a:moveTo>
                    <a:pt x="26" y="35"/>
                  </a:moveTo>
                  <a:cubicBezTo>
                    <a:pt x="24" y="39"/>
                    <a:pt x="19" y="40"/>
                    <a:pt x="15" y="38"/>
                  </a:cubicBezTo>
                  <a:cubicBezTo>
                    <a:pt x="12" y="36"/>
                    <a:pt x="10" y="31"/>
                    <a:pt x="12" y="28"/>
                  </a:cubicBezTo>
                  <a:cubicBezTo>
                    <a:pt x="15" y="24"/>
                    <a:pt x="19" y="23"/>
                    <a:pt x="23" y="25"/>
                  </a:cubicBezTo>
                  <a:cubicBezTo>
                    <a:pt x="27" y="27"/>
                    <a:pt x="28" y="32"/>
                    <a:pt x="26" y="3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155"/>
            <p:cNvSpPr>
              <a:spLocks noEditPoints="1"/>
            </p:cNvSpPr>
            <p:nvPr/>
          </p:nvSpPr>
          <p:spPr bwMode="auto">
            <a:xfrm>
              <a:off x="8557965" y="3558811"/>
              <a:ext cx="91145" cy="138098"/>
            </a:xfrm>
            <a:custGeom>
              <a:avLst/>
              <a:gdLst>
                <a:gd name="T0" fmla="*/ 12 w 33"/>
                <a:gd name="T1" fmla="*/ 0 h 50"/>
                <a:gd name="T2" fmla="*/ 12 w 33"/>
                <a:gd name="T3" fmla="*/ 18 h 50"/>
                <a:gd name="T4" fmla="*/ 0 w 33"/>
                <a:gd name="T5" fmla="*/ 34 h 50"/>
                <a:gd name="T6" fmla="*/ 17 w 33"/>
                <a:gd name="T7" fmla="*/ 50 h 50"/>
                <a:gd name="T8" fmla="*/ 33 w 33"/>
                <a:gd name="T9" fmla="*/ 34 h 50"/>
                <a:gd name="T10" fmla="*/ 21 w 33"/>
                <a:gd name="T11" fmla="*/ 18 h 50"/>
                <a:gd name="T12" fmla="*/ 21 w 33"/>
                <a:gd name="T13" fmla="*/ 0 h 50"/>
                <a:gd name="T14" fmla="*/ 12 w 33"/>
                <a:gd name="T15" fmla="*/ 0 h 50"/>
                <a:gd name="T16" fmla="*/ 25 w 33"/>
                <a:gd name="T17" fmla="*/ 34 h 50"/>
                <a:gd name="T18" fmla="*/ 17 w 33"/>
                <a:gd name="T19" fmla="*/ 41 h 50"/>
                <a:gd name="T20" fmla="*/ 9 w 33"/>
                <a:gd name="T21" fmla="*/ 34 h 50"/>
                <a:gd name="T22" fmla="*/ 17 w 33"/>
                <a:gd name="T23" fmla="*/ 26 h 50"/>
                <a:gd name="T24" fmla="*/ 25 w 33"/>
                <a:gd name="T25" fmla="*/ 3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50">
                  <a:moveTo>
                    <a:pt x="12" y="0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5" y="20"/>
                    <a:pt x="0" y="26"/>
                    <a:pt x="0" y="34"/>
                  </a:cubicBezTo>
                  <a:cubicBezTo>
                    <a:pt x="0" y="43"/>
                    <a:pt x="8" y="50"/>
                    <a:pt x="17" y="50"/>
                  </a:cubicBezTo>
                  <a:cubicBezTo>
                    <a:pt x="26" y="50"/>
                    <a:pt x="33" y="43"/>
                    <a:pt x="33" y="34"/>
                  </a:cubicBezTo>
                  <a:cubicBezTo>
                    <a:pt x="33" y="26"/>
                    <a:pt x="28" y="20"/>
                    <a:pt x="21" y="18"/>
                  </a:cubicBezTo>
                  <a:cubicBezTo>
                    <a:pt x="21" y="0"/>
                    <a:pt x="21" y="0"/>
                    <a:pt x="21" y="0"/>
                  </a:cubicBezTo>
                  <a:lnTo>
                    <a:pt x="12" y="0"/>
                  </a:lnTo>
                  <a:close/>
                  <a:moveTo>
                    <a:pt x="25" y="34"/>
                  </a:moveTo>
                  <a:cubicBezTo>
                    <a:pt x="25" y="38"/>
                    <a:pt x="21" y="41"/>
                    <a:pt x="17" y="41"/>
                  </a:cubicBezTo>
                  <a:cubicBezTo>
                    <a:pt x="13" y="41"/>
                    <a:pt x="9" y="38"/>
                    <a:pt x="9" y="34"/>
                  </a:cubicBezTo>
                  <a:cubicBezTo>
                    <a:pt x="9" y="29"/>
                    <a:pt x="13" y="26"/>
                    <a:pt x="17" y="26"/>
                  </a:cubicBezTo>
                  <a:cubicBezTo>
                    <a:pt x="21" y="26"/>
                    <a:pt x="25" y="29"/>
                    <a:pt x="25" y="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156"/>
            <p:cNvSpPr>
              <a:spLocks noEditPoints="1"/>
            </p:cNvSpPr>
            <p:nvPr/>
          </p:nvSpPr>
          <p:spPr bwMode="auto">
            <a:xfrm>
              <a:off x="8671205" y="3531192"/>
              <a:ext cx="106335" cy="140860"/>
            </a:xfrm>
            <a:custGeom>
              <a:avLst/>
              <a:gdLst>
                <a:gd name="T0" fmla="*/ 0 w 39"/>
                <a:gd name="T1" fmla="*/ 5 h 51"/>
                <a:gd name="T2" fmla="*/ 9 w 39"/>
                <a:gd name="T3" fmla="*/ 20 h 51"/>
                <a:gd name="T4" fmla="*/ 6 w 39"/>
                <a:gd name="T5" fmla="*/ 40 h 51"/>
                <a:gd name="T6" fmla="*/ 29 w 39"/>
                <a:gd name="T7" fmla="*/ 46 h 51"/>
                <a:gd name="T8" fmla="*/ 35 w 39"/>
                <a:gd name="T9" fmla="*/ 23 h 51"/>
                <a:gd name="T10" fmla="*/ 16 w 39"/>
                <a:gd name="T11" fmla="*/ 16 h 51"/>
                <a:gd name="T12" fmla="*/ 7 w 39"/>
                <a:gd name="T13" fmla="*/ 0 h 51"/>
                <a:gd name="T14" fmla="*/ 0 w 39"/>
                <a:gd name="T15" fmla="*/ 5 h 51"/>
                <a:gd name="T16" fmla="*/ 27 w 39"/>
                <a:gd name="T17" fmla="*/ 28 h 51"/>
                <a:gd name="T18" fmla="*/ 24 w 39"/>
                <a:gd name="T19" fmla="*/ 38 h 51"/>
                <a:gd name="T20" fmla="*/ 14 w 39"/>
                <a:gd name="T21" fmla="*/ 36 h 51"/>
                <a:gd name="T22" fmla="*/ 17 w 39"/>
                <a:gd name="T23" fmla="*/ 25 h 51"/>
                <a:gd name="T24" fmla="*/ 27 w 39"/>
                <a:gd name="T25" fmla="*/ 2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51">
                  <a:moveTo>
                    <a:pt x="0" y="5"/>
                  </a:moveTo>
                  <a:cubicBezTo>
                    <a:pt x="9" y="20"/>
                    <a:pt x="9" y="20"/>
                    <a:pt x="9" y="20"/>
                  </a:cubicBezTo>
                  <a:cubicBezTo>
                    <a:pt x="4" y="25"/>
                    <a:pt x="3" y="33"/>
                    <a:pt x="6" y="40"/>
                  </a:cubicBezTo>
                  <a:cubicBezTo>
                    <a:pt x="11" y="48"/>
                    <a:pt x="21" y="51"/>
                    <a:pt x="29" y="46"/>
                  </a:cubicBezTo>
                  <a:cubicBezTo>
                    <a:pt x="37" y="41"/>
                    <a:pt x="39" y="31"/>
                    <a:pt x="35" y="23"/>
                  </a:cubicBezTo>
                  <a:cubicBezTo>
                    <a:pt x="31" y="17"/>
                    <a:pt x="23" y="14"/>
                    <a:pt x="16" y="16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0" y="5"/>
                  </a:lnTo>
                  <a:close/>
                  <a:moveTo>
                    <a:pt x="27" y="28"/>
                  </a:moveTo>
                  <a:cubicBezTo>
                    <a:pt x="29" y="32"/>
                    <a:pt x="28" y="36"/>
                    <a:pt x="24" y="38"/>
                  </a:cubicBezTo>
                  <a:cubicBezTo>
                    <a:pt x="21" y="41"/>
                    <a:pt x="16" y="39"/>
                    <a:pt x="14" y="36"/>
                  </a:cubicBezTo>
                  <a:cubicBezTo>
                    <a:pt x="12" y="32"/>
                    <a:pt x="13" y="27"/>
                    <a:pt x="17" y="25"/>
                  </a:cubicBezTo>
                  <a:cubicBezTo>
                    <a:pt x="20" y="23"/>
                    <a:pt x="25" y="24"/>
                    <a:pt x="27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157"/>
            <p:cNvSpPr>
              <a:spLocks noEditPoints="1"/>
            </p:cNvSpPr>
            <p:nvPr/>
          </p:nvSpPr>
          <p:spPr bwMode="auto">
            <a:xfrm>
              <a:off x="8730587" y="3471810"/>
              <a:ext cx="138098" cy="109097"/>
            </a:xfrm>
            <a:custGeom>
              <a:avLst/>
              <a:gdLst>
                <a:gd name="T0" fmla="*/ 0 w 50"/>
                <a:gd name="T1" fmla="*/ 8 h 40"/>
                <a:gd name="T2" fmla="*/ 15 w 50"/>
                <a:gd name="T3" fmla="*/ 17 h 40"/>
                <a:gd name="T4" fmla="*/ 23 w 50"/>
                <a:gd name="T5" fmla="*/ 35 h 40"/>
                <a:gd name="T6" fmla="*/ 46 w 50"/>
                <a:gd name="T7" fmla="*/ 29 h 40"/>
                <a:gd name="T8" fmla="*/ 40 w 50"/>
                <a:gd name="T9" fmla="*/ 7 h 40"/>
                <a:gd name="T10" fmla="*/ 20 w 50"/>
                <a:gd name="T11" fmla="*/ 9 h 40"/>
                <a:gd name="T12" fmla="*/ 4 w 50"/>
                <a:gd name="T13" fmla="*/ 0 h 40"/>
                <a:gd name="T14" fmla="*/ 0 w 50"/>
                <a:gd name="T15" fmla="*/ 8 h 40"/>
                <a:gd name="T16" fmla="*/ 35 w 50"/>
                <a:gd name="T17" fmla="*/ 14 h 40"/>
                <a:gd name="T18" fmla="*/ 38 w 50"/>
                <a:gd name="T19" fmla="*/ 25 h 40"/>
                <a:gd name="T20" fmla="*/ 27 w 50"/>
                <a:gd name="T21" fmla="*/ 28 h 40"/>
                <a:gd name="T22" fmla="*/ 25 w 50"/>
                <a:gd name="T23" fmla="*/ 17 h 40"/>
                <a:gd name="T24" fmla="*/ 35 w 50"/>
                <a:gd name="T25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" h="40">
                  <a:moveTo>
                    <a:pt x="0" y="8"/>
                  </a:moveTo>
                  <a:cubicBezTo>
                    <a:pt x="15" y="17"/>
                    <a:pt x="15" y="17"/>
                    <a:pt x="15" y="17"/>
                  </a:cubicBezTo>
                  <a:cubicBezTo>
                    <a:pt x="14" y="24"/>
                    <a:pt x="17" y="32"/>
                    <a:pt x="23" y="35"/>
                  </a:cubicBezTo>
                  <a:cubicBezTo>
                    <a:pt x="31" y="40"/>
                    <a:pt x="41" y="37"/>
                    <a:pt x="46" y="29"/>
                  </a:cubicBezTo>
                  <a:cubicBezTo>
                    <a:pt x="50" y="21"/>
                    <a:pt x="48" y="11"/>
                    <a:pt x="40" y="7"/>
                  </a:cubicBezTo>
                  <a:cubicBezTo>
                    <a:pt x="33" y="3"/>
                    <a:pt x="25" y="4"/>
                    <a:pt x="20" y="9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0" y="8"/>
                  </a:lnTo>
                  <a:close/>
                  <a:moveTo>
                    <a:pt x="35" y="14"/>
                  </a:moveTo>
                  <a:cubicBezTo>
                    <a:pt x="39" y="16"/>
                    <a:pt x="40" y="21"/>
                    <a:pt x="38" y="25"/>
                  </a:cubicBezTo>
                  <a:cubicBezTo>
                    <a:pt x="36" y="29"/>
                    <a:pt x="31" y="30"/>
                    <a:pt x="27" y="28"/>
                  </a:cubicBezTo>
                  <a:cubicBezTo>
                    <a:pt x="24" y="26"/>
                    <a:pt x="23" y="21"/>
                    <a:pt x="25" y="17"/>
                  </a:cubicBezTo>
                  <a:cubicBezTo>
                    <a:pt x="27" y="13"/>
                    <a:pt x="32" y="12"/>
                    <a:pt x="35" y="1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158"/>
            <p:cNvSpPr>
              <a:spLocks noEditPoints="1"/>
            </p:cNvSpPr>
            <p:nvPr/>
          </p:nvSpPr>
          <p:spPr bwMode="auto">
            <a:xfrm>
              <a:off x="8755445" y="3361332"/>
              <a:ext cx="139479" cy="91145"/>
            </a:xfrm>
            <a:custGeom>
              <a:avLst/>
              <a:gdLst>
                <a:gd name="T0" fmla="*/ 0 w 51"/>
                <a:gd name="T1" fmla="*/ 21 h 33"/>
                <a:gd name="T2" fmla="*/ 19 w 51"/>
                <a:gd name="T3" fmla="*/ 21 h 33"/>
                <a:gd name="T4" fmla="*/ 34 w 51"/>
                <a:gd name="T5" fmla="*/ 33 h 33"/>
                <a:gd name="T6" fmla="*/ 51 w 51"/>
                <a:gd name="T7" fmla="*/ 16 h 33"/>
                <a:gd name="T8" fmla="*/ 34 w 51"/>
                <a:gd name="T9" fmla="*/ 0 h 33"/>
                <a:gd name="T10" fmla="*/ 19 w 51"/>
                <a:gd name="T11" fmla="*/ 12 h 33"/>
                <a:gd name="T12" fmla="*/ 0 w 51"/>
                <a:gd name="T13" fmla="*/ 12 h 33"/>
                <a:gd name="T14" fmla="*/ 0 w 51"/>
                <a:gd name="T15" fmla="*/ 21 h 33"/>
                <a:gd name="T16" fmla="*/ 34 w 51"/>
                <a:gd name="T17" fmla="*/ 9 h 33"/>
                <a:gd name="T18" fmla="*/ 42 w 51"/>
                <a:gd name="T19" fmla="*/ 16 h 33"/>
                <a:gd name="T20" fmla="*/ 34 w 51"/>
                <a:gd name="T21" fmla="*/ 24 h 33"/>
                <a:gd name="T22" fmla="*/ 27 w 51"/>
                <a:gd name="T23" fmla="*/ 16 h 33"/>
                <a:gd name="T24" fmla="*/ 34 w 51"/>
                <a:gd name="T25" fmla="*/ 9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33">
                  <a:moveTo>
                    <a:pt x="0" y="21"/>
                  </a:moveTo>
                  <a:cubicBezTo>
                    <a:pt x="19" y="21"/>
                    <a:pt x="19" y="21"/>
                    <a:pt x="19" y="21"/>
                  </a:cubicBezTo>
                  <a:cubicBezTo>
                    <a:pt x="21" y="28"/>
                    <a:pt x="27" y="33"/>
                    <a:pt x="34" y="33"/>
                  </a:cubicBezTo>
                  <a:cubicBezTo>
                    <a:pt x="44" y="33"/>
                    <a:pt x="51" y="25"/>
                    <a:pt x="51" y="16"/>
                  </a:cubicBezTo>
                  <a:cubicBezTo>
                    <a:pt x="51" y="7"/>
                    <a:pt x="44" y="0"/>
                    <a:pt x="34" y="0"/>
                  </a:cubicBezTo>
                  <a:cubicBezTo>
                    <a:pt x="27" y="0"/>
                    <a:pt x="20" y="5"/>
                    <a:pt x="19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0" y="21"/>
                  </a:lnTo>
                  <a:close/>
                  <a:moveTo>
                    <a:pt x="34" y="9"/>
                  </a:moveTo>
                  <a:cubicBezTo>
                    <a:pt x="39" y="9"/>
                    <a:pt x="42" y="12"/>
                    <a:pt x="42" y="16"/>
                  </a:cubicBezTo>
                  <a:cubicBezTo>
                    <a:pt x="42" y="21"/>
                    <a:pt x="39" y="24"/>
                    <a:pt x="34" y="24"/>
                  </a:cubicBezTo>
                  <a:cubicBezTo>
                    <a:pt x="30" y="24"/>
                    <a:pt x="27" y="21"/>
                    <a:pt x="27" y="16"/>
                  </a:cubicBezTo>
                  <a:cubicBezTo>
                    <a:pt x="27" y="12"/>
                    <a:pt x="30" y="9"/>
                    <a:pt x="34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159"/>
            <p:cNvSpPr>
              <a:spLocks noEditPoints="1"/>
            </p:cNvSpPr>
            <p:nvPr/>
          </p:nvSpPr>
          <p:spPr bwMode="auto">
            <a:xfrm>
              <a:off x="8437820" y="3238425"/>
              <a:ext cx="334197" cy="331435"/>
            </a:xfrm>
            <a:custGeom>
              <a:avLst/>
              <a:gdLst>
                <a:gd name="T0" fmla="*/ 61 w 122"/>
                <a:gd name="T1" fmla="*/ 121 h 121"/>
                <a:gd name="T2" fmla="*/ 0 w 122"/>
                <a:gd name="T3" fmla="*/ 60 h 121"/>
                <a:gd name="T4" fmla="*/ 61 w 122"/>
                <a:gd name="T5" fmla="*/ 0 h 121"/>
                <a:gd name="T6" fmla="*/ 122 w 122"/>
                <a:gd name="T7" fmla="*/ 60 h 121"/>
                <a:gd name="T8" fmla="*/ 61 w 122"/>
                <a:gd name="T9" fmla="*/ 121 h 121"/>
                <a:gd name="T10" fmla="*/ 61 w 122"/>
                <a:gd name="T11" fmla="*/ 8 h 121"/>
                <a:gd name="T12" fmla="*/ 8 w 122"/>
                <a:gd name="T13" fmla="*/ 60 h 121"/>
                <a:gd name="T14" fmla="*/ 61 w 122"/>
                <a:gd name="T15" fmla="*/ 113 h 121"/>
                <a:gd name="T16" fmla="*/ 114 w 122"/>
                <a:gd name="T17" fmla="*/ 60 h 121"/>
                <a:gd name="T18" fmla="*/ 61 w 122"/>
                <a:gd name="T19" fmla="*/ 8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2" h="120">
                  <a:moveTo>
                    <a:pt x="61" y="121"/>
                  </a:moveTo>
                  <a:cubicBezTo>
                    <a:pt x="28" y="121"/>
                    <a:pt x="0" y="94"/>
                    <a:pt x="0" y="60"/>
                  </a:cubicBezTo>
                  <a:cubicBezTo>
                    <a:pt x="0" y="27"/>
                    <a:pt x="28" y="0"/>
                    <a:pt x="61" y="0"/>
                  </a:cubicBezTo>
                  <a:cubicBezTo>
                    <a:pt x="94" y="0"/>
                    <a:pt x="122" y="27"/>
                    <a:pt x="122" y="60"/>
                  </a:cubicBezTo>
                  <a:cubicBezTo>
                    <a:pt x="122" y="94"/>
                    <a:pt x="94" y="121"/>
                    <a:pt x="61" y="121"/>
                  </a:cubicBezTo>
                  <a:close/>
                  <a:moveTo>
                    <a:pt x="61" y="8"/>
                  </a:moveTo>
                  <a:cubicBezTo>
                    <a:pt x="32" y="8"/>
                    <a:pt x="8" y="31"/>
                    <a:pt x="8" y="60"/>
                  </a:cubicBezTo>
                  <a:cubicBezTo>
                    <a:pt x="8" y="89"/>
                    <a:pt x="32" y="113"/>
                    <a:pt x="61" y="113"/>
                  </a:cubicBezTo>
                  <a:cubicBezTo>
                    <a:pt x="90" y="113"/>
                    <a:pt x="114" y="89"/>
                    <a:pt x="114" y="60"/>
                  </a:cubicBezTo>
                  <a:cubicBezTo>
                    <a:pt x="114" y="31"/>
                    <a:pt x="90" y="8"/>
                    <a:pt x="61" y="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图片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9" name="矩形 4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grpSp>
        <p:nvGrpSpPr>
          <p:cNvPr id="67" name="Группа 66"/>
          <p:cNvGrpSpPr/>
          <p:nvPr/>
        </p:nvGrpSpPr>
        <p:grpSpPr>
          <a:xfrm>
            <a:off x="997834" y="2046450"/>
            <a:ext cx="5443805" cy="3957685"/>
            <a:chOff x="252231" y="820089"/>
            <a:chExt cx="5730667" cy="4166236"/>
          </a:xfrm>
        </p:grpSpPr>
        <p:sp>
          <p:nvSpPr>
            <p:cNvPr id="2" name="Freeform 54"/>
            <p:cNvSpPr/>
            <p:nvPr/>
          </p:nvSpPr>
          <p:spPr bwMode="auto">
            <a:xfrm>
              <a:off x="2171121" y="995303"/>
              <a:ext cx="1393977" cy="1404782"/>
            </a:xfrm>
            <a:custGeom>
              <a:avLst/>
              <a:gdLst>
                <a:gd name="T0" fmla="*/ 0 w 163"/>
                <a:gd name="T1" fmla="*/ 0 h 164"/>
                <a:gd name="T2" fmla="*/ 45 w 163"/>
                <a:gd name="T3" fmla="*/ 164 h 164"/>
                <a:gd name="T4" fmla="*/ 96 w 163"/>
                <a:gd name="T5" fmla="*/ 71 h 164"/>
                <a:gd name="T6" fmla="*/ 163 w 163"/>
                <a:gd name="T7" fmla="*/ 0 h 164"/>
                <a:gd name="T8" fmla="*/ 0 w 163"/>
                <a:gd name="T9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64">
                  <a:moveTo>
                    <a:pt x="0" y="0"/>
                  </a:moveTo>
                  <a:cubicBezTo>
                    <a:pt x="45" y="164"/>
                    <a:pt x="45" y="164"/>
                    <a:pt x="45" y="164"/>
                  </a:cubicBezTo>
                  <a:cubicBezTo>
                    <a:pt x="52" y="145"/>
                    <a:pt x="87" y="87"/>
                    <a:pt x="96" y="71"/>
                  </a:cubicBezTo>
                  <a:cubicBezTo>
                    <a:pt x="126" y="16"/>
                    <a:pt x="163" y="0"/>
                    <a:pt x="163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38000">
                  <a:schemeClr val="accent5"/>
                </a:gs>
                <a:gs pos="100000">
                  <a:schemeClr val="accent5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Freeform 53"/>
            <p:cNvSpPr/>
            <p:nvPr/>
          </p:nvSpPr>
          <p:spPr>
            <a:xfrm>
              <a:off x="1375077" y="1517595"/>
              <a:ext cx="3367081" cy="1095009"/>
            </a:xfrm>
            <a:custGeom>
              <a:avLst/>
              <a:gdLst>
                <a:gd name="connsiteX0" fmla="*/ 627128 w 3918640"/>
                <a:gd name="connsiteY0" fmla="*/ 0 h 1274382"/>
                <a:gd name="connsiteX1" fmla="*/ 2311115 w 3918640"/>
                <a:gd name="connsiteY1" fmla="*/ 0 h 1274382"/>
                <a:gd name="connsiteX2" fmla="*/ 2343852 w 3918640"/>
                <a:gd name="connsiteY2" fmla="*/ 0 h 1274382"/>
                <a:gd name="connsiteX3" fmla="*/ 2510711 w 3918640"/>
                <a:gd name="connsiteY3" fmla="*/ 0 h 1274382"/>
                <a:gd name="connsiteX4" fmla="*/ 2689091 w 3918640"/>
                <a:gd name="connsiteY4" fmla="*/ 0 h 1274382"/>
                <a:gd name="connsiteX5" fmla="*/ 2839532 w 3918640"/>
                <a:gd name="connsiteY5" fmla="*/ 0 h 1274382"/>
                <a:gd name="connsiteX6" fmla="*/ 2955313 w 3918640"/>
                <a:gd name="connsiteY6" fmla="*/ 0 h 1274382"/>
                <a:gd name="connsiteX7" fmla="*/ 3029711 w 3918640"/>
                <a:gd name="connsiteY7" fmla="*/ 0 h 1274382"/>
                <a:gd name="connsiteX8" fmla="*/ 3056004 w 3918640"/>
                <a:gd name="connsiteY8" fmla="*/ 0 h 1274382"/>
                <a:gd name="connsiteX9" fmla="*/ 3918640 w 3918640"/>
                <a:gd name="connsiteY9" fmla="*/ 0 h 1274382"/>
                <a:gd name="connsiteX10" fmla="*/ 3918640 w 3918640"/>
                <a:gd name="connsiteY10" fmla="*/ 817544 h 1274382"/>
                <a:gd name="connsiteX11" fmla="*/ 2343852 w 3918640"/>
                <a:gd name="connsiteY11" fmla="*/ 817544 h 1274382"/>
                <a:gd name="connsiteX12" fmla="*/ 2343852 w 3918640"/>
                <a:gd name="connsiteY12" fmla="*/ 805669 h 1274382"/>
                <a:gd name="connsiteX13" fmla="*/ 2259651 w 3918640"/>
                <a:gd name="connsiteY13" fmla="*/ 975699 h 1274382"/>
                <a:gd name="connsiteX14" fmla="*/ 0 w 3918640"/>
                <a:gd name="connsiteY14" fmla="*/ 1274382 h 1274382"/>
                <a:gd name="connsiteX15" fmla="*/ 507675 w 3918640"/>
                <a:gd name="connsiteY15" fmla="*/ 59737 h 1274382"/>
                <a:gd name="connsiteX16" fmla="*/ 627128 w 3918640"/>
                <a:gd name="connsiteY16" fmla="*/ 0 h 12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918640" h="1274382">
                  <a:moveTo>
                    <a:pt x="627128" y="0"/>
                  </a:moveTo>
                  <a:cubicBezTo>
                    <a:pt x="683121" y="0"/>
                    <a:pt x="1617903" y="0"/>
                    <a:pt x="2311115" y="0"/>
                  </a:cubicBezTo>
                  <a:lnTo>
                    <a:pt x="2343852" y="0"/>
                  </a:lnTo>
                  <a:lnTo>
                    <a:pt x="2510711" y="0"/>
                  </a:lnTo>
                  <a:lnTo>
                    <a:pt x="2689091" y="0"/>
                  </a:lnTo>
                  <a:lnTo>
                    <a:pt x="2839532" y="0"/>
                  </a:lnTo>
                  <a:lnTo>
                    <a:pt x="2955313" y="0"/>
                  </a:lnTo>
                  <a:lnTo>
                    <a:pt x="3029711" y="0"/>
                  </a:lnTo>
                  <a:lnTo>
                    <a:pt x="3056004" y="0"/>
                  </a:lnTo>
                  <a:lnTo>
                    <a:pt x="3918640" y="0"/>
                  </a:lnTo>
                  <a:lnTo>
                    <a:pt x="3918640" y="817544"/>
                  </a:lnTo>
                  <a:lnTo>
                    <a:pt x="2343852" y="817544"/>
                  </a:lnTo>
                  <a:lnTo>
                    <a:pt x="2343852" y="805669"/>
                  </a:lnTo>
                  <a:lnTo>
                    <a:pt x="2259651" y="975699"/>
                  </a:lnTo>
                  <a:cubicBezTo>
                    <a:pt x="2170061" y="1194733"/>
                    <a:pt x="89589" y="1025479"/>
                    <a:pt x="0" y="1274382"/>
                  </a:cubicBezTo>
                  <a:cubicBezTo>
                    <a:pt x="0" y="1274382"/>
                    <a:pt x="0" y="1274382"/>
                    <a:pt x="507675" y="59737"/>
                  </a:cubicBezTo>
                  <a:cubicBezTo>
                    <a:pt x="507675" y="59737"/>
                    <a:pt x="537538" y="0"/>
                    <a:pt x="627128" y="0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Freeform 56"/>
            <p:cNvSpPr/>
            <p:nvPr/>
          </p:nvSpPr>
          <p:spPr bwMode="auto">
            <a:xfrm>
              <a:off x="953644" y="2220069"/>
              <a:ext cx="3425508" cy="1087805"/>
            </a:xfrm>
            <a:custGeom>
              <a:avLst/>
              <a:gdLst>
                <a:gd name="T0" fmla="*/ 51 w 400"/>
                <a:gd name="T1" fmla="*/ 6 h 127"/>
                <a:gd name="T2" fmla="*/ 0 w 400"/>
                <a:gd name="T3" fmla="*/ 127 h 127"/>
                <a:gd name="T4" fmla="*/ 320 w 400"/>
                <a:gd name="T5" fmla="*/ 98 h 127"/>
                <a:gd name="T6" fmla="*/ 400 w 400"/>
                <a:gd name="T7" fmla="*/ 0 h 127"/>
                <a:gd name="T8" fmla="*/ 63 w 400"/>
                <a:gd name="T9" fmla="*/ 0 h 127"/>
                <a:gd name="T10" fmla="*/ 51 w 400"/>
                <a:gd name="T11" fmla="*/ 6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0" h="127">
                  <a:moveTo>
                    <a:pt x="51" y="6"/>
                  </a:moveTo>
                  <a:cubicBezTo>
                    <a:pt x="0" y="127"/>
                    <a:pt x="0" y="127"/>
                    <a:pt x="0" y="127"/>
                  </a:cubicBezTo>
                  <a:cubicBezTo>
                    <a:pt x="9" y="102"/>
                    <a:pt x="311" y="119"/>
                    <a:pt x="320" y="98"/>
                  </a:cubicBezTo>
                  <a:cubicBezTo>
                    <a:pt x="347" y="35"/>
                    <a:pt x="400" y="0"/>
                    <a:pt x="400" y="0"/>
                  </a:cubicBezTo>
                  <a:cubicBezTo>
                    <a:pt x="400" y="0"/>
                    <a:pt x="72" y="0"/>
                    <a:pt x="63" y="0"/>
                  </a:cubicBezTo>
                  <a:cubicBezTo>
                    <a:pt x="53" y="0"/>
                    <a:pt x="51" y="6"/>
                    <a:pt x="51" y="6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Freeform 86"/>
            <p:cNvSpPr/>
            <p:nvPr/>
          </p:nvSpPr>
          <p:spPr bwMode="auto">
            <a:xfrm>
              <a:off x="543015" y="2947145"/>
              <a:ext cx="4761516" cy="1106259"/>
            </a:xfrm>
            <a:custGeom>
              <a:avLst/>
              <a:gdLst>
                <a:gd name="connsiteX0" fmla="*/ 4015982 w 5541497"/>
                <a:gd name="connsiteY0" fmla="*/ 0 h 1287474"/>
                <a:gd name="connsiteX1" fmla="*/ 5541497 w 5541497"/>
                <a:gd name="connsiteY1" fmla="*/ 0 h 1287474"/>
                <a:gd name="connsiteX2" fmla="*/ 5541497 w 5541497"/>
                <a:gd name="connsiteY2" fmla="*/ 809583 h 1287474"/>
                <a:gd name="connsiteX3" fmla="*/ 4162274 w 5541497"/>
                <a:gd name="connsiteY3" fmla="*/ 809583 h 1287474"/>
                <a:gd name="connsiteX4" fmla="*/ 4074241 w 5541497"/>
                <a:gd name="connsiteY4" fmla="*/ 987809 h 1287474"/>
                <a:gd name="connsiteX5" fmla="*/ 0 w 5541497"/>
                <a:gd name="connsiteY5" fmla="*/ 1287474 h 1287474"/>
                <a:gd name="connsiteX6" fmla="*/ 508035 w 5541497"/>
                <a:gd name="connsiteY6" fmla="*/ 68834 h 1287474"/>
                <a:gd name="connsiteX7" fmla="*/ 627573 w 5541497"/>
                <a:gd name="connsiteY7" fmla="*/ 8901 h 1287474"/>
                <a:gd name="connsiteX8" fmla="*/ 3904986 w 5541497"/>
                <a:gd name="connsiteY8" fmla="*/ 8901 h 1287474"/>
                <a:gd name="connsiteX9" fmla="*/ 4015982 w 5541497"/>
                <a:gd name="connsiteY9" fmla="*/ 8901 h 1287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41497" h="1287474">
                  <a:moveTo>
                    <a:pt x="4015982" y="0"/>
                  </a:moveTo>
                  <a:lnTo>
                    <a:pt x="5541497" y="0"/>
                  </a:lnTo>
                  <a:lnTo>
                    <a:pt x="5541497" y="809583"/>
                  </a:lnTo>
                  <a:lnTo>
                    <a:pt x="4162274" y="809583"/>
                  </a:lnTo>
                  <a:lnTo>
                    <a:pt x="4074241" y="987809"/>
                  </a:lnTo>
                  <a:cubicBezTo>
                    <a:pt x="3984588" y="1207563"/>
                    <a:pt x="89653" y="1037753"/>
                    <a:pt x="0" y="1287474"/>
                  </a:cubicBezTo>
                  <a:cubicBezTo>
                    <a:pt x="0" y="1287474"/>
                    <a:pt x="0" y="1287474"/>
                    <a:pt x="508035" y="68834"/>
                  </a:cubicBezTo>
                  <a:cubicBezTo>
                    <a:pt x="508035" y="68834"/>
                    <a:pt x="527958" y="8901"/>
                    <a:pt x="627573" y="8901"/>
                  </a:cubicBezTo>
                  <a:cubicBezTo>
                    <a:pt x="689210" y="8901"/>
                    <a:pt x="2671853" y="8901"/>
                    <a:pt x="3904986" y="8901"/>
                  </a:cubicBezTo>
                  <a:lnTo>
                    <a:pt x="4015982" y="8901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Freeform 58"/>
            <p:cNvSpPr/>
            <p:nvPr/>
          </p:nvSpPr>
          <p:spPr bwMode="auto">
            <a:xfrm>
              <a:off x="294476" y="3642778"/>
              <a:ext cx="4751045" cy="785237"/>
            </a:xfrm>
            <a:custGeom>
              <a:avLst/>
              <a:gdLst>
                <a:gd name="T0" fmla="*/ 46 w 555"/>
                <a:gd name="T1" fmla="*/ 0 h 92"/>
                <a:gd name="T2" fmla="*/ 34 w 555"/>
                <a:gd name="T3" fmla="*/ 6 h 92"/>
                <a:gd name="T4" fmla="*/ 0 w 555"/>
                <a:gd name="T5" fmla="*/ 84 h 92"/>
                <a:gd name="T6" fmla="*/ 238 w 555"/>
                <a:gd name="T7" fmla="*/ 92 h 92"/>
                <a:gd name="T8" fmla="*/ 478 w 555"/>
                <a:gd name="T9" fmla="*/ 92 h 92"/>
                <a:gd name="T10" fmla="*/ 555 w 555"/>
                <a:gd name="T11" fmla="*/ 0 h 92"/>
                <a:gd name="T12" fmla="*/ 46 w 555"/>
                <a:gd name="T13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" h="92">
                  <a:moveTo>
                    <a:pt x="46" y="0"/>
                  </a:moveTo>
                  <a:cubicBezTo>
                    <a:pt x="36" y="0"/>
                    <a:pt x="34" y="6"/>
                    <a:pt x="34" y="6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4" y="72"/>
                    <a:pt x="151" y="84"/>
                    <a:pt x="238" y="92"/>
                  </a:cubicBezTo>
                  <a:cubicBezTo>
                    <a:pt x="478" y="92"/>
                    <a:pt x="478" y="92"/>
                    <a:pt x="478" y="92"/>
                  </a:cubicBezTo>
                  <a:cubicBezTo>
                    <a:pt x="505" y="33"/>
                    <a:pt x="555" y="0"/>
                    <a:pt x="555" y="0"/>
                  </a:cubicBezTo>
                  <a:cubicBezTo>
                    <a:pt x="555" y="0"/>
                    <a:pt x="55" y="0"/>
                    <a:pt x="46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Freeform 60"/>
            <p:cNvSpPr/>
            <p:nvPr/>
          </p:nvSpPr>
          <p:spPr bwMode="auto">
            <a:xfrm>
              <a:off x="2761850" y="2252404"/>
              <a:ext cx="1606494" cy="0"/>
            </a:xfrm>
            <a:custGeom>
              <a:avLst/>
              <a:gdLst>
                <a:gd name="T0" fmla="*/ 187 w 188"/>
                <a:gd name="T1" fmla="*/ 188 w 188"/>
                <a:gd name="T2" fmla="*/ 0 w 188"/>
                <a:gd name="T3" fmla="*/ 0 w 188"/>
                <a:gd name="T4" fmla="*/ 187 w 18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88">
                  <a:moveTo>
                    <a:pt x="187" y="0"/>
                  </a:moveTo>
                  <a:cubicBezTo>
                    <a:pt x="188" y="0"/>
                    <a:pt x="188" y="0"/>
                    <a:pt x="18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7" y="0"/>
                  </a:lnTo>
                  <a:close/>
                </a:path>
              </a:pathLst>
            </a:custGeom>
            <a:solidFill>
              <a:srgbClr val="91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Freeform 62"/>
            <p:cNvSpPr/>
            <p:nvPr/>
          </p:nvSpPr>
          <p:spPr bwMode="auto">
            <a:xfrm>
              <a:off x="3435424" y="3649982"/>
              <a:ext cx="1610097" cy="0"/>
            </a:xfrm>
            <a:custGeom>
              <a:avLst/>
              <a:gdLst>
                <a:gd name="T0" fmla="*/ 187 w 188"/>
                <a:gd name="T1" fmla="*/ 188 w 188"/>
                <a:gd name="T2" fmla="*/ 0 w 188"/>
                <a:gd name="T3" fmla="*/ 0 w 188"/>
                <a:gd name="T4" fmla="*/ 187 w 18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88">
                  <a:moveTo>
                    <a:pt x="187" y="0"/>
                  </a:moveTo>
                  <a:cubicBezTo>
                    <a:pt x="187" y="0"/>
                    <a:pt x="188" y="0"/>
                    <a:pt x="18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87" y="0"/>
                  </a:lnTo>
                  <a:close/>
                </a:path>
              </a:pathLst>
            </a:custGeom>
            <a:solidFill>
              <a:srgbClr val="91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Freeform 63"/>
            <p:cNvSpPr/>
            <p:nvPr/>
          </p:nvSpPr>
          <p:spPr bwMode="auto">
            <a:xfrm>
              <a:off x="2171121" y="995303"/>
              <a:ext cx="1393977" cy="0"/>
            </a:xfrm>
            <a:custGeom>
              <a:avLst/>
              <a:gdLst>
                <a:gd name="T0" fmla="*/ 162 w 163"/>
                <a:gd name="T1" fmla="*/ 163 w 163"/>
                <a:gd name="T2" fmla="*/ 0 w 163"/>
                <a:gd name="T3" fmla="*/ 0 w 163"/>
                <a:gd name="T4" fmla="*/ 162 w 16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63">
                  <a:moveTo>
                    <a:pt x="162" y="0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62" y="0"/>
                  </a:lnTo>
                  <a:close/>
                </a:path>
              </a:pathLst>
            </a:custGeom>
            <a:solidFill>
              <a:srgbClr val="915C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Freeform 61"/>
            <p:cNvSpPr/>
            <p:nvPr/>
          </p:nvSpPr>
          <p:spPr bwMode="auto">
            <a:xfrm>
              <a:off x="3093234" y="2949038"/>
              <a:ext cx="2154849" cy="7204"/>
            </a:xfrm>
            <a:custGeom>
              <a:avLst/>
              <a:gdLst>
                <a:gd name="T0" fmla="*/ 187 w 188"/>
                <a:gd name="T1" fmla="*/ 1 h 1"/>
                <a:gd name="T2" fmla="*/ 188 w 188"/>
                <a:gd name="T3" fmla="*/ 0 h 1"/>
                <a:gd name="T4" fmla="*/ 0 w 188"/>
                <a:gd name="T5" fmla="*/ 0 h 1"/>
                <a:gd name="T6" fmla="*/ 0 w 188"/>
                <a:gd name="T7" fmla="*/ 1 h 1"/>
                <a:gd name="T8" fmla="*/ 187 w 188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">
                  <a:moveTo>
                    <a:pt x="187" y="1"/>
                  </a:moveTo>
                  <a:cubicBezTo>
                    <a:pt x="188" y="0"/>
                    <a:pt x="188" y="0"/>
                    <a:pt x="18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59"/>
            <p:cNvSpPr/>
            <p:nvPr/>
          </p:nvSpPr>
          <p:spPr bwMode="auto">
            <a:xfrm>
              <a:off x="2408854" y="1519250"/>
              <a:ext cx="2483211" cy="10805"/>
            </a:xfrm>
            <a:custGeom>
              <a:avLst/>
              <a:gdLst>
                <a:gd name="T0" fmla="*/ 185 w 185"/>
                <a:gd name="T1" fmla="*/ 0 h 1"/>
                <a:gd name="T2" fmla="*/ 0 w 185"/>
                <a:gd name="T3" fmla="*/ 0 h 1"/>
                <a:gd name="T4" fmla="*/ 0 w 185"/>
                <a:gd name="T5" fmla="*/ 1 h 1"/>
                <a:gd name="T6" fmla="*/ 184 w 185"/>
                <a:gd name="T7" fmla="*/ 1 h 1"/>
                <a:gd name="T8" fmla="*/ 185 w 18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" h="1">
                  <a:moveTo>
                    <a:pt x="18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84" y="1"/>
                    <a:pt x="184" y="1"/>
                    <a:pt x="184" y="1"/>
                  </a:cubicBezTo>
                  <a:cubicBezTo>
                    <a:pt x="184" y="0"/>
                    <a:pt x="185" y="0"/>
                    <a:pt x="185" y="0"/>
                  </a:cubicBezTo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Oval 93"/>
            <p:cNvSpPr/>
            <p:nvPr/>
          </p:nvSpPr>
          <p:spPr>
            <a:xfrm>
              <a:off x="2975223" y="820089"/>
              <a:ext cx="957279" cy="957279"/>
            </a:xfrm>
            <a:prstGeom prst="ellipse">
              <a:avLst/>
            </a:prstGeom>
            <a:solidFill>
              <a:schemeClr val="bg1"/>
            </a:solidFill>
            <a:ln w="920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Oval 94"/>
            <p:cNvSpPr/>
            <p:nvPr/>
          </p:nvSpPr>
          <p:spPr>
            <a:xfrm>
              <a:off x="4450697" y="1412036"/>
              <a:ext cx="957279" cy="957279"/>
            </a:xfrm>
            <a:prstGeom prst="ellipse">
              <a:avLst/>
            </a:prstGeom>
            <a:solidFill>
              <a:schemeClr val="bg1"/>
            </a:solidFill>
            <a:ln w="920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Oval 95"/>
            <p:cNvSpPr/>
            <p:nvPr/>
          </p:nvSpPr>
          <p:spPr>
            <a:xfrm>
              <a:off x="3608321" y="2107886"/>
              <a:ext cx="957279" cy="957279"/>
            </a:xfrm>
            <a:prstGeom prst="ellipse">
              <a:avLst/>
            </a:prstGeom>
            <a:solidFill>
              <a:schemeClr val="bg1"/>
            </a:solidFill>
            <a:ln w="920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Oval 96"/>
            <p:cNvSpPr/>
            <p:nvPr/>
          </p:nvSpPr>
          <p:spPr>
            <a:xfrm>
              <a:off x="5025619" y="2814364"/>
              <a:ext cx="957279" cy="957279"/>
            </a:xfrm>
            <a:prstGeom prst="ellipse">
              <a:avLst/>
            </a:prstGeom>
            <a:solidFill>
              <a:schemeClr val="bg1"/>
            </a:solidFill>
            <a:ln w="920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Oval 97"/>
            <p:cNvSpPr/>
            <p:nvPr/>
          </p:nvSpPr>
          <p:spPr>
            <a:xfrm>
              <a:off x="4263518" y="3574765"/>
              <a:ext cx="957279" cy="957279"/>
            </a:xfrm>
            <a:prstGeom prst="ellipse">
              <a:avLst/>
            </a:prstGeom>
            <a:solidFill>
              <a:schemeClr val="bg1"/>
            </a:solidFill>
            <a:ln w="920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64"/>
            <p:cNvSpPr/>
            <p:nvPr/>
          </p:nvSpPr>
          <p:spPr bwMode="auto">
            <a:xfrm>
              <a:off x="1623616" y="984498"/>
              <a:ext cx="2240447" cy="3821727"/>
            </a:xfrm>
            <a:custGeom>
              <a:avLst/>
              <a:gdLst>
                <a:gd name="T0" fmla="*/ 262 w 262"/>
                <a:gd name="T1" fmla="*/ 405 h 446"/>
                <a:gd name="T2" fmla="*/ 64 w 262"/>
                <a:gd name="T3" fmla="*/ 0 h 446"/>
                <a:gd name="T4" fmla="*/ 26 w 262"/>
                <a:gd name="T5" fmla="*/ 78 h 446"/>
                <a:gd name="T6" fmla="*/ 207 w 262"/>
                <a:gd name="T7" fmla="*/ 446 h 446"/>
                <a:gd name="T8" fmla="*/ 262 w 262"/>
                <a:gd name="T9" fmla="*/ 406 h 446"/>
                <a:gd name="T10" fmla="*/ 262 w 262"/>
                <a:gd name="T11" fmla="*/ 406 h 446"/>
                <a:gd name="T12" fmla="*/ 262 w 262"/>
                <a:gd name="T13" fmla="*/ 406 h 446"/>
                <a:gd name="T14" fmla="*/ 262 w 262"/>
                <a:gd name="T15" fmla="*/ 405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2" h="446">
                  <a:moveTo>
                    <a:pt x="262" y="405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26" y="78"/>
                    <a:pt x="26" y="78"/>
                    <a:pt x="26" y="78"/>
                  </a:cubicBezTo>
                  <a:cubicBezTo>
                    <a:pt x="17" y="96"/>
                    <a:pt x="0" y="151"/>
                    <a:pt x="207" y="446"/>
                  </a:cubicBezTo>
                  <a:cubicBezTo>
                    <a:pt x="240" y="434"/>
                    <a:pt x="261" y="419"/>
                    <a:pt x="262" y="406"/>
                  </a:cubicBezTo>
                  <a:cubicBezTo>
                    <a:pt x="262" y="406"/>
                    <a:pt x="262" y="406"/>
                    <a:pt x="262" y="406"/>
                  </a:cubicBezTo>
                  <a:cubicBezTo>
                    <a:pt x="262" y="406"/>
                    <a:pt x="262" y="406"/>
                    <a:pt x="262" y="406"/>
                  </a:cubicBezTo>
                  <a:cubicBezTo>
                    <a:pt x="262" y="406"/>
                    <a:pt x="262" y="406"/>
                    <a:pt x="262" y="40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65"/>
            <p:cNvSpPr/>
            <p:nvPr/>
          </p:nvSpPr>
          <p:spPr bwMode="auto">
            <a:xfrm>
              <a:off x="1169764" y="1568023"/>
              <a:ext cx="2222438" cy="3382282"/>
            </a:xfrm>
            <a:custGeom>
              <a:avLst/>
              <a:gdLst>
                <a:gd name="T0" fmla="*/ 30 w 260"/>
                <a:gd name="T1" fmla="*/ 92 h 395"/>
                <a:gd name="T2" fmla="*/ 184 w 260"/>
                <a:gd name="T3" fmla="*/ 395 h 395"/>
                <a:gd name="T4" fmla="*/ 260 w 260"/>
                <a:gd name="T5" fmla="*/ 377 h 395"/>
                <a:gd name="T6" fmla="*/ 75 w 260"/>
                <a:gd name="T7" fmla="*/ 0 h 395"/>
                <a:gd name="T8" fmla="*/ 30 w 260"/>
                <a:gd name="T9" fmla="*/ 92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" h="395">
                  <a:moveTo>
                    <a:pt x="30" y="92"/>
                  </a:moveTo>
                  <a:cubicBezTo>
                    <a:pt x="0" y="151"/>
                    <a:pt x="111" y="294"/>
                    <a:pt x="184" y="395"/>
                  </a:cubicBezTo>
                  <a:cubicBezTo>
                    <a:pt x="213" y="391"/>
                    <a:pt x="239" y="384"/>
                    <a:pt x="260" y="377"/>
                  </a:cubicBezTo>
                  <a:cubicBezTo>
                    <a:pt x="108" y="98"/>
                    <a:pt x="65" y="20"/>
                    <a:pt x="75" y="0"/>
                  </a:cubicBezTo>
                  <a:lnTo>
                    <a:pt x="30" y="9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66"/>
            <p:cNvSpPr/>
            <p:nvPr/>
          </p:nvSpPr>
          <p:spPr bwMode="auto">
            <a:xfrm>
              <a:off x="953644" y="2295628"/>
              <a:ext cx="1790198" cy="2690697"/>
            </a:xfrm>
            <a:custGeom>
              <a:avLst/>
              <a:gdLst>
                <a:gd name="T0" fmla="*/ 0 w 209"/>
                <a:gd name="T1" fmla="*/ 103 h 314"/>
                <a:gd name="T2" fmla="*/ 126 w 209"/>
                <a:gd name="T3" fmla="*/ 314 h 314"/>
                <a:gd name="T4" fmla="*/ 137 w 209"/>
                <a:gd name="T5" fmla="*/ 314 h 314"/>
                <a:gd name="T6" fmla="*/ 209 w 209"/>
                <a:gd name="T7" fmla="*/ 309 h 314"/>
                <a:gd name="T8" fmla="*/ 51 w 209"/>
                <a:gd name="T9" fmla="*/ 0 h 314"/>
                <a:gd name="T10" fmla="*/ 0 w 209"/>
                <a:gd name="T11" fmla="*/ 103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9" h="314">
                  <a:moveTo>
                    <a:pt x="0" y="103"/>
                  </a:moveTo>
                  <a:cubicBezTo>
                    <a:pt x="31" y="168"/>
                    <a:pt x="78" y="231"/>
                    <a:pt x="126" y="314"/>
                  </a:cubicBezTo>
                  <a:cubicBezTo>
                    <a:pt x="129" y="314"/>
                    <a:pt x="133" y="314"/>
                    <a:pt x="137" y="314"/>
                  </a:cubicBezTo>
                  <a:cubicBezTo>
                    <a:pt x="162" y="314"/>
                    <a:pt x="187" y="313"/>
                    <a:pt x="209" y="309"/>
                  </a:cubicBezTo>
                  <a:cubicBezTo>
                    <a:pt x="88" y="101"/>
                    <a:pt x="43" y="21"/>
                    <a:pt x="51" y="0"/>
                  </a:cubicBezTo>
                  <a:lnTo>
                    <a:pt x="0" y="10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67"/>
            <p:cNvSpPr/>
            <p:nvPr/>
          </p:nvSpPr>
          <p:spPr bwMode="auto">
            <a:xfrm>
              <a:off x="561024" y="2998018"/>
              <a:ext cx="1473222" cy="1988307"/>
            </a:xfrm>
            <a:custGeom>
              <a:avLst/>
              <a:gdLst>
                <a:gd name="T0" fmla="*/ 0 w 172"/>
                <a:gd name="T1" fmla="*/ 100 h 232"/>
                <a:gd name="T2" fmla="*/ 78 w 172"/>
                <a:gd name="T3" fmla="*/ 222 h 232"/>
                <a:gd name="T4" fmla="*/ 172 w 172"/>
                <a:gd name="T5" fmla="*/ 232 h 232"/>
                <a:gd name="T6" fmla="*/ 49 w 172"/>
                <a:gd name="T7" fmla="*/ 0 h 232"/>
                <a:gd name="T8" fmla="*/ 0 w 172"/>
                <a:gd name="T9" fmla="*/ 10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231">
                  <a:moveTo>
                    <a:pt x="0" y="100"/>
                  </a:moveTo>
                  <a:cubicBezTo>
                    <a:pt x="22" y="142"/>
                    <a:pt x="51" y="175"/>
                    <a:pt x="78" y="222"/>
                  </a:cubicBezTo>
                  <a:cubicBezTo>
                    <a:pt x="106" y="228"/>
                    <a:pt x="138" y="232"/>
                    <a:pt x="172" y="232"/>
                  </a:cubicBezTo>
                  <a:cubicBezTo>
                    <a:pt x="68" y="54"/>
                    <a:pt x="43" y="13"/>
                    <a:pt x="49" y="0"/>
                  </a:cubicBezTo>
                  <a:lnTo>
                    <a:pt x="0" y="1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68"/>
            <p:cNvSpPr/>
            <p:nvPr/>
          </p:nvSpPr>
          <p:spPr bwMode="auto">
            <a:xfrm>
              <a:off x="252231" y="3711215"/>
              <a:ext cx="983348" cy="1188662"/>
            </a:xfrm>
            <a:custGeom>
              <a:avLst/>
              <a:gdLst>
                <a:gd name="T0" fmla="*/ 0 w 115"/>
                <a:gd name="T1" fmla="*/ 79 h 139"/>
                <a:gd name="T2" fmla="*/ 0 w 115"/>
                <a:gd name="T3" fmla="*/ 81 h 139"/>
                <a:gd name="T4" fmla="*/ 0 w 115"/>
                <a:gd name="T5" fmla="*/ 81 h 139"/>
                <a:gd name="T6" fmla="*/ 0 w 115"/>
                <a:gd name="T7" fmla="*/ 81 h 139"/>
                <a:gd name="T8" fmla="*/ 115 w 115"/>
                <a:gd name="T9" fmla="*/ 139 h 139"/>
                <a:gd name="T10" fmla="*/ 39 w 115"/>
                <a:gd name="T11" fmla="*/ 0 h 139"/>
                <a:gd name="T12" fmla="*/ 0 w 115"/>
                <a:gd name="T13" fmla="*/ 79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139">
                  <a:moveTo>
                    <a:pt x="0" y="79"/>
                  </a:moveTo>
                  <a:cubicBezTo>
                    <a:pt x="0" y="80"/>
                    <a:pt x="0" y="80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2" y="101"/>
                    <a:pt x="48" y="125"/>
                    <a:pt x="115" y="139"/>
                  </a:cubicBezTo>
                  <a:cubicBezTo>
                    <a:pt x="48" y="36"/>
                    <a:pt x="36" y="7"/>
                    <a:pt x="39" y="0"/>
                  </a:cubicBezTo>
                  <a:lnTo>
                    <a:pt x="0" y="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69"/>
            <p:cNvSpPr/>
            <p:nvPr/>
          </p:nvSpPr>
          <p:spPr bwMode="auto">
            <a:xfrm>
              <a:off x="1724473" y="1568023"/>
              <a:ext cx="1667729" cy="3230998"/>
            </a:xfrm>
            <a:custGeom>
              <a:avLst/>
              <a:gdLst>
                <a:gd name="T0" fmla="*/ 9 w 195"/>
                <a:gd name="T1" fmla="*/ 2 h 377"/>
                <a:gd name="T2" fmla="*/ 194 w 195"/>
                <a:gd name="T3" fmla="*/ 377 h 377"/>
                <a:gd name="T4" fmla="*/ 195 w 195"/>
                <a:gd name="T5" fmla="*/ 377 h 377"/>
                <a:gd name="T6" fmla="*/ 10 w 195"/>
                <a:gd name="T7" fmla="*/ 0 h 377"/>
                <a:gd name="T8" fmla="*/ 9 w 195"/>
                <a:gd name="T9" fmla="*/ 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" h="377">
                  <a:moveTo>
                    <a:pt x="9" y="2"/>
                  </a:moveTo>
                  <a:cubicBezTo>
                    <a:pt x="0" y="21"/>
                    <a:pt x="43" y="99"/>
                    <a:pt x="194" y="377"/>
                  </a:cubicBezTo>
                  <a:cubicBezTo>
                    <a:pt x="195" y="377"/>
                    <a:pt x="195" y="377"/>
                    <a:pt x="195" y="377"/>
                  </a:cubicBezTo>
                  <a:cubicBezTo>
                    <a:pt x="43" y="98"/>
                    <a:pt x="0" y="20"/>
                    <a:pt x="10" y="0"/>
                  </a:cubicBezTo>
                  <a:lnTo>
                    <a:pt x="9" y="2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70"/>
            <p:cNvSpPr/>
            <p:nvPr/>
          </p:nvSpPr>
          <p:spPr bwMode="auto">
            <a:xfrm>
              <a:off x="1321048" y="2295628"/>
              <a:ext cx="1422793" cy="2654676"/>
            </a:xfrm>
            <a:custGeom>
              <a:avLst/>
              <a:gdLst>
                <a:gd name="T0" fmla="*/ 7 w 166"/>
                <a:gd name="T1" fmla="*/ 1 h 310"/>
                <a:gd name="T2" fmla="*/ 166 w 166"/>
                <a:gd name="T3" fmla="*/ 310 h 310"/>
                <a:gd name="T4" fmla="*/ 166 w 166"/>
                <a:gd name="T5" fmla="*/ 309 h 310"/>
                <a:gd name="T6" fmla="*/ 8 w 166"/>
                <a:gd name="T7" fmla="*/ 0 h 310"/>
                <a:gd name="T8" fmla="*/ 7 w 166"/>
                <a:gd name="T9" fmla="*/ 1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310">
                  <a:moveTo>
                    <a:pt x="7" y="1"/>
                  </a:moveTo>
                  <a:cubicBezTo>
                    <a:pt x="1" y="25"/>
                    <a:pt x="47" y="105"/>
                    <a:pt x="166" y="310"/>
                  </a:cubicBezTo>
                  <a:cubicBezTo>
                    <a:pt x="166" y="309"/>
                    <a:pt x="166" y="309"/>
                    <a:pt x="166" y="309"/>
                  </a:cubicBezTo>
                  <a:cubicBezTo>
                    <a:pt x="45" y="101"/>
                    <a:pt x="0" y="21"/>
                    <a:pt x="8" y="0"/>
                  </a:cubicBezTo>
                  <a:lnTo>
                    <a:pt x="7" y="1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71"/>
            <p:cNvSpPr/>
            <p:nvPr/>
          </p:nvSpPr>
          <p:spPr bwMode="auto">
            <a:xfrm>
              <a:off x="928429" y="2998018"/>
              <a:ext cx="1105817" cy="1988307"/>
            </a:xfrm>
            <a:custGeom>
              <a:avLst/>
              <a:gdLst>
                <a:gd name="T0" fmla="*/ 6 w 129"/>
                <a:gd name="T1" fmla="*/ 1 h 232"/>
                <a:gd name="T2" fmla="*/ 128 w 129"/>
                <a:gd name="T3" fmla="*/ 232 h 232"/>
                <a:gd name="T4" fmla="*/ 129 w 129"/>
                <a:gd name="T5" fmla="*/ 232 h 232"/>
                <a:gd name="T6" fmla="*/ 6 w 129"/>
                <a:gd name="T7" fmla="*/ 0 h 232"/>
                <a:gd name="T8" fmla="*/ 6 w 129"/>
                <a:gd name="T9" fmla="*/ 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231">
                  <a:moveTo>
                    <a:pt x="6" y="1"/>
                  </a:moveTo>
                  <a:cubicBezTo>
                    <a:pt x="0" y="14"/>
                    <a:pt x="25" y="55"/>
                    <a:pt x="128" y="232"/>
                  </a:cubicBezTo>
                  <a:cubicBezTo>
                    <a:pt x="129" y="232"/>
                    <a:pt x="129" y="232"/>
                    <a:pt x="129" y="232"/>
                  </a:cubicBezTo>
                  <a:cubicBezTo>
                    <a:pt x="25" y="54"/>
                    <a:pt x="0" y="13"/>
                    <a:pt x="6" y="0"/>
                  </a:cubicBezTo>
                  <a:lnTo>
                    <a:pt x="6" y="1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Freeform 72"/>
            <p:cNvSpPr/>
            <p:nvPr/>
          </p:nvSpPr>
          <p:spPr bwMode="auto">
            <a:xfrm>
              <a:off x="557912" y="3711215"/>
              <a:ext cx="673576" cy="1188662"/>
            </a:xfrm>
            <a:custGeom>
              <a:avLst/>
              <a:gdLst>
                <a:gd name="T0" fmla="*/ 3 w 79"/>
                <a:gd name="T1" fmla="*/ 1 h 139"/>
                <a:gd name="T2" fmla="*/ 78 w 79"/>
                <a:gd name="T3" fmla="*/ 139 h 139"/>
                <a:gd name="T4" fmla="*/ 79 w 79"/>
                <a:gd name="T5" fmla="*/ 139 h 139"/>
                <a:gd name="T6" fmla="*/ 3 w 79"/>
                <a:gd name="T7" fmla="*/ 0 h 139"/>
                <a:gd name="T8" fmla="*/ 3 w 79"/>
                <a:gd name="T9" fmla="*/ 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39">
                  <a:moveTo>
                    <a:pt x="3" y="1"/>
                  </a:moveTo>
                  <a:cubicBezTo>
                    <a:pt x="0" y="8"/>
                    <a:pt x="12" y="37"/>
                    <a:pt x="78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12" y="36"/>
                    <a:pt x="0" y="7"/>
                    <a:pt x="3" y="0"/>
                  </a:cubicBezTo>
                  <a:lnTo>
                    <a:pt x="3" y="1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046506" y="1726242"/>
            <a:ext cx="4489164" cy="7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46506" y="2612022"/>
            <a:ext cx="4489164" cy="7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46506" y="3497802"/>
            <a:ext cx="4489164" cy="7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46506" y="4383582"/>
            <a:ext cx="4489164" cy="7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46506" y="5269361"/>
            <a:ext cx="4489164" cy="7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Freeform 8"/>
          <p:cNvSpPr>
            <a:spLocks noEditPoints="1"/>
          </p:cNvSpPr>
          <p:nvPr/>
        </p:nvSpPr>
        <p:spPr bwMode="auto">
          <a:xfrm>
            <a:off x="5727771" y="4168260"/>
            <a:ext cx="518374" cy="454633"/>
          </a:xfrm>
          <a:custGeom>
            <a:avLst/>
            <a:gdLst>
              <a:gd name="T0" fmla="*/ 168 w 336"/>
              <a:gd name="T1" fmla="*/ 0 h 294"/>
              <a:gd name="T2" fmla="*/ 0 w 336"/>
              <a:gd name="T3" fmla="*/ 126 h 294"/>
              <a:gd name="T4" fmla="*/ 74 w 336"/>
              <a:gd name="T5" fmla="*/ 230 h 294"/>
              <a:gd name="T6" fmla="*/ 74 w 336"/>
              <a:gd name="T7" fmla="*/ 231 h 294"/>
              <a:gd name="T8" fmla="*/ 53 w 336"/>
              <a:gd name="T9" fmla="*/ 281 h 294"/>
              <a:gd name="T10" fmla="*/ 53 w 336"/>
              <a:gd name="T11" fmla="*/ 281 h 294"/>
              <a:gd name="T12" fmla="*/ 53 w 336"/>
              <a:gd name="T13" fmla="*/ 284 h 294"/>
              <a:gd name="T14" fmla="*/ 62 w 336"/>
              <a:gd name="T15" fmla="*/ 294 h 294"/>
              <a:gd name="T16" fmla="*/ 65 w 336"/>
              <a:gd name="T17" fmla="*/ 294 h 294"/>
              <a:gd name="T18" fmla="*/ 136 w 336"/>
              <a:gd name="T19" fmla="*/ 250 h 294"/>
              <a:gd name="T20" fmla="*/ 168 w 336"/>
              <a:gd name="T21" fmla="*/ 252 h 294"/>
              <a:gd name="T22" fmla="*/ 336 w 336"/>
              <a:gd name="T23" fmla="*/ 126 h 294"/>
              <a:gd name="T24" fmla="*/ 168 w 336"/>
              <a:gd name="T25" fmla="*/ 0 h 294"/>
              <a:gd name="T26" fmla="*/ 168 w 336"/>
              <a:gd name="T27" fmla="*/ 231 h 294"/>
              <a:gd name="T28" fmla="*/ 139 w 336"/>
              <a:gd name="T29" fmla="*/ 229 h 294"/>
              <a:gd name="T30" fmla="*/ 136 w 336"/>
              <a:gd name="T31" fmla="*/ 229 h 294"/>
              <a:gd name="T32" fmla="*/ 119 w 336"/>
              <a:gd name="T33" fmla="*/ 236 h 294"/>
              <a:gd name="T34" fmla="*/ 87 w 336"/>
              <a:gd name="T35" fmla="*/ 263 h 294"/>
              <a:gd name="T36" fmla="*/ 94 w 336"/>
              <a:gd name="T37" fmla="*/ 232 h 294"/>
              <a:gd name="T38" fmla="*/ 95 w 336"/>
              <a:gd name="T39" fmla="*/ 230 h 294"/>
              <a:gd name="T40" fmla="*/ 83 w 336"/>
              <a:gd name="T41" fmla="*/ 212 h 294"/>
              <a:gd name="T42" fmla="*/ 21 w 336"/>
              <a:gd name="T43" fmla="*/ 126 h 294"/>
              <a:gd name="T44" fmla="*/ 168 w 336"/>
              <a:gd name="T45" fmla="*/ 21 h 294"/>
              <a:gd name="T46" fmla="*/ 315 w 336"/>
              <a:gd name="T47" fmla="*/ 126 h 294"/>
              <a:gd name="T48" fmla="*/ 168 w 336"/>
              <a:gd name="T49" fmla="*/ 231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6" h="294">
                <a:moveTo>
                  <a:pt x="168" y="0"/>
                </a:moveTo>
                <a:cubicBezTo>
                  <a:pt x="75" y="0"/>
                  <a:pt x="0" y="56"/>
                  <a:pt x="0" y="126"/>
                </a:cubicBezTo>
                <a:cubicBezTo>
                  <a:pt x="0" y="169"/>
                  <a:pt x="29" y="208"/>
                  <a:pt x="74" y="230"/>
                </a:cubicBezTo>
                <a:cubicBezTo>
                  <a:pt x="74" y="231"/>
                  <a:pt x="74" y="231"/>
                  <a:pt x="74" y="231"/>
                </a:cubicBezTo>
                <a:cubicBezTo>
                  <a:pt x="74" y="250"/>
                  <a:pt x="59" y="270"/>
                  <a:pt x="53" y="281"/>
                </a:cubicBezTo>
                <a:cubicBezTo>
                  <a:pt x="53" y="281"/>
                  <a:pt x="53" y="281"/>
                  <a:pt x="53" y="281"/>
                </a:cubicBezTo>
                <a:cubicBezTo>
                  <a:pt x="53" y="282"/>
                  <a:pt x="53" y="283"/>
                  <a:pt x="53" y="284"/>
                </a:cubicBezTo>
                <a:cubicBezTo>
                  <a:pt x="53" y="290"/>
                  <a:pt x="57" y="294"/>
                  <a:pt x="62" y="294"/>
                </a:cubicBezTo>
                <a:cubicBezTo>
                  <a:pt x="63" y="294"/>
                  <a:pt x="65" y="294"/>
                  <a:pt x="65" y="294"/>
                </a:cubicBezTo>
                <a:cubicBezTo>
                  <a:pt x="98" y="288"/>
                  <a:pt x="128" y="258"/>
                  <a:pt x="136" y="250"/>
                </a:cubicBezTo>
                <a:cubicBezTo>
                  <a:pt x="146" y="251"/>
                  <a:pt x="157" y="252"/>
                  <a:pt x="168" y="252"/>
                </a:cubicBezTo>
                <a:cubicBezTo>
                  <a:pt x="261" y="252"/>
                  <a:pt x="336" y="196"/>
                  <a:pt x="336" y="126"/>
                </a:cubicBezTo>
                <a:cubicBezTo>
                  <a:pt x="336" y="56"/>
                  <a:pt x="261" y="0"/>
                  <a:pt x="168" y="0"/>
                </a:cubicBezTo>
                <a:close/>
                <a:moveTo>
                  <a:pt x="168" y="231"/>
                </a:moveTo>
                <a:cubicBezTo>
                  <a:pt x="158" y="231"/>
                  <a:pt x="148" y="230"/>
                  <a:pt x="139" y="229"/>
                </a:cubicBezTo>
                <a:cubicBezTo>
                  <a:pt x="138" y="229"/>
                  <a:pt x="137" y="229"/>
                  <a:pt x="136" y="229"/>
                </a:cubicBezTo>
                <a:cubicBezTo>
                  <a:pt x="129" y="229"/>
                  <a:pt x="123" y="231"/>
                  <a:pt x="119" y="236"/>
                </a:cubicBezTo>
                <a:cubicBezTo>
                  <a:pt x="115" y="242"/>
                  <a:pt x="102" y="254"/>
                  <a:pt x="87" y="263"/>
                </a:cubicBezTo>
                <a:cubicBezTo>
                  <a:pt x="91" y="254"/>
                  <a:pt x="94" y="243"/>
                  <a:pt x="94" y="232"/>
                </a:cubicBezTo>
                <a:cubicBezTo>
                  <a:pt x="95" y="231"/>
                  <a:pt x="95" y="231"/>
                  <a:pt x="95" y="230"/>
                </a:cubicBezTo>
                <a:cubicBezTo>
                  <a:pt x="95" y="222"/>
                  <a:pt x="90" y="215"/>
                  <a:pt x="83" y="212"/>
                </a:cubicBezTo>
                <a:cubicBezTo>
                  <a:pt x="44" y="192"/>
                  <a:pt x="21" y="160"/>
                  <a:pt x="21" y="126"/>
                </a:cubicBezTo>
                <a:cubicBezTo>
                  <a:pt x="21" y="68"/>
                  <a:pt x="87" y="21"/>
                  <a:pt x="168" y="21"/>
                </a:cubicBezTo>
                <a:cubicBezTo>
                  <a:pt x="249" y="21"/>
                  <a:pt x="315" y="68"/>
                  <a:pt x="315" y="126"/>
                </a:cubicBezTo>
                <a:cubicBezTo>
                  <a:pt x="315" y="184"/>
                  <a:pt x="249" y="231"/>
                  <a:pt x="168" y="2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5" name="Group 239"/>
          <p:cNvGrpSpPr/>
          <p:nvPr/>
        </p:nvGrpSpPr>
        <p:grpSpPr>
          <a:xfrm>
            <a:off x="5020521" y="4875475"/>
            <a:ext cx="484969" cy="484873"/>
            <a:chOff x="7938" y="-3175"/>
            <a:chExt cx="8029575" cy="8027988"/>
          </a:xfrm>
          <a:solidFill>
            <a:schemeClr val="accent1"/>
          </a:solidFill>
        </p:grpSpPr>
        <p:sp>
          <p:nvSpPr>
            <p:cNvPr id="36" name="Freeform 23"/>
            <p:cNvSpPr>
              <a:spLocks noEditPoints="1"/>
            </p:cNvSpPr>
            <p:nvPr/>
          </p:nvSpPr>
          <p:spPr bwMode="auto">
            <a:xfrm>
              <a:off x="7938" y="-3175"/>
              <a:ext cx="8029575" cy="8027988"/>
            </a:xfrm>
            <a:custGeom>
              <a:avLst/>
              <a:gdLst>
                <a:gd name="T0" fmla="*/ 818 w 2138"/>
                <a:gd name="T1" fmla="*/ 1635 h 2138"/>
                <a:gd name="T2" fmla="*/ 818 w 2138"/>
                <a:gd name="T3" fmla="*/ 1635 h 2138"/>
                <a:gd name="T4" fmla="*/ 1257 w 2138"/>
                <a:gd name="T5" fmla="*/ 1507 h 2138"/>
                <a:gd name="T6" fmla="*/ 1301 w 2138"/>
                <a:gd name="T7" fmla="*/ 1550 h 2138"/>
                <a:gd name="T8" fmla="*/ 1249 w 2138"/>
                <a:gd name="T9" fmla="*/ 1602 h 2138"/>
                <a:gd name="T10" fmla="*/ 1711 w 2138"/>
                <a:gd name="T11" fmla="*/ 2064 h 2138"/>
                <a:gd name="T12" fmla="*/ 1888 w 2138"/>
                <a:gd name="T13" fmla="*/ 2138 h 2138"/>
                <a:gd name="T14" fmla="*/ 2065 w 2138"/>
                <a:gd name="T15" fmla="*/ 2064 h 2138"/>
                <a:gd name="T16" fmla="*/ 2138 w 2138"/>
                <a:gd name="T17" fmla="*/ 1888 h 2138"/>
                <a:gd name="T18" fmla="*/ 2065 w 2138"/>
                <a:gd name="T19" fmla="*/ 1711 h 2138"/>
                <a:gd name="T20" fmla="*/ 1603 w 2138"/>
                <a:gd name="T21" fmla="*/ 1248 h 2138"/>
                <a:gd name="T22" fmla="*/ 1551 w 2138"/>
                <a:gd name="T23" fmla="*/ 1300 h 2138"/>
                <a:gd name="T24" fmla="*/ 1507 w 2138"/>
                <a:gd name="T25" fmla="*/ 1257 h 2138"/>
                <a:gd name="T26" fmla="*/ 1633 w 2138"/>
                <a:gd name="T27" fmla="*/ 760 h 2138"/>
                <a:gd name="T28" fmla="*/ 1396 w 2138"/>
                <a:gd name="T29" fmla="*/ 239 h 2138"/>
                <a:gd name="T30" fmla="*/ 818 w 2138"/>
                <a:gd name="T31" fmla="*/ 0 h 2138"/>
                <a:gd name="T32" fmla="*/ 240 w 2138"/>
                <a:gd name="T33" fmla="*/ 239 h 2138"/>
                <a:gd name="T34" fmla="*/ 0 w 2138"/>
                <a:gd name="T35" fmla="*/ 817 h 2138"/>
                <a:gd name="T36" fmla="*/ 240 w 2138"/>
                <a:gd name="T37" fmla="*/ 1395 h 2138"/>
                <a:gd name="T38" fmla="*/ 818 w 2138"/>
                <a:gd name="T39" fmla="*/ 1635 h 2138"/>
                <a:gd name="T40" fmla="*/ 2009 w 2138"/>
                <a:gd name="T41" fmla="*/ 1888 h 2138"/>
                <a:gd name="T42" fmla="*/ 1973 w 2138"/>
                <a:gd name="T43" fmla="*/ 1973 h 2138"/>
                <a:gd name="T44" fmla="*/ 1888 w 2138"/>
                <a:gd name="T45" fmla="*/ 2008 h 2138"/>
                <a:gd name="T46" fmla="*/ 1803 w 2138"/>
                <a:gd name="T47" fmla="*/ 1973 h 2138"/>
                <a:gd name="T48" fmla="*/ 1444 w 2138"/>
                <a:gd name="T49" fmla="*/ 1614 h 2138"/>
                <a:gd name="T50" fmla="*/ 1614 w 2138"/>
                <a:gd name="T51" fmla="*/ 1444 h 2138"/>
                <a:gd name="T52" fmla="*/ 1973 w 2138"/>
                <a:gd name="T53" fmla="*/ 1802 h 2138"/>
                <a:gd name="T54" fmla="*/ 2009 w 2138"/>
                <a:gd name="T55" fmla="*/ 1888 h 2138"/>
                <a:gd name="T56" fmla="*/ 1392 w 2138"/>
                <a:gd name="T57" fmla="*/ 1459 h 2138"/>
                <a:gd name="T58" fmla="*/ 1361 w 2138"/>
                <a:gd name="T59" fmla="*/ 1427 h 2138"/>
                <a:gd name="T60" fmla="*/ 1362 w 2138"/>
                <a:gd name="T61" fmla="*/ 1427 h 2138"/>
                <a:gd name="T62" fmla="*/ 1377 w 2138"/>
                <a:gd name="T63" fmla="*/ 1413 h 2138"/>
                <a:gd name="T64" fmla="*/ 1380 w 2138"/>
                <a:gd name="T65" fmla="*/ 1410 h 2138"/>
                <a:gd name="T66" fmla="*/ 1396 w 2138"/>
                <a:gd name="T67" fmla="*/ 1395 h 2138"/>
                <a:gd name="T68" fmla="*/ 1411 w 2138"/>
                <a:gd name="T69" fmla="*/ 1380 h 2138"/>
                <a:gd name="T70" fmla="*/ 1413 w 2138"/>
                <a:gd name="T71" fmla="*/ 1377 h 2138"/>
                <a:gd name="T72" fmla="*/ 1428 w 2138"/>
                <a:gd name="T73" fmla="*/ 1361 h 2138"/>
                <a:gd name="T74" fmla="*/ 1428 w 2138"/>
                <a:gd name="T75" fmla="*/ 1361 h 2138"/>
                <a:gd name="T76" fmla="*/ 1459 w 2138"/>
                <a:gd name="T77" fmla="*/ 1392 h 2138"/>
                <a:gd name="T78" fmla="*/ 1392 w 2138"/>
                <a:gd name="T79" fmla="*/ 1459 h 2138"/>
                <a:gd name="T80" fmla="*/ 331 w 2138"/>
                <a:gd name="T81" fmla="*/ 331 h 2138"/>
                <a:gd name="T82" fmla="*/ 818 w 2138"/>
                <a:gd name="T83" fmla="*/ 129 h 2138"/>
                <a:gd name="T84" fmla="*/ 1304 w 2138"/>
                <a:gd name="T85" fmla="*/ 331 h 2138"/>
                <a:gd name="T86" fmla="*/ 1504 w 2138"/>
                <a:gd name="T87" fmla="*/ 769 h 2138"/>
                <a:gd name="T88" fmla="*/ 1371 w 2138"/>
                <a:gd name="T89" fmla="*/ 1226 h 2138"/>
                <a:gd name="T90" fmla="*/ 1371 w 2138"/>
                <a:gd name="T91" fmla="*/ 1226 h 2138"/>
                <a:gd name="T92" fmla="*/ 1304 w 2138"/>
                <a:gd name="T93" fmla="*/ 1303 h 2138"/>
                <a:gd name="T94" fmla="*/ 1280 w 2138"/>
                <a:gd name="T95" fmla="*/ 1326 h 2138"/>
                <a:gd name="T96" fmla="*/ 1226 w 2138"/>
                <a:gd name="T97" fmla="*/ 1370 h 2138"/>
                <a:gd name="T98" fmla="*/ 818 w 2138"/>
                <a:gd name="T99" fmla="*/ 1505 h 2138"/>
                <a:gd name="T100" fmla="*/ 331 w 2138"/>
                <a:gd name="T101" fmla="*/ 1303 h 2138"/>
                <a:gd name="T102" fmla="*/ 331 w 2138"/>
                <a:gd name="T103" fmla="*/ 331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38" h="2138">
                  <a:moveTo>
                    <a:pt x="818" y="1635"/>
                  </a:moveTo>
                  <a:cubicBezTo>
                    <a:pt x="818" y="1635"/>
                    <a:pt x="818" y="1635"/>
                    <a:pt x="818" y="1635"/>
                  </a:cubicBezTo>
                  <a:cubicBezTo>
                    <a:pt x="975" y="1635"/>
                    <a:pt x="1126" y="1590"/>
                    <a:pt x="1257" y="1507"/>
                  </a:cubicBezTo>
                  <a:cubicBezTo>
                    <a:pt x="1301" y="1550"/>
                    <a:pt x="1301" y="1550"/>
                    <a:pt x="1301" y="1550"/>
                  </a:cubicBezTo>
                  <a:cubicBezTo>
                    <a:pt x="1249" y="1602"/>
                    <a:pt x="1249" y="1602"/>
                    <a:pt x="1249" y="1602"/>
                  </a:cubicBezTo>
                  <a:cubicBezTo>
                    <a:pt x="1711" y="2064"/>
                    <a:pt x="1711" y="2064"/>
                    <a:pt x="1711" y="2064"/>
                  </a:cubicBezTo>
                  <a:cubicBezTo>
                    <a:pt x="1758" y="2112"/>
                    <a:pt x="1821" y="2138"/>
                    <a:pt x="1888" y="2138"/>
                  </a:cubicBezTo>
                  <a:cubicBezTo>
                    <a:pt x="1955" y="2138"/>
                    <a:pt x="2018" y="2112"/>
                    <a:pt x="2065" y="2064"/>
                  </a:cubicBezTo>
                  <a:cubicBezTo>
                    <a:pt x="2112" y="2017"/>
                    <a:pt x="2138" y="1954"/>
                    <a:pt x="2138" y="1888"/>
                  </a:cubicBezTo>
                  <a:cubicBezTo>
                    <a:pt x="2138" y="1821"/>
                    <a:pt x="2112" y="1758"/>
                    <a:pt x="2065" y="1711"/>
                  </a:cubicBezTo>
                  <a:cubicBezTo>
                    <a:pt x="1603" y="1248"/>
                    <a:pt x="1603" y="1248"/>
                    <a:pt x="1603" y="1248"/>
                  </a:cubicBezTo>
                  <a:cubicBezTo>
                    <a:pt x="1551" y="1300"/>
                    <a:pt x="1551" y="1300"/>
                    <a:pt x="1551" y="1300"/>
                  </a:cubicBezTo>
                  <a:cubicBezTo>
                    <a:pt x="1507" y="1257"/>
                    <a:pt x="1507" y="1257"/>
                    <a:pt x="1507" y="1257"/>
                  </a:cubicBezTo>
                  <a:cubicBezTo>
                    <a:pt x="1601" y="1110"/>
                    <a:pt x="1645" y="935"/>
                    <a:pt x="1633" y="760"/>
                  </a:cubicBezTo>
                  <a:cubicBezTo>
                    <a:pt x="1619" y="563"/>
                    <a:pt x="1535" y="379"/>
                    <a:pt x="1396" y="239"/>
                  </a:cubicBezTo>
                  <a:cubicBezTo>
                    <a:pt x="1241" y="85"/>
                    <a:pt x="1036" y="0"/>
                    <a:pt x="818" y="0"/>
                  </a:cubicBezTo>
                  <a:cubicBezTo>
                    <a:pt x="599" y="0"/>
                    <a:pt x="394" y="85"/>
                    <a:pt x="240" y="239"/>
                  </a:cubicBezTo>
                  <a:cubicBezTo>
                    <a:pt x="85" y="394"/>
                    <a:pt x="0" y="599"/>
                    <a:pt x="0" y="817"/>
                  </a:cubicBezTo>
                  <a:cubicBezTo>
                    <a:pt x="0" y="1036"/>
                    <a:pt x="85" y="1241"/>
                    <a:pt x="240" y="1395"/>
                  </a:cubicBezTo>
                  <a:cubicBezTo>
                    <a:pt x="394" y="1550"/>
                    <a:pt x="599" y="1635"/>
                    <a:pt x="818" y="1635"/>
                  </a:cubicBezTo>
                  <a:close/>
                  <a:moveTo>
                    <a:pt x="2009" y="1888"/>
                  </a:moveTo>
                  <a:cubicBezTo>
                    <a:pt x="2009" y="1920"/>
                    <a:pt x="1996" y="1950"/>
                    <a:pt x="1973" y="1973"/>
                  </a:cubicBezTo>
                  <a:cubicBezTo>
                    <a:pt x="1950" y="1996"/>
                    <a:pt x="1920" y="2008"/>
                    <a:pt x="1888" y="2008"/>
                  </a:cubicBezTo>
                  <a:cubicBezTo>
                    <a:pt x="1856" y="2008"/>
                    <a:pt x="1826" y="1996"/>
                    <a:pt x="1803" y="1973"/>
                  </a:cubicBezTo>
                  <a:cubicBezTo>
                    <a:pt x="1444" y="1614"/>
                    <a:pt x="1444" y="1614"/>
                    <a:pt x="1444" y="1614"/>
                  </a:cubicBezTo>
                  <a:cubicBezTo>
                    <a:pt x="1614" y="1444"/>
                    <a:pt x="1614" y="1444"/>
                    <a:pt x="1614" y="1444"/>
                  </a:cubicBezTo>
                  <a:cubicBezTo>
                    <a:pt x="1973" y="1802"/>
                    <a:pt x="1973" y="1802"/>
                    <a:pt x="1973" y="1802"/>
                  </a:cubicBezTo>
                  <a:cubicBezTo>
                    <a:pt x="1996" y="1825"/>
                    <a:pt x="2009" y="1855"/>
                    <a:pt x="2009" y="1888"/>
                  </a:cubicBezTo>
                  <a:close/>
                  <a:moveTo>
                    <a:pt x="1392" y="1459"/>
                  </a:moveTo>
                  <a:cubicBezTo>
                    <a:pt x="1361" y="1427"/>
                    <a:pt x="1361" y="1427"/>
                    <a:pt x="1361" y="1427"/>
                  </a:cubicBezTo>
                  <a:cubicBezTo>
                    <a:pt x="1361" y="1427"/>
                    <a:pt x="1362" y="1427"/>
                    <a:pt x="1362" y="1427"/>
                  </a:cubicBezTo>
                  <a:cubicBezTo>
                    <a:pt x="1367" y="1422"/>
                    <a:pt x="1372" y="1418"/>
                    <a:pt x="1377" y="1413"/>
                  </a:cubicBezTo>
                  <a:cubicBezTo>
                    <a:pt x="1378" y="1412"/>
                    <a:pt x="1379" y="1411"/>
                    <a:pt x="1380" y="1410"/>
                  </a:cubicBezTo>
                  <a:cubicBezTo>
                    <a:pt x="1385" y="1405"/>
                    <a:pt x="1391" y="1400"/>
                    <a:pt x="1396" y="1395"/>
                  </a:cubicBezTo>
                  <a:cubicBezTo>
                    <a:pt x="1401" y="1390"/>
                    <a:pt x="1406" y="1385"/>
                    <a:pt x="1411" y="1380"/>
                  </a:cubicBezTo>
                  <a:cubicBezTo>
                    <a:pt x="1411" y="1379"/>
                    <a:pt x="1412" y="1378"/>
                    <a:pt x="1413" y="1377"/>
                  </a:cubicBezTo>
                  <a:cubicBezTo>
                    <a:pt x="1418" y="1372"/>
                    <a:pt x="1423" y="1366"/>
                    <a:pt x="1428" y="1361"/>
                  </a:cubicBezTo>
                  <a:cubicBezTo>
                    <a:pt x="1428" y="1361"/>
                    <a:pt x="1428" y="1361"/>
                    <a:pt x="1428" y="1361"/>
                  </a:cubicBezTo>
                  <a:cubicBezTo>
                    <a:pt x="1459" y="1392"/>
                    <a:pt x="1459" y="1392"/>
                    <a:pt x="1459" y="1392"/>
                  </a:cubicBezTo>
                  <a:lnTo>
                    <a:pt x="1392" y="1459"/>
                  </a:lnTo>
                  <a:close/>
                  <a:moveTo>
                    <a:pt x="331" y="331"/>
                  </a:moveTo>
                  <a:cubicBezTo>
                    <a:pt x="461" y="201"/>
                    <a:pt x="634" y="129"/>
                    <a:pt x="818" y="129"/>
                  </a:cubicBezTo>
                  <a:cubicBezTo>
                    <a:pt x="1001" y="129"/>
                    <a:pt x="1174" y="201"/>
                    <a:pt x="1304" y="331"/>
                  </a:cubicBezTo>
                  <a:cubicBezTo>
                    <a:pt x="1421" y="448"/>
                    <a:pt x="1492" y="604"/>
                    <a:pt x="1504" y="769"/>
                  </a:cubicBezTo>
                  <a:cubicBezTo>
                    <a:pt x="1515" y="932"/>
                    <a:pt x="1468" y="1095"/>
                    <a:pt x="1371" y="1226"/>
                  </a:cubicBezTo>
                  <a:cubicBezTo>
                    <a:pt x="1371" y="1226"/>
                    <a:pt x="1371" y="1226"/>
                    <a:pt x="1371" y="1226"/>
                  </a:cubicBezTo>
                  <a:cubicBezTo>
                    <a:pt x="1351" y="1253"/>
                    <a:pt x="1328" y="1279"/>
                    <a:pt x="1304" y="1303"/>
                  </a:cubicBezTo>
                  <a:cubicBezTo>
                    <a:pt x="1296" y="1311"/>
                    <a:pt x="1288" y="1319"/>
                    <a:pt x="1280" y="1326"/>
                  </a:cubicBezTo>
                  <a:cubicBezTo>
                    <a:pt x="1263" y="1342"/>
                    <a:pt x="1245" y="1357"/>
                    <a:pt x="1226" y="1370"/>
                  </a:cubicBezTo>
                  <a:cubicBezTo>
                    <a:pt x="1107" y="1458"/>
                    <a:pt x="966" y="1505"/>
                    <a:pt x="818" y="1505"/>
                  </a:cubicBezTo>
                  <a:cubicBezTo>
                    <a:pt x="634" y="1505"/>
                    <a:pt x="461" y="1433"/>
                    <a:pt x="331" y="1303"/>
                  </a:cubicBezTo>
                  <a:cubicBezTo>
                    <a:pt x="63" y="1035"/>
                    <a:pt x="63" y="599"/>
                    <a:pt x="331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24"/>
            <p:cNvSpPr>
              <a:spLocks noEditPoints="1"/>
            </p:cNvSpPr>
            <p:nvPr/>
          </p:nvSpPr>
          <p:spPr bwMode="auto">
            <a:xfrm>
              <a:off x="788988" y="976313"/>
              <a:ext cx="4578350" cy="4176713"/>
            </a:xfrm>
            <a:custGeom>
              <a:avLst/>
              <a:gdLst>
                <a:gd name="T0" fmla="*/ 577 w 1219"/>
                <a:gd name="T1" fmla="*/ 1111 h 1112"/>
                <a:gd name="T2" fmla="*/ 577 w 1219"/>
                <a:gd name="T3" fmla="*/ 1112 h 1112"/>
                <a:gd name="T4" fmla="*/ 610 w 1219"/>
                <a:gd name="T5" fmla="*/ 1112 h 1112"/>
                <a:gd name="T6" fmla="*/ 940 w 1219"/>
                <a:gd name="T7" fmla="*/ 1003 h 1112"/>
                <a:gd name="T8" fmla="*/ 1002 w 1219"/>
                <a:gd name="T9" fmla="*/ 949 h 1112"/>
                <a:gd name="T10" fmla="*/ 1057 w 1219"/>
                <a:gd name="T11" fmla="*/ 886 h 1112"/>
                <a:gd name="T12" fmla="*/ 1003 w 1219"/>
                <a:gd name="T13" fmla="*/ 163 h 1112"/>
                <a:gd name="T14" fmla="*/ 610 w 1219"/>
                <a:gd name="T15" fmla="*/ 0 h 1112"/>
                <a:gd name="T16" fmla="*/ 217 w 1219"/>
                <a:gd name="T17" fmla="*/ 163 h 1112"/>
                <a:gd name="T18" fmla="*/ 217 w 1219"/>
                <a:gd name="T19" fmla="*/ 949 h 1112"/>
                <a:gd name="T20" fmla="*/ 577 w 1219"/>
                <a:gd name="T21" fmla="*/ 1111 h 1112"/>
                <a:gd name="T22" fmla="*/ 262 w 1219"/>
                <a:gd name="T23" fmla="*/ 209 h 1112"/>
                <a:gd name="T24" fmla="*/ 610 w 1219"/>
                <a:gd name="T25" fmla="*/ 65 h 1112"/>
                <a:gd name="T26" fmla="*/ 957 w 1219"/>
                <a:gd name="T27" fmla="*/ 209 h 1112"/>
                <a:gd name="T28" fmla="*/ 1005 w 1219"/>
                <a:gd name="T29" fmla="*/ 848 h 1112"/>
                <a:gd name="T30" fmla="*/ 957 w 1219"/>
                <a:gd name="T31" fmla="*/ 903 h 1112"/>
                <a:gd name="T32" fmla="*/ 901 w 1219"/>
                <a:gd name="T33" fmla="*/ 951 h 1112"/>
                <a:gd name="T34" fmla="*/ 612 w 1219"/>
                <a:gd name="T35" fmla="*/ 1047 h 1112"/>
                <a:gd name="T36" fmla="*/ 610 w 1219"/>
                <a:gd name="T37" fmla="*/ 1047 h 1112"/>
                <a:gd name="T38" fmla="*/ 262 w 1219"/>
                <a:gd name="T39" fmla="*/ 903 h 1112"/>
                <a:gd name="T40" fmla="*/ 262 w 1219"/>
                <a:gd name="T41" fmla="*/ 209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9" h="1112">
                  <a:moveTo>
                    <a:pt x="577" y="1111"/>
                  </a:moveTo>
                  <a:cubicBezTo>
                    <a:pt x="577" y="1112"/>
                    <a:pt x="577" y="1112"/>
                    <a:pt x="577" y="1112"/>
                  </a:cubicBezTo>
                  <a:cubicBezTo>
                    <a:pt x="610" y="1112"/>
                    <a:pt x="610" y="1112"/>
                    <a:pt x="610" y="1112"/>
                  </a:cubicBezTo>
                  <a:cubicBezTo>
                    <a:pt x="730" y="1112"/>
                    <a:pt x="844" y="1074"/>
                    <a:pt x="940" y="1003"/>
                  </a:cubicBezTo>
                  <a:cubicBezTo>
                    <a:pt x="962" y="987"/>
                    <a:pt x="983" y="969"/>
                    <a:pt x="1002" y="949"/>
                  </a:cubicBezTo>
                  <a:cubicBezTo>
                    <a:pt x="1022" y="930"/>
                    <a:pt x="1040" y="908"/>
                    <a:pt x="1057" y="886"/>
                  </a:cubicBezTo>
                  <a:cubicBezTo>
                    <a:pt x="1219" y="667"/>
                    <a:pt x="1196" y="356"/>
                    <a:pt x="1003" y="163"/>
                  </a:cubicBezTo>
                  <a:cubicBezTo>
                    <a:pt x="898" y="58"/>
                    <a:pt x="758" y="0"/>
                    <a:pt x="610" y="0"/>
                  </a:cubicBezTo>
                  <a:cubicBezTo>
                    <a:pt x="461" y="0"/>
                    <a:pt x="322" y="58"/>
                    <a:pt x="217" y="163"/>
                  </a:cubicBezTo>
                  <a:cubicBezTo>
                    <a:pt x="0" y="380"/>
                    <a:pt x="0" y="732"/>
                    <a:pt x="217" y="949"/>
                  </a:cubicBezTo>
                  <a:cubicBezTo>
                    <a:pt x="314" y="1046"/>
                    <a:pt x="441" y="1103"/>
                    <a:pt x="577" y="1111"/>
                  </a:cubicBezTo>
                  <a:close/>
                  <a:moveTo>
                    <a:pt x="262" y="209"/>
                  </a:moveTo>
                  <a:cubicBezTo>
                    <a:pt x="355" y="116"/>
                    <a:pt x="478" y="65"/>
                    <a:pt x="610" y="65"/>
                  </a:cubicBezTo>
                  <a:cubicBezTo>
                    <a:pt x="741" y="65"/>
                    <a:pt x="864" y="116"/>
                    <a:pt x="957" y="209"/>
                  </a:cubicBezTo>
                  <a:cubicBezTo>
                    <a:pt x="1127" y="380"/>
                    <a:pt x="1148" y="654"/>
                    <a:pt x="1005" y="848"/>
                  </a:cubicBezTo>
                  <a:cubicBezTo>
                    <a:pt x="990" y="867"/>
                    <a:pt x="974" y="886"/>
                    <a:pt x="957" y="903"/>
                  </a:cubicBezTo>
                  <a:cubicBezTo>
                    <a:pt x="939" y="921"/>
                    <a:pt x="921" y="937"/>
                    <a:pt x="901" y="951"/>
                  </a:cubicBezTo>
                  <a:cubicBezTo>
                    <a:pt x="817" y="1013"/>
                    <a:pt x="717" y="1046"/>
                    <a:pt x="612" y="1047"/>
                  </a:cubicBezTo>
                  <a:cubicBezTo>
                    <a:pt x="610" y="1047"/>
                    <a:pt x="610" y="1047"/>
                    <a:pt x="610" y="1047"/>
                  </a:cubicBezTo>
                  <a:cubicBezTo>
                    <a:pt x="478" y="1047"/>
                    <a:pt x="355" y="996"/>
                    <a:pt x="262" y="903"/>
                  </a:cubicBezTo>
                  <a:cubicBezTo>
                    <a:pt x="71" y="712"/>
                    <a:pt x="71" y="400"/>
                    <a:pt x="262" y="2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8" name="Freeform 15"/>
          <p:cNvSpPr>
            <a:spLocks noEditPoints="1"/>
          </p:cNvSpPr>
          <p:nvPr/>
        </p:nvSpPr>
        <p:spPr bwMode="auto">
          <a:xfrm>
            <a:off x="5179275" y="2863284"/>
            <a:ext cx="523082" cy="400320"/>
          </a:xfrm>
          <a:custGeom>
            <a:avLst/>
            <a:gdLst>
              <a:gd name="T0" fmla="*/ 2181 w 2472"/>
              <a:gd name="T1" fmla="*/ 0 h 1891"/>
              <a:gd name="T2" fmla="*/ 1891 w 2472"/>
              <a:gd name="T3" fmla="*/ 291 h 1891"/>
              <a:gd name="T4" fmla="*/ 1992 w 2472"/>
              <a:gd name="T5" fmla="*/ 509 h 1891"/>
              <a:gd name="T6" fmla="*/ 1638 w 2472"/>
              <a:gd name="T7" fmla="*/ 1040 h 1891"/>
              <a:gd name="T8" fmla="*/ 1527 w 2472"/>
              <a:gd name="T9" fmla="*/ 1018 h 1891"/>
              <a:gd name="T10" fmla="*/ 1271 w 2472"/>
              <a:gd name="T11" fmla="*/ 1172 h 1891"/>
              <a:gd name="T12" fmla="*/ 1070 w 2472"/>
              <a:gd name="T13" fmla="*/ 1051 h 1891"/>
              <a:gd name="T14" fmla="*/ 1090 w 2472"/>
              <a:gd name="T15" fmla="*/ 946 h 1891"/>
              <a:gd name="T16" fmla="*/ 799 w 2472"/>
              <a:gd name="T17" fmla="*/ 656 h 1891"/>
              <a:gd name="T18" fmla="*/ 508 w 2472"/>
              <a:gd name="T19" fmla="*/ 946 h 1891"/>
              <a:gd name="T20" fmla="*/ 608 w 2472"/>
              <a:gd name="T21" fmla="*/ 1163 h 1891"/>
              <a:gd name="T22" fmla="*/ 457 w 2472"/>
              <a:gd name="T23" fmla="*/ 1364 h 1891"/>
              <a:gd name="T24" fmla="*/ 290 w 2472"/>
              <a:gd name="T25" fmla="*/ 1309 h 1891"/>
              <a:gd name="T26" fmla="*/ 0 w 2472"/>
              <a:gd name="T27" fmla="*/ 1600 h 1891"/>
              <a:gd name="T28" fmla="*/ 290 w 2472"/>
              <a:gd name="T29" fmla="*/ 1891 h 1891"/>
              <a:gd name="T30" fmla="*/ 579 w 2472"/>
              <a:gd name="T31" fmla="*/ 1600 h 1891"/>
              <a:gd name="T32" fmla="*/ 511 w 2472"/>
              <a:gd name="T33" fmla="*/ 1415 h 1891"/>
              <a:gd name="T34" fmla="*/ 669 w 2472"/>
              <a:gd name="T35" fmla="*/ 1204 h 1891"/>
              <a:gd name="T36" fmla="*/ 799 w 2472"/>
              <a:gd name="T37" fmla="*/ 1236 h 1891"/>
              <a:gd name="T38" fmla="*/ 1035 w 2472"/>
              <a:gd name="T39" fmla="*/ 1115 h 1891"/>
              <a:gd name="T40" fmla="*/ 1244 w 2472"/>
              <a:gd name="T41" fmla="*/ 1241 h 1891"/>
              <a:gd name="T42" fmla="*/ 1235 w 2472"/>
              <a:gd name="T43" fmla="*/ 1309 h 1891"/>
              <a:gd name="T44" fmla="*/ 1527 w 2472"/>
              <a:gd name="T45" fmla="*/ 1600 h 1891"/>
              <a:gd name="T46" fmla="*/ 1818 w 2472"/>
              <a:gd name="T47" fmla="*/ 1309 h 1891"/>
              <a:gd name="T48" fmla="*/ 1700 w 2472"/>
              <a:gd name="T49" fmla="*/ 1077 h 1891"/>
              <a:gd name="T50" fmla="*/ 2052 w 2472"/>
              <a:gd name="T51" fmla="*/ 550 h 1891"/>
              <a:gd name="T52" fmla="*/ 2181 w 2472"/>
              <a:gd name="T53" fmla="*/ 582 h 1891"/>
              <a:gd name="T54" fmla="*/ 2472 w 2472"/>
              <a:gd name="T55" fmla="*/ 291 h 1891"/>
              <a:gd name="T56" fmla="*/ 2181 w 2472"/>
              <a:gd name="T57" fmla="*/ 0 h 1891"/>
              <a:gd name="T58" fmla="*/ 290 w 2472"/>
              <a:gd name="T59" fmla="*/ 1746 h 1891"/>
              <a:gd name="T60" fmla="*/ 145 w 2472"/>
              <a:gd name="T61" fmla="*/ 1600 h 1891"/>
              <a:gd name="T62" fmla="*/ 290 w 2472"/>
              <a:gd name="T63" fmla="*/ 1455 h 1891"/>
              <a:gd name="T64" fmla="*/ 434 w 2472"/>
              <a:gd name="T65" fmla="*/ 1600 h 1891"/>
              <a:gd name="T66" fmla="*/ 290 w 2472"/>
              <a:gd name="T67" fmla="*/ 1746 h 1891"/>
              <a:gd name="T68" fmla="*/ 799 w 2472"/>
              <a:gd name="T69" fmla="*/ 1091 h 1891"/>
              <a:gd name="T70" fmla="*/ 653 w 2472"/>
              <a:gd name="T71" fmla="*/ 946 h 1891"/>
              <a:gd name="T72" fmla="*/ 799 w 2472"/>
              <a:gd name="T73" fmla="*/ 801 h 1891"/>
              <a:gd name="T74" fmla="*/ 945 w 2472"/>
              <a:gd name="T75" fmla="*/ 946 h 1891"/>
              <a:gd name="T76" fmla="*/ 799 w 2472"/>
              <a:gd name="T77" fmla="*/ 1091 h 1891"/>
              <a:gd name="T78" fmla="*/ 1527 w 2472"/>
              <a:gd name="T79" fmla="*/ 1454 h 1891"/>
              <a:gd name="T80" fmla="*/ 1381 w 2472"/>
              <a:gd name="T81" fmla="*/ 1309 h 1891"/>
              <a:gd name="T82" fmla="*/ 1527 w 2472"/>
              <a:gd name="T83" fmla="*/ 1164 h 1891"/>
              <a:gd name="T84" fmla="*/ 1672 w 2472"/>
              <a:gd name="T85" fmla="*/ 1309 h 1891"/>
              <a:gd name="T86" fmla="*/ 1527 w 2472"/>
              <a:gd name="T87" fmla="*/ 1454 h 1891"/>
              <a:gd name="T88" fmla="*/ 2181 w 2472"/>
              <a:gd name="T89" fmla="*/ 436 h 1891"/>
              <a:gd name="T90" fmla="*/ 2037 w 2472"/>
              <a:gd name="T91" fmla="*/ 291 h 1891"/>
              <a:gd name="T92" fmla="*/ 2181 w 2472"/>
              <a:gd name="T93" fmla="*/ 145 h 1891"/>
              <a:gd name="T94" fmla="*/ 2326 w 2472"/>
              <a:gd name="T95" fmla="*/ 291 h 1891"/>
              <a:gd name="T96" fmla="*/ 2181 w 2472"/>
              <a:gd name="T97" fmla="*/ 436 h 1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472" h="1891">
                <a:moveTo>
                  <a:pt x="2181" y="0"/>
                </a:moveTo>
                <a:cubicBezTo>
                  <a:pt x="2021" y="0"/>
                  <a:pt x="1891" y="130"/>
                  <a:pt x="1891" y="291"/>
                </a:cubicBezTo>
                <a:cubicBezTo>
                  <a:pt x="1891" y="378"/>
                  <a:pt x="1931" y="456"/>
                  <a:pt x="1992" y="509"/>
                </a:cubicBezTo>
                <a:cubicBezTo>
                  <a:pt x="1638" y="1040"/>
                  <a:pt x="1638" y="1040"/>
                  <a:pt x="1638" y="1040"/>
                </a:cubicBezTo>
                <a:cubicBezTo>
                  <a:pt x="1603" y="1026"/>
                  <a:pt x="1566" y="1018"/>
                  <a:pt x="1527" y="1018"/>
                </a:cubicBezTo>
                <a:cubicBezTo>
                  <a:pt x="1416" y="1018"/>
                  <a:pt x="1321" y="1081"/>
                  <a:pt x="1271" y="1172"/>
                </a:cubicBezTo>
                <a:cubicBezTo>
                  <a:pt x="1070" y="1051"/>
                  <a:pt x="1070" y="1051"/>
                  <a:pt x="1070" y="1051"/>
                </a:cubicBezTo>
                <a:cubicBezTo>
                  <a:pt x="1082" y="1018"/>
                  <a:pt x="1090" y="983"/>
                  <a:pt x="1090" y="946"/>
                </a:cubicBezTo>
                <a:cubicBezTo>
                  <a:pt x="1090" y="786"/>
                  <a:pt x="959" y="656"/>
                  <a:pt x="799" y="656"/>
                </a:cubicBezTo>
                <a:cubicBezTo>
                  <a:pt x="638" y="656"/>
                  <a:pt x="508" y="786"/>
                  <a:pt x="508" y="946"/>
                </a:cubicBezTo>
                <a:cubicBezTo>
                  <a:pt x="508" y="1033"/>
                  <a:pt x="547" y="1110"/>
                  <a:pt x="608" y="1163"/>
                </a:cubicBezTo>
                <a:cubicBezTo>
                  <a:pt x="457" y="1364"/>
                  <a:pt x="457" y="1364"/>
                  <a:pt x="457" y="1364"/>
                </a:cubicBezTo>
                <a:cubicBezTo>
                  <a:pt x="410" y="1330"/>
                  <a:pt x="352" y="1309"/>
                  <a:pt x="290" y="1309"/>
                </a:cubicBezTo>
                <a:cubicBezTo>
                  <a:pt x="130" y="1309"/>
                  <a:pt x="0" y="1440"/>
                  <a:pt x="0" y="1600"/>
                </a:cubicBezTo>
                <a:cubicBezTo>
                  <a:pt x="0" y="1761"/>
                  <a:pt x="130" y="1891"/>
                  <a:pt x="290" y="1891"/>
                </a:cubicBezTo>
                <a:cubicBezTo>
                  <a:pt x="449" y="1891"/>
                  <a:pt x="579" y="1761"/>
                  <a:pt x="579" y="1600"/>
                </a:cubicBezTo>
                <a:cubicBezTo>
                  <a:pt x="579" y="1529"/>
                  <a:pt x="553" y="1465"/>
                  <a:pt x="511" y="1415"/>
                </a:cubicBezTo>
                <a:cubicBezTo>
                  <a:pt x="669" y="1204"/>
                  <a:pt x="669" y="1204"/>
                  <a:pt x="669" y="1204"/>
                </a:cubicBezTo>
                <a:cubicBezTo>
                  <a:pt x="708" y="1224"/>
                  <a:pt x="752" y="1236"/>
                  <a:pt x="799" y="1236"/>
                </a:cubicBezTo>
                <a:cubicBezTo>
                  <a:pt x="896" y="1236"/>
                  <a:pt x="982" y="1188"/>
                  <a:pt x="1035" y="1115"/>
                </a:cubicBezTo>
                <a:cubicBezTo>
                  <a:pt x="1244" y="1241"/>
                  <a:pt x="1244" y="1241"/>
                  <a:pt x="1244" y="1241"/>
                </a:cubicBezTo>
                <a:cubicBezTo>
                  <a:pt x="1239" y="1263"/>
                  <a:pt x="1235" y="1285"/>
                  <a:pt x="1235" y="1309"/>
                </a:cubicBezTo>
                <a:cubicBezTo>
                  <a:pt x="1235" y="1469"/>
                  <a:pt x="1366" y="1600"/>
                  <a:pt x="1527" y="1600"/>
                </a:cubicBezTo>
                <a:cubicBezTo>
                  <a:pt x="1687" y="1600"/>
                  <a:pt x="1818" y="1469"/>
                  <a:pt x="1818" y="1309"/>
                </a:cubicBezTo>
                <a:cubicBezTo>
                  <a:pt x="1818" y="1214"/>
                  <a:pt x="1771" y="1130"/>
                  <a:pt x="1700" y="1077"/>
                </a:cubicBezTo>
                <a:cubicBezTo>
                  <a:pt x="2052" y="550"/>
                  <a:pt x="2052" y="550"/>
                  <a:pt x="2052" y="550"/>
                </a:cubicBezTo>
                <a:cubicBezTo>
                  <a:pt x="2091" y="570"/>
                  <a:pt x="2135" y="582"/>
                  <a:pt x="2181" y="582"/>
                </a:cubicBezTo>
                <a:cubicBezTo>
                  <a:pt x="2341" y="582"/>
                  <a:pt x="2472" y="451"/>
                  <a:pt x="2472" y="291"/>
                </a:cubicBezTo>
                <a:cubicBezTo>
                  <a:pt x="2472" y="130"/>
                  <a:pt x="2341" y="0"/>
                  <a:pt x="2181" y="0"/>
                </a:cubicBezTo>
                <a:close/>
                <a:moveTo>
                  <a:pt x="290" y="1746"/>
                </a:moveTo>
                <a:cubicBezTo>
                  <a:pt x="210" y="1746"/>
                  <a:pt x="145" y="1681"/>
                  <a:pt x="145" y="1600"/>
                </a:cubicBezTo>
                <a:cubicBezTo>
                  <a:pt x="145" y="1520"/>
                  <a:pt x="210" y="1455"/>
                  <a:pt x="290" y="1455"/>
                </a:cubicBezTo>
                <a:cubicBezTo>
                  <a:pt x="369" y="1455"/>
                  <a:pt x="434" y="1520"/>
                  <a:pt x="434" y="1600"/>
                </a:cubicBezTo>
                <a:cubicBezTo>
                  <a:pt x="434" y="1681"/>
                  <a:pt x="369" y="1746"/>
                  <a:pt x="290" y="1746"/>
                </a:cubicBezTo>
                <a:close/>
                <a:moveTo>
                  <a:pt x="799" y="1091"/>
                </a:moveTo>
                <a:cubicBezTo>
                  <a:pt x="719" y="1091"/>
                  <a:pt x="653" y="1026"/>
                  <a:pt x="653" y="946"/>
                </a:cubicBezTo>
                <a:cubicBezTo>
                  <a:pt x="653" y="866"/>
                  <a:pt x="719" y="801"/>
                  <a:pt x="799" y="801"/>
                </a:cubicBezTo>
                <a:cubicBezTo>
                  <a:pt x="879" y="801"/>
                  <a:pt x="945" y="866"/>
                  <a:pt x="945" y="946"/>
                </a:cubicBezTo>
                <a:cubicBezTo>
                  <a:pt x="945" y="1026"/>
                  <a:pt x="879" y="1091"/>
                  <a:pt x="799" y="1091"/>
                </a:cubicBezTo>
                <a:close/>
                <a:moveTo>
                  <a:pt x="1527" y="1454"/>
                </a:moveTo>
                <a:cubicBezTo>
                  <a:pt x="1446" y="1454"/>
                  <a:pt x="1381" y="1389"/>
                  <a:pt x="1381" y="1309"/>
                </a:cubicBezTo>
                <a:cubicBezTo>
                  <a:pt x="1381" y="1229"/>
                  <a:pt x="1446" y="1164"/>
                  <a:pt x="1527" y="1164"/>
                </a:cubicBezTo>
                <a:cubicBezTo>
                  <a:pt x="1607" y="1164"/>
                  <a:pt x="1672" y="1229"/>
                  <a:pt x="1672" y="1309"/>
                </a:cubicBezTo>
                <a:cubicBezTo>
                  <a:pt x="1672" y="1389"/>
                  <a:pt x="1607" y="1454"/>
                  <a:pt x="1527" y="1454"/>
                </a:cubicBezTo>
                <a:close/>
                <a:moveTo>
                  <a:pt x="2181" y="436"/>
                </a:moveTo>
                <a:cubicBezTo>
                  <a:pt x="2101" y="436"/>
                  <a:pt x="2037" y="371"/>
                  <a:pt x="2037" y="291"/>
                </a:cubicBezTo>
                <a:cubicBezTo>
                  <a:pt x="2037" y="210"/>
                  <a:pt x="2101" y="145"/>
                  <a:pt x="2181" y="145"/>
                </a:cubicBezTo>
                <a:cubicBezTo>
                  <a:pt x="2261" y="145"/>
                  <a:pt x="2326" y="210"/>
                  <a:pt x="2326" y="291"/>
                </a:cubicBezTo>
                <a:cubicBezTo>
                  <a:pt x="2326" y="371"/>
                  <a:pt x="2261" y="436"/>
                  <a:pt x="2181" y="43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3819349" y="2323445"/>
            <a:ext cx="472927" cy="412012"/>
            <a:chOff x="4400550" y="1949450"/>
            <a:chExt cx="3389313" cy="2952750"/>
          </a:xfrm>
          <a:solidFill>
            <a:schemeClr val="accent5"/>
          </a:solidFill>
        </p:grpSpPr>
        <p:sp>
          <p:nvSpPr>
            <p:cNvPr id="40" name="Freeform 449"/>
            <p:cNvSpPr/>
            <p:nvPr/>
          </p:nvSpPr>
          <p:spPr bwMode="auto">
            <a:xfrm>
              <a:off x="4400550" y="1949450"/>
              <a:ext cx="2254250" cy="866775"/>
            </a:xfrm>
            <a:custGeom>
              <a:avLst/>
              <a:gdLst>
                <a:gd name="T0" fmla="*/ 1531 w 2840"/>
                <a:gd name="T1" fmla="*/ 1 h 1091"/>
                <a:gd name="T2" fmla="*/ 1745 w 2840"/>
                <a:gd name="T3" fmla="*/ 14 h 1091"/>
                <a:gd name="T4" fmla="*/ 1948 w 2840"/>
                <a:gd name="T5" fmla="*/ 39 h 1091"/>
                <a:gd name="T6" fmla="*/ 2136 w 2840"/>
                <a:gd name="T7" fmla="*/ 74 h 1091"/>
                <a:gd name="T8" fmla="*/ 2308 w 2840"/>
                <a:gd name="T9" fmla="*/ 119 h 1091"/>
                <a:gd name="T10" fmla="*/ 2460 w 2840"/>
                <a:gd name="T11" fmla="*/ 173 h 1091"/>
                <a:gd name="T12" fmla="*/ 2590 w 2840"/>
                <a:gd name="T13" fmla="*/ 235 h 1091"/>
                <a:gd name="T14" fmla="*/ 2695 w 2840"/>
                <a:gd name="T15" fmla="*/ 305 h 1091"/>
                <a:gd name="T16" fmla="*/ 2774 w 2840"/>
                <a:gd name="T17" fmla="*/ 380 h 1091"/>
                <a:gd name="T18" fmla="*/ 2823 w 2840"/>
                <a:gd name="T19" fmla="*/ 461 h 1091"/>
                <a:gd name="T20" fmla="*/ 2840 w 2840"/>
                <a:gd name="T21" fmla="*/ 545 h 1091"/>
                <a:gd name="T22" fmla="*/ 2823 w 2840"/>
                <a:gd name="T23" fmla="*/ 629 h 1091"/>
                <a:gd name="T24" fmla="*/ 2774 w 2840"/>
                <a:gd name="T25" fmla="*/ 711 h 1091"/>
                <a:gd name="T26" fmla="*/ 2695 w 2840"/>
                <a:gd name="T27" fmla="*/ 786 h 1091"/>
                <a:gd name="T28" fmla="*/ 2590 w 2840"/>
                <a:gd name="T29" fmla="*/ 854 h 1091"/>
                <a:gd name="T30" fmla="*/ 2460 w 2840"/>
                <a:gd name="T31" fmla="*/ 916 h 1091"/>
                <a:gd name="T32" fmla="*/ 2308 w 2840"/>
                <a:gd name="T33" fmla="*/ 971 h 1091"/>
                <a:gd name="T34" fmla="*/ 2136 w 2840"/>
                <a:gd name="T35" fmla="*/ 1016 h 1091"/>
                <a:gd name="T36" fmla="*/ 1948 w 2840"/>
                <a:gd name="T37" fmla="*/ 1052 h 1091"/>
                <a:gd name="T38" fmla="*/ 1745 w 2840"/>
                <a:gd name="T39" fmla="*/ 1077 h 1091"/>
                <a:gd name="T40" fmla="*/ 1531 w 2840"/>
                <a:gd name="T41" fmla="*/ 1089 h 1091"/>
                <a:gd name="T42" fmla="*/ 1309 w 2840"/>
                <a:gd name="T43" fmla="*/ 1089 h 1091"/>
                <a:gd name="T44" fmla="*/ 1094 w 2840"/>
                <a:gd name="T45" fmla="*/ 1077 h 1091"/>
                <a:gd name="T46" fmla="*/ 892 w 2840"/>
                <a:gd name="T47" fmla="*/ 1052 h 1091"/>
                <a:gd name="T48" fmla="*/ 703 w 2840"/>
                <a:gd name="T49" fmla="*/ 1016 h 1091"/>
                <a:gd name="T50" fmla="*/ 532 w 2840"/>
                <a:gd name="T51" fmla="*/ 971 h 1091"/>
                <a:gd name="T52" fmla="*/ 379 w 2840"/>
                <a:gd name="T53" fmla="*/ 916 h 1091"/>
                <a:gd name="T54" fmla="*/ 250 w 2840"/>
                <a:gd name="T55" fmla="*/ 854 h 1091"/>
                <a:gd name="T56" fmla="*/ 144 w 2840"/>
                <a:gd name="T57" fmla="*/ 786 h 1091"/>
                <a:gd name="T58" fmla="*/ 66 w 2840"/>
                <a:gd name="T59" fmla="*/ 711 h 1091"/>
                <a:gd name="T60" fmla="*/ 17 w 2840"/>
                <a:gd name="T61" fmla="*/ 629 h 1091"/>
                <a:gd name="T62" fmla="*/ 0 w 2840"/>
                <a:gd name="T63" fmla="*/ 545 h 1091"/>
                <a:gd name="T64" fmla="*/ 17 w 2840"/>
                <a:gd name="T65" fmla="*/ 461 h 1091"/>
                <a:gd name="T66" fmla="*/ 66 w 2840"/>
                <a:gd name="T67" fmla="*/ 380 h 1091"/>
                <a:gd name="T68" fmla="*/ 144 w 2840"/>
                <a:gd name="T69" fmla="*/ 305 h 1091"/>
                <a:gd name="T70" fmla="*/ 250 w 2840"/>
                <a:gd name="T71" fmla="*/ 235 h 1091"/>
                <a:gd name="T72" fmla="*/ 379 w 2840"/>
                <a:gd name="T73" fmla="*/ 173 h 1091"/>
                <a:gd name="T74" fmla="*/ 532 w 2840"/>
                <a:gd name="T75" fmla="*/ 119 h 1091"/>
                <a:gd name="T76" fmla="*/ 703 w 2840"/>
                <a:gd name="T77" fmla="*/ 74 h 1091"/>
                <a:gd name="T78" fmla="*/ 892 w 2840"/>
                <a:gd name="T79" fmla="*/ 39 h 1091"/>
                <a:gd name="T80" fmla="*/ 1094 w 2840"/>
                <a:gd name="T81" fmla="*/ 14 h 1091"/>
                <a:gd name="T82" fmla="*/ 1309 w 2840"/>
                <a:gd name="T83" fmla="*/ 1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40" h="1091">
                  <a:moveTo>
                    <a:pt x="1420" y="0"/>
                  </a:moveTo>
                  <a:lnTo>
                    <a:pt x="1531" y="1"/>
                  </a:lnTo>
                  <a:lnTo>
                    <a:pt x="1639" y="6"/>
                  </a:lnTo>
                  <a:lnTo>
                    <a:pt x="1745" y="14"/>
                  </a:lnTo>
                  <a:lnTo>
                    <a:pt x="1849" y="24"/>
                  </a:lnTo>
                  <a:lnTo>
                    <a:pt x="1948" y="39"/>
                  </a:lnTo>
                  <a:lnTo>
                    <a:pt x="2044" y="55"/>
                  </a:lnTo>
                  <a:lnTo>
                    <a:pt x="2136" y="74"/>
                  </a:lnTo>
                  <a:lnTo>
                    <a:pt x="2224" y="96"/>
                  </a:lnTo>
                  <a:lnTo>
                    <a:pt x="2308" y="119"/>
                  </a:lnTo>
                  <a:lnTo>
                    <a:pt x="2386" y="146"/>
                  </a:lnTo>
                  <a:lnTo>
                    <a:pt x="2460" y="173"/>
                  </a:lnTo>
                  <a:lnTo>
                    <a:pt x="2528" y="204"/>
                  </a:lnTo>
                  <a:lnTo>
                    <a:pt x="2590" y="235"/>
                  </a:lnTo>
                  <a:lnTo>
                    <a:pt x="2646" y="270"/>
                  </a:lnTo>
                  <a:lnTo>
                    <a:pt x="2695" y="305"/>
                  </a:lnTo>
                  <a:lnTo>
                    <a:pt x="2738" y="342"/>
                  </a:lnTo>
                  <a:lnTo>
                    <a:pt x="2774" y="380"/>
                  </a:lnTo>
                  <a:lnTo>
                    <a:pt x="2803" y="421"/>
                  </a:lnTo>
                  <a:lnTo>
                    <a:pt x="2823" y="461"/>
                  </a:lnTo>
                  <a:lnTo>
                    <a:pt x="2835" y="502"/>
                  </a:lnTo>
                  <a:lnTo>
                    <a:pt x="2840" y="545"/>
                  </a:lnTo>
                  <a:lnTo>
                    <a:pt x="2835" y="588"/>
                  </a:lnTo>
                  <a:lnTo>
                    <a:pt x="2823" y="629"/>
                  </a:lnTo>
                  <a:lnTo>
                    <a:pt x="2803" y="670"/>
                  </a:lnTo>
                  <a:lnTo>
                    <a:pt x="2774" y="711"/>
                  </a:lnTo>
                  <a:lnTo>
                    <a:pt x="2738" y="748"/>
                  </a:lnTo>
                  <a:lnTo>
                    <a:pt x="2695" y="786"/>
                  </a:lnTo>
                  <a:lnTo>
                    <a:pt x="2646" y="821"/>
                  </a:lnTo>
                  <a:lnTo>
                    <a:pt x="2590" y="854"/>
                  </a:lnTo>
                  <a:lnTo>
                    <a:pt x="2528" y="887"/>
                  </a:lnTo>
                  <a:lnTo>
                    <a:pt x="2460" y="916"/>
                  </a:lnTo>
                  <a:lnTo>
                    <a:pt x="2386" y="945"/>
                  </a:lnTo>
                  <a:lnTo>
                    <a:pt x="2308" y="971"/>
                  </a:lnTo>
                  <a:lnTo>
                    <a:pt x="2224" y="995"/>
                  </a:lnTo>
                  <a:lnTo>
                    <a:pt x="2136" y="1016"/>
                  </a:lnTo>
                  <a:lnTo>
                    <a:pt x="2044" y="1035"/>
                  </a:lnTo>
                  <a:lnTo>
                    <a:pt x="1948" y="1052"/>
                  </a:lnTo>
                  <a:lnTo>
                    <a:pt x="1849" y="1065"/>
                  </a:lnTo>
                  <a:lnTo>
                    <a:pt x="1745" y="1077"/>
                  </a:lnTo>
                  <a:lnTo>
                    <a:pt x="1639" y="1085"/>
                  </a:lnTo>
                  <a:lnTo>
                    <a:pt x="1531" y="1089"/>
                  </a:lnTo>
                  <a:lnTo>
                    <a:pt x="1420" y="1091"/>
                  </a:lnTo>
                  <a:lnTo>
                    <a:pt x="1309" y="1089"/>
                  </a:lnTo>
                  <a:lnTo>
                    <a:pt x="1200" y="1085"/>
                  </a:lnTo>
                  <a:lnTo>
                    <a:pt x="1094" y="1077"/>
                  </a:lnTo>
                  <a:lnTo>
                    <a:pt x="992" y="1065"/>
                  </a:lnTo>
                  <a:lnTo>
                    <a:pt x="892" y="1052"/>
                  </a:lnTo>
                  <a:lnTo>
                    <a:pt x="795" y="1035"/>
                  </a:lnTo>
                  <a:lnTo>
                    <a:pt x="703" y="1016"/>
                  </a:lnTo>
                  <a:lnTo>
                    <a:pt x="615" y="995"/>
                  </a:lnTo>
                  <a:lnTo>
                    <a:pt x="532" y="971"/>
                  </a:lnTo>
                  <a:lnTo>
                    <a:pt x="453" y="945"/>
                  </a:lnTo>
                  <a:lnTo>
                    <a:pt x="379" y="916"/>
                  </a:lnTo>
                  <a:lnTo>
                    <a:pt x="312" y="887"/>
                  </a:lnTo>
                  <a:lnTo>
                    <a:pt x="250" y="854"/>
                  </a:lnTo>
                  <a:lnTo>
                    <a:pt x="194" y="821"/>
                  </a:lnTo>
                  <a:lnTo>
                    <a:pt x="144" y="786"/>
                  </a:lnTo>
                  <a:lnTo>
                    <a:pt x="101" y="748"/>
                  </a:lnTo>
                  <a:lnTo>
                    <a:pt x="66" y="711"/>
                  </a:lnTo>
                  <a:lnTo>
                    <a:pt x="38" y="670"/>
                  </a:lnTo>
                  <a:lnTo>
                    <a:pt x="17" y="629"/>
                  </a:lnTo>
                  <a:lnTo>
                    <a:pt x="4" y="588"/>
                  </a:lnTo>
                  <a:lnTo>
                    <a:pt x="0" y="545"/>
                  </a:lnTo>
                  <a:lnTo>
                    <a:pt x="4" y="502"/>
                  </a:lnTo>
                  <a:lnTo>
                    <a:pt x="17" y="461"/>
                  </a:lnTo>
                  <a:lnTo>
                    <a:pt x="38" y="421"/>
                  </a:lnTo>
                  <a:lnTo>
                    <a:pt x="66" y="380"/>
                  </a:lnTo>
                  <a:lnTo>
                    <a:pt x="101" y="342"/>
                  </a:lnTo>
                  <a:lnTo>
                    <a:pt x="144" y="305"/>
                  </a:lnTo>
                  <a:lnTo>
                    <a:pt x="194" y="270"/>
                  </a:lnTo>
                  <a:lnTo>
                    <a:pt x="250" y="235"/>
                  </a:lnTo>
                  <a:lnTo>
                    <a:pt x="312" y="204"/>
                  </a:lnTo>
                  <a:lnTo>
                    <a:pt x="379" y="173"/>
                  </a:lnTo>
                  <a:lnTo>
                    <a:pt x="453" y="146"/>
                  </a:lnTo>
                  <a:lnTo>
                    <a:pt x="532" y="119"/>
                  </a:lnTo>
                  <a:lnTo>
                    <a:pt x="615" y="96"/>
                  </a:lnTo>
                  <a:lnTo>
                    <a:pt x="703" y="74"/>
                  </a:lnTo>
                  <a:lnTo>
                    <a:pt x="795" y="55"/>
                  </a:lnTo>
                  <a:lnTo>
                    <a:pt x="892" y="39"/>
                  </a:lnTo>
                  <a:lnTo>
                    <a:pt x="992" y="24"/>
                  </a:lnTo>
                  <a:lnTo>
                    <a:pt x="1094" y="14"/>
                  </a:lnTo>
                  <a:lnTo>
                    <a:pt x="1200" y="6"/>
                  </a:lnTo>
                  <a:lnTo>
                    <a:pt x="1309" y="1"/>
                  </a:lnTo>
                  <a:lnTo>
                    <a:pt x="1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Freeform 450"/>
            <p:cNvSpPr/>
            <p:nvPr/>
          </p:nvSpPr>
          <p:spPr bwMode="auto">
            <a:xfrm>
              <a:off x="4400550" y="2689225"/>
              <a:ext cx="2254250" cy="554038"/>
            </a:xfrm>
            <a:custGeom>
              <a:avLst/>
              <a:gdLst>
                <a:gd name="T0" fmla="*/ 78 w 2840"/>
                <a:gd name="T1" fmla="*/ 4 h 699"/>
                <a:gd name="T2" fmla="*/ 179 w 2840"/>
                <a:gd name="T3" fmla="*/ 70 h 699"/>
                <a:gd name="T4" fmla="*/ 296 w 2840"/>
                <a:gd name="T5" fmla="*/ 127 h 699"/>
                <a:gd name="T6" fmla="*/ 463 w 2840"/>
                <a:gd name="T7" fmla="*/ 190 h 699"/>
                <a:gd name="T8" fmla="*/ 677 w 2840"/>
                <a:gd name="T9" fmla="*/ 247 h 699"/>
                <a:gd name="T10" fmla="*/ 911 w 2840"/>
                <a:gd name="T11" fmla="*/ 290 h 699"/>
                <a:gd name="T12" fmla="*/ 1160 w 2840"/>
                <a:gd name="T13" fmla="*/ 316 h 699"/>
                <a:gd name="T14" fmla="*/ 1420 w 2840"/>
                <a:gd name="T15" fmla="*/ 325 h 699"/>
                <a:gd name="T16" fmla="*/ 1680 w 2840"/>
                <a:gd name="T17" fmla="*/ 316 h 699"/>
                <a:gd name="T18" fmla="*/ 1929 w 2840"/>
                <a:gd name="T19" fmla="*/ 290 h 699"/>
                <a:gd name="T20" fmla="*/ 2163 w 2840"/>
                <a:gd name="T21" fmla="*/ 247 h 699"/>
                <a:gd name="T22" fmla="*/ 2377 w 2840"/>
                <a:gd name="T23" fmla="*/ 190 h 699"/>
                <a:gd name="T24" fmla="*/ 2531 w 2840"/>
                <a:gd name="T25" fmla="*/ 133 h 699"/>
                <a:gd name="T26" fmla="*/ 2628 w 2840"/>
                <a:gd name="T27" fmla="*/ 89 h 699"/>
                <a:gd name="T28" fmla="*/ 2709 w 2840"/>
                <a:gd name="T29" fmla="*/ 41 h 699"/>
                <a:gd name="T30" fmla="*/ 2761 w 2840"/>
                <a:gd name="T31" fmla="*/ 6 h 699"/>
                <a:gd name="T32" fmla="*/ 2779 w 2840"/>
                <a:gd name="T33" fmla="*/ 5 h 699"/>
                <a:gd name="T34" fmla="*/ 2791 w 2840"/>
                <a:gd name="T35" fmla="*/ 12 h 699"/>
                <a:gd name="T36" fmla="*/ 2814 w 2840"/>
                <a:gd name="T37" fmla="*/ 49 h 699"/>
                <a:gd name="T38" fmla="*/ 2836 w 2840"/>
                <a:gd name="T39" fmla="*/ 118 h 699"/>
                <a:gd name="T40" fmla="*/ 2835 w 2840"/>
                <a:gd name="T41" fmla="*/ 195 h 699"/>
                <a:gd name="T42" fmla="*/ 2803 w 2840"/>
                <a:gd name="T43" fmla="*/ 278 h 699"/>
                <a:gd name="T44" fmla="*/ 2738 w 2840"/>
                <a:gd name="T45" fmla="*/ 356 h 699"/>
                <a:gd name="T46" fmla="*/ 2646 w 2840"/>
                <a:gd name="T47" fmla="*/ 428 h 699"/>
                <a:gd name="T48" fmla="*/ 2528 w 2840"/>
                <a:gd name="T49" fmla="*/ 494 h 699"/>
                <a:gd name="T50" fmla="*/ 2386 w 2840"/>
                <a:gd name="T51" fmla="*/ 553 h 699"/>
                <a:gd name="T52" fmla="*/ 2224 w 2840"/>
                <a:gd name="T53" fmla="*/ 602 h 699"/>
                <a:gd name="T54" fmla="*/ 2044 w 2840"/>
                <a:gd name="T55" fmla="*/ 643 h 699"/>
                <a:gd name="T56" fmla="*/ 1849 w 2840"/>
                <a:gd name="T57" fmla="*/ 673 h 699"/>
                <a:gd name="T58" fmla="*/ 1639 w 2840"/>
                <a:gd name="T59" fmla="*/ 692 h 699"/>
                <a:gd name="T60" fmla="*/ 1420 w 2840"/>
                <a:gd name="T61" fmla="*/ 699 h 699"/>
                <a:gd name="T62" fmla="*/ 1200 w 2840"/>
                <a:gd name="T63" fmla="*/ 692 h 699"/>
                <a:gd name="T64" fmla="*/ 992 w 2840"/>
                <a:gd name="T65" fmla="*/ 673 h 699"/>
                <a:gd name="T66" fmla="*/ 795 w 2840"/>
                <a:gd name="T67" fmla="*/ 643 h 699"/>
                <a:gd name="T68" fmla="*/ 615 w 2840"/>
                <a:gd name="T69" fmla="*/ 602 h 699"/>
                <a:gd name="T70" fmla="*/ 453 w 2840"/>
                <a:gd name="T71" fmla="*/ 553 h 699"/>
                <a:gd name="T72" fmla="*/ 312 w 2840"/>
                <a:gd name="T73" fmla="*/ 494 h 699"/>
                <a:gd name="T74" fmla="*/ 194 w 2840"/>
                <a:gd name="T75" fmla="*/ 428 h 699"/>
                <a:gd name="T76" fmla="*/ 101 w 2840"/>
                <a:gd name="T77" fmla="*/ 356 h 699"/>
                <a:gd name="T78" fmla="*/ 38 w 2840"/>
                <a:gd name="T79" fmla="*/ 278 h 699"/>
                <a:gd name="T80" fmla="*/ 4 w 2840"/>
                <a:gd name="T81" fmla="*/ 195 h 699"/>
                <a:gd name="T82" fmla="*/ 3 w 2840"/>
                <a:gd name="T83" fmla="*/ 118 h 699"/>
                <a:gd name="T84" fmla="*/ 25 w 2840"/>
                <a:gd name="T85" fmla="*/ 50 h 699"/>
                <a:gd name="T86" fmla="*/ 48 w 2840"/>
                <a:gd name="T87" fmla="*/ 12 h 699"/>
                <a:gd name="T88" fmla="*/ 61 w 2840"/>
                <a:gd name="T89" fmla="*/ 1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40" h="699">
                  <a:moveTo>
                    <a:pt x="69" y="0"/>
                  </a:moveTo>
                  <a:lnTo>
                    <a:pt x="78" y="4"/>
                  </a:lnTo>
                  <a:lnTo>
                    <a:pt x="127" y="39"/>
                  </a:lnTo>
                  <a:lnTo>
                    <a:pt x="179" y="70"/>
                  </a:lnTo>
                  <a:lnTo>
                    <a:pt x="234" y="100"/>
                  </a:lnTo>
                  <a:lnTo>
                    <a:pt x="296" y="127"/>
                  </a:lnTo>
                  <a:lnTo>
                    <a:pt x="365" y="155"/>
                  </a:lnTo>
                  <a:lnTo>
                    <a:pt x="463" y="190"/>
                  </a:lnTo>
                  <a:lnTo>
                    <a:pt x="567" y="220"/>
                  </a:lnTo>
                  <a:lnTo>
                    <a:pt x="677" y="247"/>
                  </a:lnTo>
                  <a:lnTo>
                    <a:pt x="792" y="270"/>
                  </a:lnTo>
                  <a:lnTo>
                    <a:pt x="911" y="290"/>
                  </a:lnTo>
                  <a:lnTo>
                    <a:pt x="1033" y="304"/>
                  </a:lnTo>
                  <a:lnTo>
                    <a:pt x="1160" y="316"/>
                  </a:lnTo>
                  <a:lnTo>
                    <a:pt x="1289" y="322"/>
                  </a:lnTo>
                  <a:lnTo>
                    <a:pt x="1420" y="325"/>
                  </a:lnTo>
                  <a:lnTo>
                    <a:pt x="1551" y="322"/>
                  </a:lnTo>
                  <a:lnTo>
                    <a:pt x="1680" y="316"/>
                  </a:lnTo>
                  <a:lnTo>
                    <a:pt x="1806" y="304"/>
                  </a:lnTo>
                  <a:lnTo>
                    <a:pt x="1929" y="290"/>
                  </a:lnTo>
                  <a:lnTo>
                    <a:pt x="2048" y="270"/>
                  </a:lnTo>
                  <a:lnTo>
                    <a:pt x="2163" y="247"/>
                  </a:lnTo>
                  <a:lnTo>
                    <a:pt x="2272" y="220"/>
                  </a:lnTo>
                  <a:lnTo>
                    <a:pt x="2377" y="190"/>
                  </a:lnTo>
                  <a:lnTo>
                    <a:pt x="2474" y="155"/>
                  </a:lnTo>
                  <a:lnTo>
                    <a:pt x="2531" y="133"/>
                  </a:lnTo>
                  <a:lnTo>
                    <a:pt x="2581" y="111"/>
                  </a:lnTo>
                  <a:lnTo>
                    <a:pt x="2628" y="89"/>
                  </a:lnTo>
                  <a:lnTo>
                    <a:pt x="2669" y="66"/>
                  </a:lnTo>
                  <a:lnTo>
                    <a:pt x="2709" y="41"/>
                  </a:lnTo>
                  <a:lnTo>
                    <a:pt x="2748" y="13"/>
                  </a:lnTo>
                  <a:lnTo>
                    <a:pt x="2761" y="6"/>
                  </a:lnTo>
                  <a:lnTo>
                    <a:pt x="2770" y="4"/>
                  </a:lnTo>
                  <a:lnTo>
                    <a:pt x="2779" y="5"/>
                  </a:lnTo>
                  <a:lnTo>
                    <a:pt x="2786" y="8"/>
                  </a:lnTo>
                  <a:lnTo>
                    <a:pt x="2791" y="12"/>
                  </a:lnTo>
                  <a:lnTo>
                    <a:pt x="2795" y="17"/>
                  </a:lnTo>
                  <a:lnTo>
                    <a:pt x="2814" y="49"/>
                  </a:lnTo>
                  <a:lnTo>
                    <a:pt x="2829" y="83"/>
                  </a:lnTo>
                  <a:lnTo>
                    <a:pt x="2836" y="118"/>
                  </a:lnTo>
                  <a:lnTo>
                    <a:pt x="2840" y="153"/>
                  </a:lnTo>
                  <a:lnTo>
                    <a:pt x="2835" y="195"/>
                  </a:lnTo>
                  <a:lnTo>
                    <a:pt x="2823" y="237"/>
                  </a:lnTo>
                  <a:lnTo>
                    <a:pt x="2803" y="278"/>
                  </a:lnTo>
                  <a:lnTo>
                    <a:pt x="2774" y="317"/>
                  </a:lnTo>
                  <a:lnTo>
                    <a:pt x="2738" y="356"/>
                  </a:lnTo>
                  <a:lnTo>
                    <a:pt x="2695" y="393"/>
                  </a:lnTo>
                  <a:lnTo>
                    <a:pt x="2646" y="428"/>
                  </a:lnTo>
                  <a:lnTo>
                    <a:pt x="2590" y="462"/>
                  </a:lnTo>
                  <a:lnTo>
                    <a:pt x="2528" y="494"/>
                  </a:lnTo>
                  <a:lnTo>
                    <a:pt x="2460" y="524"/>
                  </a:lnTo>
                  <a:lnTo>
                    <a:pt x="2386" y="553"/>
                  </a:lnTo>
                  <a:lnTo>
                    <a:pt x="2308" y="579"/>
                  </a:lnTo>
                  <a:lnTo>
                    <a:pt x="2224" y="602"/>
                  </a:lnTo>
                  <a:lnTo>
                    <a:pt x="2136" y="624"/>
                  </a:lnTo>
                  <a:lnTo>
                    <a:pt x="2044" y="643"/>
                  </a:lnTo>
                  <a:lnTo>
                    <a:pt x="1948" y="659"/>
                  </a:lnTo>
                  <a:lnTo>
                    <a:pt x="1849" y="673"/>
                  </a:lnTo>
                  <a:lnTo>
                    <a:pt x="1745" y="683"/>
                  </a:lnTo>
                  <a:lnTo>
                    <a:pt x="1639" y="692"/>
                  </a:lnTo>
                  <a:lnTo>
                    <a:pt x="1531" y="696"/>
                  </a:lnTo>
                  <a:lnTo>
                    <a:pt x="1420" y="699"/>
                  </a:lnTo>
                  <a:lnTo>
                    <a:pt x="1309" y="696"/>
                  </a:lnTo>
                  <a:lnTo>
                    <a:pt x="1200" y="692"/>
                  </a:lnTo>
                  <a:lnTo>
                    <a:pt x="1094" y="683"/>
                  </a:lnTo>
                  <a:lnTo>
                    <a:pt x="992" y="673"/>
                  </a:lnTo>
                  <a:lnTo>
                    <a:pt x="892" y="659"/>
                  </a:lnTo>
                  <a:lnTo>
                    <a:pt x="795" y="643"/>
                  </a:lnTo>
                  <a:lnTo>
                    <a:pt x="703" y="624"/>
                  </a:lnTo>
                  <a:lnTo>
                    <a:pt x="615" y="602"/>
                  </a:lnTo>
                  <a:lnTo>
                    <a:pt x="532" y="579"/>
                  </a:lnTo>
                  <a:lnTo>
                    <a:pt x="453" y="553"/>
                  </a:lnTo>
                  <a:lnTo>
                    <a:pt x="379" y="524"/>
                  </a:lnTo>
                  <a:lnTo>
                    <a:pt x="312" y="494"/>
                  </a:lnTo>
                  <a:lnTo>
                    <a:pt x="250" y="462"/>
                  </a:lnTo>
                  <a:lnTo>
                    <a:pt x="194" y="428"/>
                  </a:lnTo>
                  <a:lnTo>
                    <a:pt x="144" y="393"/>
                  </a:lnTo>
                  <a:lnTo>
                    <a:pt x="101" y="356"/>
                  </a:lnTo>
                  <a:lnTo>
                    <a:pt x="66" y="317"/>
                  </a:lnTo>
                  <a:lnTo>
                    <a:pt x="38" y="278"/>
                  </a:lnTo>
                  <a:lnTo>
                    <a:pt x="17" y="237"/>
                  </a:lnTo>
                  <a:lnTo>
                    <a:pt x="4" y="195"/>
                  </a:lnTo>
                  <a:lnTo>
                    <a:pt x="0" y="153"/>
                  </a:lnTo>
                  <a:lnTo>
                    <a:pt x="3" y="118"/>
                  </a:lnTo>
                  <a:lnTo>
                    <a:pt x="12" y="84"/>
                  </a:lnTo>
                  <a:lnTo>
                    <a:pt x="25" y="50"/>
                  </a:lnTo>
                  <a:lnTo>
                    <a:pt x="44" y="17"/>
                  </a:lnTo>
                  <a:lnTo>
                    <a:pt x="48" y="12"/>
                  </a:lnTo>
                  <a:lnTo>
                    <a:pt x="54" y="5"/>
                  </a:lnTo>
                  <a:lnTo>
                    <a:pt x="61" y="1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 451"/>
            <p:cNvSpPr/>
            <p:nvPr/>
          </p:nvSpPr>
          <p:spPr bwMode="auto">
            <a:xfrm>
              <a:off x="4400550" y="3983038"/>
              <a:ext cx="1557338" cy="546100"/>
            </a:xfrm>
            <a:custGeom>
              <a:avLst/>
              <a:gdLst>
                <a:gd name="T0" fmla="*/ 95 w 1963"/>
                <a:gd name="T1" fmla="*/ 5 h 687"/>
                <a:gd name="T2" fmla="*/ 162 w 1963"/>
                <a:gd name="T3" fmla="*/ 50 h 687"/>
                <a:gd name="T4" fmla="*/ 233 w 1963"/>
                <a:gd name="T5" fmla="*/ 89 h 687"/>
                <a:gd name="T6" fmla="*/ 316 w 1963"/>
                <a:gd name="T7" fmla="*/ 125 h 687"/>
                <a:gd name="T8" fmla="*/ 463 w 1963"/>
                <a:gd name="T9" fmla="*/ 178 h 687"/>
                <a:gd name="T10" fmla="*/ 677 w 1963"/>
                <a:gd name="T11" fmla="*/ 237 h 687"/>
                <a:gd name="T12" fmla="*/ 911 w 1963"/>
                <a:gd name="T13" fmla="*/ 279 h 687"/>
                <a:gd name="T14" fmla="*/ 1160 w 1963"/>
                <a:gd name="T15" fmla="*/ 304 h 687"/>
                <a:gd name="T16" fmla="*/ 1420 w 1963"/>
                <a:gd name="T17" fmla="*/ 313 h 687"/>
                <a:gd name="T18" fmla="*/ 1617 w 1963"/>
                <a:gd name="T19" fmla="*/ 309 h 687"/>
                <a:gd name="T20" fmla="*/ 1808 w 1963"/>
                <a:gd name="T21" fmla="*/ 296 h 687"/>
                <a:gd name="T22" fmla="*/ 1816 w 1963"/>
                <a:gd name="T23" fmla="*/ 296 h 687"/>
                <a:gd name="T24" fmla="*/ 1821 w 1963"/>
                <a:gd name="T25" fmla="*/ 300 h 687"/>
                <a:gd name="T26" fmla="*/ 1823 w 1963"/>
                <a:gd name="T27" fmla="*/ 305 h 687"/>
                <a:gd name="T28" fmla="*/ 1824 w 1963"/>
                <a:gd name="T29" fmla="*/ 309 h 687"/>
                <a:gd name="T30" fmla="*/ 1854 w 1963"/>
                <a:gd name="T31" fmla="*/ 426 h 687"/>
                <a:gd name="T32" fmla="*/ 1903 w 1963"/>
                <a:gd name="T33" fmla="*/ 538 h 687"/>
                <a:gd name="T34" fmla="*/ 1959 w 1963"/>
                <a:gd name="T35" fmla="*/ 637 h 687"/>
                <a:gd name="T36" fmla="*/ 1963 w 1963"/>
                <a:gd name="T37" fmla="*/ 647 h 687"/>
                <a:gd name="T38" fmla="*/ 1952 w 1963"/>
                <a:gd name="T39" fmla="*/ 657 h 687"/>
                <a:gd name="T40" fmla="*/ 1811 w 1963"/>
                <a:gd name="T41" fmla="*/ 673 h 687"/>
                <a:gd name="T42" fmla="*/ 1653 w 1963"/>
                <a:gd name="T43" fmla="*/ 682 h 687"/>
                <a:gd name="T44" fmla="*/ 1495 w 1963"/>
                <a:gd name="T45" fmla="*/ 687 h 687"/>
                <a:gd name="T46" fmla="*/ 1309 w 1963"/>
                <a:gd name="T47" fmla="*/ 686 h 687"/>
                <a:gd name="T48" fmla="*/ 1094 w 1963"/>
                <a:gd name="T49" fmla="*/ 673 h 687"/>
                <a:gd name="T50" fmla="*/ 892 w 1963"/>
                <a:gd name="T51" fmla="*/ 648 h 687"/>
                <a:gd name="T52" fmla="*/ 703 w 1963"/>
                <a:gd name="T53" fmla="*/ 613 h 687"/>
                <a:gd name="T54" fmla="*/ 532 w 1963"/>
                <a:gd name="T55" fmla="*/ 568 h 687"/>
                <a:gd name="T56" fmla="*/ 379 w 1963"/>
                <a:gd name="T57" fmla="*/ 514 h 687"/>
                <a:gd name="T58" fmla="*/ 250 w 1963"/>
                <a:gd name="T59" fmla="*/ 452 h 687"/>
                <a:gd name="T60" fmla="*/ 144 w 1963"/>
                <a:gd name="T61" fmla="*/ 382 h 687"/>
                <a:gd name="T62" fmla="*/ 66 w 1963"/>
                <a:gd name="T63" fmla="*/ 307 h 687"/>
                <a:gd name="T64" fmla="*/ 17 w 1963"/>
                <a:gd name="T65" fmla="*/ 226 h 687"/>
                <a:gd name="T66" fmla="*/ 0 w 1963"/>
                <a:gd name="T67" fmla="*/ 142 h 687"/>
                <a:gd name="T68" fmla="*/ 16 w 1963"/>
                <a:gd name="T69" fmla="*/ 59 h 687"/>
                <a:gd name="T70" fmla="*/ 43 w 1963"/>
                <a:gd name="T71" fmla="*/ 11 h 687"/>
                <a:gd name="T72" fmla="*/ 66 w 1963"/>
                <a:gd name="T73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63" h="687">
                  <a:moveTo>
                    <a:pt x="80" y="0"/>
                  </a:moveTo>
                  <a:lnTo>
                    <a:pt x="95" y="5"/>
                  </a:lnTo>
                  <a:lnTo>
                    <a:pt x="128" y="30"/>
                  </a:lnTo>
                  <a:lnTo>
                    <a:pt x="162" y="50"/>
                  </a:lnTo>
                  <a:lnTo>
                    <a:pt x="197" y="71"/>
                  </a:lnTo>
                  <a:lnTo>
                    <a:pt x="233" y="89"/>
                  </a:lnTo>
                  <a:lnTo>
                    <a:pt x="273" y="107"/>
                  </a:lnTo>
                  <a:lnTo>
                    <a:pt x="316" y="125"/>
                  </a:lnTo>
                  <a:lnTo>
                    <a:pt x="365" y="145"/>
                  </a:lnTo>
                  <a:lnTo>
                    <a:pt x="463" y="178"/>
                  </a:lnTo>
                  <a:lnTo>
                    <a:pt x="567" y="210"/>
                  </a:lnTo>
                  <a:lnTo>
                    <a:pt x="677" y="237"/>
                  </a:lnTo>
                  <a:lnTo>
                    <a:pt x="792" y="260"/>
                  </a:lnTo>
                  <a:lnTo>
                    <a:pt x="911" y="279"/>
                  </a:lnTo>
                  <a:lnTo>
                    <a:pt x="1033" y="294"/>
                  </a:lnTo>
                  <a:lnTo>
                    <a:pt x="1160" y="304"/>
                  </a:lnTo>
                  <a:lnTo>
                    <a:pt x="1289" y="312"/>
                  </a:lnTo>
                  <a:lnTo>
                    <a:pt x="1420" y="313"/>
                  </a:lnTo>
                  <a:lnTo>
                    <a:pt x="1517" y="312"/>
                  </a:lnTo>
                  <a:lnTo>
                    <a:pt x="1617" y="309"/>
                  </a:lnTo>
                  <a:lnTo>
                    <a:pt x="1714" y="304"/>
                  </a:lnTo>
                  <a:lnTo>
                    <a:pt x="1808" y="296"/>
                  </a:lnTo>
                  <a:lnTo>
                    <a:pt x="1812" y="296"/>
                  </a:lnTo>
                  <a:lnTo>
                    <a:pt x="1816" y="296"/>
                  </a:lnTo>
                  <a:lnTo>
                    <a:pt x="1819" y="299"/>
                  </a:lnTo>
                  <a:lnTo>
                    <a:pt x="1821" y="300"/>
                  </a:lnTo>
                  <a:lnTo>
                    <a:pt x="1823" y="303"/>
                  </a:lnTo>
                  <a:lnTo>
                    <a:pt x="1823" y="305"/>
                  </a:lnTo>
                  <a:lnTo>
                    <a:pt x="1824" y="308"/>
                  </a:lnTo>
                  <a:lnTo>
                    <a:pt x="1824" y="309"/>
                  </a:lnTo>
                  <a:lnTo>
                    <a:pt x="1836" y="367"/>
                  </a:lnTo>
                  <a:lnTo>
                    <a:pt x="1854" y="426"/>
                  </a:lnTo>
                  <a:lnTo>
                    <a:pt x="1877" y="484"/>
                  </a:lnTo>
                  <a:lnTo>
                    <a:pt x="1903" y="538"/>
                  </a:lnTo>
                  <a:lnTo>
                    <a:pt x="1930" y="590"/>
                  </a:lnTo>
                  <a:lnTo>
                    <a:pt x="1959" y="637"/>
                  </a:lnTo>
                  <a:lnTo>
                    <a:pt x="1961" y="642"/>
                  </a:lnTo>
                  <a:lnTo>
                    <a:pt x="1963" y="647"/>
                  </a:lnTo>
                  <a:lnTo>
                    <a:pt x="1960" y="654"/>
                  </a:lnTo>
                  <a:lnTo>
                    <a:pt x="1952" y="657"/>
                  </a:lnTo>
                  <a:lnTo>
                    <a:pt x="1885" y="665"/>
                  </a:lnTo>
                  <a:lnTo>
                    <a:pt x="1811" y="673"/>
                  </a:lnTo>
                  <a:lnTo>
                    <a:pt x="1733" y="678"/>
                  </a:lnTo>
                  <a:lnTo>
                    <a:pt x="1653" y="682"/>
                  </a:lnTo>
                  <a:lnTo>
                    <a:pt x="1573" y="686"/>
                  </a:lnTo>
                  <a:lnTo>
                    <a:pt x="1495" y="687"/>
                  </a:lnTo>
                  <a:lnTo>
                    <a:pt x="1420" y="687"/>
                  </a:lnTo>
                  <a:lnTo>
                    <a:pt x="1309" y="686"/>
                  </a:lnTo>
                  <a:lnTo>
                    <a:pt x="1200" y="681"/>
                  </a:lnTo>
                  <a:lnTo>
                    <a:pt x="1094" y="673"/>
                  </a:lnTo>
                  <a:lnTo>
                    <a:pt x="992" y="663"/>
                  </a:lnTo>
                  <a:lnTo>
                    <a:pt x="892" y="648"/>
                  </a:lnTo>
                  <a:lnTo>
                    <a:pt x="795" y="633"/>
                  </a:lnTo>
                  <a:lnTo>
                    <a:pt x="703" y="613"/>
                  </a:lnTo>
                  <a:lnTo>
                    <a:pt x="615" y="591"/>
                  </a:lnTo>
                  <a:lnTo>
                    <a:pt x="532" y="568"/>
                  </a:lnTo>
                  <a:lnTo>
                    <a:pt x="453" y="542"/>
                  </a:lnTo>
                  <a:lnTo>
                    <a:pt x="379" y="514"/>
                  </a:lnTo>
                  <a:lnTo>
                    <a:pt x="312" y="484"/>
                  </a:lnTo>
                  <a:lnTo>
                    <a:pt x="250" y="452"/>
                  </a:lnTo>
                  <a:lnTo>
                    <a:pt x="194" y="418"/>
                  </a:lnTo>
                  <a:lnTo>
                    <a:pt x="144" y="382"/>
                  </a:lnTo>
                  <a:lnTo>
                    <a:pt x="101" y="345"/>
                  </a:lnTo>
                  <a:lnTo>
                    <a:pt x="66" y="307"/>
                  </a:lnTo>
                  <a:lnTo>
                    <a:pt x="38" y="268"/>
                  </a:lnTo>
                  <a:lnTo>
                    <a:pt x="17" y="226"/>
                  </a:lnTo>
                  <a:lnTo>
                    <a:pt x="4" y="185"/>
                  </a:lnTo>
                  <a:lnTo>
                    <a:pt x="0" y="142"/>
                  </a:lnTo>
                  <a:lnTo>
                    <a:pt x="4" y="101"/>
                  </a:lnTo>
                  <a:lnTo>
                    <a:pt x="16" y="59"/>
                  </a:lnTo>
                  <a:lnTo>
                    <a:pt x="36" y="19"/>
                  </a:lnTo>
                  <a:lnTo>
                    <a:pt x="43" y="11"/>
                  </a:lnTo>
                  <a:lnTo>
                    <a:pt x="53" y="5"/>
                  </a:lnTo>
                  <a:lnTo>
                    <a:pt x="66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 452"/>
            <p:cNvSpPr/>
            <p:nvPr/>
          </p:nvSpPr>
          <p:spPr bwMode="auto">
            <a:xfrm>
              <a:off x="4400550" y="3551238"/>
              <a:ext cx="1455738" cy="549275"/>
            </a:xfrm>
            <a:custGeom>
              <a:avLst/>
              <a:gdLst>
                <a:gd name="T0" fmla="*/ 84 w 1833"/>
                <a:gd name="T1" fmla="*/ 3 h 691"/>
                <a:gd name="T2" fmla="*/ 132 w 1833"/>
                <a:gd name="T3" fmla="*/ 36 h 691"/>
                <a:gd name="T4" fmla="*/ 198 w 1833"/>
                <a:gd name="T5" fmla="*/ 76 h 691"/>
                <a:gd name="T6" fmla="*/ 273 w 1833"/>
                <a:gd name="T7" fmla="*/ 111 h 691"/>
                <a:gd name="T8" fmla="*/ 365 w 1833"/>
                <a:gd name="T9" fmla="*/ 149 h 691"/>
                <a:gd name="T10" fmla="*/ 567 w 1833"/>
                <a:gd name="T11" fmla="*/ 214 h 691"/>
                <a:gd name="T12" fmla="*/ 792 w 1833"/>
                <a:gd name="T13" fmla="*/ 264 h 691"/>
                <a:gd name="T14" fmla="*/ 1033 w 1833"/>
                <a:gd name="T15" fmla="*/ 298 h 691"/>
                <a:gd name="T16" fmla="*/ 1289 w 1833"/>
                <a:gd name="T17" fmla="*/ 316 h 691"/>
                <a:gd name="T18" fmla="*/ 1503 w 1833"/>
                <a:gd name="T19" fmla="*/ 317 h 691"/>
                <a:gd name="T20" fmla="*/ 1660 w 1833"/>
                <a:gd name="T21" fmla="*/ 311 h 691"/>
                <a:gd name="T22" fmla="*/ 1815 w 1833"/>
                <a:gd name="T23" fmla="*/ 297 h 691"/>
                <a:gd name="T24" fmla="*/ 1832 w 1833"/>
                <a:gd name="T25" fmla="*/ 302 h 691"/>
                <a:gd name="T26" fmla="*/ 1833 w 1833"/>
                <a:gd name="T27" fmla="*/ 316 h 691"/>
                <a:gd name="T28" fmla="*/ 1829 w 1833"/>
                <a:gd name="T29" fmla="*/ 330 h 691"/>
                <a:gd name="T30" fmla="*/ 1797 w 1833"/>
                <a:gd name="T31" fmla="*/ 488 h 691"/>
                <a:gd name="T32" fmla="*/ 1785 w 1833"/>
                <a:gd name="T33" fmla="*/ 653 h 691"/>
                <a:gd name="T34" fmla="*/ 1784 w 1833"/>
                <a:gd name="T35" fmla="*/ 663 h 691"/>
                <a:gd name="T36" fmla="*/ 1774 w 1833"/>
                <a:gd name="T37" fmla="*/ 673 h 691"/>
                <a:gd name="T38" fmla="*/ 1727 w 1833"/>
                <a:gd name="T39" fmla="*/ 680 h 691"/>
                <a:gd name="T40" fmla="*/ 1647 w 1833"/>
                <a:gd name="T41" fmla="*/ 686 h 691"/>
                <a:gd name="T42" fmla="*/ 1546 w 1833"/>
                <a:gd name="T43" fmla="*/ 690 h 691"/>
                <a:gd name="T44" fmla="*/ 1420 w 1833"/>
                <a:gd name="T45" fmla="*/ 691 h 691"/>
                <a:gd name="T46" fmla="*/ 1200 w 1833"/>
                <a:gd name="T47" fmla="*/ 685 h 691"/>
                <a:gd name="T48" fmla="*/ 992 w 1833"/>
                <a:gd name="T49" fmla="*/ 667 h 691"/>
                <a:gd name="T50" fmla="*/ 795 w 1833"/>
                <a:gd name="T51" fmla="*/ 637 h 691"/>
                <a:gd name="T52" fmla="*/ 615 w 1833"/>
                <a:gd name="T53" fmla="*/ 596 h 691"/>
                <a:gd name="T54" fmla="*/ 453 w 1833"/>
                <a:gd name="T55" fmla="*/ 546 h 691"/>
                <a:gd name="T56" fmla="*/ 312 w 1833"/>
                <a:gd name="T57" fmla="*/ 488 h 691"/>
                <a:gd name="T58" fmla="*/ 194 w 1833"/>
                <a:gd name="T59" fmla="*/ 422 h 691"/>
                <a:gd name="T60" fmla="*/ 101 w 1833"/>
                <a:gd name="T61" fmla="*/ 350 h 691"/>
                <a:gd name="T62" fmla="*/ 38 w 1833"/>
                <a:gd name="T63" fmla="*/ 272 h 691"/>
                <a:gd name="T64" fmla="*/ 4 w 1833"/>
                <a:gd name="T65" fmla="*/ 189 h 691"/>
                <a:gd name="T66" fmla="*/ 4 w 1833"/>
                <a:gd name="T67" fmla="*/ 105 h 691"/>
                <a:gd name="T68" fmla="*/ 36 w 1833"/>
                <a:gd name="T69" fmla="*/ 25 h 691"/>
                <a:gd name="T70" fmla="*/ 45 w 1833"/>
                <a:gd name="T71" fmla="*/ 12 h 691"/>
                <a:gd name="T72" fmla="*/ 61 w 1833"/>
                <a:gd name="T73" fmla="*/ 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32" h="691">
                  <a:moveTo>
                    <a:pt x="71" y="0"/>
                  </a:moveTo>
                  <a:lnTo>
                    <a:pt x="84" y="3"/>
                  </a:lnTo>
                  <a:lnTo>
                    <a:pt x="98" y="12"/>
                  </a:lnTo>
                  <a:lnTo>
                    <a:pt x="132" y="36"/>
                  </a:lnTo>
                  <a:lnTo>
                    <a:pt x="164" y="57"/>
                  </a:lnTo>
                  <a:lnTo>
                    <a:pt x="198" y="76"/>
                  </a:lnTo>
                  <a:lnTo>
                    <a:pt x="234" y="95"/>
                  </a:lnTo>
                  <a:lnTo>
                    <a:pt x="273" y="111"/>
                  </a:lnTo>
                  <a:lnTo>
                    <a:pt x="317" y="130"/>
                  </a:lnTo>
                  <a:lnTo>
                    <a:pt x="365" y="149"/>
                  </a:lnTo>
                  <a:lnTo>
                    <a:pt x="463" y="183"/>
                  </a:lnTo>
                  <a:lnTo>
                    <a:pt x="567" y="214"/>
                  </a:lnTo>
                  <a:lnTo>
                    <a:pt x="677" y="241"/>
                  </a:lnTo>
                  <a:lnTo>
                    <a:pt x="792" y="264"/>
                  </a:lnTo>
                  <a:lnTo>
                    <a:pt x="911" y="284"/>
                  </a:lnTo>
                  <a:lnTo>
                    <a:pt x="1033" y="298"/>
                  </a:lnTo>
                  <a:lnTo>
                    <a:pt x="1160" y="309"/>
                  </a:lnTo>
                  <a:lnTo>
                    <a:pt x="1289" y="316"/>
                  </a:lnTo>
                  <a:lnTo>
                    <a:pt x="1420" y="317"/>
                  </a:lnTo>
                  <a:lnTo>
                    <a:pt x="1503" y="317"/>
                  </a:lnTo>
                  <a:lnTo>
                    <a:pt x="1582" y="315"/>
                  </a:lnTo>
                  <a:lnTo>
                    <a:pt x="1660" y="311"/>
                  </a:lnTo>
                  <a:lnTo>
                    <a:pt x="1736" y="306"/>
                  </a:lnTo>
                  <a:lnTo>
                    <a:pt x="1815" y="297"/>
                  </a:lnTo>
                  <a:lnTo>
                    <a:pt x="1825" y="298"/>
                  </a:lnTo>
                  <a:lnTo>
                    <a:pt x="1832" y="302"/>
                  </a:lnTo>
                  <a:lnTo>
                    <a:pt x="1833" y="308"/>
                  </a:lnTo>
                  <a:lnTo>
                    <a:pt x="1833" y="316"/>
                  </a:lnTo>
                  <a:lnTo>
                    <a:pt x="1830" y="324"/>
                  </a:lnTo>
                  <a:lnTo>
                    <a:pt x="1829" y="330"/>
                  </a:lnTo>
                  <a:lnTo>
                    <a:pt x="1810" y="408"/>
                  </a:lnTo>
                  <a:lnTo>
                    <a:pt x="1797" y="488"/>
                  </a:lnTo>
                  <a:lnTo>
                    <a:pt x="1789" y="570"/>
                  </a:lnTo>
                  <a:lnTo>
                    <a:pt x="1785" y="653"/>
                  </a:lnTo>
                  <a:lnTo>
                    <a:pt x="1785" y="656"/>
                  </a:lnTo>
                  <a:lnTo>
                    <a:pt x="1784" y="663"/>
                  </a:lnTo>
                  <a:lnTo>
                    <a:pt x="1780" y="668"/>
                  </a:lnTo>
                  <a:lnTo>
                    <a:pt x="1774" y="673"/>
                  </a:lnTo>
                  <a:lnTo>
                    <a:pt x="1763" y="676"/>
                  </a:lnTo>
                  <a:lnTo>
                    <a:pt x="1727" y="680"/>
                  </a:lnTo>
                  <a:lnTo>
                    <a:pt x="1688" y="682"/>
                  </a:lnTo>
                  <a:lnTo>
                    <a:pt x="1647" y="686"/>
                  </a:lnTo>
                  <a:lnTo>
                    <a:pt x="1599" y="689"/>
                  </a:lnTo>
                  <a:lnTo>
                    <a:pt x="1546" y="690"/>
                  </a:lnTo>
                  <a:lnTo>
                    <a:pt x="1486" y="691"/>
                  </a:lnTo>
                  <a:lnTo>
                    <a:pt x="1420" y="691"/>
                  </a:lnTo>
                  <a:lnTo>
                    <a:pt x="1309" y="690"/>
                  </a:lnTo>
                  <a:lnTo>
                    <a:pt x="1200" y="685"/>
                  </a:lnTo>
                  <a:lnTo>
                    <a:pt x="1094" y="677"/>
                  </a:lnTo>
                  <a:lnTo>
                    <a:pt x="992" y="667"/>
                  </a:lnTo>
                  <a:lnTo>
                    <a:pt x="892" y="653"/>
                  </a:lnTo>
                  <a:lnTo>
                    <a:pt x="795" y="637"/>
                  </a:lnTo>
                  <a:lnTo>
                    <a:pt x="703" y="618"/>
                  </a:lnTo>
                  <a:lnTo>
                    <a:pt x="615" y="596"/>
                  </a:lnTo>
                  <a:lnTo>
                    <a:pt x="532" y="572"/>
                  </a:lnTo>
                  <a:lnTo>
                    <a:pt x="453" y="546"/>
                  </a:lnTo>
                  <a:lnTo>
                    <a:pt x="379" y="518"/>
                  </a:lnTo>
                  <a:lnTo>
                    <a:pt x="312" y="488"/>
                  </a:lnTo>
                  <a:lnTo>
                    <a:pt x="250" y="456"/>
                  </a:lnTo>
                  <a:lnTo>
                    <a:pt x="194" y="422"/>
                  </a:lnTo>
                  <a:lnTo>
                    <a:pt x="144" y="386"/>
                  </a:lnTo>
                  <a:lnTo>
                    <a:pt x="101" y="350"/>
                  </a:lnTo>
                  <a:lnTo>
                    <a:pt x="66" y="311"/>
                  </a:lnTo>
                  <a:lnTo>
                    <a:pt x="38" y="272"/>
                  </a:lnTo>
                  <a:lnTo>
                    <a:pt x="17" y="230"/>
                  </a:lnTo>
                  <a:lnTo>
                    <a:pt x="4" y="189"/>
                  </a:lnTo>
                  <a:lnTo>
                    <a:pt x="0" y="146"/>
                  </a:lnTo>
                  <a:lnTo>
                    <a:pt x="4" y="105"/>
                  </a:lnTo>
                  <a:lnTo>
                    <a:pt x="16" y="63"/>
                  </a:lnTo>
                  <a:lnTo>
                    <a:pt x="36" y="25"/>
                  </a:lnTo>
                  <a:lnTo>
                    <a:pt x="40" y="18"/>
                  </a:lnTo>
                  <a:lnTo>
                    <a:pt x="45" y="12"/>
                  </a:lnTo>
                  <a:lnTo>
                    <a:pt x="52" y="5"/>
                  </a:lnTo>
                  <a:lnTo>
                    <a:pt x="61" y="1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Freeform 453"/>
            <p:cNvSpPr/>
            <p:nvPr/>
          </p:nvSpPr>
          <p:spPr bwMode="auto">
            <a:xfrm>
              <a:off x="4400550" y="3119438"/>
              <a:ext cx="1754188" cy="552450"/>
            </a:xfrm>
            <a:custGeom>
              <a:avLst/>
              <a:gdLst>
                <a:gd name="T0" fmla="*/ 75 w 2210"/>
                <a:gd name="T1" fmla="*/ 2 h 697"/>
                <a:gd name="T2" fmla="*/ 127 w 2210"/>
                <a:gd name="T3" fmla="*/ 37 h 697"/>
                <a:gd name="T4" fmla="*/ 211 w 2210"/>
                <a:gd name="T5" fmla="*/ 86 h 697"/>
                <a:gd name="T6" fmla="*/ 308 w 2210"/>
                <a:gd name="T7" fmla="*/ 130 h 697"/>
                <a:gd name="T8" fmla="*/ 463 w 2210"/>
                <a:gd name="T9" fmla="*/ 188 h 697"/>
                <a:gd name="T10" fmla="*/ 677 w 2210"/>
                <a:gd name="T11" fmla="*/ 245 h 697"/>
                <a:gd name="T12" fmla="*/ 911 w 2210"/>
                <a:gd name="T13" fmla="*/ 288 h 697"/>
                <a:gd name="T14" fmla="*/ 1160 w 2210"/>
                <a:gd name="T15" fmla="*/ 314 h 697"/>
                <a:gd name="T16" fmla="*/ 1420 w 2210"/>
                <a:gd name="T17" fmla="*/ 321 h 697"/>
                <a:gd name="T18" fmla="*/ 1658 w 2210"/>
                <a:gd name="T19" fmla="*/ 318 h 697"/>
                <a:gd name="T20" fmla="*/ 1877 w 2210"/>
                <a:gd name="T21" fmla="*/ 299 h 697"/>
                <a:gd name="T22" fmla="*/ 2086 w 2210"/>
                <a:gd name="T23" fmla="*/ 266 h 697"/>
                <a:gd name="T24" fmla="*/ 2201 w 2210"/>
                <a:gd name="T25" fmla="*/ 242 h 697"/>
                <a:gd name="T26" fmla="*/ 2210 w 2210"/>
                <a:gd name="T27" fmla="*/ 248 h 697"/>
                <a:gd name="T28" fmla="*/ 2207 w 2210"/>
                <a:gd name="T29" fmla="*/ 259 h 697"/>
                <a:gd name="T30" fmla="*/ 2197 w 2210"/>
                <a:gd name="T31" fmla="*/ 271 h 697"/>
                <a:gd name="T32" fmla="*/ 2185 w 2210"/>
                <a:gd name="T33" fmla="*/ 281 h 697"/>
                <a:gd name="T34" fmla="*/ 2078 w 2210"/>
                <a:gd name="T35" fmla="*/ 389 h 697"/>
                <a:gd name="T36" fmla="*/ 1986 w 2210"/>
                <a:gd name="T37" fmla="*/ 504 h 697"/>
                <a:gd name="T38" fmla="*/ 1911 w 2210"/>
                <a:gd name="T39" fmla="*/ 635 h 697"/>
                <a:gd name="T40" fmla="*/ 1902 w 2210"/>
                <a:gd name="T41" fmla="*/ 649 h 697"/>
                <a:gd name="T42" fmla="*/ 1881 w 2210"/>
                <a:gd name="T43" fmla="*/ 664 h 697"/>
                <a:gd name="T44" fmla="*/ 1792 w 2210"/>
                <a:gd name="T45" fmla="*/ 677 h 697"/>
                <a:gd name="T46" fmla="*/ 1649 w 2210"/>
                <a:gd name="T47" fmla="*/ 690 h 697"/>
                <a:gd name="T48" fmla="*/ 1500 w 2210"/>
                <a:gd name="T49" fmla="*/ 696 h 697"/>
                <a:gd name="T50" fmla="*/ 1309 w 2210"/>
                <a:gd name="T51" fmla="*/ 694 h 697"/>
                <a:gd name="T52" fmla="*/ 1094 w 2210"/>
                <a:gd name="T53" fmla="*/ 681 h 697"/>
                <a:gd name="T54" fmla="*/ 892 w 2210"/>
                <a:gd name="T55" fmla="*/ 657 h 697"/>
                <a:gd name="T56" fmla="*/ 703 w 2210"/>
                <a:gd name="T57" fmla="*/ 622 h 697"/>
                <a:gd name="T58" fmla="*/ 532 w 2210"/>
                <a:gd name="T59" fmla="*/ 576 h 697"/>
                <a:gd name="T60" fmla="*/ 379 w 2210"/>
                <a:gd name="T61" fmla="*/ 522 h 697"/>
                <a:gd name="T62" fmla="*/ 250 w 2210"/>
                <a:gd name="T63" fmla="*/ 460 h 697"/>
                <a:gd name="T64" fmla="*/ 144 w 2210"/>
                <a:gd name="T65" fmla="*/ 390 h 697"/>
                <a:gd name="T66" fmla="*/ 66 w 2210"/>
                <a:gd name="T67" fmla="*/ 315 h 697"/>
                <a:gd name="T68" fmla="*/ 17 w 2210"/>
                <a:gd name="T69" fmla="*/ 235 h 697"/>
                <a:gd name="T70" fmla="*/ 0 w 2210"/>
                <a:gd name="T71" fmla="*/ 150 h 697"/>
                <a:gd name="T72" fmla="*/ 10 w 2210"/>
                <a:gd name="T73" fmla="*/ 83 h 697"/>
                <a:gd name="T74" fmla="*/ 41 w 2210"/>
                <a:gd name="T75" fmla="*/ 20 h 697"/>
                <a:gd name="T76" fmla="*/ 50 w 2210"/>
                <a:gd name="T77" fmla="*/ 8 h 697"/>
                <a:gd name="T78" fmla="*/ 65 w 2210"/>
                <a:gd name="T7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10" h="697">
                  <a:moveTo>
                    <a:pt x="65" y="0"/>
                  </a:moveTo>
                  <a:lnTo>
                    <a:pt x="75" y="2"/>
                  </a:lnTo>
                  <a:lnTo>
                    <a:pt x="88" y="8"/>
                  </a:lnTo>
                  <a:lnTo>
                    <a:pt x="127" y="37"/>
                  </a:lnTo>
                  <a:lnTo>
                    <a:pt x="168" y="62"/>
                  </a:lnTo>
                  <a:lnTo>
                    <a:pt x="211" y="86"/>
                  </a:lnTo>
                  <a:lnTo>
                    <a:pt x="256" y="108"/>
                  </a:lnTo>
                  <a:lnTo>
                    <a:pt x="308" y="130"/>
                  </a:lnTo>
                  <a:lnTo>
                    <a:pt x="365" y="153"/>
                  </a:lnTo>
                  <a:lnTo>
                    <a:pt x="463" y="188"/>
                  </a:lnTo>
                  <a:lnTo>
                    <a:pt x="567" y="218"/>
                  </a:lnTo>
                  <a:lnTo>
                    <a:pt x="677" y="245"/>
                  </a:lnTo>
                  <a:lnTo>
                    <a:pt x="792" y="268"/>
                  </a:lnTo>
                  <a:lnTo>
                    <a:pt x="911" y="288"/>
                  </a:lnTo>
                  <a:lnTo>
                    <a:pt x="1033" y="302"/>
                  </a:lnTo>
                  <a:lnTo>
                    <a:pt x="1160" y="314"/>
                  </a:lnTo>
                  <a:lnTo>
                    <a:pt x="1289" y="320"/>
                  </a:lnTo>
                  <a:lnTo>
                    <a:pt x="1420" y="321"/>
                  </a:lnTo>
                  <a:lnTo>
                    <a:pt x="1542" y="321"/>
                  </a:lnTo>
                  <a:lnTo>
                    <a:pt x="1658" y="318"/>
                  </a:lnTo>
                  <a:lnTo>
                    <a:pt x="1770" y="310"/>
                  </a:lnTo>
                  <a:lnTo>
                    <a:pt x="1877" y="299"/>
                  </a:lnTo>
                  <a:lnTo>
                    <a:pt x="1982" y="285"/>
                  </a:lnTo>
                  <a:lnTo>
                    <a:pt x="2086" y="266"/>
                  </a:lnTo>
                  <a:lnTo>
                    <a:pt x="2188" y="242"/>
                  </a:lnTo>
                  <a:lnTo>
                    <a:pt x="2201" y="242"/>
                  </a:lnTo>
                  <a:lnTo>
                    <a:pt x="2207" y="244"/>
                  </a:lnTo>
                  <a:lnTo>
                    <a:pt x="2210" y="248"/>
                  </a:lnTo>
                  <a:lnTo>
                    <a:pt x="2210" y="253"/>
                  </a:lnTo>
                  <a:lnTo>
                    <a:pt x="2207" y="259"/>
                  </a:lnTo>
                  <a:lnTo>
                    <a:pt x="2202" y="264"/>
                  </a:lnTo>
                  <a:lnTo>
                    <a:pt x="2197" y="271"/>
                  </a:lnTo>
                  <a:lnTo>
                    <a:pt x="2190" y="277"/>
                  </a:lnTo>
                  <a:lnTo>
                    <a:pt x="2185" y="281"/>
                  </a:lnTo>
                  <a:lnTo>
                    <a:pt x="2130" y="334"/>
                  </a:lnTo>
                  <a:lnTo>
                    <a:pt x="2078" y="389"/>
                  </a:lnTo>
                  <a:lnTo>
                    <a:pt x="2030" y="444"/>
                  </a:lnTo>
                  <a:lnTo>
                    <a:pt x="1986" y="504"/>
                  </a:lnTo>
                  <a:lnTo>
                    <a:pt x="1946" y="567"/>
                  </a:lnTo>
                  <a:lnTo>
                    <a:pt x="1911" y="635"/>
                  </a:lnTo>
                  <a:lnTo>
                    <a:pt x="1907" y="641"/>
                  </a:lnTo>
                  <a:lnTo>
                    <a:pt x="1902" y="649"/>
                  </a:lnTo>
                  <a:lnTo>
                    <a:pt x="1893" y="658"/>
                  </a:lnTo>
                  <a:lnTo>
                    <a:pt x="1881" y="664"/>
                  </a:lnTo>
                  <a:lnTo>
                    <a:pt x="1864" y="668"/>
                  </a:lnTo>
                  <a:lnTo>
                    <a:pt x="1792" y="677"/>
                  </a:lnTo>
                  <a:lnTo>
                    <a:pt x="1720" y="685"/>
                  </a:lnTo>
                  <a:lnTo>
                    <a:pt x="1649" y="690"/>
                  </a:lnTo>
                  <a:lnTo>
                    <a:pt x="1577" y="694"/>
                  </a:lnTo>
                  <a:lnTo>
                    <a:pt x="1500" y="696"/>
                  </a:lnTo>
                  <a:lnTo>
                    <a:pt x="1420" y="697"/>
                  </a:lnTo>
                  <a:lnTo>
                    <a:pt x="1309" y="694"/>
                  </a:lnTo>
                  <a:lnTo>
                    <a:pt x="1200" y="690"/>
                  </a:lnTo>
                  <a:lnTo>
                    <a:pt x="1094" y="681"/>
                  </a:lnTo>
                  <a:lnTo>
                    <a:pt x="992" y="671"/>
                  </a:lnTo>
                  <a:lnTo>
                    <a:pt x="892" y="657"/>
                  </a:lnTo>
                  <a:lnTo>
                    <a:pt x="795" y="641"/>
                  </a:lnTo>
                  <a:lnTo>
                    <a:pt x="703" y="622"/>
                  </a:lnTo>
                  <a:lnTo>
                    <a:pt x="615" y="600"/>
                  </a:lnTo>
                  <a:lnTo>
                    <a:pt x="532" y="576"/>
                  </a:lnTo>
                  <a:lnTo>
                    <a:pt x="453" y="551"/>
                  </a:lnTo>
                  <a:lnTo>
                    <a:pt x="379" y="522"/>
                  </a:lnTo>
                  <a:lnTo>
                    <a:pt x="312" y="492"/>
                  </a:lnTo>
                  <a:lnTo>
                    <a:pt x="250" y="460"/>
                  </a:lnTo>
                  <a:lnTo>
                    <a:pt x="194" y="426"/>
                  </a:lnTo>
                  <a:lnTo>
                    <a:pt x="144" y="390"/>
                  </a:lnTo>
                  <a:lnTo>
                    <a:pt x="101" y="354"/>
                  </a:lnTo>
                  <a:lnTo>
                    <a:pt x="66" y="315"/>
                  </a:lnTo>
                  <a:lnTo>
                    <a:pt x="38" y="276"/>
                  </a:lnTo>
                  <a:lnTo>
                    <a:pt x="17" y="235"/>
                  </a:lnTo>
                  <a:lnTo>
                    <a:pt x="4" y="193"/>
                  </a:lnTo>
                  <a:lnTo>
                    <a:pt x="0" y="150"/>
                  </a:lnTo>
                  <a:lnTo>
                    <a:pt x="3" y="117"/>
                  </a:lnTo>
                  <a:lnTo>
                    <a:pt x="10" y="83"/>
                  </a:lnTo>
                  <a:lnTo>
                    <a:pt x="23" y="51"/>
                  </a:lnTo>
                  <a:lnTo>
                    <a:pt x="41" y="20"/>
                  </a:lnTo>
                  <a:lnTo>
                    <a:pt x="45" y="13"/>
                  </a:lnTo>
                  <a:lnTo>
                    <a:pt x="50" y="8"/>
                  </a:lnTo>
                  <a:lnTo>
                    <a:pt x="57" y="3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 454"/>
            <p:cNvSpPr/>
            <p:nvPr/>
          </p:nvSpPr>
          <p:spPr bwMode="auto">
            <a:xfrm>
              <a:off x="6689725" y="3567113"/>
              <a:ext cx="454025" cy="925513"/>
            </a:xfrm>
            <a:custGeom>
              <a:avLst/>
              <a:gdLst>
                <a:gd name="T0" fmla="*/ 328 w 571"/>
                <a:gd name="T1" fmla="*/ 4 h 1167"/>
                <a:gd name="T2" fmla="*/ 356 w 571"/>
                <a:gd name="T3" fmla="*/ 46 h 1167"/>
                <a:gd name="T4" fmla="*/ 359 w 571"/>
                <a:gd name="T5" fmla="*/ 135 h 1167"/>
                <a:gd name="T6" fmla="*/ 363 w 571"/>
                <a:gd name="T7" fmla="*/ 138 h 1167"/>
                <a:gd name="T8" fmla="*/ 378 w 571"/>
                <a:gd name="T9" fmla="*/ 140 h 1167"/>
                <a:gd name="T10" fmla="*/ 431 w 571"/>
                <a:gd name="T11" fmla="*/ 152 h 1167"/>
                <a:gd name="T12" fmla="*/ 496 w 571"/>
                <a:gd name="T13" fmla="*/ 170 h 1167"/>
                <a:gd name="T14" fmla="*/ 534 w 571"/>
                <a:gd name="T15" fmla="*/ 195 h 1167"/>
                <a:gd name="T16" fmla="*/ 512 w 571"/>
                <a:gd name="T17" fmla="*/ 280 h 1167"/>
                <a:gd name="T18" fmla="*/ 471 w 571"/>
                <a:gd name="T19" fmla="*/ 309 h 1167"/>
                <a:gd name="T20" fmla="*/ 447 w 571"/>
                <a:gd name="T21" fmla="*/ 301 h 1167"/>
                <a:gd name="T22" fmla="*/ 407 w 571"/>
                <a:gd name="T23" fmla="*/ 287 h 1167"/>
                <a:gd name="T24" fmla="*/ 333 w 571"/>
                <a:gd name="T25" fmla="*/ 271 h 1167"/>
                <a:gd name="T26" fmla="*/ 250 w 571"/>
                <a:gd name="T27" fmla="*/ 278 h 1167"/>
                <a:gd name="T28" fmla="*/ 200 w 571"/>
                <a:gd name="T29" fmla="*/ 307 h 1167"/>
                <a:gd name="T30" fmla="*/ 179 w 571"/>
                <a:gd name="T31" fmla="*/ 350 h 1167"/>
                <a:gd name="T32" fmla="*/ 185 w 571"/>
                <a:gd name="T33" fmla="*/ 402 h 1167"/>
                <a:gd name="T34" fmla="*/ 233 w 571"/>
                <a:gd name="T35" fmla="*/ 448 h 1167"/>
                <a:gd name="T36" fmla="*/ 338 w 571"/>
                <a:gd name="T37" fmla="*/ 499 h 1167"/>
                <a:gd name="T38" fmla="*/ 471 w 571"/>
                <a:gd name="T39" fmla="*/ 570 h 1167"/>
                <a:gd name="T40" fmla="*/ 547 w 571"/>
                <a:gd name="T41" fmla="*/ 658 h 1167"/>
                <a:gd name="T42" fmla="*/ 571 w 571"/>
                <a:gd name="T43" fmla="*/ 769 h 1167"/>
                <a:gd name="T44" fmla="*/ 545 w 571"/>
                <a:gd name="T45" fmla="*/ 882 h 1167"/>
                <a:gd name="T46" fmla="*/ 471 w 571"/>
                <a:gd name="T47" fmla="*/ 969 h 1167"/>
                <a:gd name="T48" fmla="*/ 356 w 571"/>
                <a:gd name="T49" fmla="*/ 1019 h 1167"/>
                <a:gd name="T50" fmla="*/ 351 w 571"/>
                <a:gd name="T51" fmla="*/ 1021 h 1167"/>
                <a:gd name="T52" fmla="*/ 348 w 571"/>
                <a:gd name="T53" fmla="*/ 1030 h 1167"/>
                <a:gd name="T54" fmla="*/ 334 w 571"/>
                <a:gd name="T55" fmla="*/ 1154 h 1167"/>
                <a:gd name="T56" fmla="*/ 259 w 571"/>
                <a:gd name="T57" fmla="*/ 1167 h 1167"/>
                <a:gd name="T58" fmla="*/ 216 w 571"/>
                <a:gd name="T59" fmla="*/ 1140 h 1167"/>
                <a:gd name="T60" fmla="*/ 213 w 571"/>
                <a:gd name="T61" fmla="*/ 1031 h 1167"/>
                <a:gd name="T62" fmla="*/ 207 w 571"/>
                <a:gd name="T63" fmla="*/ 1026 h 1167"/>
                <a:gd name="T64" fmla="*/ 198 w 571"/>
                <a:gd name="T65" fmla="*/ 1023 h 1167"/>
                <a:gd name="T66" fmla="*/ 145 w 571"/>
                <a:gd name="T67" fmla="*/ 1013 h 1167"/>
                <a:gd name="T68" fmla="*/ 69 w 571"/>
                <a:gd name="T69" fmla="*/ 993 h 1167"/>
                <a:gd name="T70" fmla="*/ 12 w 571"/>
                <a:gd name="T71" fmla="*/ 966 h 1167"/>
                <a:gd name="T72" fmla="*/ 3 w 571"/>
                <a:gd name="T73" fmla="*/ 926 h 1167"/>
                <a:gd name="T74" fmla="*/ 40 w 571"/>
                <a:gd name="T75" fmla="*/ 847 h 1167"/>
                <a:gd name="T76" fmla="*/ 73 w 571"/>
                <a:gd name="T77" fmla="*/ 839 h 1167"/>
                <a:gd name="T78" fmla="*/ 88 w 571"/>
                <a:gd name="T79" fmla="*/ 846 h 1167"/>
                <a:gd name="T80" fmla="*/ 126 w 571"/>
                <a:gd name="T81" fmla="*/ 860 h 1167"/>
                <a:gd name="T82" fmla="*/ 188 w 571"/>
                <a:gd name="T83" fmla="*/ 881 h 1167"/>
                <a:gd name="T84" fmla="*/ 257 w 571"/>
                <a:gd name="T85" fmla="*/ 890 h 1167"/>
                <a:gd name="T86" fmla="*/ 350 w 571"/>
                <a:gd name="T87" fmla="*/ 868 h 1167"/>
                <a:gd name="T88" fmla="*/ 398 w 571"/>
                <a:gd name="T89" fmla="*/ 806 h 1167"/>
                <a:gd name="T90" fmla="*/ 387 w 571"/>
                <a:gd name="T91" fmla="*/ 725 h 1167"/>
                <a:gd name="T92" fmla="*/ 303 w 571"/>
                <a:gd name="T93" fmla="*/ 659 h 1167"/>
                <a:gd name="T94" fmla="*/ 188 w 571"/>
                <a:gd name="T95" fmla="*/ 610 h 1167"/>
                <a:gd name="T96" fmla="*/ 99 w 571"/>
                <a:gd name="T97" fmla="*/ 556 h 1167"/>
                <a:gd name="T98" fmla="*/ 34 w 571"/>
                <a:gd name="T99" fmla="*/ 482 h 1167"/>
                <a:gd name="T100" fmla="*/ 9 w 571"/>
                <a:gd name="T101" fmla="*/ 381 h 1167"/>
                <a:gd name="T102" fmla="*/ 40 w 571"/>
                <a:gd name="T103" fmla="*/ 263 h 1167"/>
                <a:gd name="T104" fmla="*/ 128 w 571"/>
                <a:gd name="T105" fmla="*/ 178 h 1167"/>
                <a:gd name="T106" fmla="*/ 214 w 571"/>
                <a:gd name="T107" fmla="*/ 144 h 1167"/>
                <a:gd name="T108" fmla="*/ 220 w 571"/>
                <a:gd name="T109" fmla="*/ 139 h 1167"/>
                <a:gd name="T110" fmla="*/ 223 w 571"/>
                <a:gd name="T111" fmla="*/ 46 h 1167"/>
                <a:gd name="T112" fmla="*/ 251 w 571"/>
                <a:gd name="T113" fmla="*/ 4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1" h="1167">
                  <a:moveTo>
                    <a:pt x="270" y="0"/>
                  </a:moveTo>
                  <a:lnTo>
                    <a:pt x="310" y="0"/>
                  </a:lnTo>
                  <a:lnTo>
                    <a:pt x="328" y="4"/>
                  </a:lnTo>
                  <a:lnTo>
                    <a:pt x="343" y="13"/>
                  </a:lnTo>
                  <a:lnTo>
                    <a:pt x="354" y="28"/>
                  </a:lnTo>
                  <a:lnTo>
                    <a:pt x="356" y="46"/>
                  </a:lnTo>
                  <a:lnTo>
                    <a:pt x="358" y="130"/>
                  </a:lnTo>
                  <a:lnTo>
                    <a:pt x="358" y="133"/>
                  </a:lnTo>
                  <a:lnTo>
                    <a:pt x="359" y="135"/>
                  </a:lnTo>
                  <a:lnTo>
                    <a:pt x="360" y="136"/>
                  </a:lnTo>
                  <a:lnTo>
                    <a:pt x="361" y="136"/>
                  </a:lnTo>
                  <a:lnTo>
                    <a:pt x="363" y="138"/>
                  </a:lnTo>
                  <a:lnTo>
                    <a:pt x="364" y="138"/>
                  </a:lnTo>
                  <a:lnTo>
                    <a:pt x="368" y="139"/>
                  </a:lnTo>
                  <a:lnTo>
                    <a:pt x="378" y="140"/>
                  </a:lnTo>
                  <a:lnTo>
                    <a:pt x="392" y="143"/>
                  </a:lnTo>
                  <a:lnTo>
                    <a:pt x="411" y="147"/>
                  </a:lnTo>
                  <a:lnTo>
                    <a:pt x="431" y="152"/>
                  </a:lnTo>
                  <a:lnTo>
                    <a:pt x="453" y="157"/>
                  </a:lnTo>
                  <a:lnTo>
                    <a:pt x="475" y="164"/>
                  </a:lnTo>
                  <a:lnTo>
                    <a:pt x="496" y="170"/>
                  </a:lnTo>
                  <a:lnTo>
                    <a:pt x="514" y="177"/>
                  </a:lnTo>
                  <a:lnTo>
                    <a:pt x="526" y="184"/>
                  </a:lnTo>
                  <a:lnTo>
                    <a:pt x="534" y="195"/>
                  </a:lnTo>
                  <a:lnTo>
                    <a:pt x="536" y="208"/>
                  </a:lnTo>
                  <a:lnTo>
                    <a:pt x="534" y="223"/>
                  </a:lnTo>
                  <a:lnTo>
                    <a:pt x="512" y="280"/>
                  </a:lnTo>
                  <a:lnTo>
                    <a:pt x="503" y="296"/>
                  </a:lnTo>
                  <a:lnTo>
                    <a:pt x="488" y="305"/>
                  </a:lnTo>
                  <a:lnTo>
                    <a:pt x="471" y="309"/>
                  </a:lnTo>
                  <a:lnTo>
                    <a:pt x="460" y="307"/>
                  </a:lnTo>
                  <a:lnTo>
                    <a:pt x="449" y="303"/>
                  </a:lnTo>
                  <a:lnTo>
                    <a:pt x="447" y="301"/>
                  </a:lnTo>
                  <a:lnTo>
                    <a:pt x="438" y="298"/>
                  </a:lnTo>
                  <a:lnTo>
                    <a:pt x="425" y="293"/>
                  </a:lnTo>
                  <a:lnTo>
                    <a:pt x="407" y="287"/>
                  </a:lnTo>
                  <a:lnTo>
                    <a:pt x="386" y="280"/>
                  </a:lnTo>
                  <a:lnTo>
                    <a:pt x="361" y="275"/>
                  </a:lnTo>
                  <a:lnTo>
                    <a:pt x="333" y="271"/>
                  </a:lnTo>
                  <a:lnTo>
                    <a:pt x="303" y="270"/>
                  </a:lnTo>
                  <a:lnTo>
                    <a:pt x="275" y="272"/>
                  </a:lnTo>
                  <a:lnTo>
                    <a:pt x="250" y="278"/>
                  </a:lnTo>
                  <a:lnTo>
                    <a:pt x="229" y="285"/>
                  </a:lnTo>
                  <a:lnTo>
                    <a:pt x="213" y="296"/>
                  </a:lnTo>
                  <a:lnTo>
                    <a:pt x="200" y="307"/>
                  </a:lnTo>
                  <a:lnTo>
                    <a:pt x="189" y="320"/>
                  </a:lnTo>
                  <a:lnTo>
                    <a:pt x="183" y="334"/>
                  </a:lnTo>
                  <a:lnTo>
                    <a:pt x="179" y="350"/>
                  </a:lnTo>
                  <a:lnTo>
                    <a:pt x="178" y="364"/>
                  </a:lnTo>
                  <a:lnTo>
                    <a:pt x="180" y="384"/>
                  </a:lnTo>
                  <a:lnTo>
                    <a:pt x="185" y="402"/>
                  </a:lnTo>
                  <a:lnTo>
                    <a:pt x="196" y="417"/>
                  </a:lnTo>
                  <a:lnTo>
                    <a:pt x="211" y="433"/>
                  </a:lnTo>
                  <a:lnTo>
                    <a:pt x="233" y="448"/>
                  </a:lnTo>
                  <a:lnTo>
                    <a:pt x="260" y="464"/>
                  </a:lnTo>
                  <a:lnTo>
                    <a:pt x="295" y="481"/>
                  </a:lnTo>
                  <a:lnTo>
                    <a:pt x="338" y="499"/>
                  </a:lnTo>
                  <a:lnTo>
                    <a:pt x="389" y="521"/>
                  </a:lnTo>
                  <a:lnTo>
                    <a:pt x="433" y="544"/>
                  </a:lnTo>
                  <a:lnTo>
                    <a:pt x="471" y="570"/>
                  </a:lnTo>
                  <a:lnTo>
                    <a:pt x="503" y="597"/>
                  </a:lnTo>
                  <a:lnTo>
                    <a:pt x="527" y="627"/>
                  </a:lnTo>
                  <a:lnTo>
                    <a:pt x="547" y="658"/>
                  </a:lnTo>
                  <a:lnTo>
                    <a:pt x="561" y="693"/>
                  </a:lnTo>
                  <a:lnTo>
                    <a:pt x="569" y="729"/>
                  </a:lnTo>
                  <a:lnTo>
                    <a:pt x="571" y="769"/>
                  </a:lnTo>
                  <a:lnTo>
                    <a:pt x="569" y="810"/>
                  </a:lnTo>
                  <a:lnTo>
                    <a:pt x="559" y="847"/>
                  </a:lnTo>
                  <a:lnTo>
                    <a:pt x="545" y="882"/>
                  </a:lnTo>
                  <a:lnTo>
                    <a:pt x="525" y="914"/>
                  </a:lnTo>
                  <a:lnTo>
                    <a:pt x="500" y="943"/>
                  </a:lnTo>
                  <a:lnTo>
                    <a:pt x="471" y="969"/>
                  </a:lnTo>
                  <a:lnTo>
                    <a:pt x="437" y="990"/>
                  </a:lnTo>
                  <a:lnTo>
                    <a:pt x="399" y="1006"/>
                  </a:lnTo>
                  <a:lnTo>
                    <a:pt x="356" y="1019"/>
                  </a:lnTo>
                  <a:lnTo>
                    <a:pt x="355" y="1019"/>
                  </a:lnTo>
                  <a:lnTo>
                    <a:pt x="354" y="1021"/>
                  </a:lnTo>
                  <a:lnTo>
                    <a:pt x="351" y="1021"/>
                  </a:lnTo>
                  <a:lnTo>
                    <a:pt x="350" y="1023"/>
                  </a:lnTo>
                  <a:lnTo>
                    <a:pt x="348" y="1026"/>
                  </a:lnTo>
                  <a:lnTo>
                    <a:pt x="348" y="1030"/>
                  </a:lnTo>
                  <a:lnTo>
                    <a:pt x="348" y="1122"/>
                  </a:lnTo>
                  <a:lnTo>
                    <a:pt x="345" y="1140"/>
                  </a:lnTo>
                  <a:lnTo>
                    <a:pt x="334" y="1154"/>
                  </a:lnTo>
                  <a:lnTo>
                    <a:pt x="320" y="1163"/>
                  </a:lnTo>
                  <a:lnTo>
                    <a:pt x="302" y="1167"/>
                  </a:lnTo>
                  <a:lnTo>
                    <a:pt x="259" y="1167"/>
                  </a:lnTo>
                  <a:lnTo>
                    <a:pt x="241" y="1163"/>
                  </a:lnTo>
                  <a:lnTo>
                    <a:pt x="227" y="1154"/>
                  </a:lnTo>
                  <a:lnTo>
                    <a:pt x="216" y="1140"/>
                  </a:lnTo>
                  <a:lnTo>
                    <a:pt x="213" y="1122"/>
                  </a:lnTo>
                  <a:lnTo>
                    <a:pt x="213" y="1034"/>
                  </a:lnTo>
                  <a:lnTo>
                    <a:pt x="213" y="1031"/>
                  </a:lnTo>
                  <a:lnTo>
                    <a:pt x="211" y="1028"/>
                  </a:lnTo>
                  <a:lnTo>
                    <a:pt x="209" y="1027"/>
                  </a:lnTo>
                  <a:lnTo>
                    <a:pt x="207" y="1026"/>
                  </a:lnTo>
                  <a:lnTo>
                    <a:pt x="205" y="1025"/>
                  </a:lnTo>
                  <a:lnTo>
                    <a:pt x="203" y="1025"/>
                  </a:lnTo>
                  <a:lnTo>
                    <a:pt x="198" y="1023"/>
                  </a:lnTo>
                  <a:lnTo>
                    <a:pt x="185" y="1022"/>
                  </a:lnTo>
                  <a:lnTo>
                    <a:pt x="169" y="1018"/>
                  </a:lnTo>
                  <a:lnTo>
                    <a:pt x="145" y="1013"/>
                  </a:lnTo>
                  <a:lnTo>
                    <a:pt x="121" y="1008"/>
                  </a:lnTo>
                  <a:lnTo>
                    <a:pt x="95" y="1001"/>
                  </a:lnTo>
                  <a:lnTo>
                    <a:pt x="69" y="993"/>
                  </a:lnTo>
                  <a:lnTo>
                    <a:pt x="44" y="984"/>
                  </a:lnTo>
                  <a:lnTo>
                    <a:pt x="22" y="974"/>
                  </a:lnTo>
                  <a:lnTo>
                    <a:pt x="12" y="966"/>
                  </a:lnTo>
                  <a:lnTo>
                    <a:pt x="4" y="956"/>
                  </a:lnTo>
                  <a:lnTo>
                    <a:pt x="0" y="942"/>
                  </a:lnTo>
                  <a:lnTo>
                    <a:pt x="3" y="926"/>
                  </a:lnTo>
                  <a:lnTo>
                    <a:pt x="25" y="868"/>
                  </a:lnTo>
                  <a:lnTo>
                    <a:pt x="31" y="856"/>
                  </a:lnTo>
                  <a:lnTo>
                    <a:pt x="40" y="847"/>
                  </a:lnTo>
                  <a:lnTo>
                    <a:pt x="52" y="842"/>
                  </a:lnTo>
                  <a:lnTo>
                    <a:pt x="66" y="839"/>
                  </a:lnTo>
                  <a:lnTo>
                    <a:pt x="73" y="839"/>
                  </a:lnTo>
                  <a:lnTo>
                    <a:pt x="79" y="842"/>
                  </a:lnTo>
                  <a:lnTo>
                    <a:pt x="86" y="843"/>
                  </a:lnTo>
                  <a:lnTo>
                    <a:pt x="88" y="846"/>
                  </a:lnTo>
                  <a:lnTo>
                    <a:pt x="97" y="848"/>
                  </a:lnTo>
                  <a:lnTo>
                    <a:pt x="109" y="854"/>
                  </a:lnTo>
                  <a:lnTo>
                    <a:pt x="126" y="860"/>
                  </a:lnTo>
                  <a:lnTo>
                    <a:pt x="144" y="868"/>
                  </a:lnTo>
                  <a:lnTo>
                    <a:pt x="166" y="874"/>
                  </a:lnTo>
                  <a:lnTo>
                    <a:pt x="188" y="881"/>
                  </a:lnTo>
                  <a:lnTo>
                    <a:pt x="211" y="886"/>
                  </a:lnTo>
                  <a:lnTo>
                    <a:pt x="235" y="889"/>
                  </a:lnTo>
                  <a:lnTo>
                    <a:pt x="257" y="890"/>
                  </a:lnTo>
                  <a:lnTo>
                    <a:pt x="292" y="887"/>
                  </a:lnTo>
                  <a:lnTo>
                    <a:pt x="323" y="880"/>
                  </a:lnTo>
                  <a:lnTo>
                    <a:pt x="350" y="868"/>
                  </a:lnTo>
                  <a:lnTo>
                    <a:pt x="372" y="851"/>
                  </a:lnTo>
                  <a:lnTo>
                    <a:pt x="387" y="830"/>
                  </a:lnTo>
                  <a:lnTo>
                    <a:pt x="398" y="806"/>
                  </a:lnTo>
                  <a:lnTo>
                    <a:pt x="402" y="780"/>
                  </a:lnTo>
                  <a:lnTo>
                    <a:pt x="398" y="751"/>
                  </a:lnTo>
                  <a:lnTo>
                    <a:pt x="387" y="725"/>
                  </a:lnTo>
                  <a:lnTo>
                    <a:pt x="368" y="702"/>
                  </a:lnTo>
                  <a:lnTo>
                    <a:pt x="339" y="680"/>
                  </a:lnTo>
                  <a:lnTo>
                    <a:pt x="303" y="659"/>
                  </a:lnTo>
                  <a:lnTo>
                    <a:pt x="257" y="639"/>
                  </a:lnTo>
                  <a:lnTo>
                    <a:pt x="223" y="624"/>
                  </a:lnTo>
                  <a:lnTo>
                    <a:pt x="188" y="610"/>
                  </a:lnTo>
                  <a:lnTo>
                    <a:pt x="157" y="593"/>
                  </a:lnTo>
                  <a:lnTo>
                    <a:pt x="126" y="575"/>
                  </a:lnTo>
                  <a:lnTo>
                    <a:pt x="99" y="556"/>
                  </a:lnTo>
                  <a:lnTo>
                    <a:pt x="73" y="534"/>
                  </a:lnTo>
                  <a:lnTo>
                    <a:pt x="52" y="509"/>
                  </a:lnTo>
                  <a:lnTo>
                    <a:pt x="34" y="482"/>
                  </a:lnTo>
                  <a:lnTo>
                    <a:pt x="21" y="452"/>
                  </a:lnTo>
                  <a:lnTo>
                    <a:pt x="13" y="419"/>
                  </a:lnTo>
                  <a:lnTo>
                    <a:pt x="9" y="381"/>
                  </a:lnTo>
                  <a:lnTo>
                    <a:pt x="13" y="338"/>
                  </a:lnTo>
                  <a:lnTo>
                    <a:pt x="24" y="300"/>
                  </a:lnTo>
                  <a:lnTo>
                    <a:pt x="40" y="263"/>
                  </a:lnTo>
                  <a:lnTo>
                    <a:pt x="65" y="231"/>
                  </a:lnTo>
                  <a:lnTo>
                    <a:pt x="93" y="202"/>
                  </a:lnTo>
                  <a:lnTo>
                    <a:pt x="128" y="178"/>
                  </a:lnTo>
                  <a:lnTo>
                    <a:pt x="169" y="158"/>
                  </a:lnTo>
                  <a:lnTo>
                    <a:pt x="213" y="144"/>
                  </a:lnTo>
                  <a:lnTo>
                    <a:pt x="214" y="144"/>
                  </a:lnTo>
                  <a:lnTo>
                    <a:pt x="216" y="143"/>
                  </a:lnTo>
                  <a:lnTo>
                    <a:pt x="219" y="142"/>
                  </a:lnTo>
                  <a:lnTo>
                    <a:pt x="220" y="139"/>
                  </a:lnTo>
                  <a:lnTo>
                    <a:pt x="222" y="138"/>
                  </a:lnTo>
                  <a:lnTo>
                    <a:pt x="223" y="134"/>
                  </a:lnTo>
                  <a:lnTo>
                    <a:pt x="223" y="46"/>
                  </a:lnTo>
                  <a:lnTo>
                    <a:pt x="227" y="28"/>
                  </a:lnTo>
                  <a:lnTo>
                    <a:pt x="236" y="13"/>
                  </a:lnTo>
                  <a:lnTo>
                    <a:pt x="251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 455"/>
            <p:cNvSpPr>
              <a:spLocks noEditPoints="1"/>
            </p:cNvSpPr>
            <p:nvPr/>
          </p:nvSpPr>
          <p:spPr bwMode="auto">
            <a:xfrm>
              <a:off x="6043613" y="3155950"/>
              <a:ext cx="1746250" cy="1746250"/>
            </a:xfrm>
            <a:custGeom>
              <a:avLst/>
              <a:gdLst>
                <a:gd name="T0" fmla="*/ 939 w 2199"/>
                <a:gd name="T1" fmla="*/ 271 h 2199"/>
                <a:gd name="T2" fmla="*/ 718 w 2199"/>
                <a:gd name="T3" fmla="*/ 346 h 2199"/>
                <a:gd name="T4" fmla="*/ 529 w 2199"/>
                <a:gd name="T5" fmla="*/ 476 h 2199"/>
                <a:gd name="T6" fmla="*/ 383 w 2199"/>
                <a:gd name="T7" fmla="*/ 651 h 2199"/>
                <a:gd name="T8" fmla="*/ 289 w 2199"/>
                <a:gd name="T9" fmla="*/ 862 h 2199"/>
                <a:gd name="T10" fmla="*/ 255 w 2199"/>
                <a:gd name="T11" fmla="*/ 1099 h 2199"/>
                <a:gd name="T12" fmla="*/ 289 w 2199"/>
                <a:gd name="T13" fmla="*/ 1337 h 2199"/>
                <a:gd name="T14" fmla="*/ 383 w 2199"/>
                <a:gd name="T15" fmla="*/ 1548 h 2199"/>
                <a:gd name="T16" fmla="*/ 529 w 2199"/>
                <a:gd name="T17" fmla="*/ 1723 h 2199"/>
                <a:gd name="T18" fmla="*/ 718 w 2199"/>
                <a:gd name="T19" fmla="*/ 1854 h 2199"/>
                <a:gd name="T20" fmla="*/ 939 w 2199"/>
                <a:gd name="T21" fmla="*/ 1929 h 2199"/>
                <a:gd name="T22" fmla="*/ 1181 w 2199"/>
                <a:gd name="T23" fmla="*/ 1941 h 2199"/>
                <a:gd name="T24" fmla="*/ 1411 w 2199"/>
                <a:gd name="T25" fmla="*/ 1885 h 2199"/>
                <a:gd name="T26" fmla="*/ 1610 w 2199"/>
                <a:gd name="T27" fmla="*/ 1772 h 2199"/>
                <a:gd name="T28" fmla="*/ 1772 w 2199"/>
                <a:gd name="T29" fmla="*/ 1610 h 2199"/>
                <a:gd name="T30" fmla="*/ 1885 w 2199"/>
                <a:gd name="T31" fmla="*/ 1411 h 2199"/>
                <a:gd name="T32" fmla="*/ 1941 w 2199"/>
                <a:gd name="T33" fmla="*/ 1181 h 2199"/>
                <a:gd name="T34" fmla="*/ 1929 w 2199"/>
                <a:gd name="T35" fmla="*/ 940 h 2199"/>
                <a:gd name="T36" fmla="*/ 1854 w 2199"/>
                <a:gd name="T37" fmla="*/ 718 h 2199"/>
                <a:gd name="T38" fmla="*/ 1723 w 2199"/>
                <a:gd name="T39" fmla="*/ 529 h 2199"/>
                <a:gd name="T40" fmla="*/ 1548 w 2199"/>
                <a:gd name="T41" fmla="*/ 383 h 2199"/>
                <a:gd name="T42" fmla="*/ 1337 w 2199"/>
                <a:gd name="T43" fmla="*/ 289 h 2199"/>
                <a:gd name="T44" fmla="*/ 1099 w 2199"/>
                <a:gd name="T45" fmla="*/ 255 h 2199"/>
                <a:gd name="T46" fmla="*/ 1287 w 2199"/>
                <a:gd name="T47" fmla="*/ 17 h 2199"/>
                <a:gd name="T48" fmla="*/ 1548 w 2199"/>
                <a:gd name="T49" fmla="*/ 96 h 2199"/>
                <a:gd name="T50" fmla="*/ 1777 w 2199"/>
                <a:gd name="T51" fmla="*/ 234 h 2199"/>
                <a:gd name="T52" fmla="*/ 1965 w 2199"/>
                <a:gd name="T53" fmla="*/ 422 h 2199"/>
                <a:gd name="T54" fmla="*/ 2104 w 2199"/>
                <a:gd name="T55" fmla="*/ 651 h 2199"/>
                <a:gd name="T56" fmla="*/ 2183 w 2199"/>
                <a:gd name="T57" fmla="*/ 913 h 2199"/>
                <a:gd name="T58" fmla="*/ 2196 w 2199"/>
                <a:gd name="T59" fmla="*/ 1195 h 2199"/>
                <a:gd name="T60" fmla="*/ 2137 w 2199"/>
                <a:gd name="T61" fmla="*/ 1464 h 2199"/>
                <a:gd name="T62" fmla="*/ 2017 w 2199"/>
                <a:gd name="T63" fmla="*/ 1705 h 2199"/>
                <a:gd name="T64" fmla="*/ 1845 w 2199"/>
                <a:gd name="T65" fmla="*/ 1908 h 2199"/>
                <a:gd name="T66" fmla="*/ 1629 w 2199"/>
                <a:gd name="T67" fmla="*/ 2064 h 2199"/>
                <a:gd name="T68" fmla="*/ 1377 w 2199"/>
                <a:gd name="T69" fmla="*/ 2163 h 2199"/>
                <a:gd name="T70" fmla="*/ 1099 w 2199"/>
                <a:gd name="T71" fmla="*/ 2199 h 2199"/>
                <a:gd name="T72" fmla="*/ 822 w 2199"/>
                <a:gd name="T73" fmla="*/ 2163 h 2199"/>
                <a:gd name="T74" fmla="*/ 571 w 2199"/>
                <a:gd name="T75" fmla="*/ 2064 h 2199"/>
                <a:gd name="T76" fmla="*/ 355 w 2199"/>
                <a:gd name="T77" fmla="*/ 1908 h 2199"/>
                <a:gd name="T78" fmla="*/ 183 w 2199"/>
                <a:gd name="T79" fmla="*/ 1705 h 2199"/>
                <a:gd name="T80" fmla="*/ 62 w 2199"/>
                <a:gd name="T81" fmla="*/ 1464 h 2199"/>
                <a:gd name="T82" fmla="*/ 4 w 2199"/>
                <a:gd name="T83" fmla="*/ 1195 h 2199"/>
                <a:gd name="T84" fmla="*/ 17 w 2199"/>
                <a:gd name="T85" fmla="*/ 913 h 2199"/>
                <a:gd name="T86" fmla="*/ 96 w 2199"/>
                <a:gd name="T87" fmla="*/ 651 h 2199"/>
                <a:gd name="T88" fmla="*/ 234 w 2199"/>
                <a:gd name="T89" fmla="*/ 422 h 2199"/>
                <a:gd name="T90" fmla="*/ 422 w 2199"/>
                <a:gd name="T91" fmla="*/ 234 h 2199"/>
                <a:gd name="T92" fmla="*/ 651 w 2199"/>
                <a:gd name="T93" fmla="*/ 96 h 2199"/>
                <a:gd name="T94" fmla="*/ 913 w 2199"/>
                <a:gd name="T95" fmla="*/ 17 h 2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99" h="2199">
                  <a:moveTo>
                    <a:pt x="1099" y="255"/>
                  </a:moveTo>
                  <a:lnTo>
                    <a:pt x="1019" y="259"/>
                  </a:lnTo>
                  <a:lnTo>
                    <a:pt x="939" y="271"/>
                  </a:lnTo>
                  <a:lnTo>
                    <a:pt x="862" y="289"/>
                  </a:lnTo>
                  <a:lnTo>
                    <a:pt x="788" y="315"/>
                  </a:lnTo>
                  <a:lnTo>
                    <a:pt x="718" y="346"/>
                  </a:lnTo>
                  <a:lnTo>
                    <a:pt x="651" y="383"/>
                  </a:lnTo>
                  <a:lnTo>
                    <a:pt x="589" y="427"/>
                  </a:lnTo>
                  <a:lnTo>
                    <a:pt x="529" y="476"/>
                  </a:lnTo>
                  <a:lnTo>
                    <a:pt x="476" y="529"/>
                  </a:lnTo>
                  <a:lnTo>
                    <a:pt x="427" y="589"/>
                  </a:lnTo>
                  <a:lnTo>
                    <a:pt x="383" y="651"/>
                  </a:lnTo>
                  <a:lnTo>
                    <a:pt x="346" y="718"/>
                  </a:lnTo>
                  <a:lnTo>
                    <a:pt x="315" y="788"/>
                  </a:lnTo>
                  <a:lnTo>
                    <a:pt x="289" y="862"/>
                  </a:lnTo>
                  <a:lnTo>
                    <a:pt x="271" y="940"/>
                  </a:lnTo>
                  <a:lnTo>
                    <a:pt x="259" y="1019"/>
                  </a:lnTo>
                  <a:lnTo>
                    <a:pt x="255" y="1099"/>
                  </a:lnTo>
                  <a:lnTo>
                    <a:pt x="259" y="1181"/>
                  </a:lnTo>
                  <a:lnTo>
                    <a:pt x="271" y="1260"/>
                  </a:lnTo>
                  <a:lnTo>
                    <a:pt x="289" y="1337"/>
                  </a:lnTo>
                  <a:lnTo>
                    <a:pt x="315" y="1411"/>
                  </a:lnTo>
                  <a:lnTo>
                    <a:pt x="346" y="1481"/>
                  </a:lnTo>
                  <a:lnTo>
                    <a:pt x="383" y="1548"/>
                  </a:lnTo>
                  <a:lnTo>
                    <a:pt x="427" y="1610"/>
                  </a:lnTo>
                  <a:lnTo>
                    <a:pt x="476" y="1669"/>
                  </a:lnTo>
                  <a:lnTo>
                    <a:pt x="529" y="1723"/>
                  </a:lnTo>
                  <a:lnTo>
                    <a:pt x="589" y="1772"/>
                  </a:lnTo>
                  <a:lnTo>
                    <a:pt x="651" y="1816"/>
                  </a:lnTo>
                  <a:lnTo>
                    <a:pt x="718" y="1854"/>
                  </a:lnTo>
                  <a:lnTo>
                    <a:pt x="788" y="1885"/>
                  </a:lnTo>
                  <a:lnTo>
                    <a:pt x="862" y="1911"/>
                  </a:lnTo>
                  <a:lnTo>
                    <a:pt x="939" y="1929"/>
                  </a:lnTo>
                  <a:lnTo>
                    <a:pt x="1019" y="1941"/>
                  </a:lnTo>
                  <a:lnTo>
                    <a:pt x="1099" y="1944"/>
                  </a:lnTo>
                  <a:lnTo>
                    <a:pt x="1181" y="1941"/>
                  </a:lnTo>
                  <a:lnTo>
                    <a:pt x="1260" y="1929"/>
                  </a:lnTo>
                  <a:lnTo>
                    <a:pt x="1337" y="1911"/>
                  </a:lnTo>
                  <a:lnTo>
                    <a:pt x="1411" y="1885"/>
                  </a:lnTo>
                  <a:lnTo>
                    <a:pt x="1481" y="1854"/>
                  </a:lnTo>
                  <a:lnTo>
                    <a:pt x="1548" y="1816"/>
                  </a:lnTo>
                  <a:lnTo>
                    <a:pt x="1610" y="1772"/>
                  </a:lnTo>
                  <a:lnTo>
                    <a:pt x="1669" y="1723"/>
                  </a:lnTo>
                  <a:lnTo>
                    <a:pt x="1723" y="1669"/>
                  </a:lnTo>
                  <a:lnTo>
                    <a:pt x="1772" y="1610"/>
                  </a:lnTo>
                  <a:lnTo>
                    <a:pt x="1816" y="1548"/>
                  </a:lnTo>
                  <a:lnTo>
                    <a:pt x="1854" y="1481"/>
                  </a:lnTo>
                  <a:lnTo>
                    <a:pt x="1885" y="1411"/>
                  </a:lnTo>
                  <a:lnTo>
                    <a:pt x="1911" y="1337"/>
                  </a:lnTo>
                  <a:lnTo>
                    <a:pt x="1929" y="1260"/>
                  </a:lnTo>
                  <a:lnTo>
                    <a:pt x="1941" y="1181"/>
                  </a:lnTo>
                  <a:lnTo>
                    <a:pt x="1944" y="1099"/>
                  </a:lnTo>
                  <a:lnTo>
                    <a:pt x="1941" y="1019"/>
                  </a:lnTo>
                  <a:lnTo>
                    <a:pt x="1929" y="940"/>
                  </a:lnTo>
                  <a:lnTo>
                    <a:pt x="1911" y="862"/>
                  </a:lnTo>
                  <a:lnTo>
                    <a:pt x="1885" y="788"/>
                  </a:lnTo>
                  <a:lnTo>
                    <a:pt x="1854" y="718"/>
                  </a:lnTo>
                  <a:lnTo>
                    <a:pt x="1816" y="651"/>
                  </a:lnTo>
                  <a:lnTo>
                    <a:pt x="1772" y="589"/>
                  </a:lnTo>
                  <a:lnTo>
                    <a:pt x="1723" y="529"/>
                  </a:lnTo>
                  <a:lnTo>
                    <a:pt x="1669" y="476"/>
                  </a:lnTo>
                  <a:lnTo>
                    <a:pt x="1610" y="427"/>
                  </a:lnTo>
                  <a:lnTo>
                    <a:pt x="1548" y="383"/>
                  </a:lnTo>
                  <a:lnTo>
                    <a:pt x="1481" y="346"/>
                  </a:lnTo>
                  <a:lnTo>
                    <a:pt x="1411" y="315"/>
                  </a:lnTo>
                  <a:lnTo>
                    <a:pt x="1337" y="289"/>
                  </a:lnTo>
                  <a:lnTo>
                    <a:pt x="1260" y="271"/>
                  </a:lnTo>
                  <a:lnTo>
                    <a:pt x="1181" y="259"/>
                  </a:lnTo>
                  <a:lnTo>
                    <a:pt x="1099" y="255"/>
                  </a:lnTo>
                  <a:close/>
                  <a:moveTo>
                    <a:pt x="1099" y="0"/>
                  </a:moveTo>
                  <a:lnTo>
                    <a:pt x="1195" y="4"/>
                  </a:lnTo>
                  <a:lnTo>
                    <a:pt x="1287" y="17"/>
                  </a:lnTo>
                  <a:lnTo>
                    <a:pt x="1377" y="36"/>
                  </a:lnTo>
                  <a:lnTo>
                    <a:pt x="1464" y="62"/>
                  </a:lnTo>
                  <a:lnTo>
                    <a:pt x="1548" y="96"/>
                  </a:lnTo>
                  <a:lnTo>
                    <a:pt x="1629" y="136"/>
                  </a:lnTo>
                  <a:lnTo>
                    <a:pt x="1705" y="182"/>
                  </a:lnTo>
                  <a:lnTo>
                    <a:pt x="1777" y="234"/>
                  </a:lnTo>
                  <a:lnTo>
                    <a:pt x="1845" y="291"/>
                  </a:lnTo>
                  <a:lnTo>
                    <a:pt x="1908" y="355"/>
                  </a:lnTo>
                  <a:lnTo>
                    <a:pt x="1965" y="422"/>
                  </a:lnTo>
                  <a:lnTo>
                    <a:pt x="2017" y="494"/>
                  </a:lnTo>
                  <a:lnTo>
                    <a:pt x="2063" y="571"/>
                  </a:lnTo>
                  <a:lnTo>
                    <a:pt x="2104" y="651"/>
                  </a:lnTo>
                  <a:lnTo>
                    <a:pt x="2137" y="735"/>
                  </a:lnTo>
                  <a:lnTo>
                    <a:pt x="2163" y="822"/>
                  </a:lnTo>
                  <a:lnTo>
                    <a:pt x="2183" y="913"/>
                  </a:lnTo>
                  <a:lnTo>
                    <a:pt x="2196" y="1005"/>
                  </a:lnTo>
                  <a:lnTo>
                    <a:pt x="2199" y="1100"/>
                  </a:lnTo>
                  <a:lnTo>
                    <a:pt x="2196" y="1195"/>
                  </a:lnTo>
                  <a:lnTo>
                    <a:pt x="2183" y="1287"/>
                  </a:lnTo>
                  <a:lnTo>
                    <a:pt x="2163" y="1377"/>
                  </a:lnTo>
                  <a:lnTo>
                    <a:pt x="2137" y="1464"/>
                  </a:lnTo>
                  <a:lnTo>
                    <a:pt x="2104" y="1548"/>
                  </a:lnTo>
                  <a:lnTo>
                    <a:pt x="2063" y="1629"/>
                  </a:lnTo>
                  <a:lnTo>
                    <a:pt x="2017" y="1705"/>
                  </a:lnTo>
                  <a:lnTo>
                    <a:pt x="1965" y="1777"/>
                  </a:lnTo>
                  <a:lnTo>
                    <a:pt x="1908" y="1845"/>
                  </a:lnTo>
                  <a:lnTo>
                    <a:pt x="1845" y="1908"/>
                  </a:lnTo>
                  <a:lnTo>
                    <a:pt x="1777" y="1965"/>
                  </a:lnTo>
                  <a:lnTo>
                    <a:pt x="1705" y="2017"/>
                  </a:lnTo>
                  <a:lnTo>
                    <a:pt x="1629" y="2064"/>
                  </a:lnTo>
                  <a:lnTo>
                    <a:pt x="1548" y="2104"/>
                  </a:lnTo>
                  <a:lnTo>
                    <a:pt x="1464" y="2137"/>
                  </a:lnTo>
                  <a:lnTo>
                    <a:pt x="1377" y="2163"/>
                  </a:lnTo>
                  <a:lnTo>
                    <a:pt x="1287" y="2183"/>
                  </a:lnTo>
                  <a:lnTo>
                    <a:pt x="1195" y="2196"/>
                  </a:lnTo>
                  <a:lnTo>
                    <a:pt x="1099" y="2199"/>
                  </a:lnTo>
                  <a:lnTo>
                    <a:pt x="1005" y="2196"/>
                  </a:lnTo>
                  <a:lnTo>
                    <a:pt x="913" y="2183"/>
                  </a:lnTo>
                  <a:lnTo>
                    <a:pt x="822" y="2163"/>
                  </a:lnTo>
                  <a:lnTo>
                    <a:pt x="735" y="2137"/>
                  </a:lnTo>
                  <a:lnTo>
                    <a:pt x="651" y="2104"/>
                  </a:lnTo>
                  <a:lnTo>
                    <a:pt x="571" y="2064"/>
                  </a:lnTo>
                  <a:lnTo>
                    <a:pt x="494" y="2017"/>
                  </a:lnTo>
                  <a:lnTo>
                    <a:pt x="422" y="1965"/>
                  </a:lnTo>
                  <a:lnTo>
                    <a:pt x="355" y="1908"/>
                  </a:lnTo>
                  <a:lnTo>
                    <a:pt x="291" y="1845"/>
                  </a:lnTo>
                  <a:lnTo>
                    <a:pt x="234" y="1777"/>
                  </a:lnTo>
                  <a:lnTo>
                    <a:pt x="183" y="1705"/>
                  </a:lnTo>
                  <a:lnTo>
                    <a:pt x="136" y="1629"/>
                  </a:lnTo>
                  <a:lnTo>
                    <a:pt x="96" y="1548"/>
                  </a:lnTo>
                  <a:lnTo>
                    <a:pt x="62" y="1464"/>
                  </a:lnTo>
                  <a:lnTo>
                    <a:pt x="36" y="1377"/>
                  </a:lnTo>
                  <a:lnTo>
                    <a:pt x="17" y="1287"/>
                  </a:lnTo>
                  <a:lnTo>
                    <a:pt x="4" y="1195"/>
                  </a:lnTo>
                  <a:lnTo>
                    <a:pt x="0" y="1100"/>
                  </a:lnTo>
                  <a:lnTo>
                    <a:pt x="4" y="1005"/>
                  </a:lnTo>
                  <a:lnTo>
                    <a:pt x="17" y="913"/>
                  </a:lnTo>
                  <a:lnTo>
                    <a:pt x="36" y="822"/>
                  </a:lnTo>
                  <a:lnTo>
                    <a:pt x="62" y="735"/>
                  </a:lnTo>
                  <a:lnTo>
                    <a:pt x="96" y="651"/>
                  </a:lnTo>
                  <a:lnTo>
                    <a:pt x="136" y="571"/>
                  </a:lnTo>
                  <a:lnTo>
                    <a:pt x="183" y="494"/>
                  </a:lnTo>
                  <a:lnTo>
                    <a:pt x="234" y="422"/>
                  </a:lnTo>
                  <a:lnTo>
                    <a:pt x="291" y="355"/>
                  </a:lnTo>
                  <a:lnTo>
                    <a:pt x="355" y="291"/>
                  </a:lnTo>
                  <a:lnTo>
                    <a:pt x="422" y="234"/>
                  </a:lnTo>
                  <a:lnTo>
                    <a:pt x="494" y="182"/>
                  </a:lnTo>
                  <a:lnTo>
                    <a:pt x="571" y="136"/>
                  </a:lnTo>
                  <a:lnTo>
                    <a:pt x="651" y="96"/>
                  </a:lnTo>
                  <a:lnTo>
                    <a:pt x="735" y="62"/>
                  </a:lnTo>
                  <a:lnTo>
                    <a:pt x="822" y="36"/>
                  </a:lnTo>
                  <a:lnTo>
                    <a:pt x="913" y="17"/>
                  </a:lnTo>
                  <a:lnTo>
                    <a:pt x="1005" y="4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7" name="Freeform 5"/>
          <p:cNvSpPr>
            <a:spLocks noEditPoints="1"/>
          </p:cNvSpPr>
          <p:nvPr/>
        </p:nvSpPr>
        <p:spPr bwMode="auto">
          <a:xfrm>
            <a:off x="4378854" y="3491127"/>
            <a:ext cx="523801" cy="466670"/>
          </a:xfrm>
          <a:custGeom>
            <a:avLst/>
            <a:gdLst>
              <a:gd name="T0" fmla="*/ 2008 w 2233"/>
              <a:gd name="T1" fmla="*/ 356 h 1989"/>
              <a:gd name="T2" fmla="*/ 1539 w 2233"/>
              <a:gd name="T3" fmla="*/ 356 h 1989"/>
              <a:gd name="T4" fmla="*/ 1539 w 2233"/>
              <a:gd name="T5" fmla="*/ 219 h 1989"/>
              <a:gd name="T6" fmla="*/ 1320 w 2233"/>
              <a:gd name="T7" fmla="*/ 0 h 1989"/>
              <a:gd name="T8" fmla="*/ 913 w 2233"/>
              <a:gd name="T9" fmla="*/ 0 h 1989"/>
              <a:gd name="T10" fmla="*/ 695 w 2233"/>
              <a:gd name="T11" fmla="*/ 219 h 1989"/>
              <a:gd name="T12" fmla="*/ 695 w 2233"/>
              <a:gd name="T13" fmla="*/ 356 h 1989"/>
              <a:gd name="T14" fmla="*/ 226 w 2233"/>
              <a:gd name="T15" fmla="*/ 356 h 1989"/>
              <a:gd name="T16" fmla="*/ 0 w 2233"/>
              <a:gd name="T17" fmla="*/ 582 h 1989"/>
              <a:gd name="T18" fmla="*/ 0 w 2233"/>
              <a:gd name="T19" fmla="*/ 1764 h 1989"/>
              <a:gd name="T20" fmla="*/ 226 w 2233"/>
              <a:gd name="T21" fmla="*/ 1989 h 1989"/>
              <a:gd name="T22" fmla="*/ 2008 w 2233"/>
              <a:gd name="T23" fmla="*/ 1989 h 1989"/>
              <a:gd name="T24" fmla="*/ 2233 w 2233"/>
              <a:gd name="T25" fmla="*/ 1764 h 1989"/>
              <a:gd name="T26" fmla="*/ 2233 w 2233"/>
              <a:gd name="T27" fmla="*/ 582 h 1989"/>
              <a:gd name="T28" fmla="*/ 2008 w 2233"/>
              <a:gd name="T29" fmla="*/ 356 h 1989"/>
              <a:gd name="T30" fmla="*/ 880 w 2233"/>
              <a:gd name="T31" fmla="*/ 219 h 1989"/>
              <a:gd name="T32" fmla="*/ 913 w 2233"/>
              <a:gd name="T33" fmla="*/ 186 h 1989"/>
              <a:gd name="T34" fmla="*/ 1320 w 2233"/>
              <a:gd name="T35" fmla="*/ 186 h 1989"/>
              <a:gd name="T36" fmla="*/ 1353 w 2233"/>
              <a:gd name="T37" fmla="*/ 219 h 1989"/>
              <a:gd name="T38" fmla="*/ 1353 w 2233"/>
              <a:gd name="T39" fmla="*/ 356 h 1989"/>
              <a:gd name="T40" fmla="*/ 880 w 2233"/>
              <a:gd name="T41" fmla="*/ 356 h 1989"/>
              <a:gd name="T42" fmla="*/ 880 w 2233"/>
              <a:gd name="T43" fmla="*/ 219 h 1989"/>
              <a:gd name="T44" fmla="*/ 226 w 2233"/>
              <a:gd name="T45" fmla="*/ 489 h 1989"/>
              <a:gd name="T46" fmla="*/ 2008 w 2233"/>
              <a:gd name="T47" fmla="*/ 489 h 1989"/>
              <a:gd name="T48" fmla="*/ 2100 w 2233"/>
              <a:gd name="T49" fmla="*/ 582 h 1989"/>
              <a:gd name="T50" fmla="*/ 2100 w 2233"/>
              <a:gd name="T51" fmla="*/ 1096 h 1989"/>
              <a:gd name="T52" fmla="*/ 1285 w 2233"/>
              <a:gd name="T53" fmla="*/ 1096 h 1989"/>
              <a:gd name="T54" fmla="*/ 1285 w 2233"/>
              <a:gd name="T55" fmla="*/ 1053 h 1989"/>
              <a:gd name="T56" fmla="*/ 1206 w 2233"/>
              <a:gd name="T57" fmla="*/ 973 h 1989"/>
              <a:gd name="T58" fmla="*/ 1027 w 2233"/>
              <a:gd name="T59" fmla="*/ 973 h 1989"/>
              <a:gd name="T60" fmla="*/ 948 w 2233"/>
              <a:gd name="T61" fmla="*/ 1053 h 1989"/>
              <a:gd name="T62" fmla="*/ 948 w 2233"/>
              <a:gd name="T63" fmla="*/ 1096 h 1989"/>
              <a:gd name="T64" fmla="*/ 133 w 2233"/>
              <a:gd name="T65" fmla="*/ 1096 h 1989"/>
              <a:gd name="T66" fmla="*/ 133 w 2233"/>
              <a:gd name="T67" fmla="*/ 582 h 1989"/>
              <a:gd name="T68" fmla="*/ 226 w 2233"/>
              <a:gd name="T69" fmla="*/ 489 h 1989"/>
              <a:gd name="T70" fmla="*/ 1015 w 2233"/>
              <a:gd name="T71" fmla="*/ 1053 h 1989"/>
              <a:gd name="T72" fmla="*/ 1027 w 2233"/>
              <a:gd name="T73" fmla="*/ 1040 h 1989"/>
              <a:gd name="T74" fmla="*/ 1206 w 2233"/>
              <a:gd name="T75" fmla="*/ 1040 h 1989"/>
              <a:gd name="T76" fmla="*/ 1219 w 2233"/>
              <a:gd name="T77" fmla="*/ 1053 h 1989"/>
              <a:gd name="T78" fmla="*/ 1219 w 2233"/>
              <a:gd name="T79" fmla="*/ 1231 h 1989"/>
              <a:gd name="T80" fmla="*/ 1206 w 2233"/>
              <a:gd name="T81" fmla="*/ 1244 h 1989"/>
              <a:gd name="T82" fmla="*/ 1027 w 2233"/>
              <a:gd name="T83" fmla="*/ 1244 h 1989"/>
              <a:gd name="T84" fmla="*/ 1015 w 2233"/>
              <a:gd name="T85" fmla="*/ 1231 h 1989"/>
              <a:gd name="T86" fmla="*/ 1015 w 2233"/>
              <a:gd name="T87" fmla="*/ 1053 h 1989"/>
              <a:gd name="T88" fmla="*/ 2008 w 2233"/>
              <a:gd name="T89" fmla="*/ 1857 h 1989"/>
              <a:gd name="T90" fmla="*/ 226 w 2233"/>
              <a:gd name="T91" fmla="*/ 1857 h 1989"/>
              <a:gd name="T92" fmla="*/ 133 w 2233"/>
              <a:gd name="T93" fmla="*/ 1764 h 1989"/>
              <a:gd name="T94" fmla="*/ 133 w 2233"/>
              <a:gd name="T95" fmla="*/ 1162 h 1989"/>
              <a:gd name="T96" fmla="*/ 948 w 2233"/>
              <a:gd name="T97" fmla="*/ 1162 h 1989"/>
              <a:gd name="T98" fmla="*/ 948 w 2233"/>
              <a:gd name="T99" fmla="*/ 1231 h 1989"/>
              <a:gd name="T100" fmla="*/ 1027 w 2233"/>
              <a:gd name="T101" fmla="*/ 1310 h 1989"/>
              <a:gd name="T102" fmla="*/ 1206 w 2233"/>
              <a:gd name="T103" fmla="*/ 1310 h 1989"/>
              <a:gd name="T104" fmla="*/ 1285 w 2233"/>
              <a:gd name="T105" fmla="*/ 1231 h 1989"/>
              <a:gd name="T106" fmla="*/ 1285 w 2233"/>
              <a:gd name="T107" fmla="*/ 1162 h 1989"/>
              <a:gd name="T108" fmla="*/ 2100 w 2233"/>
              <a:gd name="T109" fmla="*/ 1162 h 1989"/>
              <a:gd name="T110" fmla="*/ 2100 w 2233"/>
              <a:gd name="T111" fmla="*/ 1764 h 1989"/>
              <a:gd name="T112" fmla="*/ 2008 w 2233"/>
              <a:gd name="T113" fmla="*/ 1857 h 19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233" h="1989">
                <a:moveTo>
                  <a:pt x="2008" y="356"/>
                </a:moveTo>
                <a:cubicBezTo>
                  <a:pt x="1539" y="356"/>
                  <a:pt x="1539" y="356"/>
                  <a:pt x="1539" y="356"/>
                </a:cubicBezTo>
                <a:cubicBezTo>
                  <a:pt x="1539" y="219"/>
                  <a:pt x="1539" y="219"/>
                  <a:pt x="1539" y="219"/>
                </a:cubicBezTo>
                <a:cubicBezTo>
                  <a:pt x="1539" y="98"/>
                  <a:pt x="1441" y="0"/>
                  <a:pt x="1320" y="0"/>
                </a:cubicBezTo>
                <a:cubicBezTo>
                  <a:pt x="913" y="0"/>
                  <a:pt x="913" y="0"/>
                  <a:pt x="913" y="0"/>
                </a:cubicBezTo>
                <a:cubicBezTo>
                  <a:pt x="793" y="0"/>
                  <a:pt x="695" y="98"/>
                  <a:pt x="695" y="219"/>
                </a:cubicBezTo>
                <a:cubicBezTo>
                  <a:pt x="695" y="356"/>
                  <a:pt x="695" y="356"/>
                  <a:pt x="695" y="356"/>
                </a:cubicBezTo>
                <a:cubicBezTo>
                  <a:pt x="226" y="356"/>
                  <a:pt x="226" y="356"/>
                  <a:pt x="226" y="356"/>
                </a:cubicBezTo>
                <a:cubicBezTo>
                  <a:pt x="102" y="356"/>
                  <a:pt x="0" y="457"/>
                  <a:pt x="0" y="582"/>
                </a:cubicBezTo>
                <a:cubicBezTo>
                  <a:pt x="0" y="1764"/>
                  <a:pt x="0" y="1764"/>
                  <a:pt x="0" y="1764"/>
                </a:cubicBezTo>
                <a:cubicBezTo>
                  <a:pt x="0" y="1888"/>
                  <a:pt x="102" y="1989"/>
                  <a:pt x="226" y="1989"/>
                </a:cubicBezTo>
                <a:cubicBezTo>
                  <a:pt x="2008" y="1989"/>
                  <a:pt x="2008" y="1989"/>
                  <a:pt x="2008" y="1989"/>
                </a:cubicBezTo>
                <a:cubicBezTo>
                  <a:pt x="2132" y="1989"/>
                  <a:pt x="2233" y="1888"/>
                  <a:pt x="2233" y="1764"/>
                </a:cubicBezTo>
                <a:cubicBezTo>
                  <a:pt x="2233" y="582"/>
                  <a:pt x="2233" y="582"/>
                  <a:pt x="2233" y="582"/>
                </a:cubicBezTo>
                <a:cubicBezTo>
                  <a:pt x="2233" y="457"/>
                  <a:pt x="2132" y="356"/>
                  <a:pt x="2008" y="356"/>
                </a:cubicBezTo>
                <a:close/>
                <a:moveTo>
                  <a:pt x="880" y="219"/>
                </a:moveTo>
                <a:cubicBezTo>
                  <a:pt x="880" y="201"/>
                  <a:pt x="895" y="186"/>
                  <a:pt x="913" y="186"/>
                </a:cubicBezTo>
                <a:cubicBezTo>
                  <a:pt x="1320" y="186"/>
                  <a:pt x="1320" y="186"/>
                  <a:pt x="1320" y="186"/>
                </a:cubicBezTo>
                <a:cubicBezTo>
                  <a:pt x="1339" y="186"/>
                  <a:pt x="1353" y="201"/>
                  <a:pt x="1353" y="219"/>
                </a:cubicBezTo>
                <a:cubicBezTo>
                  <a:pt x="1353" y="356"/>
                  <a:pt x="1353" y="356"/>
                  <a:pt x="1353" y="356"/>
                </a:cubicBezTo>
                <a:cubicBezTo>
                  <a:pt x="880" y="356"/>
                  <a:pt x="880" y="356"/>
                  <a:pt x="880" y="356"/>
                </a:cubicBezTo>
                <a:lnTo>
                  <a:pt x="880" y="219"/>
                </a:lnTo>
                <a:close/>
                <a:moveTo>
                  <a:pt x="226" y="489"/>
                </a:moveTo>
                <a:cubicBezTo>
                  <a:pt x="2008" y="489"/>
                  <a:pt x="2008" y="489"/>
                  <a:pt x="2008" y="489"/>
                </a:cubicBezTo>
                <a:cubicBezTo>
                  <a:pt x="2059" y="489"/>
                  <a:pt x="2100" y="531"/>
                  <a:pt x="2100" y="582"/>
                </a:cubicBezTo>
                <a:cubicBezTo>
                  <a:pt x="2100" y="1096"/>
                  <a:pt x="2100" y="1096"/>
                  <a:pt x="2100" y="1096"/>
                </a:cubicBezTo>
                <a:cubicBezTo>
                  <a:pt x="1285" y="1096"/>
                  <a:pt x="1285" y="1096"/>
                  <a:pt x="1285" y="1096"/>
                </a:cubicBezTo>
                <a:cubicBezTo>
                  <a:pt x="1285" y="1053"/>
                  <a:pt x="1285" y="1053"/>
                  <a:pt x="1285" y="1053"/>
                </a:cubicBezTo>
                <a:cubicBezTo>
                  <a:pt x="1285" y="1009"/>
                  <a:pt x="1250" y="973"/>
                  <a:pt x="1206" y="973"/>
                </a:cubicBezTo>
                <a:cubicBezTo>
                  <a:pt x="1027" y="973"/>
                  <a:pt x="1027" y="973"/>
                  <a:pt x="1027" y="973"/>
                </a:cubicBezTo>
                <a:cubicBezTo>
                  <a:pt x="984" y="973"/>
                  <a:pt x="948" y="1009"/>
                  <a:pt x="948" y="1053"/>
                </a:cubicBezTo>
                <a:cubicBezTo>
                  <a:pt x="948" y="1096"/>
                  <a:pt x="948" y="1096"/>
                  <a:pt x="948" y="1096"/>
                </a:cubicBezTo>
                <a:cubicBezTo>
                  <a:pt x="133" y="1096"/>
                  <a:pt x="133" y="1096"/>
                  <a:pt x="133" y="1096"/>
                </a:cubicBezTo>
                <a:cubicBezTo>
                  <a:pt x="133" y="582"/>
                  <a:pt x="133" y="582"/>
                  <a:pt x="133" y="582"/>
                </a:cubicBezTo>
                <a:cubicBezTo>
                  <a:pt x="133" y="531"/>
                  <a:pt x="175" y="489"/>
                  <a:pt x="226" y="489"/>
                </a:cubicBezTo>
                <a:close/>
                <a:moveTo>
                  <a:pt x="1015" y="1053"/>
                </a:moveTo>
                <a:cubicBezTo>
                  <a:pt x="1015" y="1046"/>
                  <a:pt x="1020" y="1040"/>
                  <a:pt x="1027" y="1040"/>
                </a:cubicBezTo>
                <a:cubicBezTo>
                  <a:pt x="1206" y="1040"/>
                  <a:pt x="1206" y="1040"/>
                  <a:pt x="1206" y="1040"/>
                </a:cubicBezTo>
                <a:cubicBezTo>
                  <a:pt x="1213" y="1040"/>
                  <a:pt x="1219" y="1046"/>
                  <a:pt x="1219" y="1053"/>
                </a:cubicBezTo>
                <a:cubicBezTo>
                  <a:pt x="1219" y="1231"/>
                  <a:pt x="1219" y="1231"/>
                  <a:pt x="1219" y="1231"/>
                </a:cubicBezTo>
                <a:cubicBezTo>
                  <a:pt x="1219" y="1238"/>
                  <a:pt x="1213" y="1244"/>
                  <a:pt x="1206" y="1244"/>
                </a:cubicBezTo>
                <a:cubicBezTo>
                  <a:pt x="1027" y="1244"/>
                  <a:pt x="1027" y="1244"/>
                  <a:pt x="1027" y="1244"/>
                </a:cubicBezTo>
                <a:cubicBezTo>
                  <a:pt x="1020" y="1244"/>
                  <a:pt x="1015" y="1238"/>
                  <a:pt x="1015" y="1231"/>
                </a:cubicBezTo>
                <a:lnTo>
                  <a:pt x="1015" y="1053"/>
                </a:lnTo>
                <a:close/>
                <a:moveTo>
                  <a:pt x="2008" y="1857"/>
                </a:moveTo>
                <a:cubicBezTo>
                  <a:pt x="226" y="1857"/>
                  <a:pt x="226" y="1857"/>
                  <a:pt x="226" y="1857"/>
                </a:cubicBezTo>
                <a:cubicBezTo>
                  <a:pt x="175" y="1857"/>
                  <a:pt x="133" y="1815"/>
                  <a:pt x="133" y="1764"/>
                </a:cubicBezTo>
                <a:cubicBezTo>
                  <a:pt x="133" y="1162"/>
                  <a:pt x="133" y="1162"/>
                  <a:pt x="133" y="1162"/>
                </a:cubicBezTo>
                <a:cubicBezTo>
                  <a:pt x="948" y="1162"/>
                  <a:pt x="948" y="1162"/>
                  <a:pt x="948" y="1162"/>
                </a:cubicBezTo>
                <a:cubicBezTo>
                  <a:pt x="948" y="1231"/>
                  <a:pt x="948" y="1231"/>
                  <a:pt x="948" y="1231"/>
                </a:cubicBezTo>
                <a:cubicBezTo>
                  <a:pt x="948" y="1275"/>
                  <a:pt x="984" y="1310"/>
                  <a:pt x="1027" y="1310"/>
                </a:cubicBezTo>
                <a:cubicBezTo>
                  <a:pt x="1206" y="1310"/>
                  <a:pt x="1206" y="1310"/>
                  <a:pt x="1206" y="1310"/>
                </a:cubicBezTo>
                <a:cubicBezTo>
                  <a:pt x="1250" y="1310"/>
                  <a:pt x="1285" y="1275"/>
                  <a:pt x="1285" y="1231"/>
                </a:cubicBezTo>
                <a:cubicBezTo>
                  <a:pt x="1285" y="1162"/>
                  <a:pt x="1285" y="1162"/>
                  <a:pt x="1285" y="1162"/>
                </a:cubicBezTo>
                <a:cubicBezTo>
                  <a:pt x="2100" y="1162"/>
                  <a:pt x="2100" y="1162"/>
                  <a:pt x="2100" y="1162"/>
                </a:cubicBezTo>
                <a:cubicBezTo>
                  <a:pt x="2100" y="1764"/>
                  <a:pt x="2100" y="1764"/>
                  <a:pt x="2100" y="1764"/>
                </a:cubicBezTo>
                <a:cubicBezTo>
                  <a:pt x="2100" y="1815"/>
                  <a:pt x="2059" y="1857"/>
                  <a:pt x="2008" y="185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2027885 w 12192000"/>
              <a:gd name="connsiteY1" fmla="*/ 0 h 6858000"/>
              <a:gd name="connsiteX2" fmla="*/ 2030742 w 12192000"/>
              <a:gd name="connsiteY2" fmla="*/ 68358 h 6858000"/>
              <a:gd name="connsiteX3" fmla="*/ 6096000 w 12192000"/>
              <a:gd name="connsiteY3" fmla="*/ 2404594 h 6858000"/>
              <a:gd name="connsiteX4" fmla="*/ 10161258 w 12192000"/>
              <a:gd name="connsiteY4" fmla="*/ 68358 h 6858000"/>
              <a:gd name="connsiteX5" fmla="*/ 10164115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027885" y="0"/>
                </a:lnTo>
                <a:lnTo>
                  <a:pt x="2030742" y="68358"/>
                </a:lnTo>
                <a:cubicBezTo>
                  <a:pt x="2139764" y="1369723"/>
                  <a:pt x="3918149" y="2404594"/>
                  <a:pt x="6096000" y="2404594"/>
                </a:cubicBezTo>
                <a:cubicBezTo>
                  <a:pt x="8273852" y="2404594"/>
                  <a:pt x="10052236" y="1369723"/>
                  <a:pt x="10161258" y="68358"/>
                </a:cubicBezTo>
                <a:lnTo>
                  <a:pt x="10164115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4399880" y="3429000"/>
            <a:ext cx="339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论文总结与致谢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55003" y="4003551"/>
            <a:ext cx="3681995" cy="347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The summary and acknowledgment</a:t>
            </a: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62191" y="66977"/>
            <a:ext cx="246730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</a:rPr>
              <a:t>04</a:t>
            </a:r>
            <a:endParaRPr kumimoji="0" lang="zh-CN" altLang="en-US" sz="138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0" name="矩形 3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814917" y="1957511"/>
            <a:ext cx="4443802" cy="3915007"/>
            <a:chOff x="-612775" y="1390650"/>
            <a:chExt cx="4362452" cy="3843338"/>
          </a:xfrm>
        </p:grpSpPr>
        <p:sp>
          <p:nvSpPr>
            <p:cNvPr id="3" name="Freeform 6"/>
            <p:cNvSpPr/>
            <p:nvPr/>
          </p:nvSpPr>
          <p:spPr bwMode="auto">
            <a:xfrm>
              <a:off x="1331914" y="1393826"/>
              <a:ext cx="2417763" cy="1084263"/>
            </a:xfrm>
            <a:custGeom>
              <a:avLst/>
              <a:gdLst>
                <a:gd name="T0" fmla="*/ 1375 w 3046"/>
                <a:gd name="T1" fmla="*/ 0 h 1366"/>
                <a:gd name="T2" fmla="*/ 3046 w 3046"/>
                <a:gd name="T3" fmla="*/ 550 h 1366"/>
                <a:gd name="T4" fmla="*/ 1741 w 3046"/>
                <a:gd name="T5" fmla="*/ 1366 h 1366"/>
                <a:gd name="T6" fmla="*/ 1686 w 3046"/>
                <a:gd name="T7" fmla="*/ 1132 h 1366"/>
                <a:gd name="T8" fmla="*/ 235 w 3046"/>
                <a:gd name="T9" fmla="*/ 1244 h 1366"/>
                <a:gd name="T10" fmla="*/ 0 w 3046"/>
                <a:gd name="T11" fmla="*/ 328 h 1366"/>
                <a:gd name="T12" fmla="*/ 1437 w 3046"/>
                <a:gd name="T13" fmla="*/ 217 h 1366"/>
                <a:gd name="T14" fmla="*/ 1375 w 3046"/>
                <a:gd name="T15" fmla="*/ 0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46" h="1366">
                  <a:moveTo>
                    <a:pt x="1375" y="0"/>
                  </a:moveTo>
                  <a:lnTo>
                    <a:pt x="3046" y="550"/>
                  </a:lnTo>
                  <a:lnTo>
                    <a:pt x="1741" y="1366"/>
                  </a:lnTo>
                  <a:lnTo>
                    <a:pt x="1686" y="1132"/>
                  </a:lnTo>
                  <a:lnTo>
                    <a:pt x="235" y="1244"/>
                  </a:lnTo>
                  <a:lnTo>
                    <a:pt x="0" y="328"/>
                  </a:lnTo>
                  <a:lnTo>
                    <a:pt x="1437" y="217"/>
                  </a:lnTo>
                  <a:lnTo>
                    <a:pt x="1375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1290638" y="1649788"/>
              <a:ext cx="228600" cy="1389063"/>
            </a:xfrm>
            <a:custGeom>
              <a:avLst/>
              <a:gdLst>
                <a:gd name="T0" fmla="*/ 53 w 288"/>
                <a:gd name="T1" fmla="*/ 0 h 1750"/>
                <a:gd name="T2" fmla="*/ 288 w 288"/>
                <a:gd name="T3" fmla="*/ 916 h 1750"/>
                <a:gd name="T4" fmla="*/ 225 w 288"/>
                <a:gd name="T5" fmla="*/ 1750 h 1750"/>
                <a:gd name="T6" fmla="*/ 0 w 288"/>
                <a:gd name="T7" fmla="*/ 826 h 1750"/>
                <a:gd name="T8" fmla="*/ 53 w 288"/>
                <a:gd name="T9" fmla="*/ 0 h 1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" h="1750">
                  <a:moveTo>
                    <a:pt x="53" y="0"/>
                  </a:moveTo>
                  <a:lnTo>
                    <a:pt x="288" y="916"/>
                  </a:lnTo>
                  <a:lnTo>
                    <a:pt x="225" y="1750"/>
                  </a:lnTo>
                  <a:lnTo>
                    <a:pt x="0" y="82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Freeform 8"/>
            <p:cNvSpPr/>
            <p:nvPr/>
          </p:nvSpPr>
          <p:spPr bwMode="auto">
            <a:xfrm>
              <a:off x="2424114" y="1390650"/>
              <a:ext cx="49213" cy="179388"/>
            </a:xfrm>
            <a:custGeom>
              <a:avLst/>
              <a:gdLst>
                <a:gd name="T0" fmla="*/ 0 w 62"/>
                <a:gd name="T1" fmla="*/ 0 h 227"/>
                <a:gd name="T2" fmla="*/ 62 w 62"/>
                <a:gd name="T3" fmla="*/ 222 h 227"/>
                <a:gd name="T4" fmla="*/ 0 w 62"/>
                <a:gd name="T5" fmla="*/ 227 h 227"/>
                <a:gd name="T6" fmla="*/ 0 w 62"/>
                <a:gd name="T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226">
                  <a:moveTo>
                    <a:pt x="0" y="0"/>
                  </a:moveTo>
                  <a:lnTo>
                    <a:pt x="62" y="222"/>
                  </a:lnTo>
                  <a:lnTo>
                    <a:pt x="0" y="2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Freeform 9"/>
            <p:cNvSpPr/>
            <p:nvPr/>
          </p:nvSpPr>
          <p:spPr bwMode="auto">
            <a:xfrm>
              <a:off x="1468438" y="2287962"/>
              <a:ext cx="1201738" cy="750888"/>
            </a:xfrm>
            <a:custGeom>
              <a:avLst/>
              <a:gdLst>
                <a:gd name="T0" fmla="*/ 1514 w 1514"/>
                <a:gd name="T1" fmla="*/ 0 h 946"/>
                <a:gd name="T2" fmla="*/ 1442 w 1514"/>
                <a:gd name="T3" fmla="*/ 843 h 946"/>
                <a:gd name="T4" fmla="*/ 0 w 1514"/>
                <a:gd name="T5" fmla="*/ 946 h 946"/>
                <a:gd name="T6" fmla="*/ 63 w 1514"/>
                <a:gd name="T7" fmla="*/ 112 h 946"/>
                <a:gd name="T8" fmla="*/ 1514 w 1514"/>
                <a:gd name="T9" fmla="*/ 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4" h="945">
                  <a:moveTo>
                    <a:pt x="1514" y="0"/>
                  </a:moveTo>
                  <a:lnTo>
                    <a:pt x="1442" y="843"/>
                  </a:lnTo>
                  <a:lnTo>
                    <a:pt x="0" y="946"/>
                  </a:lnTo>
                  <a:lnTo>
                    <a:pt x="63" y="112"/>
                  </a:lnTo>
                  <a:lnTo>
                    <a:pt x="151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Freeform 10"/>
            <p:cNvSpPr/>
            <p:nvPr/>
          </p:nvSpPr>
          <p:spPr bwMode="auto">
            <a:xfrm>
              <a:off x="2652714" y="1826000"/>
              <a:ext cx="1096963" cy="1273175"/>
            </a:xfrm>
            <a:custGeom>
              <a:avLst/>
              <a:gdLst>
                <a:gd name="T0" fmla="*/ 1382 w 1382"/>
                <a:gd name="T1" fmla="*/ 0 h 1605"/>
                <a:gd name="T2" fmla="*/ 1292 w 1382"/>
                <a:gd name="T3" fmla="*/ 816 h 1605"/>
                <a:gd name="T4" fmla="*/ 0 w 1382"/>
                <a:gd name="T5" fmla="*/ 1605 h 1605"/>
                <a:gd name="T6" fmla="*/ 77 w 1382"/>
                <a:gd name="T7" fmla="*/ 816 h 1605"/>
                <a:gd name="T8" fmla="*/ 1382 w 1382"/>
                <a:gd name="T9" fmla="*/ 0 h 1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2" h="1605">
                  <a:moveTo>
                    <a:pt x="1382" y="0"/>
                  </a:moveTo>
                  <a:lnTo>
                    <a:pt x="1292" y="816"/>
                  </a:lnTo>
                  <a:lnTo>
                    <a:pt x="0" y="1605"/>
                  </a:lnTo>
                  <a:lnTo>
                    <a:pt x="77" y="816"/>
                  </a:lnTo>
                  <a:lnTo>
                    <a:pt x="1382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Freeform 11"/>
            <p:cNvSpPr/>
            <p:nvPr/>
          </p:nvSpPr>
          <p:spPr bwMode="auto">
            <a:xfrm>
              <a:off x="2613025" y="2287963"/>
              <a:ext cx="101600" cy="811213"/>
            </a:xfrm>
            <a:custGeom>
              <a:avLst/>
              <a:gdLst>
                <a:gd name="T0" fmla="*/ 72 w 127"/>
                <a:gd name="T1" fmla="*/ 0 h 1023"/>
                <a:gd name="T2" fmla="*/ 127 w 127"/>
                <a:gd name="T3" fmla="*/ 234 h 1023"/>
                <a:gd name="T4" fmla="*/ 50 w 127"/>
                <a:gd name="T5" fmla="*/ 1023 h 1023"/>
                <a:gd name="T6" fmla="*/ 0 w 127"/>
                <a:gd name="T7" fmla="*/ 843 h 1023"/>
                <a:gd name="T8" fmla="*/ 72 w 127"/>
                <a:gd name="T9" fmla="*/ 0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1023">
                  <a:moveTo>
                    <a:pt x="72" y="0"/>
                  </a:moveTo>
                  <a:lnTo>
                    <a:pt x="127" y="234"/>
                  </a:lnTo>
                  <a:lnTo>
                    <a:pt x="50" y="1023"/>
                  </a:lnTo>
                  <a:lnTo>
                    <a:pt x="0" y="843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Freeform 12"/>
            <p:cNvSpPr/>
            <p:nvPr/>
          </p:nvSpPr>
          <p:spPr bwMode="auto">
            <a:xfrm>
              <a:off x="-107950" y="2117725"/>
              <a:ext cx="868363" cy="1119188"/>
            </a:xfrm>
            <a:custGeom>
              <a:avLst/>
              <a:gdLst>
                <a:gd name="T0" fmla="*/ 0 w 1096"/>
                <a:gd name="T1" fmla="*/ 0 h 1412"/>
                <a:gd name="T2" fmla="*/ 1096 w 1096"/>
                <a:gd name="T3" fmla="*/ 546 h 1412"/>
                <a:gd name="T4" fmla="*/ 1096 w 1096"/>
                <a:gd name="T5" fmla="*/ 1412 h 1412"/>
                <a:gd name="T6" fmla="*/ 0 w 1096"/>
                <a:gd name="T7" fmla="*/ 1020 h 1412"/>
                <a:gd name="T8" fmla="*/ 0 w 1096"/>
                <a:gd name="T9" fmla="*/ 0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6" h="1412">
                  <a:moveTo>
                    <a:pt x="0" y="0"/>
                  </a:moveTo>
                  <a:lnTo>
                    <a:pt x="1096" y="546"/>
                  </a:lnTo>
                  <a:lnTo>
                    <a:pt x="1096" y="1412"/>
                  </a:lnTo>
                  <a:lnTo>
                    <a:pt x="0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Freeform 13"/>
            <p:cNvSpPr/>
            <p:nvPr/>
          </p:nvSpPr>
          <p:spPr bwMode="auto">
            <a:xfrm>
              <a:off x="760414" y="2397125"/>
              <a:ext cx="447675" cy="839788"/>
            </a:xfrm>
            <a:custGeom>
              <a:avLst/>
              <a:gdLst>
                <a:gd name="T0" fmla="*/ 563 w 563"/>
                <a:gd name="T1" fmla="*/ 0 h 1060"/>
                <a:gd name="T2" fmla="*/ 563 w 563"/>
                <a:gd name="T3" fmla="*/ 22 h 1060"/>
                <a:gd name="T4" fmla="*/ 563 w 563"/>
                <a:gd name="T5" fmla="*/ 54 h 1060"/>
                <a:gd name="T6" fmla="*/ 562 w 563"/>
                <a:gd name="T7" fmla="*/ 94 h 1060"/>
                <a:gd name="T8" fmla="*/ 560 w 563"/>
                <a:gd name="T9" fmla="*/ 141 h 1060"/>
                <a:gd name="T10" fmla="*/ 556 w 563"/>
                <a:gd name="T11" fmla="*/ 194 h 1060"/>
                <a:gd name="T12" fmla="*/ 555 w 563"/>
                <a:gd name="T13" fmla="*/ 251 h 1060"/>
                <a:gd name="T14" fmla="*/ 551 w 563"/>
                <a:gd name="T15" fmla="*/ 311 h 1060"/>
                <a:gd name="T16" fmla="*/ 550 w 563"/>
                <a:gd name="T17" fmla="*/ 374 h 1060"/>
                <a:gd name="T18" fmla="*/ 546 w 563"/>
                <a:gd name="T19" fmla="*/ 437 h 1060"/>
                <a:gd name="T20" fmla="*/ 543 w 563"/>
                <a:gd name="T21" fmla="*/ 501 h 1060"/>
                <a:gd name="T22" fmla="*/ 540 w 563"/>
                <a:gd name="T23" fmla="*/ 563 h 1060"/>
                <a:gd name="T24" fmla="*/ 538 w 563"/>
                <a:gd name="T25" fmla="*/ 621 h 1060"/>
                <a:gd name="T26" fmla="*/ 535 w 563"/>
                <a:gd name="T27" fmla="*/ 676 h 1060"/>
                <a:gd name="T28" fmla="*/ 533 w 563"/>
                <a:gd name="T29" fmla="*/ 726 h 1060"/>
                <a:gd name="T30" fmla="*/ 530 w 563"/>
                <a:gd name="T31" fmla="*/ 771 h 1060"/>
                <a:gd name="T32" fmla="*/ 528 w 563"/>
                <a:gd name="T33" fmla="*/ 806 h 1060"/>
                <a:gd name="T34" fmla="*/ 526 w 563"/>
                <a:gd name="T35" fmla="*/ 833 h 1060"/>
                <a:gd name="T36" fmla="*/ 526 w 563"/>
                <a:gd name="T37" fmla="*/ 851 h 1060"/>
                <a:gd name="T38" fmla="*/ 526 w 563"/>
                <a:gd name="T39" fmla="*/ 856 h 1060"/>
                <a:gd name="T40" fmla="*/ 521 w 563"/>
                <a:gd name="T41" fmla="*/ 858 h 1060"/>
                <a:gd name="T42" fmla="*/ 505 w 563"/>
                <a:gd name="T43" fmla="*/ 859 h 1060"/>
                <a:gd name="T44" fmla="*/ 481 w 563"/>
                <a:gd name="T45" fmla="*/ 864 h 1060"/>
                <a:gd name="T46" fmla="*/ 450 w 563"/>
                <a:gd name="T47" fmla="*/ 869 h 1060"/>
                <a:gd name="T48" fmla="*/ 411 w 563"/>
                <a:gd name="T49" fmla="*/ 878 h 1060"/>
                <a:gd name="T50" fmla="*/ 368 w 563"/>
                <a:gd name="T51" fmla="*/ 889 h 1060"/>
                <a:gd name="T52" fmla="*/ 320 w 563"/>
                <a:gd name="T53" fmla="*/ 903 h 1060"/>
                <a:gd name="T54" fmla="*/ 268 w 563"/>
                <a:gd name="T55" fmla="*/ 919 h 1060"/>
                <a:gd name="T56" fmla="*/ 215 w 563"/>
                <a:gd name="T57" fmla="*/ 939 h 1060"/>
                <a:gd name="T58" fmla="*/ 160 w 563"/>
                <a:gd name="T59" fmla="*/ 965 h 1060"/>
                <a:gd name="T60" fmla="*/ 105 w 563"/>
                <a:gd name="T61" fmla="*/ 991 h 1060"/>
                <a:gd name="T62" fmla="*/ 51 w 563"/>
                <a:gd name="T63" fmla="*/ 1023 h 1060"/>
                <a:gd name="T64" fmla="*/ 0 w 563"/>
                <a:gd name="T65" fmla="*/ 1060 h 1060"/>
                <a:gd name="T66" fmla="*/ 0 w 563"/>
                <a:gd name="T67" fmla="*/ 1033 h 1060"/>
                <a:gd name="T68" fmla="*/ 0 w 563"/>
                <a:gd name="T69" fmla="*/ 998 h 1060"/>
                <a:gd name="T70" fmla="*/ 0 w 563"/>
                <a:gd name="T71" fmla="*/ 312 h 1060"/>
                <a:gd name="T72" fmla="*/ 0 w 563"/>
                <a:gd name="T73" fmla="*/ 274 h 1060"/>
                <a:gd name="T74" fmla="*/ 0 w 563"/>
                <a:gd name="T75" fmla="*/ 246 h 1060"/>
                <a:gd name="T76" fmla="*/ 0 w 563"/>
                <a:gd name="T77" fmla="*/ 227 h 1060"/>
                <a:gd name="T78" fmla="*/ 0 w 563"/>
                <a:gd name="T79" fmla="*/ 221 h 1060"/>
                <a:gd name="T80" fmla="*/ 3 w 563"/>
                <a:gd name="T81" fmla="*/ 219 h 1060"/>
                <a:gd name="T82" fmla="*/ 13 w 563"/>
                <a:gd name="T83" fmla="*/ 212 h 1060"/>
                <a:gd name="T84" fmla="*/ 30 w 563"/>
                <a:gd name="T85" fmla="*/ 202 h 1060"/>
                <a:gd name="T86" fmla="*/ 51 w 563"/>
                <a:gd name="T87" fmla="*/ 187 h 1060"/>
                <a:gd name="T88" fmla="*/ 81 w 563"/>
                <a:gd name="T89" fmla="*/ 171 h 1060"/>
                <a:gd name="T90" fmla="*/ 115 w 563"/>
                <a:gd name="T91" fmla="*/ 152 h 1060"/>
                <a:gd name="T92" fmla="*/ 155 w 563"/>
                <a:gd name="T93" fmla="*/ 132 h 1060"/>
                <a:gd name="T94" fmla="*/ 200 w 563"/>
                <a:gd name="T95" fmla="*/ 112 h 1060"/>
                <a:gd name="T96" fmla="*/ 250 w 563"/>
                <a:gd name="T97" fmla="*/ 90 h 1060"/>
                <a:gd name="T98" fmla="*/ 305 w 563"/>
                <a:gd name="T99" fmla="*/ 70 h 1060"/>
                <a:gd name="T100" fmla="*/ 363 w 563"/>
                <a:gd name="T101" fmla="*/ 50 h 1060"/>
                <a:gd name="T102" fmla="*/ 426 w 563"/>
                <a:gd name="T103" fmla="*/ 30 h 1060"/>
                <a:gd name="T104" fmla="*/ 493 w 563"/>
                <a:gd name="T105" fmla="*/ 14 h 1060"/>
                <a:gd name="T106" fmla="*/ 563 w 563"/>
                <a:gd name="T107" fmla="*/ 0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3" h="1060">
                  <a:moveTo>
                    <a:pt x="563" y="0"/>
                  </a:moveTo>
                  <a:lnTo>
                    <a:pt x="563" y="22"/>
                  </a:lnTo>
                  <a:lnTo>
                    <a:pt x="563" y="54"/>
                  </a:lnTo>
                  <a:lnTo>
                    <a:pt x="562" y="94"/>
                  </a:lnTo>
                  <a:lnTo>
                    <a:pt x="560" y="141"/>
                  </a:lnTo>
                  <a:lnTo>
                    <a:pt x="556" y="194"/>
                  </a:lnTo>
                  <a:lnTo>
                    <a:pt x="555" y="251"/>
                  </a:lnTo>
                  <a:lnTo>
                    <a:pt x="551" y="311"/>
                  </a:lnTo>
                  <a:lnTo>
                    <a:pt x="550" y="374"/>
                  </a:lnTo>
                  <a:lnTo>
                    <a:pt x="546" y="437"/>
                  </a:lnTo>
                  <a:lnTo>
                    <a:pt x="543" y="501"/>
                  </a:lnTo>
                  <a:lnTo>
                    <a:pt x="540" y="563"/>
                  </a:lnTo>
                  <a:lnTo>
                    <a:pt x="538" y="621"/>
                  </a:lnTo>
                  <a:lnTo>
                    <a:pt x="535" y="676"/>
                  </a:lnTo>
                  <a:lnTo>
                    <a:pt x="533" y="726"/>
                  </a:lnTo>
                  <a:lnTo>
                    <a:pt x="530" y="771"/>
                  </a:lnTo>
                  <a:lnTo>
                    <a:pt x="528" y="806"/>
                  </a:lnTo>
                  <a:lnTo>
                    <a:pt x="526" y="833"/>
                  </a:lnTo>
                  <a:lnTo>
                    <a:pt x="526" y="851"/>
                  </a:lnTo>
                  <a:lnTo>
                    <a:pt x="526" y="856"/>
                  </a:lnTo>
                  <a:lnTo>
                    <a:pt x="521" y="858"/>
                  </a:lnTo>
                  <a:lnTo>
                    <a:pt x="505" y="859"/>
                  </a:lnTo>
                  <a:lnTo>
                    <a:pt x="481" y="864"/>
                  </a:lnTo>
                  <a:lnTo>
                    <a:pt x="450" y="869"/>
                  </a:lnTo>
                  <a:lnTo>
                    <a:pt x="411" y="878"/>
                  </a:lnTo>
                  <a:lnTo>
                    <a:pt x="368" y="889"/>
                  </a:lnTo>
                  <a:lnTo>
                    <a:pt x="320" y="903"/>
                  </a:lnTo>
                  <a:lnTo>
                    <a:pt x="268" y="919"/>
                  </a:lnTo>
                  <a:lnTo>
                    <a:pt x="215" y="939"/>
                  </a:lnTo>
                  <a:lnTo>
                    <a:pt x="160" y="965"/>
                  </a:lnTo>
                  <a:lnTo>
                    <a:pt x="105" y="991"/>
                  </a:lnTo>
                  <a:lnTo>
                    <a:pt x="51" y="1023"/>
                  </a:lnTo>
                  <a:lnTo>
                    <a:pt x="0" y="1060"/>
                  </a:lnTo>
                  <a:lnTo>
                    <a:pt x="0" y="1033"/>
                  </a:lnTo>
                  <a:lnTo>
                    <a:pt x="0" y="998"/>
                  </a:lnTo>
                  <a:lnTo>
                    <a:pt x="0" y="312"/>
                  </a:lnTo>
                  <a:lnTo>
                    <a:pt x="0" y="274"/>
                  </a:lnTo>
                  <a:lnTo>
                    <a:pt x="0" y="246"/>
                  </a:lnTo>
                  <a:lnTo>
                    <a:pt x="0" y="227"/>
                  </a:lnTo>
                  <a:lnTo>
                    <a:pt x="0" y="221"/>
                  </a:lnTo>
                  <a:lnTo>
                    <a:pt x="3" y="219"/>
                  </a:lnTo>
                  <a:lnTo>
                    <a:pt x="13" y="212"/>
                  </a:lnTo>
                  <a:lnTo>
                    <a:pt x="30" y="202"/>
                  </a:lnTo>
                  <a:lnTo>
                    <a:pt x="51" y="187"/>
                  </a:lnTo>
                  <a:lnTo>
                    <a:pt x="81" y="171"/>
                  </a:lnTo>
                  <a:lnTo>
                    <a:pt x="115" y="152"/>
                  </a:lnTo>
                  <a:lnTo>
                    <a:pt x="155" y="132"/>
                  </a:lnTo>
                  <a:lnTo>
                    <a:pt x="200" y="112"/>
                  </a:lnTo>
                  <a:lnTo>
                    <a:pt x="250" y="90"/>
                  </a:lnTo>
                  <a:lnTo>
                    <a:pt x="305" y="70"/>
                  </a:lnTo>
                  <a:lnTo>
                    <a:pt x="363" y="50"/>
                  </a:lnTo>
                  <a:lnTo>
                    <a:pt x="426" y="30"/>
                  </a:lnTo>
                  <a:lnTo>
                    <a:pt x="493" y="14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14"/>
            <p:cNvSpPr/>
            <p:nvPr/>
          </p:nvSpPr>
          <p:spPr bwMode="auto">
            <a:xfrm>
              <a:off x="-103187" y="1684339"/>
              <a:ext cx="1314450" cy="887413"/>
            </a:xfrm>
            <a:custGeom>
              <a:avLst/>
              <a:gdLst>
                <a:gd name="T0" fmla="*/ 1427 w 1656"/>
                <a:gd name="T1" fmla="*/ 0 h 1118"/>
                <a:gd name="T2" fmla="*/ 1656 w 1656"/>
                <a:gd name="T3" fmla="*/ 897 h 1118"/>
                <a:gd name="T4" fmla="*/ 1651 w 1656"/>
                <a:gd name="T5" fmla="*/ 899 h 1118"/>
                <a:gd name="T6" fmla="*/ 1637 w 1656"/>
                <a:gd name="T7" fmla="*/ 901 h 1118"/>
                <a:gd name="T8" fmla="*/ 1614 w 1656"/>
                <a:gd name="T9" fmla="*/ 906 h 1118"/>
                <a:gd name="T10" fmla="*/ 1584 w 1656"/>
                <a:gd name="T11" fmla="*/ 914 h 1118"/>
                <a:gd name="T12" fmla="*/ 1547 w 1656"/>
                <a:gd name="T13" fmla="*/ 922 h 1118"/>
                <a:gd name="T14" fmla="*/ 1505 w 1656"/>
                <a:gd name="T15" fmla="*/ 934 h 1118"/>
                <a:gd name="T16" fmla="*/ 1459 w 1656"/>
                <a:gd name="T17" fmla="*/ 949 h 1118"/>
                <a:gd name="T18" fmla="*/ 1409 w 1656"/>
                <a:gd name="T19" fmla="*/ 966 h 1118"/>
                <a:gd name="T20" fmla="*/ 1357 w 1656"/>
                <a:gd name="T21" fmla="*/ 984 h 1118"/>
                <a:gd name="T22" fmla="*/ 1304 w 1656"/>
                <a:gd name="T23" fmla="*/ 1006 h 1118"/>
                <a:gd name="T24" fmla="*/ 1250 w 1656"/>
                <a:gd name="T25" fmla="*/ 1029 h 1118"/>
                <a:gd name="T26" fmla="*/ 1197 w 1656"/>
                <a:gd name="T27" fmla="*/ 1056 h 1118"/>
                <a:gd name="T28" fmla="*/ 1145 w 1656"/>
                <a:gd name="T29" fmla="*/ 1086 h 1118"/>
                <a:gd name="T30" fmla="*/ 1095 w 1656"/>
                <a:gd name="T31" fmla="*/ 1118 h 1118"/>
                <a:gd name="T32" fmla="*/ 1047 w 1656"/>
                <a:gd name="T33" fmla="*/ 1094 h 1118"/>
                <a:gd name="T34" fmla="*/ 995 w 1656"/>
                <a:gd name="T35" fmla="*/ 1068 h 1118"/>
                <a:gd name="T36" fmla="*/ 937 w 1656"/>
                <a:gd name="T37" fmla="*/ 1039 h 1118"/>
                <a:gd name="T38" fmla="*/ 874 w 1656"/>
                <a:gd name="T39" fmla="*/ 1006 h 1118"/>
                <a:gd name="T40" fmla="*/ 804 w 1656"/>
                <a:gd name="T41" fmla="*/ 969 h 1118"/>
                <a:gd name="T42" fmla="*/ 728 w 1656"/>
                <a:gd name="T43" fmla="*/ 929 h 1118"/>
                <a:gd name="T44" fmla="*/ 645 w 1656"/>
                <a:gd name="T45" fmla="*/ 886 h 1118"/>
                <a:gd name="T46" fmla="*/ 557 w 1656"/>
                <a:gd name="T47" fmla="*/ 839 h 1118"/>
                <a:gd name="T48" fmla="*/ 462 w 1656"/>
                <a:gd name="T49" fmla="*/ 787 h 1118"/>
                <a:gd name="T50" fmla="*/ 358 w 1656"/>
                <a:gd name="T51" fmla="*/ 734 h 1118"/>
                <a:gd name="T52" fmla="*/ 247 w 1656"/>
                <a:gd name="T53" fmla="*/ 676 h 1118"/>
                <a:gd name="T54" fmla="*/ 127 w 1656"/>
                <a:gd name="T55" fmla="*/ 612 h 1118"/>
                <a:gd name="T56" fmla="*/ 0 w 1656"/>
                <a:gd name="T57" fmla="*/ 545 h 1118"/>
                <a:gd name="T58" fmla="*/ 60 w 1656"/>
                <a:gd name="T59" fmla="*/ 492 h 1118"/>
                <a:gd name="T60" fmla="*/ 125 w 1656"/>
                <a:gd name="T61" fmla="*/ 442 h 1118"/>
                <a:gd name="T62" fmla="*/ 193 w 1656"/>
                <a:gd name="T63" fmla="*/ 397 h 1118"/>
                <a:gd name="T64" fmla="*/ 268 w 1656"/>
                <a:gd name="T65" fmla="*/ 352 h 1118"/>
                <a:gd name="T66" fmla="*/ 345 w 1656"/>
                <a:gd name="T67" fmla="*/ 312 h 1118"/>
                <a:gd name="T68" fmla="*/ 425 w 1656"/>
                <a:gd name="T69" fmla="*/ 274 h 1118"/>
                <a:gd name="T70" fmla="*/ 507 w 1656"/>
                <a:gd name="T71" fmla="*/ 240 h 1118"/>
                <a:gd name="T72" fmla="*/ 588 w 1656"/>
                <a:gd name="T73" fmla="*/ 207 h 1118"/>
                <a:gd name="T74" fmla="*/ 672 w 1656"/>
                <a:gd name="T75" fmla="*/ 178 h 1118"/>
                <a:gd name="T76" fmla="*/ 754 w 1656"/>
                <a:gd name="T77" fmla="*/ 152 h 1118"/>
                <a:gd name="T78" fmla="*/ 835 w 1656"/>
                <a:gd name="T79" fmla="*/ 127 h 1118"/>
                <a:gd name="T80" fmla="*/ 914 w 1656"/>
                <a:gd name="T81" fmla="*/ 105 h 1118"/>
                <a:gd name="T82" fmla="*/ 990 w 1656"/>
                <a:gd name="T83" fmla="*/ 85 h 1118"/>
                <a:gd name="T84" fmla="*/ 1062 w 1656"/>
                <a:gd name="T85" fmla="*/ 68 h 1118"/>
                <a:gd name="T86" fmla="*/ 1130 w 1656"/>
                <a:gd name="T87" fmla="*/ 53 h 1118"/>
                <a:gd name="T88" fmla="*/ 1194 w 1656"/>
                <a:gd name="T89" fmla="*/ 40 h 1118"/>
                <a:gd name="T90" fmla="*/ 1250 w 1656"/>
                <a:gd name="T91" fmla="*/ 28 h 1118"/>
                <a:gd name="T92" fmla="*/ 1300 w 1656"/>
                <a:gd name="T93" fmla="*/ 20 h 1118"/>
                <a:gd name="T94" fmla="*/ 1344 w 1656"/>
                <a:gd name="T95" fmla="*/ 12 h 1118"/>
                <a:gd name="T96" fmla="*/ 1379 w 1656"/>
                <a:gd name="T97" fmla="*/ 7 h 1118"/>
                <a:gd name="T98" fmla="*/ 1405 w 1656"/>
                <a:gd name="T99" fmla="*/ 3 h 1118"/>
                <a:gd name="T100" fmla="*/ 1420 w 1656"/>
                <a:gd name="T101" fmla="*/ 2 h 1118"/>
                <a:gd name="T102" fmla="*/ 1427 w 1656"/>
                <a:gd name="T103" fmla="*/ 0 h 1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55" h="1118">
                  <a:moveTo>
                    <a:pt x="1427" y="0"/>
                  </a:moveTo>
                  <a:lnTo>
                    <a:pt x="1656" y="897"/>
                  </a:lnTo>
                  <a:lnTo>
                    <a:pt x="1651" y="899"/>
                  </a:lnTo>
                  <a:lnTo>
                    <a:pt x="1637" y="901"/>
                  </a:lnTo>
                  <a:lnTo>
                    <a:pt x="1614" y="906"/>
                  </a:lnTo>
                  <a:lnTo>
                    <a:pt x="1584" y="914"/>
                  </a:lnTo>
                  <a:lnTo>
                    <a:pt x="1547" y="922"/>
                  </a:lnTo>
                  <a:lnTo>
                    <a:pt x="1505" y="934"/>
                  </a:lnTo>
                  <a:lnTo>
                    <a:pt x="1459" y="949"/>
                  </a:lnTo>
                  <a:lnTo>
                    <a:pt x="1409" y="966"/>
                  </a:lnTo>
                  <a:lnTo>
                    <a:pt x="1357" y="984"/>
                  </a:lnTo>
                  <a:lnTo>
                    <a:pt x="1304" y="1006"/>
                  </a:lnTo>
                  <a:lnTo>
                    <a:pt x="1250" y="1029"/>
                  </a:lnTo>
                  <a:lnTo>
                    <a:pt x="1197" y="1056"/>
                  </a:lnTo>
                  <a:lnTo>
                    <a:pt x="1145" y="1086"/>
                  </a:lnTo>
                  <a:lnTo>
                    <a:pt x="1095" y="1118"/>
                  </a:lnTo>
                  <a:lnTo>
                    <a:pt x="1047" y="1094"/>
                  </a:lnTo>
                  <a:lnTo>
                    <a:pt x="995" y="1068"/>
                  </a:lnTo>
                  <a:lnTo>
                    <a:pt x="937" y="1039"/>
                  </a:lnTo>
                  <a:lnTo>
                    <a:pt x="874" y="1006"/>
                  </a:lnTo>
                  <a:lnTo>
                    <a:pt x="804" y="969"/>
                  </a:lnTo>
                  <a:lnTo>
                    <a:pt x="728" y="929"/>
                  </a:lnTo>
                  <a:lnTo>
                    <a:pt x="645" y="886"/>
                  </a:lnTo>
                  <a:lnTo>
                    <a:pt x="557" y="839"/>
                  </a:lnTo>
                  <a:lnTo>
                    <a:pt x="462" y="787"/>
                  </a:lnTo>
                  <a:lnTo>
                    <a:pt x="358" y="734"/>
                  </a:lnTo>
                  <a:lnTo>
                    <a:pt x="247" y="676"/>
                  </a:lnTo>
                  <a:lnTo>
                    <a:pt x="127" y="612"/>
                  </a:lnTo>
                  <a:lnTo>
                    <a:pt x="0" y="545"/>
                  </a:lnTo>
                  <a:lnTo>
                    <a:pt x="60" y="492"/>
                  </a:lnTo>
                  <a:lnTo>
                    <a:pt x="125" y="442"/>
                  </a:lnTo>
                  <a:lnTo>
                    <a:pt x="193" y="397"/>
                  </a:lnTo>
                  <a:lnTo>
                    <a:pt x="268" y="352"/>
                  </a:lnTo>
                  <a:lnTo>
                    <a:pt x="345" y="312"/>
                  </a:lnTo>
                  <a:lnTo>
                    <a:pt x="425" y="274"/>
                  </a:lnTo>
                  <a:lnTo>
                    <a:pt x="507" y="240"/>
                  </a:lnTo>
                  <a:lnTo>
                    <a:pt x="588" y="207"/>
                  </a:lnTo>
                  <a:lnTo>
                    <a:pt x="672" y="178"/>
                  </a:lnTo>
                  <a:lnTo>
                    <a:pt x="754" y="152"/>
                  </a:lnTo>
                  <a:lnTo>
                    <a:pt x="835" y="127"/>
                  </a:lnTo>
                  <a:lnTo>
                    <a:pt x="914" y="105"/>
                  </a:lnTo>
                  <a:lnTo>
                    <a:pt x="990" y="85"/>
                  </a:lnTo>
                  <a:lnTo>
                    <a:pt x="1062" y="68"/>
                  </a:lnTo>
                  <a:lnTo>
                    <a:pt x="1130" y="53"/>
                  </a:lnTo>
                  <a:lnTo>
                    <a:pt x="1194" y="40"/>
                  </a:lnTo>
                  <a:lnTo>
                    <a:pt x="1250" y="28"/>
                  </a:lnTo>
                  <a:lnTo>
                    <a:pt x="1300" y="20"/>
                  </a:lnTo>
                  <a:lnTo>
                    <a:pt x="1344" y="12"/>
                  </a:lnTo>
                  <a:lnTo>
                    <a:pt x="1379" y="7"/>
                  </a:lnTo>
                  <a:lnTo>
                    <a:pt x="1405" y="3"/>
                  </a:lnTo>
                  <a:lnTo>
                    <a:pt x="1420" y="2"/>
                  </a:lnTo>
                  <a:lnTo>
                    <a:pt x="142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Freeform 15"/>
            <p:cNvSpPr/>
            <p:nvPr/>
          </p:nvSpPr>
          <p:spPr bwMode="auto">
            <a:xfrm>
              <a:off x="-612775" y="3105150"/>
              <a:ext cx="1116013" cy="693738"/>
            </a:xfrm>
            <a:custGeom>
              <a:avLst/>
              <a:gdLst>
                <a:gd name="T0" fmla="*/ 1406 w 1406"/>
                <a:gd name="T1" fmla="*/ 0 h 874"/>
                <a:gd name="T2" fmla="*/ 1406 w 1406"/>
                <a:gd name="T3" fmla="*/ 842 h 874"/>
                <a:gd name="T4" fmla="*/ 0 w 1406"/>
                <a:gd name="T5" fmla="*/ 874 h 874"/>
                <a:gd name="T6" fmla="*/ 0 w 1406"/>
                <a:gd name="T7" fmla="*/ 58 h 874"/>
                <a:gd name="T8" fmla="*/ 1406 w 1406"/>
                <a:gd name="T9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06" h="874">
                  <a:moveTo>
                    <a:pt x="1406" y="0"/>
                  </a:moveTo>
                  <a:lnTo>
                    <a:pt x="1406" y="842"/>
                  </a:lnTo>
                  <a:lnTo>
                    <a:pt x="0" y="874"/>
                  </a:lnTo>
                  <a:lnTo>
                    <a:pt x="0" y="58"/>
                  </a:lnTo>
                  <a:lnTo>
                    <a:pt x="140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6"/>
            <p:cNvSpPr/>
            <p:nvPr/>
          </p:nvSpPr>
          <p:spPr bwMode="auto">
            <a:xfrm>
              <a:off x="503239" y="2733675"/>
              <a:ext cx="106363" cy="833438"/>
            </a:xfrm>
            <a:custGeom>
              <a:avLst/>
              <a:gdLst>
                <a:gd name="T0" fmla="*/ 135 w 135"/>
                <a:gd name="T1" fmla="*/ 0 h 1051"/>
                <a:gd name="T2" fmla="*/ 135 w 135"/>
                <a:gd name="T3" fmla="*/ 933 h 1051"/>
                <a:gd name="T4" fmla="*/ 0 w 135"/>
                <a:gd name="T5" fmla="*/ 1051 h 1051"/>
                <a:gd name="T6" fmla="*/ 0 w 135"/>
                <a:gd name="T7" fmla="*/ 999 h 1051"/>
                <a:gd name="T8" fmla="*/ 0 w 135"/>
                <a:gd name="T9" fmla="*/ 963 h 1051"/>
                <a:gd name="T10" fmla="*/ 0 w 135"/>
                <a:gd name="T11" fmla="*/ 919 h 1051"/>
                <a:gd name="T12" fmla="*/ 0 w 135"/>
                <a:gd name="T13" fmla="*/ 871 h 1051"/>
                <a:gd name="T14" fmla="*/ 0 w 135"/>
                <a:gd name="T15" fmla="*/ 819 h 1051"/>
                <a:gd name="T16" fmla="*/ 0 w 135"/>
                <a:gd name="T17" fmla="*/ 766 h 1051"/>
                <a:gd name="T18" fmla="*/ 0 w 135"/>
                <a:gd name="T19" fmla="*/ 709 h 1051"/>
                <a:gd name="T20" fmla="*/ 0 w 135"/>
                <a:gd name="T21" fmla="*/ 474 h 1051"/>
                <a:gd name="T22" fmla="*/ 1 w 135"/>
                <a:gd name="T23" fmla="*/ 427 h 1051"/>
                <a:gd name="T24" fmla="*/ 8 w 135"/>
                <a:gd name="T25" fmla="*/ 380 h 1051"/>
                <a:gd name="T26" fmla="*/ 16 w 135"/>
                <a:gd name="T27" fmla="*/ 334 h 1051"/>
                <a:gd name="T28" fmla="*/ 26 w 135"/>
                <a:gd name="T29" fmla="*/ 287 h 1051"/>
                <a:gd name="T30" fmla="*/ 40 w 135"/>
                <a:gd name="T31" fmla="*/ 242 h 1051"/>
                <a:gd name="T32" fmla="*/ 53 w 135"/>
                <a:gd name="T33" fmla="*/ 199 h 1051"/>
                <a:gd name="T34" fmla="*/ 68 w 135"/>
                <a:gd name="T35" fmla="*/ 157 h 1051"/>
                <a:gd name="T36" fmla="*/ 81 w 135"/>
                <a:gd name="T37" fmla="*/ 120 h 1051"/>
                <a:gd name="T38" fmla="*/ 96 w 135"/>
                <a:gd name="T39" fmla="*/ 85 h 1051"/>
                <a:gd name="T40" fmla="*/ 108 w 135"/>
                <a:gd name="T41" fmla="*/ 57 h 1051"/>
                <a:gd name="T42" fmla="*/ 120 w 135"/>
                <a:gd name="T43" fmla="*/ 33 h 1051"/>
                <a:gd name="T44" fmla="*/ 128 w 135"/>
                <a:gd name="T45" fmla="*/ 15 h 1051"/>
                <a:gd name="T46" fmla="*/ 133 w 135"/>
                <a:gd name="T47" fmla="*/ 3 h 1051"/>
                <a:gd name="T48" fmla="*/ 135 w 135"/>
                <a:gd name="T49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051">
                  <a:moveTo>
                    <a:pt x="135" y="0"/>
                  </a:moveTo>
                  <a:lnTo>
                    <a:pt x="135" y="933"/>
                  </a:lnTo>
                  <a:lnTo>
                    <a:pt x="0" y="1051"/>
                  </a:lnTo>
                  <a:lnTo>
                    <a:pt x="0" y="999"/>
                  </a:lnTo>
                  <a:lnTo>
                    <a:pt x="0" y="963"/>
                  </a:lnTo>
                  <a:lnTo>
                    <a:pt x="0" y="919"/>
                  </a:lnTo>
                  <a:lnTo>
                    <a:pt x="0" y="871"/>
                  </a:lnTo>
                  <a:lnTo>
                    <a:pt x="0" y="819"/>
                  </a:lnTo>
                  <a:lnTo>
                    <a:pt x="0" y="766"/>
                  </a:lnTo>
                  <a:lnTo>
                    <a:pt x="0" y="709"/>
                  </a:lnTo>
                  <a:lnTo>
                    <a:pt x="0" y="474"/>
                  </a:lnTo>
                  <a:lnTo>
                    <a:pt x="1" y="427"/>
                  </a:lnTo>
                  <a:lnTo>
                    <a:pt x="8" y="380"/>
                  </a:lnTo>
                  <a:lnTo>
                    <a:pt x="16" y="334"/>
                  </a:lnTo>
                  <a:lnTo>
                    <a:pt x="26" y="287"/>
                  </a:lnTo>
                  <a:lnTo>
                    <a:pt x="40" y="242"/>
                  </a:lnTo>
                  <a:lnTo>
                    <a:pt x="53" y="199"/>
                  </a:lnTo>
                  <a:lnTo>
                    <a:pt x="68" y="157"/>
                  </a:lnTo>
                  <a:lnTo>
                    <a:pt x="81" y="120"/>
                  </a:lnTo>
                  <a:lnTo>
                    <a:pt x="96" y="85"/>
                  </a:lnTo>
                  <a:lnTo>
                    <a:pt x="108" y="57"/>
                  </a:lnTo>
                  <a:lnTo>
                    <a:pt x="120" y="33"/>
                  </a:lnTo>
                  <a:lnTo>
                    <a:pt x="128" y="15"/>
                  </a:lnTo>
                  <a:lnTo>
                    <a:pt x="133" y="3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-608012" y="2254250"/>
              <a:ext cx="1223963" cy="896938"/>
            </a:xfrm>
            <a:custGeom>
              <a:avLst/>
              <a:gdLst>
                <a:gd name="T0" fmla="*/ 448 w 1540"/>
                <a:gd name="T1" fmla="*/ 0 h 1131"/>
                <a:gd name="T2" fmla="*/ 1540 w 1540"/>
                <a:gd name="T3" fmla="*/ 604 h 1131"/>
                <a:gd name="T4" fmla="*/ 1539 w 1540"/>
                <a:gd name="T5" fmla="*/ 607 h 1131"/>
                <a:gd name="T6" fmla="*/ 1532 w 1540"/>
                <a:gd name="T7" fmla="*/ 621 h 1131"/>
                <a:gd name="T8" fmla="*/ 1522 w 1540"/>
                <a:gd name="T9" fmla="*/ 639 h 1131"/>
                <a:gd name="T10" fmla="*/ 1510 w 1540"/>
                <a:gd name="T11" fmla="*/ 664 h 1131"/>
                <a:gd name="T12" fmla="*/ 1497 w 1540"/>
                <a:gd name="T13" fmla="*/ 696 h 1131"/>
                <a:gd name="T14" fmla="*/ 1482 w 1540"/>
                <a:gd name="T15" fmla="*/ 733 h 1131"/>
                <a:gd name="T16" fmla="*/ 1465 w 1540"/>
                <a:gd name="T17" fmla="*/ 774 h 1131"/>
                <a:gd name="T18" fmla="*/ 1450 w 1540"/>
                <a:gd name="T19" fmla="*/ 819 h 1131"/>
                <a:gd name="T20" fmla="*/ 1437 w 1540"/>
                <a:gd name="T21" fmla="*/ 868 h 1131"/>
                <a:gd name="T22" fmla="*/ 1424 w 1540"/>
                <a:gd name="T23" fmla="*/ 918 h 1131"/>
                <a:gd name="T24" fmla="*/ 1414 w 1540"/>
                <a:gd name="T25" fmla="*/ 969 h 1131"/>
                <a:gd name="T26" fmla="*/ 1409 w 1540"/>
                <a:gd name="T27" fmla="*/ 1023 h 1131"/>
                <a:gd name="T28" fmla="*/ 1405 w 1540"/>
                <a:gd name="T29" fmla="*/ 1078 h 1131"/>
                <a:gd name="T30" fmla="*/ 1258 w 1540"/>
                <a:gd name="T31" fmla="*/ 1083 h 1131"/>
                <a:gd name="T32" fmla="*/ 1102 w 1540"/>
                <a:gd name="T33" fmla="*/ 1088 h 1131"/>
                <a:gd name="T34" fmla="*/ 942 w 1540"/>
                <a:gd name="T35" fmla="*/ 1093 h 1131"/>
                <a:gd name="T36" fmla="*/ 780 w 1540"/>
                <a:gd name="T37" fmla="*/ 1099 h 1131"/>
                <a:gd name="T38" fmla="*/ 615 w 1540"/>
                <a:gd name="T39" fmla="*/ 1106 h 1131"/>
                <a:gd name="T40" fmla="*/ 453 w 1540"/>
                <a:gd name="T41" fmla="*/ 1113 h 1131"/>
                <a:gd name="T42" fmla="*/ 295 w 1540"/>
                <a:gd name="T43" fmla="*/ 1119 h 1131"/>
                <a:gd name="T44" fmla="*/ 143 w 1540"/>
                <a:gd name="T45" fmla="*/ 1126 h 1131"/>
                <a:gd name="T46" fmla="*/ 0 w 1540"/>
                <a:gd name="T47" fmla="*/ 1131 h 1131"/>
                <a:gd name="T48" fmla="*/ 3 w 1540"/>
                <a:gd name="T49" fmla="*/ 1023 h 1131"/>
                <a:gd name="T50" fmla="*/ 13 w 1540"/>
                <a:gd name="T51" fmla="*/ 918 h 1131"/>
                <a:gd name="T52" fmla="*/ 26 w 1540"/>
                <a:gd name="T53" fmla="*/ 819 h 1131"/>
                <a:gd name="T54" fmla="*/ 46 w 1540"/>
                <a:gd name="T55" fmla="*/ 726 h 1131"/>
                <a:gd name="T56" fmla="*/ 70 w 1540"/>
                <a:gd name="T57" fmla="*/ 639 h 1131"/>
                <a:gd name="T58" fmla="*/ 96 w 1540"/>
                <a:gd name="T59" fmla="*/ 557 h 1131"/>
                <a:gd name="T60" fmla="*/ 126 w 1540"/>
                <a:gd name="T61" fmla="*/ 481 h 1131"/>
                <a:gd name="T62" fmla="*/ 158 w 1540"/>
                <a:gd name="T63" fmla="*/ 411 h 1131"/>
                <a:gd name="T64" fmla="*/ 190 w 1540"/>
                <a:gd name="T65" fmla="*/ 346 h 1131"/>
                <a:gd name="T66" fmla="*/ 223 w 1540"/>
                <a:gd name="T67" fmla="*/ 285 h 1131"/>
                <a:gd name="T68" fmla="*/ 258 w 1540"/>
                <a:gd name="T69" fmla="*/ 230 h 1131"/>
                <a:gd name="T70" fmla="*/ 290 w 1540"/>
                <a:gd name="T71" fmla="*/ 182 h 1131"/>
                <a:gd name="T72" fmla="*/ 321 w 1540"/>
                <a:gd name="T73" fmla="*/ 140 h 1131"/>
                <a:gd name="T74" fmla="*/ 351 w 1540"/>
                <a:gd name="T75" fmla="*/ 104 h 1131"/>
                <a:gd name="T76" fmla="*/ 378 w 1540"/>
                <a:gd name="T77" fmla="*/ 72 h 1131"/>
                <a:gd name="T78" fmla="*/ 401 w 1540"/>
                <a:gd name="T79" fmla="*/ 45 h 1131"/>
                <a:gd name="T80" fmla="*/ 421 w 1540"/>
                <a:gd name="T81" fmla="*/ 25 h 1131"/>
                <a:gd name="T82" fmla="*/ 435 w 1540"/>
                <a:gd name="T83" fmla="*/ 12 h 1131"/>
                <a:gd name="T84" fmla="*/ 445 w 1540"/>
                <a:gd name="T85" fmla="*/ 4 h 1131"/>
                <a:gd name="T86" fmla="*/ 448 w 1540"/>
                <a:gd name="T87" fmla="*/ 0 h 1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40" h="1131">
                  <a:moveTo>
                    <a:pt x="448" y="0"/>
                  </a:moveTo>
                  <a:lnTo>
                    <a:pt x="1540" y="604"/>
                  </a:lnTo>
                  <a:lnTo>
                    <a:pt x="1539" y="607"/>
                  </a:lnTo>
                  <a:lnTo>
                    <a:pt x="1532" y="621"/>
                  </a:lnTo>
                  <a:lnTo>
                    <a:pt x="1522" y="639"/>
                  </a:lnTo>
                  <a:lnTo>
                    <a:pt x="1510" y="664"/>
                  </a:lnTo>
                  <a:lnTo>
                    <a:pt x="1497" y="696"/>
                  </a:lnTo>
                  <a:lnTo>
                    <a:pt x="1482" y="733"/>
                  </a:lnTo>
                  <a:lnTo>
                    <a:pt x="1465" y="774"/>
                  </a:lnTo>
                  <a:lnTo>
                    <a:pt x="1450" y="819"/>
                  </a:lnTo>
                  <a:lnTo>
                    <a:pt x="1437" y="868"/>
                  </a:lnTo>
                  <a:lnTo>
                    <a:pt x="1424" y="918"/>
                  </a:lnTo>
                  <a:lnTo>
                    <a:pt x="1414" y="969"/>
                  </a:lnTo>
                  <a:lnTo>
                    <a:pt x="1409" y="1023"/>
                  </a:lnTo>
                  <a:lnTo>
                    <a:pt x="1405" y="1078"/>
                  </a:lnTo>
                  <a:lnTo>
                    <a:pt x="1258" y="1083"/>
                  </a:lnTo>
                  <a:lnTo>
                    <a:pt x="1102" y="1088"/>
                  </a:lnTo>
                  <a:lnTo>
                    <a:pt x="942" y="1093"/>
                  </a:lnTo>
                  <a:lnTo>
                    <a:pt x="780" y="1099"/>
                  </a:lnTo>
                  <a:lnTo>
                    <a:pt x="615" y="1106"/>
                  </a:lnTo>
                  <a:lnTo>
                    <a:pt x="453" y="1113"/>
                  </a:lnTo>
                  <a:lnTo>
                    <a:pt x="295" y="1119"/>
                  </a:lnTo>
                  <a:lnTo>
                    <a:pt x="143" y="1126"/>
                  </a:lnTo>
                  <a:lnTo>
                    <a:pt x="0" y="1131"/>
                  </a:lnTo>
                  <a:lnTo>
                    <a:pt x="3" y="1023"/>
                  </a:lnTo>
                  <a:lnTo>
                    <a:pt x="13" y="918"/>
                  </a:lnTo>
                  <a:lnTo>
                    <a:pt x="26" y="819"/>
                  </a:lnTo>
                  <a:lnTo>
                    <a:pt x="46" y="726"/>
                  </a:lnTo>
                  <a:lnTo>
                    <a:pt x="70" y="639"/>
                  </a:lnTo>
                  <a:lnTo>
                    <a:pt x="96" y="557"/>
                  </a:lnTo>
                  <a:lnTo>
                    <a:pt x="126" y="481"/>
                  </a:lnTo>
                  <a:lnTo>
                    <a:pt x="158" y="411"/>
                  </a:lnTo>
                  <a:lnTo>
                    <a:pt x="190" y="346"/>
                  </a:lnTo>
                  <a:lnTo>
                    <a:pt x="223" y="285"/>
                  </a:lnTo>
                  <a:lnTo>
                    <a:pt x="258" y="230"/>
                  </a:lnTo>
                  <a:lnTo>
                    <a:pt x="290" y="182"/>
                  </a:lnTo>
                  <a:lnTo>
                    <a:pt x="321" y="140"/>
                  </a:lnTo>
                  <a:lnTo>
                    <a:pt x="351" y="104"/>
                  </a:lnTo>
                  <a:lnTo>
                    <a:pt x="378" y="72"/>
                  </a:lnTo>
                  <a:lnTo>
                    <a:pt x="401" y="45"/>
                  </a:lnTo>
                  <a:lnTo>
                    <a:pt x="421" y="25"/>
                  </a:lnTo>
                  <a:lnTo>
                    <a:pt x="435" y="12"/>
                  </a:lnTo>
                  <a:lnTo>
                    <a:pt x="445" y="4"/>
                  </a:lnTo>
                  <a:lnTo>
                    <a:pt x="44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504156" y="2728913"/>
              <a:ext cx="106363" cy="833438"/>
            </a:xfrm>
            <a:custGeom>
              <a:avLst/>
              <a:gdLst>
                <a:gd name="T0" fmla="*/ 135 w 135"/>
                <a:gd name="T1" fmla="*/ 0 h 1051"/>
                <a:gd name="T2" fmla="*/ 135 w 135"/>
                <a:gd name="T3" fmla="*/ 933 h 1051"/>
                <a:gd name="T4" fmla="*/ 0 w 135"/>
                <a:gd name="T5" fmla="*/ 1051 h 1051"/>
                <a:gd name="T6" fmla="*/ 0 w 135"/>
                <a:gd name="T7" fmla="*/ 999 h 1051"/>
                <a:gd name="T8" fmla="*/ 0 w 135"/>
                <a:gd name="T9" fmla="*/ 963 h 1051"/>
                <a:gd name="T10" fmla="*/ 0 w 135"/>
                <a:gd name="T11" fmla="*/ 919 h 1051"/>
                <a:gd name="T12" fmla="*/ 0 w 135"/>
                <a:gd name="T13" fmla="*/ 871 h 1051"/>
                <a:gd name="T14" fmla="*/ 0 w 135"/>
                <a:gd name="T15" fmla="*/ 819 h 1051"/>
                <a:gd name="T16" fmla="*/ 0 w 135"/>
                <a:gd name="T17" fmla="*/ 766 h 1051"/>
                <a:gd name="T18" fmla="*/ 0 w 135"/>
                <a:gd name="T19" fmla="*/ 709 h 1051"/>
                <a:gd name="T20" fmla="*/ 0 w 135"/>
                <a:gd name="T21" fmla="*/ 474 h 1051"/>
                <a:gd name="T22" fmla="*/ 1 w 135"/>
                <a:gd name="T23" fmla="*/ 427 h 1051"/>
                <a:gd name="T24" fmla="*/ 8 w 135"/>
                <a:gd name="T25" fmla="*/ 380 h 1051"/>
                <a:gd name="T26" fmla="*/ 16 w 135"/>
                <a:gd name="T27" fmla="*/ 334 h 1051"/>
                <a:gd name="T28" fmla="*/ 26 w 135"/>
                <a:gd name="T29" fmla="*/ 287 h 1051"/>
                <a:gd name="T30" fmla="*/ 40 w 135"/>
                <a:gd name="T31" fmla="*/ 242 h 1051"/>
                <a:gd name="T32" fmla="*/ 53 w 135"/>
                <a:gd name="T33" fmla="*/ 199 h 1051"/>
                <a:gd name="T34" fmla="*/ 68 w 135"/>
                <a:gd name="T35" fmla="*/ 157 h 1051"/>
                <a:gd name="T36" fmla="*/ 81 w 135"/>
                <a:gd name="T37" fmla="*/ 120 h 1051"/>
                <a:gd name="T38" fmla="*/ 96 w 135"/>
                <a:gd name="T39" fmla="*/ 85 h 1051"/>
                <a:gd name="T40" fmla="*/ 108 w 135"/>
                <a:gd name="T41" fmla="*/ 57 h 1051"/>
                <a:gd name="T42" fmla="*/ 120 w 135"/>
                <a:gd name="T43" fmla="*/ 33 h 1051"/>
                <a:gd name="T44" fmla="*/ 128 w 135"/>
                <a:gd name="T45" fmla="*/ 15 h 1051"/>
                <a:gd name="T46" fmla="*/ 133 w 135"/>
                <a:gd name="T47" fmla="*/ 3 h 1051"/>
                <a:gd name="T48" fmla="*/ 135 w 135"/>
                <a:gd name="T49" fmla="*/ 0 h 1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051">
                  <a:moveTo>
                    <a:pt x="135" y="0"/>
                  </a:moveTo>
                  <a:lnTo>
                    <a:pt x="135" y="933"/>
                  </a:lnTo>
                  <a:lnTo>
                    <a:pt x="0" y="1051"/>
                  </a:lnTo>
                  <a:lnTo>
                    <a:pt x="0" y="999"/>
                  </a:lnTo>
                  <a:lnTo>
                    <a:pt x="0" y="963"/>
                  </a:lnTo>
                  <a:lnTo>
                    <a:pt x="0" y="919"/>
                  </a:lnTo>
                  <a:lnTo>
                    <a:pt x="0" y="871"/>
                  </a:lnTo>
                  <a:lnTo>
                    <a:pt x="0" y="819"/>
                  </a:lnTo>
                  <a:lnTo>
                    <a:pt x="0" y="766"/>
                  </a:lnTo>
                  <a:lnTo>
                    <a:pt x="0" y="709"/>
                  </a:lnTo>
                  <a:lnTo>
                    <a:pt x="0" y="474"/>
                  </a:lnTo>
                  <a:lnTo>
                    <a:pt x="1" y="427"/>
                  </a:lnTo>
                  <a:lnTo>
                    <a:pt x="8" y="380"/>
                  </a:lnTo>
                  <a:lnTo>
                    <a:pt x="16" y="334"/>
                  </a:lnTo>
                  <a:lnTo>
                    <a:pt x="26" y="287"/>
                  </a:lnTo>
                  <a:lnTo>
                    <a:pt x="40" y="242"/>
                  </a:lnTo>
                  <a:lnTo>
                    <a:pt x="53" y="199"/>
                  </a:lnTo>
                  <a:lnTo>
                    <a:pt x="68" y="157"/>
                  </a:lnTo>
                  <a:lnTo>
                    <a:pt x="81" y="120"/>
                  </a:lnTo>
                  <a:lnTo>
                    <a:pt x="96" y="85"/>
                  </a:lnTo>
                  <a:lnTo>
                    <a:pt x="108" y="57"/>
                  </a:lnTo>
                  <a:lnTo>
                    <a:pt x="120" y="33"/>
                  </a:lnTo>
                  <a:lnTo>
                    <a:pt x="128" y="15"/>
                  </a:lnTo>
                  <a:lnTo>
                    <a:pt x="133" y="3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8"/>
            <p:cNvSpPr/>
            <p:nvPr/>
          </p:nvSpPr>
          <p:spPr bwMode="auto">
            <a:xfrm>
              <a:off x="-569912" y="3355975"/>
              <a:ext cx="701675" cy="1512888"/>
            </a:xfrm>
            <a:custGeom>
              <a:avLst/>
              <a:gdLst>
                <a:gd name="T0" fmla="*/ 0 w 886"/>
                <a:gd name="T1" fmla="*/ 0 h 1907"/>
                <a:gd name="T2" fmla="*/ 2 w 886"/>
                <a:gd name="T3" fmla="*/ 5 h 1907"/>
                <a:gd name="T4" fmla="*/ 5 w 886"/>
                <a:gd name="T5" fmla="*/ 18 h 1907"/>
                <a:gd name="T6" fmla="*/ 12 w 886"/>
                <a:gd name="T7" fmla="*/ 42 h 1907"/>
                <a:gd name="T8" fmla="*/ 20 w 886"/>
                <a:gd name="T9" fmla="*/ 72 h 1907"/>
                <a:gd name="T10" fmla="*/ 32 w 886"/>
                <a:gd name="T11" fmla="*/ 108 h 1907"/>
                <a:gd name="T12" fmla="*/ 49 w 886"/>
                <a:gd name="T13" fmla="*/ 154 h 1907"/>
                <a:gd name="T14" fmla="*/ 69 w 886"/>
                <a:gd name="T15" fmla="*/ 204 h 1907"/>
                <a:gd name="T16" fmla="*/ 94 w 886"/>
                <a:gd name="T17" fmla="*/ 259 h 1907"/>
                <a:gd name="T18" fmla="*/ 124 w 886"/>
                <a:gd name="T19" fmla="*/ 319 h 1907"/>
                <a:gd name="T20" fmla="*/ 159 w 886"/>
                <a:gd name="T21" fmla="*/ 382 h 1907"/>
                <a:gd name="T22" fmla="*/ 199 w 886"/>
                <a:gd name="T23" fmla="*/ 449 h 1907"/>
                <a:gd name="T24" fmla="*/ 245 w 886"/>
                <a:gd name="T25" fmla="*/ 519 h 1907"/>
                <a:gd name="T26" fmla="*/ 299 w 886"/>
                <a:gd name="T27" fmla="*/ 592 h 1907"/>
                <a:gd name="T28" fmla="*/ 359 w 886"/>
                <a:gd name="T29" fmla="*/ 666 h 1907"/>
                <a:gd name="T30" fmla="*/ 427 w 886"/>
                <a:gd name="T31" fmla="*/ 741 h 1907"/>
                <a:gd name="T32" fmla="*/ 501 w 886"/>
                <a:gd name="T33" fmla="*/ 816 h 1907"/>
                <a:gd name="T34" fmla="*/ 584 w 886"/>
                <a:gd name="T35" fmla="*/ 889 h 1907"/>
                <a:gd name="T36" fmla="*/ 676 w 886"/>
                <a:gd name="T37" fmla="*/ 964 h 1907"/>
                <a:gd name="T38" fmla="*/ 776 w 886"/>
                <a:gd name="T39" fmla="*/ 1036 h 1907"/>
                <a:gd name="T40" fmla="*/ 884 w 886"/>
                <a:gd name="T41" fmla="*/ 1104 h 1907"/>
                <a:gd name="T42" fmla="*/ 884 w 886"/>
                <a:gd name="T43" fmla="*/ 1168 h 1907"/>
                <a:gd name="T44" fmla="*/ 884 w 886"/>
                <a:gd name="T45" fmla="*/ 1236 h 1907"/>
                <a:gd name="T46" fmla="*/ 884 w 886"/>
                <a:gd name="T47" fmla="*/ 1309 h 1907"/>
                <a:gd name="T48" fmla="*/ 884 w 886"/>
                <a:gd name="T49" fmla="*/ 1388 h 1907"/>
                <a:gd name="T50" fmla="*/ 884 w 886"/>
                <a:gd name="T51" fmla="*/ 1466 h 1907"/>
                <a:gd name="T52" fmla="*/ 884 w 886"/>
                <a:gd name="T53" fmla="*/ 1543 h 1907"/>
                <a:gd name="T54" fmla="*/ 884 w 886"/>
                <a:gd name="T55" fmla="*/ 1620 h 1907"/>
                <a:gd name="T56" fmla="*/ 886 w 886"/>
                <a:gd name="T57" fmla="*/ 1691 h 1907"/>
                <a:gd name="T58" fmla="*/ 886 w 886"/>
                <a:gd name="T59" fmla="*/ 1758 h 1907"/>
                <a:gd name="T60" fmla="*/ 886 w 886"/>
                <a:gd name="T61" fmla="*/ 1817 h 1907"/>
                <a:gd name="T62" fmla="*/ 886 w 886"/>
                <a:gd name="T63" fmla="*/ 1868 h 1907"/>
                <a:gd name="T64" fmla="*/ 886 w 886"/>
                <a:gd name="T65" fmla="*/ 1907 h 1907"/>
                <a:gd name="T66" fmla="*/ 847 w 886"/>
                <a:gd name="T67" fmla="*/ 1888 h 1907"/>
                <a:gd name="T68" fmla="*/ 804 w 886"/>
                <a:gd name="T69" fmla="*/ 1862 h 1907"/>
                <a:gd name="T70" fmla="*/ 756 w 886"/>
                <a:gd name="T71" fmla="*/ 1830 h 1907"/>
                <a:gd name="T72" fmla="*/ 704 w 886"/>
                <a:gd name="T73" fmla="*/ 1792 h 1907"/>
                <a:gd name="T74" fmla="*/ 649 w 886"/>
                <a:gd name="T75" fmla="*/ 1748 h 1907"/>
                <a:gd name="T76" fmla="*/ 592 w 886"/>
                <a:gd name="T77" fmla="*/ 1700 h 1907"/>
                <a:gd name="T78" fmla="*/ 534 w 886"/>
                <a:gd name="T79" fmla="*/ 1648 h 1907"/>
                <a:gd name="T80" fmla="*/ 474 w 886"/>
                <a:gd name="T81" fmla="*/ 1593 h 1907"/>
                <a:gd name="T82" fmla="*/ 414 w 886"/>
                <a:gd name="T83" fmla="*/ 1533 h 1907"/>
                <a:gd name="T84" fmla="*/ 355 w 886"/>
                <a:gd name="T85" fmla="*/ 1471 h 1907"/>
                <a:gd name="T86" fmla="*/ 299 w 886"/>
                <a:gd name="T87" fmla="*/ 1406 h 1907"/>
                <a:gd name="T88" fmla="*/ 245 w 886"/>
                <a:gd name="T89" fmla="*/ 1341 h 1907"/>
                <a:gd name="T90" fmla="*/ 195 w 886"/>
                <a:gd name="T91" fmla="*/ 1273 h 1907"/>
                <a:gd name="T92" fmla="*/ 149 w 886"/>
                <a:gd name="T93" fmla="*/ 1204 h 1907"/>
                <a:gd name="T94" fmla="*/ 107 w 886"/>
                <a:gd name="T95" fmla="*/ 1136 h 1907"/>
                <a:gd name="T96" fmla="*/ 70 w 886"/>
                <a:gd name="T97" fmla="*/ 1066 h 1907"/>
                <a:gd name="T98" fmla="*/ 42 w 886"/>
                <a:gd name="T99" fmla="*/ 998 h 1907"/>
                <a:gd name="T100" fmla="*/ 20 w 886"/>
                <a:gd name="T101" fmla="*/ 929 h 1907"/>
                <a:gd name="T102" fmla="*/ 5 w 886"/>
                <a:gd name="T103" fmla="*/ 862 h 1907"/>
                <a:gd name="T104" fmla="*/ 0 w 886"/>
                <a:gd name="T105" fmla="*/ 799 h 1907"/>
                <a:gd name="T106" fmla="*/ 0 w 886"/>
                <a:gd name="T107" fmla="*/ 302 h 1907"/>
                <a:gd name="T108" fmla="*/ 0 w 886"/>
                <a:gd name="T109" fmla="*/ 240 h 1907"/>
                <a:gd name="T110" fmla="*/ 0 w 886"/>
                <a:gd name="T111" fmla="*/ 184 h 1907"/>
                <a:gd name="T112" fmla="*/ 0 w 886"/>
                <a:gd name="T113" fmla="*/ 88 h 1907"/>
                <a:gd name="T114" fmla="*/ 0 w 886"/>
                <a:gd name="T115" fmla="*/ 52 h 1907"/>
                <a:gd name="T116" fmla="*/ 0 w 886"/>
                <a:gd name="T117" fmla="*/ 23 h 1907"/>
                <a:gd name="T118" fmla="*/ 0 w 886"/>
                <a:gd name="T119" fmla="*/ 7 h 1907"/>
                <a:gd name="T120" fmla="*/ 0 w 886"/>
                <a:gd name="T121" fmla="*/ 0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85" h="1907">
                  <a:moveTo>
                    <a:pt x="0" y="0"/>
                  </a:moveTo>
                  <a:lnTo>
                    <a:pt x="2" y="5"/>
                  </a:lnTo>
                  <a:lnTo>
                    <a:pt x="5" y="18"/>
                  </a:lnTo>
                  <a:lnTo>
                    <a:pt x="12" y="42"/>
                  </a:lnTo>
                  <a:lnTo>
                    <a:pt x="20" y="72"/>
                  </a:lnTo>
                  <a:lnTo>
                    <a:pt x="32" y="108"/>
                  </a:lnTo>
                  <a:lnTo>
                    <a:pt x="49" y="154"/>
                  </a:lnTo>
                  <a:lnTo>
                    <a:pt x="69" y="204"/>
                  </a:lnTo>
                  <a:lnTo>
                    <a:pt x="94" y="259"/>
                  </a:lnTo>
                  <a:lnTo>
                    <a:pt x="124" y="319"/>
                  </a:lnTo>
                  <a:lnTo>
                    <a:pt x="159" y="382"/>
                  </a:lnTo>
                  <a:lnTo>
                    <a:pt x="199" y="449"/>
                  </a:lnTo>
                  <a:lnTo>
                    <a:pt x="245" y="519"/>
                  </a:lnTo>
                  <a:lnTo>
                    <a:pt x="299" y="592"/>
                  </a:lnTo>
                  <a:lnTo>
                    <a:pt x="359" y="666"/>
                  </a:lnTo>
                  <a:lnTo>
                    <a:pt x="427" y="741"/>
                  </a:lnTo>
                  <a:lnTo>
                    <a:pt x="501" y="816"/>
                  </a:lnTo>
                  <a:lnTo>
                    <a:pt x="584" y="889"/>
                  </a:lnTo>
                  <a:lnTo>
                    <a:pt x="676" y="964"/>
                  </a:lnTo>
                  <a:lnTo>
                    <a:pt x="776" y="1036"/>
                  </a:lnTo>
                  <a:lnTo>
                    <a:pt x="884" y="1104"/>
                  </a:lnTo>
                  <a:lnTo>
                    <a:pt x="884" y="1168"/>
                  </a:lnTo>
                  <a:lnTo>
                    <a:pt x="884" y="1236"/>
                  </a:lnTo>
                  <a:lnTo>
                    <a:pt x="884" y="1309"/>
                  </a:lnTo>
                  <a:lnTo>
                    <a:pt x="884" y="1388"/>
                  </a:lnTo>
                  <a:lnTo>
                    <a:pt x="884" y="1466"/>
                  </a:lnTo>
                  <a:lnTo>
                    <a:pt x="884" y="1543"/>
                  </a:lnTo>
                  <a:lnTo>
                    <a:pt x="884" y="1620"/>
                  </a:lnTo>
                  <a:lnTo>
                    <a:pt x="886" y="1691"/>
                  </a:lnTo>
                  <a:lnTo>
                    <a:pt x="886" y="1758"/>
                  </a:lnTo>
                  <a:lnTo>
                    <a:pt x="886" y="1817"/>
                  </a:lnTo>
                  <a:lnTo>
                    <a:pt x="886" y="1868"/>
                  </a:lnTo>
                  <a:lnTo>
                    <a:pt x="886" y="1907"/>
                  </a:lnTo>
                  <a:lnTo>
                    <a:pt x="847" y="1888"/>
                  </a:lnTo>
                  <a:lnTo>
                    <a:pt x="804" y="1862"/>
                  </a:lnTo>
                  <a:lnTo>
                    <a:pt x="756" y="1830"/>
                  </a:lnTo>
                  <a:lnTo>
                    <a:pt x="704" y="1792"/>
                  </a:lnTo>
                  <a:lnTo>
                    <a:pt x="649" y="1748"/>
                  </a:lnTo>
                  <a:lnTo>
                    <a:pt x="592" y="1700"/>
                  </a:lnTo>
                  <a:lnTo>
                    <a:pt x="534" y="1648"/>
                  </a:lnTo>
                  <a:lnTo>
                    <a:pt x="474" y="1593"/>
                  </a:lnTo>
                  <a:lnTo>
                    <a:pt x="414" y="1533"/>
                  </a:lnTo>
                  <a:lnTo>
                    <a:pt x="355" y="1471"/>
                  </a:lnTo>
                  <a:lnTo>
                    <a:pt x="299" y="1406"/>
                  </a:lnTo>
                  <a:lnTo>
                    <a:pt x="245" y="1341"/>
                  </a:lnTo>
                  <a:lnTo>
                    <a:pt x="195" y="1273"/>
                  </a:lnTo>
                  <a:lnTo>
                    <a:pt x="149" y="1204"/>
                  </a:lnTo>
                  <a:lnTo>
                    <a:pt x="107" y="1136"/>
                  </a:lnTo>
                  <a:lnTo>
                    <a:pt x="70" y="1066"/>
                  </a:lnTo>
                  <a:lnTo>
                    <a:pt x="42" y="998"/>
                  </a:lnTo>
                  <a:lnTo>
                    <a:pt x="20" y="929"/>
                  </a:lnTo>
                  <a:lnTo>
                    <a:pt x="5" y="862"/>
                  </a:lnTo>
                  <a:lnTo>
                    <a:pt x="0" y="799"/>
                  </a:lnTo>
                  <a:lnTo>
                    <a:pt x="0" y="302"/>
                  </a:lnTo>
                  <a:lnTo>
                    <a:pt x="0" y="240"/>
                  </a:lnTo>
                  <a:lnTo>
                    <a:pt x="0" y="184"/>
                  </a:lnTo>
                  <a:lnTo>
                    <a:pt x="0" y="88"/>
                  </a:lnTo>
                  <a:lnTo>
                    <a:pt x="0" y="52"/>
                  </a:lnTo>
                  <a:lnTo>
                    <a:pt x="0" y="23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20"/>
            <p:cNvSpPr/>
            <p:nvPr/>
          </p:nvSpPr>
          <p:spPr bwMode="auto">
            <a:xfrm>
              <a:off x="130176" y="3602039"/>
              <a:ext cx="652463" cy="1268413"/>
            </a:xfrm>
            <a:custGeom>
              <a:avLst/>
              <a:gdLst>
                <a:gd name="T0" fmla="*/ 822 w 822"/>
                <a:gd name="T1" fmla="*/ 0 h 1598"/>
                <a:gd name="T2" fmla="*/ 822 w 822"/>
                <a:gd name="T3" fmla="*/ 792 h 1598"/>
                <a:gd name="T4" fmla="*/ 0 w 822"/>
                <a:gd name="T5" fmla="*/ 1598 h 1598"/>
                <a:gd name="T6" fmla="*/ 2 w 822"/>
                <a:gd name="T7" fmla="*/ 792 h 1598"/>
                <a:gd name="T8" fmla="*/ 822 w 822"/>
                <a:gd name="T9" fmla="*/ 0 h 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2" h="1598">
                  <a:moveTo>
                    <a:pt x="822" y="0"/>
                  </a:moveTo>
                  <a:lnTo>
                    <a:pt x="822" y="792"/>
                  </a:lnTo>
                  <a:lnTo>
                    <a:pt x="0" y="1598"/>
                  </a:lnTo>
                  <a:lnTo>
                    <a:pt x="2" y="792"/>
                  </a:lnTo>
                  <a:lnTo>
                    <a:pt x="822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-565150" y="3264056"/>
              <a:ext cx="1354138" cy="976313"/>
            </a:xfrm>
            <a:custGeom>
              <a:avLst/>
              <a:gdLst>
                <a:gd name="T0" fmla="*/ 1411 w 1706"/>
                <a:gd name="T1" fmla="*/ 0 h 1229"/>
                <a:gd name="T2" fmla="*/ 1411 w 1706"/>
                <a:gd name="T3" fmla="*/ 5 h 1229"/>
                <a:gd name="T4" fmla="*/ 1414 w 1706"/>
                <a:gd name="T5" fmla="*/ 18 h 1229"/>
                <a:gd name="T6" fmla="*/ 1421 w 1706"/>
                <a:gd name="T7" fmla="*/ 42 h 1229"/>
                <a:gd name="T8" fmla="*/ 1431 w 1706"/>
                <a:gd name="T9" fmla="*/ 70 h 1229"/>
                <a:gd name="T10" fmla="*/ 1444 w 1706"/>
                <a:gd name="T11" fmla="*/ 107 h 1229"/>
                <a:gd name="T12" fmla="*/ 1462 w 1706"/>
                <a:gd name="T13" fmla="*/ 147 h 1229"/>
                <a:gd name="T14" fmla="*/ 1486 w 1706"/>
                <a:gd name="T15" fmla="*/ 190 h 1229"/>
                <a:gd name="T16" fmla="*/ 1516 w 1706"/>
                <a:gd name="T17" fmla="*/ 238 h 1229"/>
                <a:gd name="T18" fmla="*/ 1552 w 1706"/>
                <a:gd name="T19" fmla="*/ 287 h 1229"/>
                <a:gd name="T20" fmla="*/ 1596 w 1706"/>
                <a:gd name="T21" fmla="*/ 335 h 1229"/>
                <a:gd name="T22" fmla="*/ 1647 w 1706"/>
                <a:gd name="T23" fmla="*/ 385 h 1229"/>
                <a:gd name="T24" fmla="*/ 1706 w 1706"/>
                <a:gd name="T25" fmla="*/ 432 h 1229"/>
                <a:gd name="T26" fmla="*/ 1679 w 1706"/>
                <a:gd name="T27" fmla="*/ 464 h 1229"/>
                <a:gd name="T28" fmla="*/ 1646 w 1706"/>
                <a:gd name="T29" fmla="*/ 500 h 1229"/>
                <a:gd name="T30" fmla="*/ 1609 w 1706"/>
                <a:gd name="T31" fmla="*/ 540 h 1229"/>
                <a:gd name="T32" fmla="*/ 1569 w 1706"/>
                <a:gd name="T33" fmla="*/ 582 h 1229"/>
                <a:gd name="T34" fmla="*/ 1524 w 1706"/>
                <a:gd name="T35" fmla="*/ 627 h 1229"/>
                <a:gd name="T36" fmla="*/ 1477 w 1706"/>
                <a:gd name="T37" fmla="*/ 674 h 1229"/>
                <a:gd name="T38" fmla="*/ 1429 w 1706"/>
                <a:gd name="T39" fmla="*/ 722 h 1229"/>
                <a:gd name="T40" fmla="*/ 1379 w 1706"/>
                <a:gd name="T41" fmla="*/ 772 h 1229"/>
                <a:gd name="T42" fmla="*/ 1329 w 1706"/>
                <a:gd name="T43" fmla="*/ 821 h 1229"/>
                <a:gd name="T44" fmla="*/ 1277 w 1706"/>
                <a:gd name="T45" fmla="*/ 871 h 1229"/>
                <a:gd name="T46" fmla="*/ 1227 w 1706"/>
                <a:gd name="T47" fmla="*/ 919 h 1229"/>
                <a:gd name="T48" fmla="*/ 1177 w 1706"/>
                <a:gd name="T49" fmla="*/ 966 h 1229"/>
                <a:gd name="T50" fmla="*/ 1129 w 1706"/>
                <a:gd name="T51" fmla="*/ 1011 h 1229"/>
                <a:gd name="T52" fmla="*/ 1082 w 1706"/>
                <a:gd name="T53" fmla="*/ 1054 h 1229"/>
                <a:gd name="T54" fmla="*/ 1039 w 1706"/>
                <a:gd name="T55" fmla="*/ 1094 h 1229"/>
                <a:gd name="T56" fmla="*/ 999 w 1706"/>
                <a:gd name="T57" fmla="*/ 1129 h 1229"/>
                <a:gd name="T58" fmla="*/ 962 w 1706"/>
                <a:gd name="T59" fmla="*/ 1163 h 1229"/>
                <a:gd name="T60" fmla="*/ 930 w 1706"/>
                <a:gd name="T61" fmla="*/ 1189 h 1229"/>
                <a:gd name="T62" fmla="*/ 904 w 1706"/>
                <a:gd name="T63" fmla="*/ 1213 h 1229"/>
                <a:gd name="T64" fmla="*/ 882 w 1706"/>
                <a:gd name="T65" fmla="*/ 1229 h 1229"/>
                <a:gd name="T66" fmla="*/ 769 w 1706"/>
                <a:gd name="T67" fmla="*/ 1159 h 1229"/>
                <a:gd name="T68" fmla="*/ 664 w 1706"/>
                <a:gd name="T69" fmla="*/ 1086 h 1229"/>
                <a:gd name="T70" fmla="*/ 570 w 1706"/>
                <a:gd name="T71" fmla="*/ 1011 h 1229"/>
                <a:gd name="T72" fmla="*/ 485 w 1706"/>
                <a:gd name="T73" fmla="*/ 936 h 1229"/>
                <a:gd name="T74" fmla="*/ 410 w 1706"/>
                <a:gd name="T75" fmla="*/ 859 h 1229"/>
                <a:gd name="T76" fmla="*/ 342 w 1706"/>
                <a:gd name="T77" fmla="*/ 784 h 1229"/>
                <a:gd name="T78" fmla="*/ 282 w 1706"/>
                <a:gd name="T79" fmla="*/ 711 h 1229"/>
                <a:gd name="T80" fmla="*/ 228 w 1706"/>
                <a:gd name="T81" fmla="*/ 639 h 1229"/>
                <a:gd name="T82" fmla="*/ 183 w 1706"/>
                <a:gd name="T83" fmla="*/ 569 h 1229"/>
                <a:gd name="T84" fmla="*/ 143 w 1706"/>
                <a:gd name="T85" fmla="*/ 502 h 1229"/>
                <a:gd name="T86" fmla="*/ 110 w 1706"/>
                <a:gd name="T87" fmla="*/ 439 h 1229"/>
                <a:gd name="T88" fmla="*/ 82 w 1706"/>
                <a:gd name="T89" fmla="*/ 379 h 1229"/>
                <a:gd name="T90" fmla="*/ 60 w 1706"/>
                <a:gd name="T91" fmla="*/ 325 h 1229"/>
                <a:gd name="T92" fmla="*/ 42 w 1706"/>
                <a:gd name="T93" fmla="*/ 275 h 1229"/>
                <a:gd name="T94" fmla="*/ 27 w 1706"/>
                <a:gd name="T95" fmla="*/ 232 h 1229"/>
                <a:gd name="T96" fmla="*/ 17 w 1706"/>
                <a:gd name="T97" fmla="*/ 195 h 1229"/>
                <a:gd name="T98" fmla="*/ 8 w 1706"/>
                <a:gd name="T99" fmla="*/ 165 h 1229"/>
                <a:gd name="T100" fmla="*/ 3 w 1706"/>
                <a:gd name="T101" fmla="*/ 143 h 1229"/>
                <a:gd name="T102" fmla="*/ 2 w 1706"/>
                <a:gd name="T103" fmla="*/ 130 h 1229"/>
                <a:gd name="T104" fmla="*/ 0 w 1706"/>
                <a:gd name="T105" fmla="*/ 125 h 1229"/>
                <a:gd name="T106" fmla="*/ 1411 w 1706"/>
                <a:gd name="T107" fmla="*/ 0 h 1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06" h="1229">
                  <a:moveTo>
                    <a:pt x="1411" y="0"/>
                  </a:moveTo>
                  <a:lnTo>
                    <a:pt x="1411" y="5"/>
                  </a:lnTo>
                  <a:lnTo>
                    <a:pt x="1414" y="18"/>
                  </a:lnTo>
                  <a:lnTo>
                    <a:pt x="1421" y="42"/>
                  </a:lnTo>
                  <a:lnTo>
                    <a:pt x="1431" y="70"/>
                  </a:lnTo>
                  <a:lnTo>
                    <a:pt x="1444" y="107"/>
                  </a:lnTo>
                  <a:lnTo>
                    <a:pt x="1462" y="147"/>
                  </a:lnTo>
                  <a:lnTo>
                    <a:pt x="1486" y="190"/>
                  </a:lnTo>
                  <a:lnTo>
                    <a:pt x="1516" y="238"/>
                  </a:lnTo>
                  <a:lnTo>
                    <a:pt x="1552" y="287"/>
                  </a:lnTo>
                  <a:lnTo>
                    <a:pt x="1596" y="335"/>
                  </a:lnTo>
                  <a:lnTo>
                    <a:pt x="1647" y="385"/>
                  </a:lnTo>
                  <a:lnTo>
                    <a:pt x="1706" y="432"/>
                  </a:lnTo>
                  <a:lnTo>
                    <a:pt x="1679" y="464"/>
                  </a:lnTo>
                  <a:lnTo>
                    <a:pt x="1646" y="500"/>
                  </a:lnTo>
                  <a:lnTo>
                    <a:pt x="1609" y="540"/>
                  </a:lnTo>
                  <a:lnTo>
                    <a:pt x="1569" y="582"/>
                  </a:lnTo>
                  <a:lnTo>
                    <a:pt x="1524" y="627"/>
                  </a:lnTo>
                  <a:lnTo>
                    <a:pt x="1477" y="674"/>
                  </a:lnTo>
                  <a:lnTo>
                    <a:pt x="1429" y="722"/>
                  </a:lnTo>
                  <a:lnTo>
                    <a:pt x="1379" y="772"/>
                  </a:lnTo>
                  <a:lnTo>
                    <a:pt x="1329" y="821"/>
                  </a:lnTo>
                  <a:lnTo>
                    <a:pt x="1277" y="871"/>
                  </a:lnTo>
                  <a:lnTo>
                    <a:pt x="1227" y="919"/>
                  </a:lnTo>
                  <a:lnTo>
                    <a:pt x="1177" y="966"/>
                  </a:lnTo>
                  <a:lnTo>
                    <a:pt x="1129" y="1011"/>
                  </a:lnTo>
                  <a:lnTo>
                    <a:pt x="1082" y="1054"/>
                  </a:lnTo>
                  <a:lnTo>
                    <a:pt x="1039" y="1094"/>
                  </a:lnTo>
                  <a:lnTo>
                    <a:pt x="999" y="1129"/>
                  </a:lnTo>
                  <a:lnTo>
                    <a:pt x="962" y="1163"/>
                  </a:lnTo>
                  <a:lnTo>
                    <a:pt x="930" y="1189"/>
                  </a:lnTo>
                  <a:lnTo>
                    <a:pt x="904" y="1213"/>
                  </a:lnTo>
                  <a:lnTo>
                    <a:pt x="882" y="1229"/>
                  </a:lnTo>
                  <a:lnTo>
                    <a:pt x="769" y="1159"/>
                  </a:lnTo>
                  <a:lnTo>
                    <a:pt x="664" y="1086"/>
                  </a:lnTo>
                  <a:lnTo>
                    <a:pt x="570" y="1011"/>
                  </a:lnTo>
                  <a:lnTo>
                    <a:pt x="485" y="936"/>
                  </a:lnTo>
                  <a:lnTo>
                    <a:pt x="410" y="859"/>
                  </a:lnTo>
                  <a:lnTo>
                    <a:pt x="342" y="784"/>
                  </a:lnTo>
                  <a:lnTo>
                    <a:pt x="282" y="711"/>
                  </a:lnTo>
                  <a:lnTo>
                    <a:pt x="228" y="639"/>
                  </a:lnTo>
                  <a:lnTo>
                    <a:pt x="183" y="569"/>
                  </a:lnTo>
                  <a:lnTo>
                    <a:pt x="143" y="502"/>
                  </a:lnTo>
                  <a:lnTo>
                    <a:pt x="110" y="439"/>
                  </a:lnTo>
                  <a:lnTo>
                    <a:pt x="82" y="379"/>
                  </a:lnTo>
                  <a:lnTo>
                    <a:pt x="60" y="325"/>
                  </a:lnTo>
                  <a:lnTo>
                    <a:pt x="42" y="275"/>
                  </a:lnTo>
                  <a:lnTo>
                    <a:pt x="27" y="232"/>
                  </a:lnTo>
                  <a:lnTo>
                    <a:pt x="17" y="195"/>
                  </a:lnTo>
                  <a:lnTo>
                    <a:pt x="8" y="165"/>
                  </a:lnTo>
                  <a:lnTo>
                    <a:pt x="3" y="143"/>
                  </a:lnTo>
                  <a:lnTo>
                    <a:pt x="2" y="130"/>
                  </a:lnTo>
                  <a:lnTo>
                    <a:pt x="0" y="125"/>
                  </a:lnTo>
                  <a:lnTo>
                    <a:pt x="1411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22"/>
            <p:cNvSpPr/>
            <p:nvPr/>
          </p:nvSpPr>
          <p:spPr bwMode="auto">
            <a:xfrm>
              <a:off x="363539" y="4311650"/>
              <a:ext cx="1363663" cy="922338"/>
            </a:xfrm>
            <a:custGeom>
              <a:avLst/>
              <a:gdLst>
                <a:gd name="T0" fmla="*/ 0 w 1718"/>
                <a:gd name="T1" fmla="*/ 0 h 1163"/>
                <a:gd name="T2" fmla="*/ 124 w 1718"/>
                <a:gd name="T3" fmla="*/ 52 h 1163"/>
                <a:gd name="T4" fmla="*/ 246 w 1718"/>
                <a:gd name="T5" fmla="*/ 99 h 1163"/>
                <a:gd name="T6" fmla="*/ 367 w 1718"/>
                <a:gd name="T7" fmla="*/ 140 h 1163"/>
                <a:gd name="T8" fmla="*/ 487 w 1718"/>
                <a:gd name="T9" fmla="*/ 177 h 1163"/>
                <a:gd name="T10" fmla="*/ 604 w 1718"/>
                <a:gd name="T11" fmla="*/ 211 h 1163"/>
                <a:gd name="T12" fmla="*/ 719 w 1718"/>
                <a:gd name="T13" fmla="*/ 237 h 1163"/>
                <a:gd name="T14" fmla="*/ 829 w 1718"/>
                <a:gd name="T15" fmla="*/ 261 h 1163"/>
                <a:gd name="T16" fmla="*/ 937 w 1718"/>
                <a:gd name="T17" fmla="*/ 281 h 1163"/>
                <a:gd name="T18" fmla="*/ 1039 w 1718"/>
                <a:gd name="T19" fmla="*/ 297 h 1163"/>
                <a:gd name="T20" fmla="*/ 1136 w 1718"/>
                <a:gd name="T21" fmla="*/ 311 h 1163"/>
                <a:gd name="T22" fmla="*/ 1228 w 1718"/>
                <a:gd name="T23" fmla="*/ 322 h 1163"/>
                <a:gd name="T24" fmla="*/ 1314 w 1718"/>
                <a:gd name="T25" fmla="*/ 331 h 1163"/>
                <a:gd name="T26" fmla="*/ 1393 w 1718"/>
                <a:gd name="T27" fmla="*/ 336 h 1163"/>
                <a:gd name="T28" fmla="*/ 1464 w 1718"/>
                <a:gd name="T29" fmla="*/ 341 h 1163"/>
                <a:gd name="T30" fmla="*/ 1528 w 1718"/>
                <a:gd name="T31" fmla="*/ 342 h 1163"/>
                <a:gd name="T32" fmla="*/ 1583 w 1718"/>
                <a:gd name="T33" fmla="*/ 344 h 1163"/>
                <a:gd name="T34" fmla="*/ 1629 w 1718"/>
                <a:gd name="T35" fmla="*/ 344 h 1163"/>
                <a:gd name="T36" fmla="*/ 1668 w 1718"/>
                <a:gd name="T37" fmla="*/ 344 h 1163"/>
                <a:gd name="T38" fmla="*/ 1694 w 1718"/>
                <a:gd name="T39" fmla="*/ 344 h 1163"/>
                <a:gd name="T40" fmla="*/ 1711 w 1718"/>
                <a:gd name="T41" fmla="*/ 342 h 1163"/>
                <a:gd name="T42" fmla="*/ 1718 w 1718"/>
                <a:gd name="T43" fmla="*/ 342 h 1163"/>
                <a:gd name="T44" fmla="*/ 1718 w 1718"/>
                <a:gd name="T45" fmla="*/ 1150 h 1163"/>
                <a:gd name="T46" fmla="*/ 1571 w 1718"/>
                <a:gd name="T47" fmla="*/ 1160 h 1163"/>
                <a:gd name="T48" fmla="*/ 1433 w 1718"/>
                <a:gd name="T49" fmla="*/ 1163 h 1163"/>
                <a:gd name="T50" fmla="*/ 1301 w 1718"/>
                <a:gd name="T51" fmla="*/ 1163 h 1163"/>
                <a:gd name="T52" fmla="*/ 1178 w 1718"/>
                <a:gd name="T53" fmla="*/ 1158 h 1163"/>
                <a:gd name="T54" fmla="*/ 1059 w 1718"/>
                <a:gd name="T55" fmla="*/ 1150 h 1163"/>
                <a:gd name="T56" fmla="*/ 947 w 1718"/>
                <a:gd name="T57" fmla="*/ 1140 h 1163"/>
                <a:gd name="T58" fmla="*/ 842 w 1718"/>
                <a:gd name="T59" fmla="*/ 1125 h 1163"/>
                <a:gd name="T60" fmla="*/ 742 w 1718"/>
                <a:gd name="T61" fmla="*/ 1108 h 1163"/>
                <a:gd name="T62" fmla="*/ 651 w 1718"/>
                <a:gd name="T63" fmla="*/ 1088 h 1163"/>
                <a:gd name="T64" fmla="*/ 566 w 1718"/>
                <a:gd name="T65" fmla="*/ 1068 h 1163"/>
                <a:gd name="T66" fmla="*/ 486 w 1718"/>
                <a:gd name="T67" fmla="*/ 1046 h 1163"/>
                <a:gd name="T68" fmla="*/ 412 w 1718"/>
                <a:gd name="T69" fmla="*/ 1023 h 1163"/>
                <a:gd name="T70" fmla="*/ 346 w 1718"/>
                <a:gd name="T71" fmla="*/ 1000 h 1163"/>
                <a:gd name="T72" fmla="*/ 284 w 1718"/>
                <a:gd name="T73" fmla="*/ 976 h 1163"/>
                <a:gd name="T74" fmla="*/ 231 w 1718"/>
                <a:gd name="T75" fmla="*/ 953 h 1163"/>
                <a:gd name="T76" fmla="*/ 181 w 1718"/>
                <a:gd name="T77" fmla="*/ 931 h 1163"/>
                <a:gd name="T78" fmla="*/ 139 w 1718"/>
                <a:gd name="T79" fmla="*/ 909 h 1163"/>
                <a:gd name="T80" fmla="*/ 100 w 1718"/>
                <a:gd name="T81" fmla="*/ 889 h 1163"/>
                <a:gd name="T82" fmla="*/ 70 w 1718"/>
                <a:gd name="T83" fmla="*/ 871 h 1163"/>
                <a:gd name="T84" fmla="*/ 45 w 1718"/>
                <a:gd name="T85" fmla="*/ 856 h 1163"/>
                <a:gd name="T86" fmla="*/ 25 w 1718"/>
                <a:gd name="T87" fmla="*/ 843 h 1163"/>
                <a:gd name="T88" fmla="*/ 10 w 1718"/>
                <a:gd name="T89" fmla="*/ 833 h 1163"/>
                <a:gd name="T90" fmla="*/ 2 w 1718"/>
                <a:gd name="T91" fmla="*/ 828 h 1163"/>
                <a:gd name="T92" fmla="*/ 0 w 1718"/>
                <a:gd name="T93" fmla="*/ 824 h 1163"/>
                <a:gd name="T94" fmla="*/ 0 w 1718"/>
                <a:gd name="T95" fmla="*/ 819 h 1163"/>
                <a:gd name="T96" fmla="*/ 0 w 1718"/>
                <a:gd name="T97" fmla="*/ 801 h 1163"/>
                <a:gd name="T98" fmla="*/ 0 w 1718"/>
                <a:gd name="T99" fmla="*/ 771 h 1163"/>
                <a:gd name="T100" fmla="*/ 0 w 1718"/>
                <a:gd name="T101" fmla="*/ 449 h 1163"/>
                <a:gd name="T102" fmla="*/ 0 w 1718"/>
                <a:gd name="T103" fmla="*/ 384 h 1163"/>
                <a:gd name="T104" fmla="*/ 0 w 1718"/>
                <a:gd name="T105" fmla="*/ 317 h 1163"/>
                <a:gd name="T106" fmla="*/ 0 w 1718"/>
                <a:gd name="T107" fmla="*/ 192 h 1163"/>
                <a:gd name="T108" fmla="*/ 0 w 1718"/>
                <a:gd name="T109" fmla="*/ 134 h 1163"/>
                <a:gd name="T110" fmla="*/ 0 w 1718"/>
                <a:gd name="T111" fmla="*/ 37 h 1163"/>
                <a:gd name="T112" fmla="*/ 0 w 1718"/>
                <a:gd name="T113" fmla="*/ 0 h 1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18" h="1163">
                  <a:moveTo>
                    <a:pt x="0" y="0"/>
                  </a:moveTo>
                  <a:lnTo>
                    <a:pt x="124" y="52"/>
                  </a:lnTo>
                  <a:lnTo>
                    <a:pt x="246" y="99"/>
                  </a:lnTo>
                  <a:lnTo>
                    <a:pt x="367" y="140"/>
                  </a:lnTo>
                  <a:lnTo>
                    <a:pt x="487" y="177"/>
                  </a:lnTo>
                  <a:lnTo>
                    <a:pt x="604" y="211"/>
                  </a:lnTo>
                  <a:lnTo>
                    <a:pt x="719" y="237"/>
                  </a:lnTo>
                  <a:lnTo>
                    <a:pt x="829" y="261"/>
                  </a:lnTo>
                  <a:lnTo>
                    <a:pt x="937" y="281"/>
                  </a:lnTo>
                  <a:lnTo>
                    <a:pt x="1039" y="297"/>
                  </a:lnTo>
                  <a:lnTo>
                    <a:pt x="1136" y="311"/>
                  </a:lnTo>
                  <a:lnTo>
                    <a:pt x="1228" y="322"/>
                  </a:lnTo>
                  <a:lnTo>
                    <a:pt x="1314" y="331"/>
                  </a:lnTo>
                  <a:lnTo>
                    <a:pt x="1393" y="336"/>
                  </a:lnTo>
                  <a:lnTo>
                    <a:pt x="1464" y="341"/>
                  </a:lnTo>
                  <a:lnTo>
                    <a:pt x="1528" y="342"/>
                  </a:lnTo>
                  <a:lnTo>
                    <a:pt x="1583" y="344"/>
                  </a:lnTo>
                  <a:lnTo>
                    <a:pt x="1629" y="344"/>
                  </a:lnTo>
                  <a:lnTo>
                    <a:pt x="1668" y="344"/>
                  </a:lnTo>
                  <a:lnTo>
                    <a:pt x="1694" y="344"/>
                  </a:lnTo>
                  <a:lnTo>
                    <a:pt x="1711" y="342"/>
                  </a:lnTo>
                  <a:lnTo>
                    <a:pt x="1718" y="342"/>
                  </a:lnTo>
                  <a:lnTo>
                    <a:pt x="1718" y="1150"/>
                  </a:lnTo>
                  <a:lnTo>
                    <a:pt x="1571" y="1160"/>
                  </a:lnTo>
                  <a:lnTo>
                    <a:pt x="1433" y="1163"/>
                  </a:lnTo>
                  <a:lnTo>
                    <a:pt x="1301" y="1163"/>
                  </a:lnTo>
                  <a:lnTo>
                    <a:pt x="1178" y="1158"/>
                  </a:lnTo>
                  <a:lnTo>
                    <a:pt x="1059" y="1150"/>
                  </a:lnTo>
                  <a:lnTo>
                    <a:pt x="947" y="1140"/>
                  </a:lnTo>
                  <a:lnTo>
                    <a:pt x="842" y="1125"/>
                  </a:lnTo>
                  <a:lnTo>
                    <a:pt x="742" y="1108"/>
                  </a:lnTo>
                  <a:lnTo>
                    <a:pt x="651" y="1088"/>
                  </a:lnTo>
                  <a:lnTo>
                    <a:pt x="566" y="1068"/>
                  </a:lnTo>
                  <a:lnTo>
                    <a:pt x="486" y="1046"/>
                  </a:lnTo>
                  <a:lnTo>
                    <a:pt x="412" y="1023"/>
                  </a:lnTo>
                  <a:lnTo>
                    <a:pt x="346" y="1000"/>
                  </a:lnTo>
                  <a:lnTo>
                    <a:pt x="284" y="976"/>
                  </a:lnTo>
                  <a:lnTo>
                    <a:pt x="231" y="953"/>
                  </a:lnTo>
                  <a:lnTo>
                    <a:pt x="181" y="931"/>
                  </a:lnTo>
                  <a:lnTo>
                    <a:pt x="139" y="909"/>
                  </a:lnTo>
                  <a:lnTo>
                    <a:pt x="100" y="889"/>
                  </a:lnTo>
                  <a:lnTo>
                    <a:pt x="70" y="871"/>
                  </a:lnTo>
                  <a:lnTo>
                    <a:pt x="45" y="856"/>
                  </a:lnTo>
                  <a:lnTo>
                    <a:pt x="25" y="843"/>
                  </a:lnTo>
                  <a:lnTo>
                    <a:pt x="10" y="833"/>
                  </a:lnTo>
                  <a:lnTo>
                    <a:pt x="2" y="828"/>
                  </a:lnTo>
                  <a:lnTo>
                    <a:pt x="0" y="824"/>
                  </a:lnTo>
                  <a:lnTo>
                    <a:pt x="0" y="819"/>
                  </a:lnTo>
                  <a:lnTo>
                    <a:pt x="0" y="801"/>
                  </a:lnTo>
                  <a:lnTo>
                    <a:pt x="0" y="771"/>
                  </a:lnTo>
                  <a:lnTo>
                    <a:pt x="0" y="449"/>
                  </a:lnTo>
                  <a:lnTo>
                    <a:pt x="0" y="384"/>
                  </a:lnTo>
                  <a:lnTo>
                    <a:pt x="0" y="317"/>
                  </a:lnTo>
                  <a:lnTo>
                    <a:pt x="0" y="192"/>
                  </a:lnTo>
                  <a:lnTo>
                    <a:pt x="0" y="134"/>
                  </a:lnTo>
                  <a:lnTo>
                    <a:pt x="0" y="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360208" y="3681414"/>
              <a:ext cx="1365250" cy="904875"/>
            </a:xfrm>
            <a:custGeom>
              <a:avLst/>
              <a:gdLst>
                <a:gd name="T0" fmla="*/ 892 w 1721"/>
                <a:gd name="T1" fmla="*/ 24 h 1141"/>
                <a:gd name="T2" fmla="*/ 994 w 1721"/>
                <a:gd name="T3" fmla="*/ 60 h 1141"/>
                <a:gd name="T4" fmla="*/ 1113 w 1721"/>
                <a:gd name="T5" fmla="*/ 87 h 1141"/>
                <a:gd name="T6" fmla="*/ 1234 w 1721"/>
                <a:gd name="T7" fmla="*/ 104 h 1141"/>
                <a:gd name="T8" fmla="*/ 1346 w 1721"/>
                <a:gd name="T9" fmla="*/ 114 h 1141"/>
                <a:gd name="T10" fmla="*/ 1436 w 1721"/>
                <a:gd name="T11" fmla="*/ 117 h 1141"/>
                <a:gd name="T12" fmla="*/ 1473 w 1721"/>
                <a:gd name="T13" fmla="*/ 134 h 1141"/>
                <a:gd name="T14" fmla="*/ 1486 w 1721"/>
                <a:gd name="T15" fmla="*/ 192 h 1141"/>
                <a:gd name="T16" fmla="*/ 1508 w 1721"/>
                <a:gd name="T17" fmla="*/ 279 h 1141"/>
                <a:gd name="T18" fmla="*/ 1534 w 1721"/>
                <a:gd name="T19" fmla="*/ 387 h 1141"/>
                <a:gd name="T20" fmla="*/ 1564 w 1721"/>
                <a:gd name="T21" fmla="*/ 512 h 1141"/>
                <a:gd name="T22" fmla="*/ 1598 w 1721"/>
                <a:gd name="T23" fmla="*/ 648 h 1141"/>
                <a:gd name="T24" fmla="*/ 1631 w 1721"/>
                <a:gd name="T25" fmla="*/ 783 h 1141"/>
                <a:gd name="T26" fmla="*/ 1664 w 1721"/>
                <a:gd name="T27" fmla="*/ 914 h 1141"/>
                <a:gd name="T28" fmla="*/ 1694 w 1721"/>
                <a:gd name="T29" fmla="*/ 1035 h 1141"/>
                <a:gd name="T30" fmla="*/ 1721 w 1721"/>
                <a:gd name="T31" fmla="*/ 1136 h 1141"/>
                <a:gd name="T32" fmla="*/ 1463 w 1721"/>
                <a:gd name="T33" fmla="*/ 1140 h 1141"/>
                <a:gd name="T34" fmla="*/ 1221 w 1721"/>
                <a:gd name="T35" fmla="*/ 1126 h 1141"/>
                <a:gd name="T36" fmla="*/ 996 w 1721"/>
                <a:gd name="T37" fmla="*/ 1100 h 1141"/>
                <a:gd name="T38" fmla="*/ 789 w 1721"/>
                <a:gd name="T39" fmla="*/ 1063 h 1141"/>
                <a:gd name="T40" fmla="*/ 604 w 1721"/>
                <a:gd name="T41" fmla="*/ 1020 h 1141"/>
                <a:gd name="T42" fmla="*/ 439 w 1721"/>
                <a:gd name="T43" fmla="*/ 973 h 1141"/>
                <a:gd name="T44" fmla="*/ 299 w 1721"/>
                <a:gd name="T45" fmla="*/ 924 h 1141"/>
                <a:gd name="T46" fmla="*/ 184 w 1721"/>
                <a:gd name="T47" fmla="*/ 879 h 1141"/>
                <a:gd name="T48" fmla="*/ 95 w 1721"/>
                <a:gd name="T49" fmla="*/ 841 h 1141"/>
                <a:gd name="T50" fmla="*/ 35 w 1721"/>
                <a:gd name="T51" fmla="*/ 813 h 1141"/>
                <a:gd name="T52" fmla="*/ 4 w 1721"/>
                <a:gd name="T53" fmla="*/ 796 h 1141"/>
                <a:gd name="T54" fmla="*/ 2 w 1721"/>
                <a:gd name="T55" fmla="*/ 791 h 1141"/>
                <a:gd name="T56" fmla="*/ 27 w 1721"/>
                <a:gd name="T57" fmla="*/ 769 h 1141"/>
                <a:gd name="T58" fmla="*/ 72 w 1721"/>
                <a:gd name="T59" fmla="*/ 728 h 1141"/>
                <a:gd name="T60" fmla="*/ 134 w 1721"/>
                <a:gd name="T61" fmla="*/ 669 h 1141"/>
                <a:gd name="T62" fmla="*/ 209 w 1721"/>
                <a:gd name="T63" fmla="*/ 601 h 1141"/>
                <a:gd name="T64" fmla="*/ 294 w 1721"/>
                <a:gd name="T65" fmla="*/ 521 h 1141"/>
                <a:gd name="T66" fmla="*/ 384 w 1721"/>
                <a:gd name="T67" fmla="*/ 437 h 1141"/>
                <a:gd name="T68" fmla="*/ 477 w 1721"/>
                <a:gd name="T69" fmla="*/ 351 h 1141"/>
                <a:gd name="T70" fmla="*/ 569 w 1721"/>
                <a:gd name="T71" fmla="*/ 264 h 1141"/>
                <a:gd name="T72" fmla="*/ 656 w 1721"/>
                <a:gd name="T73" fmla="*/ 184 h 1141"/>
                <a:gd name="T74" fmla="*/ 736 w 1721"/>
                <a:gd name="T75" fmla="*/ 110 h 1141"/>
                <a:gd name="T76" fmla="*/ 801 w 1721"/>
                <a:gd name="T77" fmla="*/ 49 h 1141"/>
                <a:gd name="T78" fmla="*/ 851 w 1721"/>
                <a:gd name="T79" fmla="*/ 0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21" h="1141">
                  <a:moveTo>
                    <a:pt x="851" y="0"/>
                  </a:moveTo>
                  <a:lnTo>
                    <a:pt x="892" y="24"/>
                  </a:lnTo>
                  <a:lnTo>
                    <a:pt x="941" y="44"/>
                  </a:lnTo>
                  <a:lnTo>
                    <a:pt x="994" y="60"/>
                  </a:lnTo>
                  <a:lnTo>
                    <a:pt x="1052" y="75"/>
                  </a:lnTo>
                  <a:lnTo>
                    <a:pt x="1113" y="87"/>
                  </a:lnTo>
                  <a:lnTo>
                    <a:pt x="1174" y="97"/>
                  </a:lnTo>
                  <a:lnTo>
                    <a:pt x="1234" y="104"/>
                  </a:lnTo>
                  <a:lnTo>
                    <a:pt x="1291" y="109"/>
                  </a:lnTo>
                  <a:lnTo>
                    <a:pt x="1346" y="114"/>
                  </a:lnTo>
                  <a:lnTo>
                    <a:pt x="1394" y="115"/>
                  </a:lnTo>
                  <a:lnTo>
                    <a:pt x="1436" y="117"/>
                  </a:lnTo>
                  <a:lnTo>
                    <a:pt x="1469" y="117"/>
                  </a:lnTo>
                  <a:lnTo>
                    <a:pt x="1473" y="134"/>
                  </a:lnTo>
                  <a:lnTo>
                    <a:pt x="1479" y="159"/>
                  </a:lnTo>
                  <a:lnTo>
                    <a:pt x="1486" y="192"/>
                  </a:lnTo>
                  <a:lnTo>
                    <a:pt x="1496" y="232"/>
                  </a:lnTo>
                  <a:lnTo>
                    <a:pt x="1508" y="279"/>
                  </a:lnTo>
                  <a:lnTo>
                    <a:pt x="1521" y="331"/>
                  </a:lnTo>
                  <a:lnTo>
                    <a:pt x="1534" y="387"/>
                  </a:lnTo>
                  <a:lnTo>
                    <a:pt x="1549" y="449"/>
                  </a:lnTo>
                  <a:lnTo>
                    <a:pt x="1564" y="512"/>
                  </a:lnTo>
                  <a:lnTo>
                    <a:pt x="1581" y="579"/>
                  </a:lnTo>
                  <a:lnTo>
                    <a:pt x="1598" y="648"/>
                  </a:lnTo>
                  <a:lnTo>
                    <a:pt x="1614" y="714"/>
                  </a:lnTo>
                  <a:lnTo>
                    <a:pt x="1631" y="783"/>
                  </a:lnTo>
                  <a:lnTo>
                    <a:pt x="1648" y="849"/>
                  </a:lnTo>
                  <a:lnTo>
                    <a:pt x="1664" y="914"/>
                  </a:lnTo>
                  <a:lnTo>
                    <a:pt x="1679" y="976"/>
                  </a:lnTo>
                  <a:lnTo>
                    <a:pt x="1694" y="1035"/>
                  </a:lnTo>
                  <a:lnTo>
                    <a:pt x="1708" y="1088"/>
                  </a:lnTo>
                  <a:lnTo>
                    <a:pt x="1721" y="1136"/>
                  </a:lnTo>
                  <a:lnTo>
                    <a:pt x="1589" y="1141"/>
                  </a:lnTo>
                  <a:lnTo>
                    <a:pt x="1463" y="1140"/>
                  </a:lnTo>
                  <a:lnTo>
                    <a:pt x="1339" y="1136"/>
                  </a:lnTo>
                  <a:lnTo>
                    <a:pt x="1221" y="1126"/>
                  </a:lnTo>
                  <a:lnTo>
                    <a:pt x="1106" y="1115"/>
                  </a:lnTo>
                  <a:lnTo>
                    <a:pt x="996" y="1100"/>
                  </a:lnTo>
                  <a:lnTo>
                    <a:pt x="889" y="1083"/>
                  </a:lnTo>
                  <a:lnTo>
                    <a:pt x="789" y="1063"/>
                  </a:lnTo>
                  <a:lnTo>
                    <a:pt x="694" y="1041"/>
                  </a:lnTo>
                  <a:lnTo>
                    <a:pt x="604" y="1020"/>
                  </a:lnTo>
                  <a:lnTo>
                    <a:pt x="519" y="996"/>
                  </a:lnTo>
                  <a:lnTo>
                    <a:pt x="439" y="973"/>
                  </a:lnTo>
                  <a:lnTo>
                    <a:pt x="367" y="948"/>
                  </a:lnTo>
                  <a:lnTo>
                    <a:pt x="299" y="924"/>
                  </a:lnTo>
                  <a:lnTo>
                    <a:pt x="239" y="901"/>
                  </a:lnTo>
                  <a:lnTo>
                    <a:pt x="184" y="879"/>
                  </a:lnTo>
                  <a:lnTo>
                    <a:pt x="135" y="859"/>
                  </a:lnTo>
                  <a:lnTo>
                    <a:pt x="95" y="841"/>
                  </a:lnTo>
                  <a:lnTo>
                    <a:pt x="62" y="826"/>
                  </a:lnTo>
                  <a:lnTo>
                    <a:pt x="35" y="813"/>
                  </a:lnTo>
                  <a:lnTo>
                    <a:pt x="15" y="803"/>
                  </a:lnTo>
                  <a:lnTo>
                    <a:pt x="4" y="796"/>
                  </a:lnTo>
                  <a:lnTo>
                    <a:pt x="0" y="794"/>
                  </a:lnTo>
                  <a:lnTo>
                    <a:pt x="2" y="791"/>
                  </a:lnTo>
                  <a:lnTo>
                    <a:pt x="12" y="783"/>
                  </a:lnTo>
                  <a:lnTo>
                    <a:pt x="27" y="769"/>
                  </a:lnTo>
                  <a:lnTo>
                    <a:pt x="47" y="751"/>
                  </a:lnTo>
                  <a:lnTo>
                    <a:pt x="72" y="728"/>
                  </a:lnTo>
                  <a:lnTo>
                    <a:pt x="100" y="701"/>
                  </a:lnTo>
                  <a:lnTo>
                    <a:pt x="134" y="669"/>
                  </a:lnTo>
                  <a:lnTo>
                    <a:pt x="171" y="636"/>
                  </a:lnTo>
                  <a:lnTo>
                    <a:pt x="209" y="601"/>
                  </a:lnTo>
                  <a:lnTo>
                    <a:pt x="251" y="561"/>
                  </a:lnTo>
                  <a:lnTo>
                    <a:pt x="294" y="521"/>
                  </a:lnTo>
                  <a:lnTo>
                    <a:pt x="339" y="479"/>
                  </a:lnTo>
                  <a:lnTo>
                    <a:pt x="384" y="437"/>
                  </a:lnTo>
                  <a:lnTo>
                    <a:pt x="431" y="394"/>
                  </a:lnTo>
                  <a:lnTo>
                    <a:pt x="477" y="351"/>
                  </a:lnTo>
                  <a:lnTo>
                    <a:pt x="524" y="307"/>
                  </a:lnTo>
                  <a:lnTo>
                    <a:pt x="569" y="264"/>
                  </a:lnTo>
                  <a:lnTo>
                    <a:pt x="614" y="224"/>
                  </a:lnTo>
                  <a:lnTo>
                    <a:pt x="656" y="184"/>
                  </a:lnTo>
                  <a:lnTo>
                    <a:pt x="697" y="146"/>
                  </a:lnTo>
                  <a:lnTo>
                    <a:pt x="736" y="110"/>
                  </a:lnTo>
                  <a:lnTo>
                    <a:pt x="769" y="77"/>
                  </a:lnTo>
                  <a:lnTo>
                    <a:pt x="801" y="49"/>
                  </a:lnTo>
                  <a:lnTo>
                    <a:pt x="829" y="22"/>
                  </a:lnTo>
                  <a:lnTo>
                    <a:pt x="85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751604" y="1981760"/>
            <a:ext cx="4489164" cy="65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51604" y="2597797"/>
            <a:ext cx="4489164" cy="65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37669" y="4265581"/>
            <a:ext cx="750310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   单击此处添加您的内容。建议您在展示时采用微软雅黑字体。本模板所有图形线条及相应素材均可自由编辑、改色、替换。更多作品请在风云网搜索：风云办公。单击此处添加您的内容。建议您在展示时采用微软雅黑字体。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51604" y="3196882"/>
            <a:ext cx="4489164" cy="65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7" name="Group 239"/>
          <p:cNvGrpSpPr/>
          <p:nvPr/>
        </p:nvGrpSpPr>
        <p:grpSpPr>
          <a:xfrm>
            <a:off x="6352609" y="2699945"/>
            <a:ext cx="343290" cy="343222"/>
            <a:chOff x="7938" y="-3175"/>
            <a:chExt cx="8029575" cy="8027988"/>
          </a:xfrm>
          <a:solidFill>
            <a:schemeClr val="accent1"/>
          </a:solidFill>
        </p:grpSpPr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7938" y="-3175"/>
              <a:ext cx="8029575" cy="8027988"/>
            </a:xfrm>
            <a:custGeom>
              <a:avLst/>
              <a:gdLst>
                <a:gd name="T0" fmla="*/ 818 w 2138"/>
                <a:gd name="T1" fmla="*/ 1635 h 2138"/>
                <a:gd name="T2" fmla="*/ 818 w 2138"/>
                <a:gd name="T3" fmla="*/ 1635 h 2138"/>
                <a:gd name="T4" fmla="*/ 1257 w 2138"/>
                <a:gd name="T5" fmla="*/ 1507 h 2138"/>
                <a:gd name="T6" fmla="*/ 1301 w 2138"/>
                <a:gd name="T7" fmla="*/ 1550 h 2138"/>
                <a:gd name="T8" fmla="*/ 1249 w 2138"/>
                <a:gd name="T9" fmla="*/ 1602 h 2138"/>
                <a:gd name="T10" fmla="*/ 1711 w 2138"/>
                <a:gd name="T11" fmla="*/ 2064 h 2138"/>
                <a:gd name="T12" fmla="*/ 1888 w 2138"/>
                <a:gd name="T13" fmla="*/ 2138 h 2138"/>
                <a:gd name="T14" fmla="*/ 2065 w 2138"/>
                <a:gd name="T15" fmla="*/ 2064 h 2138"/>
                <a:gd name="T16" fmla="*/ 2138 w 2138"/>
                <a:gd name="T17" fmla="*/ 1888 h 2138"/>
                <a:gd name="T18" fmla="*/ 2065 w 2138"/>
                <a:gd name="T19" fmla="*/ 1711 h 2138"/>
                <a:gd name="T20" fmla="*/ 1603 w 2138"/>
                <a:gd name="T21" fmla="*/ 1248 h 2138"/>
                <a:gd name="T22" fmla="*/ 1551 w 2138"/>
                <a:gd name="T23" fmla="*/ 1300 h 2138"/>
                <a:gd name="T24" fmla="*/ 1507 w 2138"/>
                <a:gd name="T25" fmla="*/ 1257 h 2138"/>
                <a:gd name="T26" fmla="*/ 1633 w 2138"/>
                <a:gd name="T27" fmla="*/ 760 h 2138"/>
                <a:gd name="T28" fmla="*/ 1396 w 2138"/>
                <a:gd name="T29" fmla="*/ 239 h 2138"/>
                <a:gd name="T30" fmla="*/ 818 w 2138"/>
                <a:gd name="T31" fmla="*/ 0 h 2138"/>
                <a:gd name="T32" fmla="*/ 240 w 2138"/>
                <a:gd name="T33" fmla="*/ 239 h 2138"/>
                <a:gd name="T34" fmla="*/ 0 w 2138"/>
                <a:gd name="T35" fmla="*/ 817 h 2138"/>
                <a:gd name="T36" fmla="*/ 240 w 2138"/>
                <a:gd name="T37" fmla="*/ 1395 h 2138"/>
                <a:gd name="T38" fmla="*/ 818 w 2138"/>
                <a:gd name="T39" fmla="*/ 1635 h 2138"/>
                <a:gd name="T40" fmla="*/ 2009 w 2138"/>
                <a:gd name="T41" fmla="*/ 1888 h 2138"/>
                <a:gd name="T42" fmla="*/ 1973 w 2138"/>
                <a:gd name="T43" fmla="*/ 1973 h 2138"/>
                <a:gd name="T44" fmla="*/ 1888 w 2138"/>
                <a:gd name="T45" fmla="*/ 2008 h 2138"/>
                <a:gd name="T46" fmla="*/ 1803 w 2138"/>
                <a:gd name="T47" fmla="*/ 1973 h 2138"/>
                <a:gd name="T48" fmla="*/ 1444 w 2138"/>
                <a:gd name="T49" fmla="*/ 1614 h 2138"/>
                <a:gd name="T50" fmla="*/ 1614 w 2138"/>
                <a:gd name="T51" fmla="*/ 1444 h 2138"/>
                <a:gd name="T52" fmla="*/ 1973 w 2138"/>
                <a:gd name="T53" fmla="*/ 1802 h 2138"/>
                <a:gd name="T54" fmla="*/ 2009 w 2138"/>
                <a:gd name="T55" fmla="*/ 1888 h 2138"/>
                <a:gd name="T56" fmla="*/ 1392 w 2138"/>
                <a:gd name="T57" fmla="*/ 1459 h 2138"/>
                <a:gd name="T58" fmla="*/ 1361 w 2138"/>
                <a:gd name="T59" fmla="*/ 1427 h 2138"/>
                <a:gd name="T60" fmla="*/ 1362 w 2138"/>
                <a:gd name="T61" fmla="*/ 1427 h 2138"/>
                <a:gd name="T62" fmla="*/ 1377 w 2138"/>
                <a:gd name="T63" fmla="*/ 1413 h 2138"/>
                <a:gd name="T64" fmla="*/ 1380 w 2138"/>
                <a:gd name="T65" fmla="*/ 1410 h 2138"/>
                <a:gd name="T66" fmla="*/ 1396 w 2138"/>
                <a:gd name="T67" fmla="*/ 1395 h 2138"/>
                <a:gd name="T68" fmla="*/ 1411 w 2138"/>
                <a:gd name="T69" fmla="*/ 1380 h 2138"/>
                <a:gd name="T70" fmla="*/ 1413 w 2138"/>
                <a:gd name="T71" fmla="*/ 1377 h 2138"/>
                <a:gd name="T72" fmla="*/ 1428 w 2138"/>
                <a:gd name="T73" fmla="*/ 1361 h 2138"/>
                <a:gd name="T74" fmla="*/ 1428 w 2138"/>
                <a:gd name="T75" fmla="*/ 1361 h 2138"/>
                <a:gd name="T76" fmla="*/ 1459 w 2138"/>
                <a:gd name="T77" fmla="*/ 1392 h 2138"/>
                <a:gd name="T78" fmla="*/ 1392 w 2138"/>
                <a:gd name="T79" fmla="*/ 1459 h 2138"/>
                <a:gd name="T80" fmla="*/ 331 w 2138"/>
                <a:gd name="T81" fmla="*/ 331 h 2138"/>
                <a:gd name="T82" fmla="*/ 818 w 2138"/>
                <a:gd name="T83" fmla="*/ 129 h 2138"/>
                <a:gd name="T84" fmla="*/ 1304 w 2138"/>
                <a:gd name="T85" fmla="*/ 331 h 2138"/>
                <a:gd name="T86" fmla="*/ 1504 w 2138"/>
                <a:gd name="T87" fmla="*/ 769 h 2138"/>
                <a:gd name="T88" fmla="*/ 1371 w 2138"/>
                <a:gd name="T89" fmla="*/ 1226 h 2138"/>
                <a:gd name="T90" fmla="*/ 1371 w 2138"/>
                <a:gd name="T91" fmla="*/ 1226 h 2138"/>
                <a:gd name="T92" fmla="*/ 1304 w 2138"/>
                <a:gd name="T93" fmla="*/ 1303 h 2138"/>
                <a:gd name="T94" fmla="*/ 1280 w 2138"/>
                <a:gd name="T95" fmla="*/ 1326 h 2138"/>
                <a:gd name="T96" fmla="*/ 1226 w 2138"/>
                <a:gd name="T97" fmla="*/ 1370 h 2138"/>
                <a:gd name="T98" fmla="*/ 818 w 2138"/>
                <a:gd name="T99" fmla="*/ 1505 h 2138"/>
                <a:gd name="T100" fmla="*/ 331 w 2138"/>
                <a:gd name="T101" fmla="*/ 1303 h 2138"/>
                <a:gd name="T102" fmla="*/ 331 w 2138"/>
                <a:gd name="T103" fmla="*/ 331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38" h="2138">
                  <a:moveTo>
                    <a:pt x="818" y="1635"/>
                  </a:moveTo>
                  <a:cubicBezTo>
                    <a:pt x="818" y="1635"/>
                    <a:pt x="818" y="1635"/>
                    <a:pt x="818" y="1635"/>
                  </a:cubicBezTo>
                  <a:cubicBezTo>
                    <a:pt x="975" y="1635"/>
                    <a:pt x="1126" y="1590"/>
                    <a:pt x="1257" y="1507"/>
                  </a:cubicBezTo>
                  <a:cubicBezTo>
                    <a:pt x="1301" y="1550"/>
                    <a:pt x="1301" y="1550"/>
                    <a:pt x="1301" y="1550"/>
                  </a:cubicBezTo>
                  <a:cubicBezTo>
                    <a:pt x="1249" y="1602"/>
                    <a:pt x="1249" y="1602"/>
                    <a:pt x="1249" y="1602"/>
                  </a:cubicBezTo>
                  <a:cubicBezTo>
                    <a:pt x="1711" y="2064"/>
                    <a:pt x="1711" y="2064"/>
                    <a:pt x="1711" y="2064"/>
                  </a:cubicBezTo>
                  <a:cubicBezTo>
                    <a:pt x="1758" y="2112"/>
                    <a:pt x="1821" y="2138"/>
                    <a:pt x="1888" y="2138"/>
                  </a:cubicBezTo>
                  <a:cubicBezTo>
                    <a:pt x="1955" y="2138"/>
                    <a:pt x="2018" y="2112"/>
                    <a:pt x="2065" y="2064"/>
                  </a:cubicBezTo>
                  <a:cubicBezTo>
                    <a:pt x="2112" y="2017"/>
                    <a:pt x="2138" y="1954"/>
                    <a:pt x="2138" y="1888"/>
                  </a:cubicBezTo>
                  <a:cubicBezTo>
                    <a:pt x="2138" y="1821"/>
                    <a:pt x="2112" y="1758"/>
                    <a:pt x="2065" y="1711"/>
                  </a:cubicBezTo>
                  <a:cubicBezTo>
                    <a:pt x="1603" y="1248"/>
                    <a:pt x="1603" y="1248"/>
                    <a:pt x="1603" y="1248"/>
                  </a:cubicBezTo>
                  <a:cubicBezTo>
                    <a:pt x="1551" y="1300"/>
                    <a:pt x="1551" y="1300"/>
                    <a:pt x="1551" y="1300"/>
                  </a:cubicBezTo>
                  <a:cubicBezTo>
                    <a:pt x="1507" y="1257"/>
                    <a:pt x="1507" y="1257"/>
                    <a:pt x="1507" y="1257"/>
                  </a:cubicBezTo>
                  <a:cubicBezTo>
                    <a:pt x="1601" y="1110"/>
                    <a:pt x="1645" y="935"/>
                    <a:pt x="1633" y="760"/>
                  </a:cubicBezTo>
                  <a:cubicBezTo>
                    <a:pt x="1619" y="563"/>
                    <a:pt x="1535" y="379"/>
                    <a:pt x="1396" y="239"/>
                  </a:cubicBezTo>
                  <a:cubicBezTo>
                    <a:pt x="1241" y="85"/>
                    <a:pt x="1036" y="0"/>
                    <a:pt x="818" y="0"/>
                  </a:cubicBezTo>
                  <a:cubicBezTo>
                    <a:pt x="599" y="0"/>
                    <a:pt x="394" y="85"/>
                    <a:pt x="240" y="239"/>
                  </a:cubicBezTo>
                  <a:cubicBezTo>
                    <a:pt x="85" y="394"/>
                    <a:pt x="0" y="599"/>
                    <a:pt x="0" y="817"/>
                  </a:cubicBezTo>
                  <a:cubicBezTo>
                    <a:pt x="0" y="1036"/>
                    <a:pt x="85" y="1241"/>
                    <a:pt x="240" y="1395"/>
                  </a:cubicBezTo>
                  <a:cubicBezTo>
                    <a:pt x="394" y="1550"/>
                    <a:pt x="599" y="1635"/>
                    <a:pt x="818" y="1635"/>
                  </a:cubicBezTo>
                  <a:close/>
                  <a:moveTo>
                    <a:pt x="2009" y="1888"/>
                  </a:moveTo>
                  <a:cubicBezTo>
                    <a:pt x="2009" y="1920"/>
                    <a:pt x="1996" y="1950"/>
                    <a:pt x="1973" y="1973"/>
                  </a:cubicBezTo>
                  <a:cubicBezTo>
                    <a:pt x="1950" y="1996"/>
                    <a:pt x="1920" y="2008"/>
                    <a:pt x="1888" y="2008"/>
                  </a:cubicBezTo>
                  <a:cubicBezTo>
                    <a:pt x="1856" y="2008"/>
                    <a:pt x="1826" y="1996"/>
                    <a:pt x="1803" y="1973"/>
                  </a:cubicBezTo>
                  <a:cubicBezTo>
                    <a:pt x="1444" y="1614"/>
                    <a:pt x="1444" y="1614"/>
                    <a:pt x="1444" y="1614"/>
                  </a:cubicBezTo>
                  <a:cubicBezTo>
                    <a:pt x="1614" y="1444"/>
                    <a:pt x="1614" y="1444"/>
                    <a:pt x="1614" y="1444"/>
                  </a:cubicBezTo>
                  <a:cubicBezTo>
                    <a:pt x="1973" y="1802"/>
                    <a:pt x="1973" y="1802"/>
                    <a:pt x="1973" y="1802"/>
                  </a:cubicBezTo>
                  <a:cubicBezTo>
                    <a:pt x="1996" y="1825"/>
                    <a:pt x="2009" y="1855"/>
                    <a:pt x="2009" y="1888"/>
                  </a:cubicBezTo>
                  <a:close/>
                  <a:moveTo>
                    <a:pt x="1392" y="1459"/>
                  </a:moveTo>
                  <a:cubicBezTo>
                    <a:pt x="1361" y="1427"/>
                    <a:pt x="1361" y="1427"/>
                    <a:pt x="1361" y="1427"/>
                  </a:cubicBezTo>
                  <a:cubicBezTo>
                    <a:pt x="1361" y="1427"/>
                    <a:pt x="1362" y="1427"/>
                    <a:pt x="1362" y="1427"/>
                  </a:cubicBezTo>
                  <a:cubicBezTo>
                    <a:pt x="1367" y="1422"/>
                    <a:pt x="1372" y="1418"/>
                    <a:pt x="1377" y="1413"/>
                  </a:cubicBezTo>
                  <a:cubicBezTo>
                    <a:pt x="1378" y="1412"/>
                    <a:pt x="1379" y="1411"/>
                    <a:pt x="1380" y="1410"/>
                  </a:cubicBezTo>
                  <a:cubicBezTo>
                    <a:pt x="1385" y="1405"/>
                    <a:pt x="1391" y="1400"/>
                    <a:pt x="1396" y="1395"/>
                  </a:cubicBezTo>
                  <a:cubicBezTo>
                    <a:pt x="1401" y="1390"/>
                    <a:pt x="1406" y="1385"/>
                    <a:pt x="1411" y="1380"/>
                  </a:cubicBezTo>
                  <a:cubicBezTo>
                    <a:pt x="1411" y="1379"/>
                    <a:pt x="1412" y="1378"/>
                    <a:pt x="1413" y="1377"/>
                  </a:cubicBezTo>
                  <a:cubicBezTo>
                    <a:pt x="1418" y="1372"/>
                    <a:pt x="1423" y="1366"/>
                    <a:pt x="1428" y="1361"/>
                  </a:cubicBezTo>
                  <a:cubicBezTo>
                    <a:pt x="1428" y="1361"/>
                    <a:pt x="1428" y="1361"/>
                    <a:pt x="1428" y="1361"/>
                  </a:cubicBezTo>
                  <a:cubicBezTo>
                    <a:pt x="1459" y="1392"/>
                    <a:pt x="1459" y="1392"/>
                    <a:pt x="1459" y="1392"/>
                  </a:cubicBezTo>
                  <a:lnTo>
                    <a:pt x="1392" y="1459"/>
                  </a:lnTo>
                  <a:close/>
                  <a:moveTo>
                    <a:pt x="331" y="331"/>
                  </a:moveTo>
                  <a:cubicBezTo>
                    <a:pt x="461" y="201"/>
                    <a:pt x="634" y="129"/>
                    <a:pt x="818" y="129"/>
                  </a:cubicBezTo>
                  <a:cubicBezTo>
                    <a:pt x="1001" y="129"/>
                    <a:pt x="1174" y="201"/>
                    <a:pt x="1304" y="331"/>
                  </a:cubicBezTo>
                  <a:cubicBezTo>
                    <a:pt x="1421" y="448"/>
                    <a:pt x="1492" y="604"/>
                    <a:pt x="1504" y="769"/>
                  </a:cubicBezTo>
                  <a:cubicBezTo>
                    <a:pt x="1515" y="932"/>
                    <a:pt x="1468" y="1095"/>
                    <a:pt x="1371" y="1226"/>
                  </a:cubicBezTo>
                  <a:cubicBezTo>
                    <a:pt x="1371" y="1226"/>
                    <a:pt x="1371" y="1226"/>
                    <a:pt x="1371" y="1226"/>
                  </a:cubicBezTo>
                  <a:cubicBezTo>
                    <a:pt x="1351" y="1253"/>
                    <a:pt x="1328" y="1279"/>
                    <a:pt x="1304" y="1303"/>
                  </a:cubicBezTo>
                  <a:cubicBezTo>
                    <a:pt x="1296" y="1311"/>
                    <a:pt x="1288" y="1319"/>
                    <a:pt x="1280" y="1326"/>
                  </a:cubicBezTo>
                  <a:cubicBezTo>
                    <a:pt x="1263" y="1342"/>
                    <a:pt x="1245" y="1357"/>
                    <a:pt x="1226" y="1370"/>
                  </a:cubicBezTo>
                  <a:cubicBezTo>
                    <a:pt x="1107" y="1458"/>
                    <a:pt x="966" y="1505"/>
                    <a:pt x="818" y="1505"/>
                  </a:cubicBezTo>
                  <a:cubicBezTo>
                    <a:pt x="634" y="1505"/>
                    <a:pt x="461" y="1433"/>
                    <a:pt x="331" y="1303"/>
                  </a:cubicBezTo>
                  <a:cubicBezTo>
                    <a:pt x="63" y="1035"/>
                    <a:pt x="63" y="599"/>
                    <a:pt x="331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24"/>
            <p:cNvSpPr>
              <a:spLocks noEditPoints="1"/>
            </p:cNvSpPr>
            <p:nvPr/>
          </p:nvSpPr>
          <p:spPr bwMode="auto">
            <a:xfrm>
              <a:off x="788988" y="976313"/>
              <a:ext cx="4578350" cy="4176713"/>
            </a:xfrm>
            <a:custGeom>
              <a:avLst/>
              <a:gdLst>
                <a:gd name="T0" fmla="*/ 577 w 1219"/>
                <a:gd name="T1" fmla="*/ 1111 h 1112"/>
                <a:gd name="T2" fmla="*/ 577 w 1219"/>
                <a:gd name="T3" fmla="*/ 1112 h 1112"/>
                <a:gd name="T4" fmla="*/ 610 w 1219"/>
                <a:gd name="T5" fmla="*/ 1112 h 1112"/>
                <a:gd name="T6" fmla="*/ 940 w 1219"/>
                <a:gd name="T7" fmla="*/ 1003 h 1112"/>
                <a:gd name="T8" fmla="*/ 1002 w 1219"/>
                <a:gd name="T9" fmla="*/ 949 h 1112"/>
                <a:gd name="T10" fmla="*/ 1057 w 1219"/>
                <a:gd name="T11" fmla="*/ 886 h 1112"/>
                <a:gd name="T12" fmla="*/ 1003 w 1219"/>
                <a:gd name="T13" fmla="*/ 163 h 1112"/>
                <a:gd name="T14" fmla="*/ 610 w 1219"/>
                <a:gd name="T15" fmla="*/ 0 h 1112"/>
                <a:gd name="T16" fmla="*/ 217 w 1219"/>
                <a:gd name="T17" fmla="*/ 163 h 1112"/>
                <a:gd name="T18" fmla="*/ 217 w 1219"/>
                <a:gd name="T19" fmla="*/ 949 h 1112"/>
                <a:gd name="T20" fmla="*/ 577 w 1219"/>
                <a:gd name="T21" fmla="*/ 1111 h 1112"/>
                <a:gd name="T22" fmla="*/ 262 w 1219"/>
                <a:gd name="T23" fmla="*/ 209 h 1112"/>
                <a:gd name="T24" fmla="*/ 610 w 1219"/>
                <a:gd name="T25" fmla="*/ 65 h 1112"/>
                <a:gd name="T26" fmla="*/ 957 w 1219"/>
                <a:gd name="T27" fmla="*/ 209 h 1112"/>
                <a:gd name="T28" fmla="*/ 1005 w 1219"/>
                <a:gd name="T29" fmla="*/ 848 h 1112"/>
                <a:gd name="T30" fmla="*/ 957 w 1219"/>
                <a:gd name="T31" fmla="*/ 903 h 1112"/>
                <a:gd name="T32" fmla="*/ 901 w 1219"/>
                <a:gd name="T33" fmla="*/ 951 h 1112"/>
                <a:gd name="T34" fmla="*/ 612 w 1219"/>
                <a:gd name="T35" fmla="*/ 1047 h 1112"/>
                <a:gd name="T36" fmla="*/ 610 w 1219"/>
                <a:gd name="T37" fmla="*/ 1047 h 1112"/>
                <a:gd name="T38" fmla="*/ 262 w 1219"/>
                <a:gd name="T39" fmla="*/ 903 h 1112"/>
                <a:gd name="T40" fmla="*/ 262 w 1219"/>
                <a:gd name="T41" fmla="*/ 209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9" h="1112">
                  <a:moveTo>
                    <a:pt x="577" y="1111"/>
                  </a:moveTo>
                  <a:cubicBezTo>
                    <a:pt x="577" y="1112"/>
                    <a:pt x="577" y="1112"/>
                    <a:pt x="577" y="1112"/>
                  </a:cubicBezTo>
                  <a:cubicBezTo>
                    <a:pt x="610" y="1112"/>
                    <a:pt x="610" y="1112"/>
                    <a:pt x="610" y="1112"/>
                  </a:cubicBezTo>
                  <a:cubicBezTo>
                    <a:pt x="730" y="1112"/>
                    <a:pt x="844" y="1074"/>
                    <a:pt x="940" y="1003"/>
                  </a:cubicBezTo>
                  <a:cubicBezTo>
                    <a:pt x="962" y="987"/>
                    <a:pt x="983" y="969"/>
                    <a:pt x="1002" y="949"/>
                  </a:cubicBezTo>
                  <a:cubicBezTo>
                    <a:pt x="1022" y="930"/>
                    <a:pt x="1040" y="908"/>
                    <a:pt x="1057" y="886"/>
                  </a:cubicBezTo>
                  <a:cubicBezTo>
                    <a:pt x="1219" y="667"/>
                    <a:pt x="1196" y="356"/>
                    <a:pt x="1003" y="163"/>
                  </a:cubicBezTo>
                  <a:cubicBezTo>
                    <a:pt x="898" y="58"/>
                    <a:pt x="758" y="0"/>
                    <a:pt x="610" y="0"/>
                  </a:cubicBezTo>
                  <a:cubicBezTo>
                    <a:pt x="461" y="0"/>
                    <a:pt x="322" y="58"/>
                    <a:pt x="217" y="163"/>
                  </a:cubicBezTo>
                  <a:cubicBezTo>
                    <a:pt x="0" y="380"/>
                    <a:pt x="0" y="732"/>
                    <a:pt x="217" y="949"/>
                  </a:cubicBezTo>
                  <a:cubicBezTo>
                    <a:pt x="314" y="1046"/>
                    <a:pt x="441" y="1103"/>
                    <a:pt x="577" y="1111"/>
                  </a:cubicBezTo>
                  <a:close/>
                  <a:moveTo>
                    <a:pt x="262" y="209"/>
                  </a:moveTo>
                  <a:cubicBezTo>
                    <a:pt x="355" y="116"/>
                    <a:pt x="478" y="65"/>
                    <a:pt x="610" y="65"/>
                  </a:cubicBezTo>
                  <a:cubicBezTo>
                    <a:pt x="741" y="65"/>
                    <a:pt x="864" y="116"/>
                    <a:pt x="957" y="209"/>
                  </a:cubicBezTo>
                  <a:cubicBezTo>
                    <a:pt x="1127" y="380"/>
                    <a:pt x="1148" y="654"/>
                    <a:pt x="1005" y="848"/>
                  </a:cubicBezTo>
                  <a:cubicBezTo>
                    <a:pt x="990" y="867"/>
                    <a:pt x="974" y="886"/>
                    <a:pt x="957" y="903"/>
                  </a:cubicBezTo>
                  <a:cubicBezTo>
                    <a:pt x="939" y="921"/>
                    <a:pt x="921" y="937"/>
                    <a:pt x="901" y="951"/>
                  </a:cubicBezTo>
                  <a:cubicBezTo>
                    <a:pt x="817" y="1013"/>
                    <a:pt x="717" y="1046"/>
                    <a:pt x="612" y="1047"/>
                  </a:cubicBezTo>
                  <a:cubicBezTo>
                    <a:pt x="610" y="1047"/>
                    <a:pt x="610" y="1047"/>
                    <a:pt x="610" y="1047"/>
                  </a:cubicBezTo>
                  <a:cubicBezTo>
                    <a:pt x="478" y="1047"/>
                    <a:pt x="355" y="996"/>
                    <a:pt x="262" y="903"/>
                  </a:cubicBezTo>
                  <a:cubicBezTo>
                    <a:pt x="71" y="712"/>
                    <a:pt x="71" y="400"/>
                    <a:pt x="262" y="2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0" name="Freeform 8"/>
          <p:cNvSpPr>
            <a:spLocks noEditPoints="1"/>
          </p:cNvSpPr>
          <p:nvPr/>
        </p:nvSpPr>
        <p:spPr bwMode="auto">
          <a:xfrm>
            <a:off x="6366778" y="3379972"/>
            <a:ext cx="358163" cy="314123"/>
          </a:xfrm>
          <a:custGeom>
            <a:avLst/>
            <a:gdLst>
              <a:gd name="T0" fmla="*/ 168 w 336"/>
              <a:gd name="T1" fmla="*/ 0 h 294"/>
              <a:gd name="T2" fmla="*/ 0 w 336"/>
              <a:gd name="T3" fmla="*/ 126 h 294"/>
              <a:gd name="T4" fmla="*/ 74 w 336"/>
              <a:gd name="T5" fmla="*/ 230 h 294"/>
              <a:gd name="T6" fmla="*/ 74 w 336"/>
              <a:gd name="T7" fmla="*/ 231 h 294"/>
              <a:gd name="T8" fmla="*/ 53 w 336"/>
              <a:gd name="T9" fmla="*/ 281 h 294"/>
              <a:gd name="T10" fmla="*/ 53 w 336"/>
              <a:gd name="T11" fmla="*/ 281 h 294"/>
              <a:gd name="T12" fmla="*/ 53 w 336"/>
              <a:gd name="T13" fmla="*/ 284 h 294"/>
              <a:gd name="T14" fmla="*/ 62 w 336"/>
              <a:gd name="T15" fmla="*/ 294 h 294"/>
              <a:gd name="T16" fmla="*/ 65 w 336"/>
              <a:gd name="T17" fmla="*/ 294 h 294"/>
              <a:gd name="T18" fmla="*/ 136 w 336"/>
              <a:gd name="T19" fmla="*/ 250 h 294"/>
              <a:gd name="T20" fmla="*/ 168 w 336"/>
              <a:gd name="T21" fmla="*/ 252 h 294"/>
              <a:gd name="T22" fmla="*/ 336 w 336"/>
              <a:gd name="T23" fmla="*/ 126 h 294"/>
              <a:gd name="T24" fmla="*/ 168 w 336"/>
              <a:gd name="T25" fmla="*/ 0 h 294"/>
              <a:gd name="T26" fmla="*/ 168 w 336"/>
              <a:gd name="T27" fmla="*/ 231 h 294"/>
              <a:gd name="T28" fmla="*/ 139 w 336"/>
              <a:gd name="T29" fmla="*/ 229 h 294"/>
              <a:gd name="T30" fmla="*/ 136 w 336"/>
              <a:gd name="T31" fmla="*/ 229 h 294"/>
              <a:gd name="T32" fmla="*/ 119 w 336"/>
              <a:gd name="T33" fmla="*/ 236 h 294"/>
              <a:gd name="T34" fmla="*/ 87 w 336"/>
              <a:gd name="T35" fmla="*/ 263 h 294"/>
              <a:gd name="T36" fmla="*/ 94 w 336"/>
              <a:gd name="T37" fmla="*/ 232 h 294"/>
              <a:gd name="T38" fmla="*/ 95 w 336"/>
              <a:gd name="T39" fmla="*/ 230 h 294"/>
              <a:gd name="T40" fmla="*/ 83 w 336"/>
              <a:gd name="T41" fmla="*/ 212 h 294"/>
              <a:gd name="T42" fmla="*/ 21 w 336"/>
              <a:gd name="T43" fmla="*/ 126 h 294"/>
              <a:gd name="T44" fmla="*/ 168 w 336"/>
              <a:gd name="T45" fmla="*/ 21 h 294"/>
              <a:gd name="T46" fmla="*/ 315 w 336"/>
              <a:gd name="T47" fmla="*/ 126 h 294"/>
              <a:gd name="T48" fmla="*/ 168 w 336"/>
              <a:gd name="T49" fmla="*/ 231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6" h="294">
                <a:moveTo>
                  <a:pt x="168" y="0"/>
                </a:moveTo>
                <a:cubicBezTo>
                  <a:pt x="75" y="0"/>
                  <a:pt x="0" y="56"/>
                  <a:pt x="0" y="126"/>
                </a:cubicBezTo>
                <a:cubicBezTo>
                  <a:pt x="0" y="169"/>
                  <a:pt x="29" y="208"/>
                  <a:pt x="74" y="230"/>
                </a:cubicBezTo>
                <a:cubicBezTo>
                  <a:pt x="74" y="231"/>
                  <a:pt x="74" y="231"/>
                  <a:pt x="74" y="231"/>
                </a:cubicBezTo>
                <a:cubicBezTo>
                  <a:pt x="74" y="250"/>
                  <a:pt x="59" y="270"/>
                  <a:pt x="53" y="281"/>
                </a:cubicBezTo>
                <a:cubicBezTo>
                  <a:pt x="53" y="281"/>
                  <a:pt x="53" y="281"/>
                  <a:pt x="53" y="281"/>
                </a:cubicBezTo>
                <a:cubicBezTo>
                  <a:pt x="53" y="282"/>
                  <a:pt x="53" y="283"/>
                  <a:pt x="53" y="284"/>
                </a:cubicBezTo>
                <a:cubicBezTo>
                  <a:pt x="53" y="290"/>
                  <a:pt x="57" y="294"/>
                  <a:pt x="62" y="294"/>
                </a:cubicBezTo>
                <a:cubicBezTo>
                  <a:pt x="63" y="294"/>
                  <a:pt x="65" y="294"/>
                  <a:pt x="65" y="294"/>
                </a:cubicBezTo>
                <a:cubicBezTo>
                  <a:pt x="98" y="288"/>
                  <a:pt x="128" y="258"/>
                  <a:pt x="136" y="250"/>
                </a:cubicBezTo>
                <a:cubicBezTo>
                  <a:pt x="146" y="251"/>
                  <a:pt x="157" y="252"/>
                  <a:pt x="168" y="252"/>
                </a:cubicBezTo>
                <a:cubicBezTo>
                  <a:pt x="261" y="252"/>
                  <a:pt x="336" y="196"/>
                  <a:pt x="336" y="126"/>
                </a:cubicBezTo>
                <a:cubicBezTo>
                  <a:pt x="336" y="56"/>
                  <a:pt x="261" y="0"/>
                  <a:pt x="168" y="0"/>
                </a:cubicBezTo>
                <a:close/>
                <a:moveTo>
                  <a:pt x="168" y="231"/>
                </a:moveTo>
                <a:cubicBezTo>
                  <a:pt x="158" y="231"/>
                  <a:pt x="148" y="230"/>
                  <a:pt x="139" y="229"/>
                </a:cubicBezTo>
                <a:cubicBezTo>
                  <a:pt x="138" y="229"/>
                  <a:pt x="137" y="229"/>
                  <a:pt x="136" y="229"/>
                </a:cubicBezTo>
                <a:cubicBezTo>
                  <a:pt x="129" y="229"/>
                  <a:pt x="123" y="231"/>
                  <a:pt x="119" y="236"/>
                </a:cubicBezTo>
                <a:cubicBezTo>
                  <a:pt x="115" y="242"/>
                  <a:pt x="102" y="254"/>
                  <a:pt x="87" y="263"/>
                </a:cubicBezTo>
                <a:cubicBezTo>
                  <a:pt x="91" y="254"/>
                  <a:pt x="94" y="243"/>
                  <a:pt x="94" y="232"/>
                </a:cubicBezTo>
                <a:cubicBezTo>
                  <a:pt x="95" y="231"/>
                  <a:pt x="95" y="231"/>
                  <a:pt x="95" y="230"/>
                </a:cubicBezTo>
                <a:cubicBezTo>
                  <a:pt x="95" y="222"/>
                  <a:pt x="90" y="215"/>
                  <a:pt x="83" y="212"/>
                </a:cubicBezTo>
                <a:cubicBezTo>
                  <a:pt x="44" y="192"/>
                  <a:pt x="21" y="160"/>
                  <a:pt x="21" y="126"/>
                </a:cubicBezTo>
                <a:cubicBezTo>
                  <a:pt x="21" y="68"/>
                  <a:pt x="87" y="21"/>
                  <a:pt x="168" y="21"/>
                </a:cubicBezTo>
                <a:cubicBezTo>
                  <a:pt x="249" y="21"/>
                  <a:pt x="315" y="68"/>
                  <a:pt x="315" y="126"/>
                </a:cubicBezTo>
                <a:cubicBezTo>
                  <a:pt x="315" y="184"/>
                  <a:pt x="249" y="231"/>
                  <a:pt x="168" y="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6353322" y="2105272"/>
            <a:ext cx="372007" cy="324091"/>
            <a:chOff x="4400550" y="1949450"/>
            <a:chExt cx="3389313" cy="2952750"/>
          </a:xfrm>
          <a:solidFill>
            <a:schemeClr val="accent1"/>
          </a:solidFill>
        </p:grpSpPr>
        <p:sp>
          <p:nvSpPr>
            <p:cNvPr id="32" name="Freeform 449"/>
            <p:cNvSpPr/>
            <p:nvPr/>
          </p:nvSpPr>
          <p:spPr bwMode="auto">
            <a:xfrm>
              <a:off x="4400550" y="1949450"/>
              <a:ext cx="2254250" cy="866775"/>
            </a:xfrm>
            <a:custGeom>
              <a:avLst/>
              <a:gdLst>
                <a:gd name="T0" fmla="*/ 1531 w 2840"/>
                <a:gd name="T1" fmla="*/ 1 h 1091"/>
                <a:gd name="T2" fmla="*/ 1745 w 2840"/>
                <a:gd name="T3" fmla="*/ 14 h 1091"/>
                <a:gd name="T4" fmla="*/ 1948 w 2840"/>
                <a:gd name="T5" fmla="*/ 39 h 1091"/>
                <a:gd name="T6" fmla="*/ 2136 w 2840"/>
                <a:gd name="T7" fmla="*/ 74 h 1091"/>
                <a:gd name="T8" fmla="*/ 2308 w 2840"/>
                <a:gd name="T9" fmla="*/ 119 h 1091"/>
                <a:gd name="T10" fmla="*/ 2460 w 2840"/>
                <a:gd name="T11" fmla="*/ 173 h 1091"/>
                <a:gd name="T12" fmla="*/ 2590 w 2840"/>
                <a:gd name="T13" fmla="*/ 235 h 1091"/>
                <a:gd name="T14" fmla="*/ 2695 w 2840"/>
                <a:gd name="T15" fmla="*/ 305 h 1091"/>
                <a:gd name="T16" fmla="*/ 2774 w 2840"/>
                <a:gd name="T17" fmla="*/ 380 h 1091"/>
                <a:gd name="T18" fmla="*/ 2823 w 2840"/>
                <a:gd name="T19" fmla="*/ 461 h 1091"/>
                <a:gd name="T20" fmla="*/ 2840 w 2840"/>
                <a:gd name="T21" fmla="*/ 545 h 1091"/>
                <a:gd name="T22" fmla="*/ 2823 w 2840"/>
                <a:gd name="T23" fmla="*/ 629 h 1091"/>
                <a:gd name="T24" fmla="*/ 2774 w 2840"/>
                <a:gd name="T25" fmla="*/ 711 h 1091"/>
                <a:gd name="T26" fmla="*/ 2695 w 2840"/>
                <a:gd name="T27" fmla="*/ 786 h 1091"/>
                <a:gd name="T28" fmla="*/ 2590 w 2840"/>
                <a:gd name="T29" fmla="*/ 854 h 1091"/>
                <a:gd name="T30" fmla="*/ 2460 w 2840"/>
                <a:gd name="T31" fmla="*/ 916 h 1091"/>
                <a:gd name="T32" fmla="*/ 2308 w 2840"/>
                <a:gd name="T33" fmla="*/ 971 h 1091"/>
                <a:gd name="T34" fmla="*/ 2136 w 2840"/>
                <a:gd name="T35" fmla="*/ 1016 h 1091"/>
                <a:gd name="T36" fmla="*/ 1948 w 2840"/>
                <a:gd name="T37" fmla="*/ 1052 h 1091"/>
                <a:gd name="T38" fmla="*/ 1745 w 2840"/>
                <a:gd name="T39" fmla="*/ 1077 h 1091"/>
                <a:gd name="T40" fmla="*/ 1531 w 2840"/>
                <a:gd name="T41" fmla="*/ 1089 h 1091"/>
                <a:gd name="T42" fmla="*/ 1309 w 2840"/>
                <a:gd name="T43" fmla="*/ 1089 h 1091"/>
                <a:gd name="T44" fmla="*/ 1094 w 2840"/>
                <a:gd name="T45" fmla="*/ 1077 h 1091"/>
                <a:gd name="T46" fmla="*/ 892 w 2840"/>
                <a:gd name="T47" fmla="*/ 1052 h 1091"/>
                <a:gd name="T48" fmla="*/ 703 w 2840"/>
                <a:gd name="T49" fmla="*/ 1016 h 1091"/>
                <a:gd name="T50" fmla="*/ 532 w 2840"/>
                <a:gd name="T51" fmla="*/ 971 h 1091"/>
                <a:gd name="T52" fmla="*/ 379 w 2840"/>
                <a:gd name="T53" fmla="*/ 916 h 1091"/>
                <a:gd name="T54" fmla="*/ 250 w 2840"/>
                <a:gd name="T55" fmla="*/ 854 h 1091"/>
                <a:gd name="T56" fmla="*/ 144 w 2840"/>
                <a:gd name="T57" fmla="*/ 786 h 1091"/>
                <a:gd name="T58" fmla="*/ 66 w 2840"/>
                <a:gd name="T59" fmla="*/ 711 h 1091"/>
                <a:gd name="T60" fmla="*/ 17 w 2840"/>
                <a:gd name="T61" fmla="*/ 629 h 1091"/>
                <a:gd name="T62" fmla="*/ 0 w 2840"/>
                <a:gd name="T63" fmla="*/ 545 h 1091"/>
                <a:gd name="T64" fmla="*/ 17 w 2840"/>
                <a:gd name="T65" fmla="*/ 461 h 1091"/>
                <a:gd name="T66" fmla="*/ 66 w 2840"/>
                <a:gd name="T67" fmla="*/ 380 h 1091"/>
                <a:gd name="T68" fmla="*/ 144 w 2840"/>
                <a:gd name="T69" fmla="*/ 305 h 1091"/>
                <a:gd name="T70" fmla="*/ 250 w 2840"/>
                <a:gd name="T71" fmla="*/ 235 h 1091"/>
                <a:gd name="T72" fmla="*/ 379 w 2840"/>
                <a:gd name="T73" fmla="*/ 173 h 1091"/>
                <a:gd name="T74" fmla="*/ 532 w 2840"/>
                <a:gd name="T75" fmla="*/ 119 h 1091"/>
                <a:gd name="T76" fmla="*/ 703 w 2840"/>
                <a:gd name="T77" fmla="*/ 74 h 1091"/>
                <a:gd name="T78" fmla="*/ 892 w 2840"/>
                <a:gd name="T79" fmla="*/ 39 h 1091"/>
                <a:gd name="T80" fmla="*/ 1094 w 2840"/>
                <a:gd name="T81" fmla="*/ 14 h 1091"/>
                <a:gd name="T82" fmla="*/ 1309 w 2840"/>
                <a:gd name="T83" fmla="*/ 1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40" h="1091">
                  <a:moveTo>
                    <a:pt x="1420" y="0"/>
                  </a:moveTo>
                  <a:lnTo>
                    <a:pt x="1531" y="1"/>
                  </a:lnTo>
                  <a:lnTo>
                    <a:pt x="1639" y="6"/>
                  </a:lnTo>
                  <a:lnTo>
                    <a:pt x="1745" y="14"/>
                  </a:lnTo>
                  <a:lnTo>
                    <a:pt x="1849" y="24"/>
                  </a:lnTo>
                  <a:lnTo>
                    <a:pt x="1948" y="39"/>
                  </a:lnTo>
                  <a:lnTo>
                    <a:pt x="2044" y="55"/>
                  </a:lnTo>
                  <a:lnTo>
                    <a:pt x="2136" y="74"/>
                  </a:lnTo>
                  <a:lnTo>
                    <a:pt x="2224" y="96"/>
                  </a:lnTo>
                  <a:lnTo>
                    <a:pt x="2308" y="119"/>
                  </a:lnTo>
                  <a:lnTo>
                    <a:pt x="2386" y="146"/>
                  </a:lnTo>
                  <a:lnTo>
                    <a:pt x="2460" y="173"/>
                  </a:lnTo>
                  <a:lnTo>
                    <a:pt x="2528" y="204"/>
                  </a:lnTo>
                  <a:lnTo>
                    <a:pt x="2590" y="235"/>
                  </a:lnTo>
                  <a:lnTo>
                    <a:pt x="2646" y="270"/>
                  </a:lnTo>
                  <a:lnTo>
                    <a:pt x="2695" y="305"/>
                  </a:lnTo>
                  <a:lnTo>
                    <a:pt x="2738" y="342"/>
                  </a:lnTo>
                  <a:lnTo>
                    <a:pt x="2774" y="380"/>
                  </a:lnTo>
                  <a:lnTo>
                    <a:pt x="2803" y="421"/>
                  </a:lnTo>
                  <a:lnTo>
                    <a:pt x="2823" y="461"/>
                  </a:lnTo>
                  <a:lnTo>
                    <a:pt x="2835" y="502"/>
                  </a:lnTo>
                  <a:lnTo>
                    <a:pt x="2840" y="545"/>
                  </a:lnTo>
                  <a:lnTo>
                    <a:pt x="2835" y="588"/>
                  </a:lnTo>
                  <a:lnTo>
                    <a:pt x="2823" y="629"/>
                  </a:lnTo>
                  <a:lnTo>
                    <a:pt x="2803" y="670"/>
                  </a:lnTo>
                  <a:lnTo>
                    <a:pt x="2774" y="711"/>
                  </a:lnTo>
                  <a:lnTo>
                    <a:pt x="2738" y="748"/>
                  </a:lnTo>
                  <a:lnTo>
                    <a:pt x="2695" y="786"/>
                  </a:lnTo>
                  <a:lnTo>
                    <a:pt x="2646" y="821"/>
                  </a:lnTo>
                  <a:lnTo>
                    <a:pt x="2590" y="854"/>
                  </a:lnTo>
                  <a:lnTo>
                    <a:pt x="2528" y="887"/>
                  </a:lnTo>
                  <a:lnTo>
                    <a:pt x="2460" y="916"/>
                  </a:lnTo>
                  <a:lnTo>
                    <a:pt x="2386" y="945"/>
                  </a:lnTo>
                  <a:lnTo>
                    <a:pt x="2308" y="971"/>
                  </a:lnTo>
                  <a:lnTo>
                    <a:pt x="2224" y="995"/>
                  </a:lnTo>
                  <a:lnTo>
                    <a:pt x="2136" y="1016"/>
                  </a:lnTo>
                  <a:lnTo>
                    <a:pt x="2044" y="1035"/>
                  </a:lnTo>
                  <a:lnTo>
                    <a:pt x="1948" y="1052"/>
                  </a:lnTo>
                  <a:lnTo>
                    <a:pt x="1849" y="1065"/>
                  </a:lnTo>
                  <a:lnTo>
                    <a:pt x="1745" y="1077"/>
                  </a:lnTo>
                  <a:lnTo>
                    <a:pt x="1639" y="1085"/>
                  </a:lnTo>
                  <a:lnTo>
                    <a:pt x="1531" y="1089"/>
                  </a:lnTo>
                  <a:lnTo>
                    <a:pt x="1420" y="1091"/>
                  </a:lnTo>
                  <a:lnTo>
                    <a:pt x="1309" y="1089"/>
                  </a:lnTo>
                  <a:lnTo>
                    <a:pt x="1200" y="1085"/>
                  </a:lnTo>
                  <a:lnTo>
                    <a:pt x="1094" y="1077"/>
                  </a:lnTo>
                  <a:lnTo>
                    <a:pt x="992" y="1065"/>
                  </a:lnTo>
                  <a:lnTo>
                    <a:pt x="892" y="1052"/>
                  </a:lnTo>
                  <a:lnTo>
                    <a:pt x="795" y="1035"/>
                  </a:lnTo>
                  <a:lnTo>
                    <a:pt x="703" y="1016"/>
                  </a:lnTo>
                  <a:lnTo>
                    <a:pt x="615" y="995"/>
                  </a:lnTo>
                  <a:lnTo>
                    <a:pt x="532" y="971"/>
                  </a:lnTo>
                  <a:lnTo>
                    <a:pt x="453" y="945"/>
                  </a:lnTo>
                  <a:lnTo>
                    <a:pt x="379" y="916"/>
                  </a:lnTo>
                  <a:lnTo>
                    <a:pt x="312" y="887"/>
                  </a:lnTo>
                  <a:lnTo>
                    <a:pt x="250" y="854"/>
                  </a:lnTo>
                  <a:lnTo>
                    <a:pt x="194" y="821"/>
                  </a:lnTo>
                  <a:lnTo>
                    <a:pt x="144" y="786"/>
                  </a:lnTo>
                  <a:lnTo>
                    <a:pt x="101" y="748"/>
                  </a:lnTo>
                  <a:lnTo>
                    <a:pt x="66" y="711"/>
                  </a:lnTo>
                  <a:lnTo>
                    <a:pt x="38" y="670"/>
                  </a:lnTo>
                  <a:lnTo>
                    <a:pt x="17" y="629"/>
                  </a:lnTo>
                  <a:lnTo>
                    <a:pt x="4" y="588"/>
                  </a:lnTo>
                  <a:lnTo>
                    <a:pt x="0" y="545"/>
                  </a:lnTo>
                  <a:lnTo>
                    <a:pt x="4" y="502"/>
                  </a:lnTo>
                  <a:lnTo>
                    <a:pt x="17" y="461"/>
                  </a:lnTo>
                  <a:lnTo>
                    <a:pt x="38" y="421"/>
                  </a:lnTo>
                  <a:lnTo>
                    <a:pt x="66" y="380"/>
                  </a:lnTo>
                  <a:lnTo>
                    <a:pt x="101" y="342"/>
                  </a:lnTo>
                  <a:lnTo>
                    <a:pt x="144" y="305"/>
                  </a:lnTo>
                  <a:lnTo>
                    <a:pt x="194" y="270"/>
                  </a:lnTo>
                  <a:lnTo>
                    <a:pt x="250" y="235"/>
                  </a:lnTo>
                  <a:lnTo>
                    <a:pt x="312" y="204"/>
                  </a:lnTo>
                  <a:lnTo>
                    <a:pt x="379" y="173"/>
                  </a:lnTo>
                  <a:lnTo>
                    <a:pt x="453" y="146"/>
                  </a:lnTo>
                  <a:lnTo>
                    <a:pt x="532" y="119"/>
                  </a:lnTo>
                  <a:lnTo>
                    <a:pt x="615" y="96"/>
                  </a:lnTo>
                  <a:lnTo>
                    <a:pt x="703" y="74"/>
                  </a:lnTo>
                  <a:lnTo>
                    <a:pt x="795" y="55"/>
                  </a:lnTo>
                  <a:lnTo>
                    <a:pt x="892" y="39"/>
                  </a:lnTo>
                  <a:lnTo>
                    <a:pt x="992" y="24"/>
                  </a:lnTo>
                  <a:lnTo>
                    <a:pt x="1094" y="14"/>
                  </a:lnTo>
                  <a:lnTo>
                    <a:pt x="1200" y="6"/>
                  </a:lnTo>
                  <a:lnTo>
                    <a:pt x="1309" y="1"/>
                  </a:lnTo>
                  <a:lnTo>
                    <a:pt x="14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Freeform 450"/>
            <p:cNvSpPr/>
            <p:nvPr/>
          </p:nvSpPr>
          <p:spPr bwMode="auto">
            <a:xfrm>
              <a:off x="4400550" y="2689225"/>
              <a:ext cx="2254250" cy="554038"/>
            </a:xfrm>
            <a:custGeom>
              <a:avLst/>
              <a:gdLst>
                <a:gd name="T0" fmla="*/ 78 w 2840"/>
                <a:gd name="T1" fmla="*/ 4 h 699"/>
                <a:gd name="T2" fmla="*/ 179 w 2840"/>
                <a:gd name="T3" fmla="*/ 70 h 699"/>
                <a:gd name="T4" fmla="*/ 296 w 2840"/>
                <a:gd name="T5" fmla="*/ 127 h 699"/>
                <a:gd name="T6" fmla="*/ 463 w 2840"/>
                <a:gd name="T7" fmla="*/ 190 h 699"/>
                <a:gd name="T8" fmla="*/ 677 w 2840"/>
                <a:gd name="T9" fmla="*/ 247 h 699"/>
                <a:gd name="T10" fmla="*/ 911 w 2840"/>
                <a:gd name="T11" fmla="*/ 290 h 699"/>
                <a:gd name="T12" fmla="*/ 1160 w 2840"/>
                <a:gd name="T13" fmla="*/ 316 h 699"/>
                <a:gd name="T14" fmla="*/ 1420 w 2840"/>
                <a:gd name="T15" fmla="*/ 325 h 699"/>
                <a:gd name="T16" fmla="*/ 1680 w 2840"/>
                <a:gd name="T17" fmla="*/ 316 h 699"/>
                <a:gd name="T18" fmla="*/ 1929 w 2840"/>
                <a:gd name="T19" fmla="*/ 290 h 699"/>
                <a:gd name="T20" fmla="*/ 2163 w 2840"/>
                <a:gd name="T21" fmla="*/ 247 h 699"/>
                <a:gd name="T22" fmla="*/ 2377 w 2840"/>
                <a:gd name="T23" fmla="*/ 190 h 699"/>
                <a:gd name="T24" fmla="*/ 2531 w 2840"/>
                <a:gd name="T25" fmla="*/ 133 h 699"/>
                <a:gd name="T26" fmla="*/ 2628 w 2840"/>
                <a:gd name="T27" fmla="*/ 89 h 699"/>
                <a:gd name="T28" fmla="*/ 2709 w 2840"/>
                <a:gd name="T29" fmla="*/ 41 h 699"/>
                <a:gd name="T30" fmla="*/ 2761 w 2840"/>
                <a:gd name="T31" fmla="*/ 6 h 699"/>
                <a:gd name="T32" fmla="*/ 2779 w 2840"/>
                <a:gd name="T33" fmla="*/ 5 h 699"/>
                <a:gd name="T34" fmla="*/ 2791 w 2840"/>
                <a:gd name="T35" fmla="*/ 12 h 699"/>
                <a:gd name="T36" fmla="*/ 2814 w 2840"/>
                <a:gd name="T37" fmla="*/ 49 h 699"/>
                <a:gd name="T38" fmla="*/ 2836 w 2840"/>
                <a:gd name="T39" fmla="*/ 118 h 699"/>
                <a:gd name="T40" fmla="*/ 2835 w 2840"/>
                <a:gd name="T41" fmla="*/ 195 h 699"/>
                <a:gd name="T42" fmla="*/ 2803 w 2840"/>
                <a:gd name="T43" fmla="*/ 278 h 699"/>
                <a:gd name="T44" fmla="*/ 2738 w 2840"/>
                <a:gd name="T45" fmla="*/ 356 h 699"/>
                <a:gd name="T46" fmla="*/ 2646 w 2840"/>
                <a:gd name="T47" fmla="*/ 428 h 699"/>
                <a:gd name="T48" fmla="*/ 2528 w 2840"/>
                <a:gd name="T49" fmla="*/ 494 h 699"/>
                <a:gd name="T50" fmla="*/ 2386 w 2840"/>
                <a:gd name="T51" fmla="*/ 553 h 699"/>
                <a:gd name="T52" fmla="*/ 2224 w 2840"/>
                <a:gd name="T53" fmla="*/ 602 h 699"/>
                <a:gd name="T54" fmla="*/ 2044 w 2840"/>
                <a:gd name="T55" fmla="*/ 643 h 699"/>
                <a:gd name="T56" fmla="*/ 1849 w 2840"/>
                <a:gd name="T57" fmla="*/ 673 h 699"/>
                <a:gd name="T58" fmla="*/ 1639 w 2840"/>
                <a:gd name="T59" fmla="*/ 692 h 699"/>
                <a:gd name="T60" fmla="*/ 1420 w 2840"/>
                <a:gd name="T61" fmla="*/ 699 h 699"/>
                <a:gd name="T62" fmla="*/ 1200 w 2840"/>
                <a:gd name="T63" fmla="*/ 692 h 699"/>
                <a:gd name="T64" fmla="*/ 992 w 2840"/>
                <a:gd name="T65" fmla="*/ 673 h 699"/>
                <a:gd name="T66" fmla="*/ 795 w 2840"/>
                <a:gd name="T67" fmla="*/ 643 h 699"/>
                <a:gd name="T68" fmla="*/ 615 w 2840"/>
                <a:gd name="T69" fmla="*/ 602 h 699"/>
                <a:gd name="T70" fmla="*/ 453 w 2840"/>
                <a:gd name="T71" fmla="*/ 553 h 699"/>
                <a:gd name="T72" fmla="*/ 312 w 2840"/>
                <a:gd name="T73" fmla="*/ 494 h 699"/>
                <a:gd name="T74" fmla="*/ 194 w 2840"/>
                <a:gd name="T75" fmla="*/ 428 h 699"/>
                <a:gd name="T76" fmla="*/ 101 w 2840"/>
                <a:gd name="T77" fmla="*/ 356 h 699"/>
                <a:gd name="T78" fmla="*/ 38 w 2840"/>
                <a:gd name="T79" fmla="*/ 278 h 699"/>
                <a:gd name="T80" fmla="*/ 4 w 2840"/>
                <a:gd name="T81" fmla="*/ 195 h 699"/>
                <a:gd name="T82" fmla="*/ 3 w 2840"/>
                <a:gd name="T83" fmla="*/ 118 h 699"/>
                <a:gd name="T84" fmla="*/ 25 w 2840"/>
                <a:gd name="T85" fmla="*/ 50 h 699"/>
                <a:gd name="T86" fmla="*/ 48 w 2840"/>
                <a:gd name="T87" fmla="*/ 12 h 699"/>
                <a:gd name="T88" fmla="*/ 61 w 2840"/>
                <a:gd name="T89" fmla="*/ 1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40" h="699">
                  <a:moveTo>
                    <a:pt x="69" y="0"/>
                  </a:moveTo>
                  <a:lnTo>
                    <a:pt x="78" y="4"/>
                  </a:lnTo>
                  <a:lnTo>
                    <a:pt x="127" y="39"/>
                  </a:lnTo>
                  <a:lnTo>
                    <a:pt x="179" y="70"/>
                  </a:lnTo>
                  <a:lnTo>
                    <a:pt x="234" y="100"/>
                  </a:lnTo>
                  <a:lnTo>
                    <a:pt x="296" y="127"/>
                  </a:lnTo>
                  <a:lnTo>
                    <a:pt x="365" y="155"/>
                  </a:lnTo>
                  <a:lnTo>
                    <a:pt x="463" y="190"/>
                  </a:lnTo>
                  <a:lnTo>
                    <a:pt x="567" y="220"/>
                  </a:lnTo>
                  <a:lnTo>
                    <a:pt x="677" y="247"/>
                  </a:lnTo>
                  <a:lnTo>
                    <a:pt x="792" y="270"/>
                  </a:lnTo>
                  <a:lnTo>
                    <a:pt x="911" y="290"/>
                  </a:lnTo>
                  <a:lnTo>
                    <a:pt x="1033" y="304"/>
                  </a:lnTo>
                  <a:lnTo>
                    <a:pt x="1160" y="316"/>
                  </a:lnTo>
                  <a:lnTo>
                    <a:pt x="1289" y="322"/>
                  </a:lnTo>
                  <a:lnTo>
                    <a:pt x="1420" y="325"/>
                  </a:lnTo>
                  <a:lnTo>
                    <a:pt x="1551" y="322"/>
                  </a:lnTo>
                  <a:lnTo>
                    <a:pt x="1680" y="316"/>
                  </a:lnTo>
                  <a:lnTo>
                    <a:pt x="1806" y="304"/>
                  </a:lnTo>
                  <a:lnTo>
                    <a:pt x="1929" y="290"/>
                  </a:lnTo>
                  <a:lnTo>
                    <a:pt x="2048" y="270"/>
                  </a:lnTo>
                  <a:lnTo>
                    <a:pt x="2163" y="247"/>
                  </a:lnTo>
                  <a:lnTo>
                    <a:pt x="2272" y="220"/>
                  </a:lnTo>
                  <a:lnTo>
                    <a:pt x="2377" y="190"/>
                  </a:lnTo>
                  <a:lnTo>
                    <a:pt x="2474" y="155"/>
                  </a:lnTo>
                  <a:lnTo>
                    <a:pt x="2531" y="133"/>
                  </a:lnTo>
                  <a:lnTo>
                    <a:pt x="2581" y="111"/>
                  </a:lnTo>
                  <a:lnTo>
                    <a:pt x="2628" y="89"/>
                  </a:lnTo>
                  <a:lnTo>
                    <a:pt x="2669" y="66"/>
                  </a:lnTo>
                  <a:lnTo>
                    <a:pt x="2709" y="41"/>
                  </a:lnTo>
                  <a:lnTo>
                    <a:pt x="2748" y="13"/>
                  </a:lnTo>
                  <a:lnTo>
                    <a:pt x="2761" y="6"/>
                  </a:lnTo>
                  <a:lnTo>
                    <a:pt x="2770" y="4"/>
                  </a:lnTo>
                  <a:lnTo>
                    <a:pt x="2779" y="5"/>
                  </a:lnTo>
                  <a:lnTo>
                    <a:pt x="2786" y="8"/>
                  </a:lnTo>
                  <a:lnTo>
                    <a:pt x="2791" y="12"/>
                  </a:lnTo>
                  <a:lnTo>
                    <a:pt x="2795" y="17"/>
                  </a:lnTo>
                  <a:lnTo>
                    <a:pt x="2814" y="49"/>
                  </a:lnTo>
                  <a:lnTo>
                    <a:pt x="2829" y="83"/>
                  </a:lnTo>
                  <a:lnTo>
                    <a:pt x="2836" y="118"/>
                  </a:lnTo>
                  <a:lnTo>
                    <a:pt x="2840" y="153"/>
                  </a:lnTo>
                  <a:lnTo>
                    <a:pt x="2835" y="195"/>
                  </a:lnTo>
                  <a:lnTo>
                    <a:pt x="2823" y="237"/>
                  </a:lnTo>
                  <a:lnTo>
                    <a:pt x="2803" y="278"/>
                  </a:lnTo>
                  <a:lnTo>
                    <a:pt x="2774" y="317"/>
                  </a:lnTo>
                  <a:lnTo>
                    <a:pt x="2738" y="356"/>
                  </a:lnTo>
                  <a:lnTo>
                    <a:pt x="2695" y="393"/>
                  </a:lnTo>
                  <a:lnTo>
                    <a:pt x="2646" y="428"/>
                  </a:lnTo>
                  <a:lnTo>
                    <a:pt x="2590" y="462"/>
                  </a:lnTo>
                  <a:lnTo>
                    <a:pt x="2528" y="494"/>
                  </a:lnTo>
                  <a:lnTo>
                    <a:pt x="2460" y="524"/>
                  </a:lnTo>
                  <a:lnTo>
                    <a:pt x="2386" y="553"/>
                  </a:lnTo>
                  <a:lnTo>
                    <a:pt x="2308" y="579"/>
                  </a:lnTo>
                  <a:lnTo>
                    <a:pt x="2224" y="602"/>
                  </a:lnTo>
                  <a:lnTo>
                    <a:pt x="2136" y="624"/>
                  </a:lnTo>
                  <a:lnTo>
                    <a:pt x="2044" y="643"/>
                  </a:lnTo>
                  <a:lnTo>
                    <a:pt x="1948" y="659"/>
                  </a:lnTo>
                  <a:lnTo>
                    <a:pt x="1849" y="673"/>
                  </a:lnTo>
                  <a:lnTo>
                    <a:pt x="1745" y="683"/>
                  </a:lnTo>
                  <a:lnTo>
                    <a:pt x="1639" y="692"/>
                  </a:lnTo>
                  <a:lnTo>
                    <a:pt x="1531" y="696"/>
                  </a:lnTo>
                  <a:lnTo>
                    <a:pt x="1420" y="699"/>
                  </a:lnTo>
                  <a:lnTo>
                    <a:pt x="1309" y="696"/>
                  </a:lnTo>
                  <a:lnTo>
                    <a:pt x="1200" y="692"/>
                  </a:lnTo>
                  <a:lnTo>
                    <a:pt x="1094" y="683"/>
                  </a:lnTo>
                  <a:lnTo>
                    <a:pt x="992" y="673"/>
                  </a:lnTo>
                  <a:lnTo>
                    <a:pt x="892" y="659"/>
                  </a:lnTo>
                  <a:lnTo>
                    <a:pt x="795" y="643"/>
                  </a:lnTo>
                  <a:lnTo>
                    <a:pt x="703" y="624"/>
                  </a:lnTo>
                  <a:lnTo>
                    <a:pt x="615" y="602"/>
                  </a:lnTo>
                  <a:lnTo>
                    <a:pt x="532" y="579"/>
                  </a:lnTo>
                  <a:lnTo>
                    <a:pt x="453" y="553"/>
                  </a:lnTo>
                  <a:lnTo>
                    <a:pt x="379" y="524"/>
                  </a:lnTo>
                  <a:lnTo>
                    <a:pt x="312" y="494"/>
                  </a:lnTo>
                  <a:lnTo>
                    <a:pt x="250" y="462"/>
                  </a:lnTo>
                  <a:lnTo>
                    <a:pt x="194" y="428"/>
                  </a:lnTo>
                  <a:lnTo>
                    <a:pt x="144" y="393"/>
                  </a:lnTo>
                  <a:lnTo>
                    <a:pt x="101" y="356"/>
                  </a:lnTo>
                  <a:lnTo>
                    <a:pt x="66" y="317"/>
                  </a:lnTo>
                  <a:lnTo>
                    <a:pt x="38" y="278"/>
                  </a:lnTo>
                  <a:lnTo>
                    <a:pt x="17" y="237"/>
                  </a:lnTo>
                  <a:lnTo>
                    <a:pt x="4" y="195"/>
                  </a:lnTo>
                  <a:lnTo>
                    <a:pt x="0" y="153"/>
                  </a:lnTo>
                  <a:lnTo>
                    <a:pt x="3" y="118"/>
                  </a:lnTo>
                  <a:lnTo>
                    <a:pt x="12" y="84"/>
                  </a:lnTo>
                  <a:lnTo>
                    <a:pt x="25" y="50"/>
                  </a:lnTo>
                  <a:lnTo>
                    <a:pt x="44" y="17"/>
                  </a:lnTo>
                  <a:lnTo>
                    <a:pt x="48" y="12"/>
                  </a:lnTo>
                  <a:lnTo>
                    <a:pt x="54" y="5"/>
                  </a:lnTo>
                  <a:lnTo>
                    <a:pt x="61" y="1"/>
                  </a:lnTo>
                  <a:lnTo>
                    <a:pt x="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Freeform 451"/>
            <p:cNvSpPr/>
            <p:nvPr/>
          </p:nvSpPr>
          <p:spPr bwMode="auto">
            <a:xfrm>
              <a:off x="4400550" y="3983038"/>
              <a:ext cx="1557338" cy="546100"/>
            </a:xfrm>
            <a:custGeom>
              <a:avLst/>
              <a:gdLst>
                <a:gd name="T0" fmla="*/ 95 w 1963"/>
                <a:gd name="T1" fmla="*/ 5 h 687"/>
                <a:gd name="T2" fmla="*/ 162 w 1963"/>
                <a:gd name="T3" fmla="*/ 50 h 687"/>
                <a:gd name="T4" fmla="*/ 233 w 1963"/>
                <a:gd name="T5" fmla="*/ 89 h 687"/>
                <a:gd name="T6" fmla="*/ 316 w 1963"/>
                <a:gd name="T7" fmla="*/ 125 h 687"/>
                <a:gd name="T8" fmla="*/ 463 w 1963"/>
                <a:gd name="T9" fmla="*/ 178 h 687"/>
                <a:gd name="T10" fmla="*/ 677 w 1963"/>
                <a:gd name="T11" fmla="*/ 237 h 687"/>
                <a:gd name="T12" fmla="*/ 911 w 1963"/>
                <a:gd name="T13" fmla="*/ 279 h 687"/>
                <a:gd name="T14" fmla="*/ 1160 w 1963"/>
                <a:gd name="T15" fmla="*/ 304 h 687"/>
                <a:gd name="T16" fmla="*/ 1420 w 1963"/>
                <a:gd name="T17" fmla="*/ 313 h 687"/>
                <a:gd name="T18" fmla="*/ 1617 w 1963"/>
                <a:gd name="T19" fmla="*/ 309 h 687"/>
                <a:gd name="T20" fmla="*/ 1808 w 1963"/>
                <a:gd name="T21" fmla="*/ 296 h 687"/>
                <a:gd name="T22" fmla="*/ 1816 w 1963"/>
                <a:gd name="T23" fmla="*/ 296 h 687"/>
                <a:gd name="T24" fmla="*/ 1821 w 1963"/>
                <a:gd name="T25" fmla="*/ 300 h 687"/>
                <a:gd name="T26" fmla="*/ 1823 w 1963"/>
                <a:gd name="T27" fmla="*/ 305 h 687"/>
                <a:gd name="T28" fmla="*/ 1824 w 1963"/>
                <a:gd name="T29" fmla="*/ 309 h 687"/>
                <a:gd name="T30" fmla="*/ 1854 w 1963"/>
                <a:gd name="T31" fmla="*/ 426 h 687"/>
                <a:gd name="T32" fmla="*/ 1903 w 1963"/>
                <a:gd name="T33" fmla="*/ 538 h 687"/>
                <a:gd name="T34" fmla="*/ 1959 w 1963"/>
                <a:gd name="T35" fmla="*/ 637 h 687"/>
                <a:gd name="T36" fmla="*/ 1963 w 1963"/>
                <a:gd name="T37" fmla="*/ 647 h 687"/>
                <a:gd name="T38" fmla="*/ 1952 w 1963"/>
                <a:gd name="T39" fmla="*/ 657 h 687"/>
                <a:gd name="T40" fmla="*/ 1811 w 1963"/>
                <a:gd name="T41" fmla="*/ 673 h 687"/>
                <a:gd name="T42" fmla="*/ 1653 w 1963"/>
                <a:gd name="T43" fmla="*/ 682 h 687"/>
                <a:gd name="T44" fmla="*/ 1495 w 1963"/>
                <a:gd name="T45" fmla="*/ 687 h 687"/>
                <a:gd name="T46" fmla="*/ 1309 w 1963"/>
                <a:gd name="T47" fmla="*/ 686 h 687"/>
                <a:gd name="T48" fmla="*/ 1094 w 1963"/>
                <a:gd name="T49" fmla="*/ 673 h 687"/>
                <a:gd name="T50" fmla="*/ 892 w 1963"/>
                <a:gd name="T51" fmla="*/ 648 h 687"/>
                <a:gd name="T52" fmla="*/ 703 w 1963"/>
                <a:gd name="T53" fmla="*/ 613 h 687"/>
                <a:gd name="T54" fmla="*/ 532 w 1963"/>
                <a:gd name="T55" fmla="*/ 568 h 687"/>
                <a:gd name="T56" fmla="*/ 379 w 1963"/>
                <a:gd name="T57" fmla="*/ 514 h 687"/>
                <a:gd name="T58" fmla="*/ 250 w 1963"/>
                <a:gd name="T59" fmla="*/ 452 h 687"/>
                <a:gd name="T60" fmla="*/ 144 w 1963"/>
                <a:gd name="T61" fmla="*/ 382 h 687"/>
                <a:gd name="T62" fmla="*/ 66 w 1963"/>
                <a:gd name="T63" fmla="*/ 307 h 687"/>
                <a:gd name="T64" fmla="*/ 17 w 1963"/>
                <a:gd name="T65" fmla="*/ 226 h 687"/>
                <a:gd name="T66" fmla="*/ 0 w 1963"/>
                <a:gd name="T67" fmla="*/ 142 h 687"/>
                <a:gd name="T68" fmla="*/ 16 w 1963"/>
                <a:gd name="T69" fmla="*/ 59 h 687"/>
                <a:gd name="T70" fmla="*/ 43 w 1963"/>
                <a:gd name="T71" fmla="*/ 11 h 687"/>
                <a:gd name="T72" fmla="*/ 66 w 1963"/>
                <a:gd name="T73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63" h="687">
                  <a:moveTo>
                    <a:pt x="80" y="0"/>
                  </a:moveTo>
                  <a:lnTo>
                    <a:pt x="95" y="5"/>
                  </a:lnTo>
                  <a:lnTo>
                    <a:pt x="128" y="30"/>
                  </a:lnTo>
                  <a:lnTo>
                    <a:pt x="162" y="50"/>
                  </a:lnTo>
                  <a:lnTo>
                    <a:pt x="197" y="71"/>
                  </a:lnTo>
                  <a:lnTo>
                    <a:pt x="233" y="89"/>
                  </a:lnTo>
                  <a:lnTo>
                    <a:pt x="273" y="107"/>
                  </a:lnTo>
                  <a:lnTo>
                    <a:pt x="316" y="125"/>
                  </a:lnTo>
                  <a:lnTo>
                    <a:pt x="365" y="145"/>
                  </a:lnTo>
                  <a:lnTo>
                    <a:pt x="463" y="178"/>
                  </a:lnTo>
                  <a:lnTo>
                    <a:pt x="567" y="210"/>
                  </a:lnTo>
                  <a:lnTo>
                    <a:pt x="677" y="237"/>
                  </a:lnTo>
                  <a:lnTo>
                    <a:pt x="792" y="260"/>
                  </a:lnTo>
                  <a:lnTo>
                    <a:pt x="911" y="279"/>
                  </a:lnTo>
                  <a:lnTo>
                    <a:pt x="1033" y="294"/>
                  </a:lnTo>
                  <a:lnTo>
                    <a:pt x="1160" y="304"/>
                  </a:lnTo>
                  <a:lnTo>
                    <a:pt x="1289" y="312"/>
                  </a:lnTo>
                  <a:lnTo>
                    <a:pt x="1420" y="313"/>
                  </a:lnTo>
                  <a:lnTo>
                    <a:pt x="1517" y="312"/>
                  </a:lnTo>
                  <a:lnTo>
                    <a:pt x="1617" y="309"/>
                  </a:lnTo>
                  <a:lnTo>
                    <a:pt x="1714" y="304"/>
                  </a:lnTo>
                  <a:lnTo>
                    <a:pt x="1808" y="296"/>
                  </a:lnTo>
                  <a:lnTo>
                    <a:pt x="1812" y="296"/>
                  </a:lnTo>
                  <a:lnTo>
                    <a:pt x="1816" y="296"/>
                  </a:lnTo>
                  <a:lnTo>
                    <a:pt x="1819" y="299"/>
                  </a:lnTo>
                  <a:lnTo>
                    <a:pt x="1821" y="300"/>
                  </a:lnTo>
                  <a:lnTo>
                    <a:pt x="1823" y="303"/>
                  </a:lnTo>
                  <a:lnTo>
                    <a:pt x="1823" y="305"/>
                  </a:lnTo>
                  <a:lnTo>
                    <a:pt x="1824" y="308"/>
                  </a:lnTo>
                  <a:lnTo>
                    <a:pt x="1824" y="309"/>
                  </a:lnTo>
                  <a:lnTo>
                    <a:pt x="1836" y="367"/>
                  </a:lnTo>
                  <a:lnTo>
                    <a:pt x="1854" y="426"/>
                  </a:lnTo>
                  <a:lnTo>
                    <a:pt x="1877" y="484"/>
                  </a:lnTo>
                  <a:lnTo>
                    <a:pt x="1903" y="538"/>
                  </a:lnTo>
                  <a:lnTo>
                    <a:pt x="1930" y="590"/>
                  </a:lnTo>
                  <a:lnTo>
                    <a:pt x="1959" y="637"/>
                  </a:lnTo>
                  <a:lnTo>
                    <a:pt x="1961" y="642"/>
                  </a:lnTo>
                  <a:lnTo>
                    <a:pt x="1963" y="647"/>
                  </a:lnTo>
                  <a:lnTo>
                    <a:pt x="1960" y="654"/>
                  </a:lnTo>
                  <a:lnTo>
                    <a:pt x="1952" y="657"/>
                  </a:lnTo>
                  <a:lnTo>
                    <a:pt x="1885" y="665"/>
                  </a:lnTo>
                  <a:lnTo>
                    <a:pt x="1811" y="673"/>
                  </a:lnTo>
                  <a:lnTo>
                    <a:pt x="1733" y="678"/>
                  </a:lnTo>
                  <a:lnTo>
                    <a:pt x="1653" y="682"/>
                  </a:lnTo>
                  <a:lnTo>
                    <a:pt x="1573" y="686"/>
                  </a:lnTo>
                  <a:lnTo>
                    <a:pt x="1495" y="687"/>
                  </a:lnTo>
                  <a:lnTo>
                    <a:pt x="1420" y="687"/>
                  </a:lnTo>
                  <a:lnTo>
                    <a:pt x="1309" y="686"/>
                  </a:lnTo>
                  <a:lnTo>
                    <a:pt x="1200" y="681"/>
                  </a:lnTo>
                  <a:lnTo>
                    <a:pt x="1094" y="673"/>
                  </a:lnTo>
                  <a:lnTo>
                    <a:pt x="992" y="663"/>
                  </a:lnTo>
                  <a:lnTo>
                    <a:pt x="892" y="648"/>
                  </a:lnTo>
                  <a:lnTo>
                    <a:pt x="795" y="633"/>
                  </a:lnTo>
                  <a:lnTo>
                    <a:pt x="703" y="613"/>
                  </a:lnTo>
                  <a:lnTo>
                    <a:pt x="615" y="591"/>
                  </a:lnTo>
                  <a:lnTo>
                    <a:pt x="532" y="568"/>
                  </a:lnTo>
                  <a:lnTo>
                    <a:pt x="453" y="542"/>
                  </a:lnTo>
                  <a:lnTo>
                    <a:pt x="379" y="514"/>
                  </a:lnTo>
                  <a:lnTo>
                    <a:pt x="312" y="484"/>
                  </a:lnTo>
                  <a:lnTo>
                    <a:pt x="250" y="452"/>
                  </a:lnTo>
                  <a:lnTo>
                    <a:pt x="194" y="418"/>
                  </a:lnTo>
                  <a:lnTo>
                    <a:pt x="144" y="382"/>
                  </a:lnTo>
                  <a:lnTo>
                    <a:pt x="101" y="345"/>
                  </a:lnTo>
                  <a:lnTo>
                    <a:pt x="66" y="307"/>
                  </a:lnTo>
                  <a:lnTo>
                    <a:pt x="38" y="268"/>
                  </a:lnTo>
                  <a:lnTo>
                    <a:pt x="17" y="226"/>
                  </a:lnTo>
                  <a:lnTo>
                    <a:pt x="4" y="185"/>
                  </a:lnTo>
                  <a:lnTo>
                    <a:pt x="0" y="142"/>
                  </a:lnTo>
                  <a:lnTo>
                    <a:pt x="4" y="101"/>
                  </a:lnTo>
                  <a:lnTo>
                    <a:pt x="16" y="59"/>
                  </a:lnTo>
                  <a:lnTo>
                    <a:pt x="36" y="19"/>
                  </a:lnTo>
                  <a:lnTo>
                    <a:pt x="43" y="11"/>
                  </a:lnTo>
                  <a:lnTo>
                    <a:pt x="53" y="5"/>
                  </a:lnTo>
                  <a:lnTo>
                    <a:pt x="66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Freeform 452"/>
            <p:cNvSpPr/>
            <p:nvPr/>
          </p:nvSpPr>
          <p:spPr bwMode="auto">
            <a:xfrm>
              <a:off x="4400550" y="3551238"/>
              <a:ext cx="1455738" cy="549275"/>
            </a:xfrm>
            <a:custGeom>
              <a:avLst/>
              <a:gdLst>
                <a:gd name="T0" fmla="*/ 84 w 1833"/>
                <a:gd name="T1" fmla="*/ 3 h 691"/>
                <a:gd name="T2" fmla="*/ 132 w 1833"/>
                <a:gd name="T3" fmla="*/ 36 h 691"/>
                <a:gd name="T4" fmla="*/ 198 w 1833"/>
                <a:gd name="T5" fmla="*/ 76 h 691"/>
                <a:gd name="T6" fmla="*/ 273 w 1833"/>
                <a:gd name="T7" fmla="*/ 111 h 691"/>
                <a:gd name="T8" fmla="*/ 365 w 1833"/>
                <a:gd name="T9" fmla="*/ 149 h 691"/>
                <a:gd name="T10" fmla="*/ 567 w 1833"/>
                <a:gd name="T11" fmla="*/ 214 h 691"/>
                <a:gd name="T12" fmla="*/ 792 w 1833"/>
                <a:gd name="T13" fmla="*/ 264 h 691"/>
                <a:gd name="T14" fmla="*/ 1033 w 1833"/>
                <a:gd name="T15" fmla="*/ 298 h 691"/>
                <a:gd name="T16" fmla="*/ 1289 w 1833"/>
                <a:gd name="T17" fmla="*/ 316 h 691"/>
                <a:gd name="T18" fmla="*/ 1503 w 1833"/>
                <a:gd name="T19" fmla="*/ 317 h 691"/>
                <a:gd name="T20" fmla="*/ 1660 w 1833"/>
                <a:gd name="T21" fmla="*/ 311 h 691"/>
                <a:gd name="T22" fmla="*/ 1815 w 1833"/>
                <a:gd name="T23" fmla="*/ 297 h 691"/>
                <a:gd name="T24" fmla="*/ 1832 w 1833"/>
                <a:gd name="T25" fmla="*/ 302 h 691"/>
                <a:gd name="T26" fmla="*/ 1833 w 1833"/>
                <a:gd name="T27" fmla="*/ 316 h 691"/>
                <a:gd name="T28" fmla="*/ 1829 w 1833"/>
                <a:gd name="T29" fmla="*/ 330 h 691"/>
                <a:gd name="T30" fmla="*/ 1797 w 1833"/>
                <a:gd name="T31" fmla="*/ 488 h 691"/>
                <a:gd name="T32" fmla="*/ 1785 w 1833"/>
                <a:gd name="T33" fmla="*/ 653 h 691"/>
                <a:gd name="T34" fmla="*/ 1784 w 1833"/>
                <a:gd name="T35" fmla="*/ 663 h 691"/>
                <a:gd name="T36" fmla="*/ 1774 w 1833"/>
                <a:gd name="T37" fmla="*/ 673 h 691"/>
                <a:gd name="T38" fmla="*/ 1727 w 1833"/>
                <a:gd name="T39" fmla="*/ 680 h 691"/>
                <a:gd name="T40" fmla="*/ 1647 w 1833"/>
                <a:gd name="T41" fmla="*/ 686 h 691"/>
                <a:gd name="T42" fmla="*/ 1546 w 1833"/>
                <a:gd name="T43" fmla="*/ 690 h 691"/>
                <a:gd name="T44" fmla="*/ 1420 w 1833"/>
                <a:gd name="T45" fmla="*/ 691 h 691"/>
                <a:gd name="T46" fmla="*/ 1200 w 1833"/>
                <a:gd name="T47" fmla="*/ 685 h 691"/>
                <a:gd name="T48" fmla="*/ 992 w 1833"/>
                <a:gd name="T49" fmla="*/ 667 h 691"/>
                <a:gd name="T50" fmla="*/ 795 w 1833"/>
                <a:gd name="T51" fmla="*/ 637 h 691"/>
                <a:gd name="T52" fmla="*/ 615 w 1833"/>
                <a:gd name="T53" fmla="*/ 596 h 691"/>
                <a:gd name="T54" fmla="*/ 453 w 1833"/>
                <a:gd name="T55" fmla="*/ 546 h 691"/>
                <a:gd name="T56" fmla="*/ 312 w 1833"/>
                <a:gd name="T57" fmla="*/ 488 h 691"/>
                <a:gd name="T58" fmla="*/ 194 w 1833"/>
                <a:gd name="T59" fmla="*/ 422 h 691"/>
                <a:gd name="T60" fmla="*/ 101 w 1833"/>
                <a:gd name="T61" fmla="*/ 350 h 691"/>
                <a:gd name="T62" fmla="*/ 38 w 1833"/>
                <a:gd name="T63" fmla="*/ 272 h 691"/>
                <a:gd name="T64" fmla="*/ 4 w 1833"/>
                <a:gd name="T65" fmla="*/ 189 h 691"/>
                <a:gd name="T66" fmla="*/ 4 w 1833"/>
                <a:gd name="T67" fmla="*/ 105 h 691"/>
                <a:gd name="T68" fmla="*/ 36 w 1833"/>
                <a:gd name="T69" fmla="*/ 25 h 691"/>
                <a:gd name="T70" fmla="*/ 45 w 1833"/>
                <a:gd name="T71" fmla="*/ 12 h 691"/>
                <a:gd name="T72" fmla="*/ 61 w 1833"/>
                <a:gd name="T73" fmla="*/ 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32" h="691">
                  <a:moveTo>
                    <a:pt x="71" y="0"/>
                  </a:moveTo>
                  <a:lnTo>
                    <a:pt x="84" y="3"/>
                  </a:lnTo>
                  <a:lnTo>
                    <a:pt x="98" y="12"/>
                  </a:lnTo>
                  <a:lnTo>
                    <a:pt x="132" y="36"/>
                  </a:lnTo>
                  <a:lnTo>
                    <a:pt x="164" y="57"/>
                  </a:lnTo>
                  <a:lnTo>
                    <a:pt x="198" y="76"/>
                  </a:lnTo>
                  <a:lnTo>
                    <a:pt x="234" y="95"/>
                  </a:lnTo>
                  <a:lnTo>
                    <a:pt x="273" y="111"/>
                  </a:lnTo>
                  <a:lnTo>
                    <a:pt x="317" y="130"/>
                  </a:lnTo>
                  <a:lnTo>
                    <a:pt x="365" y="149"/>
                  </a:lnTo>
                  <a:lnTo>
                    <a:pt x="463" y="183"/>
                  </a:lnTo>
                  <a:lnTo>
                    <a:pt x="567" y="214"/>
                  </a:lnTo>
                  <a:lnTo>
                    <a:pt x="677" y="241"/>
                  </a:lnTo>
                  <a:lnTo>
                    <a:pt x="792" y="264"/>
                  </a:lnTo>
                  <a:lnTo>
                    <a:pt x="911" y="284"/>
                  </a:lnTo>
                  <a:lnTo>
                    <a:pt x="1033" y="298"/>
                  </a:lnTo>
                  <a:lnTo>
                    <a:pt x="1160" y="309"/>
                  </a:lnTo>
                  <a:lnTo>
                    <a:pt x="1289" y="316"/>
                  </a:lnTo>
                  <a:lnTo>
                    <a:pt x="1420" y="317"/>
                  </a:lnTo>
                  <a:lnTo>
                    <a:pt x="1503" y="317"/>
                  </a:lnTo>
                  <a:lnTo>
                    <a:pt x="1582" y="315"/>
                  </a:lnTo>
                  <a:lnTo>
                    <a:pt x="1660" y="311"/>
                  </a:lnTo>
                  <a:lnTo>
                    <a:pt x="1736" y="306"/>
                  </a:lnTo>
                  <a:lnTo>
                    <a:pt x="1815" y="297"/>
                  </a:lnTo>
                  <a:lnTo>
                    <a:pt x="1825" y="298"/>
                  </a:lnTo>
                  <a:lnTo>
                    <a:pt x="1832" y="302"/>
                  </a:lnTo>
                  <a:lnTo>
                    <a:pt x="1833" y="308"/>
                  </a:lnTo>
                  <a:lnTo>
                    <a:pt x="1833" y="316"/>
                  </a:lnTo>
                  <a:lnTo>
                    <a:pt x="1830" y="324"/>
                  </a:lnTo>
                  <a:lnTo>
                    <a:pt x="1829" y="330"/>
                  </a:lnTo>
                  <a:lnTo>
                    <a:pt x="1810" y="408"/>
                  </a:lnTo>
                  <a:lnTo>
                    <a:pt x="1797" y="488"/>
                  </a:lnTo>
                  <a:lnTo>
                    <a:pt x="1789" y="570"/>
                  </a:lnTo>
                  <a:lnTo>
                    <a:pt x="1785" y="653"/>
                  </a:lnTo>
                  <a:lnTo>
                    <a:pt x="1785" y="656"/>
                  </a:lnTo>
                  <a:lnTo>
                    <a:pt x="1784" y="663"/>
                  </a:lnTo>
                  <a:lnTo>
                    <a:pt x="1780" y="668"/>
                  </a:lnTo>
                  <a:lnTo>
                    <a:pt x="1774" y="673"/>
                  </a:lnTo>
                  <a:lnTo>
                    <a:pt x="1763" y="676"/>
                  </a:lnTo>
                  <a:lnTo>
                    <a:pt x="1727" y="680"/>
                  </a:lnTo>
                  <a:lnTo>
                    <a:pt x="1688" y="682"/>
                  </a:lnTo>
                  <a:lnTo>
                    <a:pt x="1647" y="686"/>
                  </a:lnTo>
                  <a:lnTo>
                    <a:pt x="1599" y="689"/>
                  </a:lnTo>
                  <a:lnTo>
                    <a:pt x="1546" y="690"/>
                  </a:lnTo>
                  <a:lnTo>
                    <a:pt x="1486" y="691"/>
                  </a:lnTo>
                  <a:lnTo>
                    <a:pt x="1420" y="691"/>
                  </a:lnTo>
                  <a:lnTo>
                    <a:pt x="1309" y="690"/>
                  </a:lnTo>
                  <a:lnTo>
                    <a:pt x="1200" y="685"/>
                  </a:lnTo>
                  <a:lnTo>
                    <a:pt x="1094" y="677"/>
                  </a:lnTo>
                  <a:lnTo>
                    <a:pt x="992" y="667"/>
                  </a:lnTo>
                  <a:lnTo>
                    <a:pt x="892" y="653"/>
                  </a:lnTo>
                  <a:lnTo>
                    <a:pt x="795" y="637"/>
                  </a:lnTo>
                  <a:lnTo>
                    <a:pt x="703" y="618"/>
                  </a:lnTo>
                  <a:lnTo>
                    <a:pt x="615" y="596"/>
                  </a:lnTo>
                  <a:lnTo>
                    <a:pt x="532" y="572"/>
                  </a:lnTo>
                  <a:lnTo>
                    <a:pt x="453" y="546"/>
                  </a:lnTo>
                  <a:lnTo>
                    <a:pt x="379" y="518"/>
                  </a:lnTo>
                  <a:lnTo>
                    <a:pt x="312" y="488"/>
                  </a:lnTo>
                  <a:lnTo>
                    <a:pt x="250" y="456"/>
                  </a:lnTo>
                  <a:lnTo>
                    <a:pt x="194" y="422"/>
                  </a:lnTo>
                  <a:lnTo>
                    <a:pt x="144" y="386"/>
                  </a:lnTo>
                  <a:lnTo>
                    <a:pt x="101" y="350"/>
                  </a:lnTo>
                  <a:lnTo>
                    <a:pt x="66" y="311"/>
                  </a:lnTo>
                  <a:lnTo>
                    <a:pt x="38" y="272"/>
                  </a:lnTo>
                  <a:lnTo>
                    <a:pt x="17" y="230"/>
                  </a:lnTo>
                  <a:lnTo>
                    <a:pt x="4" y="189"/>
                  </a:lnTo>
                  <a:lnTo>
                    <a:pt x="0" y="146"/>
                  </a:lnTo>
                  <a:lnTo>
                    <a:pt x="4" y="105"/>
                  </a:lnTo>
                  <a:lnTo>
                    <a:pt x="16" y="63"/>
                  </a:lnTo>
                  <a:lnTo>
                    <a:pt x="36" y="25"/>
                  </a:lnTo>
                  <a:lnTo>
                    <a:pt x="40" y="18"/>
                  </a:lnTo>
                  <a:lnTo>
                    <a:pt x="45" y="12"/>
                  </a:lnTo>
                  <a:lnTo>
                    <a:pt x="52" y="5"/>
                  </a:lnTo>
                  <a:lnTo>
                    <a:pt x="61" y="1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 453"/>
            <p:cNvSpPr/>
            <p:nvPr/>
          </p:nvSpPr>
          <p:spPr bwMode="auto">
            <a:xfrm>
              <a:off x="4400550" y="3119438"/>
              <a:ext cx="1754188" cy="552450"/>
            </a:xfrm>
            <a:custGeom>
              <a:avLst/>
              <a:gdLst>
                <a:gd name="T0" fmla="*/ 75 w 2210"/>
                <a:gd name="T1" fmla="*/ 2 h 697"/>
                <a:gd name="T2" fmla="*/ 127 w 2210"/>
                <a:gd name="T3" fmla="*/ 37 h 697"/>
                <a:gd name="T4" fmla="*/ 211 w 2210"/>
                <a:gd name="T5" fmla="*/ 86 h 697"/>
                <a:gd name="T6" fmla="*/ 308 w 2210"/>
                <a:gd name="T7" fmla="*/ 130 h 697"/>
                <a:gd name="T8" fmla="*/ 463 w 2210"/>
                <a:gd name="T9" fmla="*/ 188 h 697"/>
                <a:gd name="T10" fmla="*/ 677 w 2210"/>
                <a:gd name="T11" fmla="*/ 245 h 697"/>
                <a:gd name="T12" fmla="*/ 911 w 2210"/>
                <a:gd name="T13" fmla="*/ 288 h 697"/>
                <a:gd name="T14" fmla="*/ 1160 w 2210"/>
                <a:gd name="T15" fmla="*/ 314 h 697"/>
                <a:gd name="T16" fmla="*/ 1420 w 2210"/>
                <a:gd name="T17" fmla="*/ 321 h 697"/>
                <a:gd name="T18" fmla="*/ 1658 w 2210"/>
                <a:gd name="T19" fmla="*/ 318 h 697"/>
                <a:gd name="T20" fmla="*/ 1877 w 2210"/>
                <a:gd name="T21" fmla="*/ 299 h 697"/>
                <a:gd name="T22" fmla="*/ 2086 w 2210"/>
                <a:gd name="T23" fmla="*/ 266 h 697"/>
                <a:gd name="T24" fmla="*/ 2201 w 2210"/>
                <a:gd name="T25" fmla="*/ 242 h 697"/>
                <a:gd name="T26" fmla="*/ 2210 w 2210"/>
                <a:gd name="T27" fmla="*/ 248 h 697"/>
                <a:gd name="T28" fmla="*/ 2207 w 2210"/>
                <a:gd name="T29" fmla="*/ 259 h 697"/>
                <a:gd name="T30" fmla="*/ 2197 w 2210"/>
                <a:gd name="T31" fmla="*/ 271 h 697"/>
                <a:gd name="T32" fmla="*/ 2185 w 2210"/>
                <a:gd name="T33" fmla="*/ 281 h 697"/>
                <a:gd name="T34" fmla="*/ 2078 w 2210"/>
                <a:gd name="T35" fmla="*/ 389 h 697"/>
                <a:gd name="T36" fmla="*/ 1986 w 2210"/>
                <a:gd name="T37" fmla="*/ 504 h 697"/>
                <a:gd name="T38" fmla="*/ 1911 w 2210"/>
                <a:gd name="T39" fmla="*/ 635 h 697"/>
                <a:gd name="T40" fmla="*/ 1902 w 2210"/>
                <a:gd name="T41" fmla="*/ 649 h 697"/>
                <a:gd name="T42" fmla="*/ 1881 w 2210"/>
                <a:gd name="T43" fmla="*/ 664 h 697"/>
                <a:gd name="T44" fmla="*/ 1792 w 2210"/>
                <a:gd name="T45" fmla="*/ 677 h 697"/>
                <a:gd name="T46" fmla="*/ 1649 w 2210"/>
                <a:gd name="T47" fmla="*/ 690 h 697"/>
                <a:gd name="T48" fmla="*/ 1500 w 2210"/>
                <a:gd name="T49" fmla="*/ 696 h 697"/>
                <a:gd name="T50" fmla="*/ 1309 w 2210"/>
                <a:gd name="T51" fmla="*/ 694 h 697"/>
                <a:gd name="T52" fmla="*/ 1094 w 2210"/>
                <a:gd name="T53" fmla="*/ 681 h 697"/>
                <a:gd name="T54" fmla="*/ 892 w 2210"/>
                <a:gd name="T55" fmla="*/ 657 h 697"/>
                <a:gd name="T56" fmla="*/ 703 w 2210"/>
                <a:gd name="T57" fmla="*/ 622 h 697"/>
                <a:gd name="T58" fmla="*/ 532 w 2210"/>
                <a:gd name="T59" fmla="*/ 576 h 697"/>
                <a:gd name="T60" fmla="*/ 379 w 2210"/>
                <a:gd name="T61" fmla="*/ 522 h 697"/>
                <a:gd name="T62" fmla="*/ 250 w 2210"/>
                <a:gd name="T63" fmla="*/ 460 h 697"/>
                <a:gd name="T64" fmla="*/ 144 w 2210"/>
                <a:gd name="T65" fmla="*/ 390 h 697"/>
                <a:gd name="T66" fmla="*/ 66 w 2210"/>
                <a:gd name="T67" fmla="*/ 315 h 697"/>
                <a:gd name="T68" fmla="*/ 17 w 2210"/>
                <a:gd name="T69" fmla="*/ 235 h 697"/>
                <a:gd name="T70" fmla="*/ 0 w 2210"/>
                <a:gd name="T71" fmla="*/ 150 h 697"/>
                <a:gd name="T72" fmla="*/ 10 w 2210"/>
                <a:gd name="T73" fmla="*/ 83 h 697"/>
                <a:gd name="T74" fmla="*/ 41 w 2210"/>
                <a:gd name="T75" fmla="*/ 20 h 697"/>
                <a:gd name="T76" fmla="*/ 50 w 2210"/>
                <a:gd name="T77" fmla="*/ 8 h 697"/>
                <a:gd name="T78" fmla="*/ 65 w 2210"/>
                <a:gd name="T79" fmla="*/ 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10" h="697">
                  <a:moveTo>
                    <a:pt x="65" y="0"/>
                  </a:moveTo>
                  <a:lnTo>
                    <a:pt x="75" y="2"/>
                  </a:lnTo>
                  <a:lnTo>
                    <a:pt x="88" y="8"/>
                  </a:lnTo>
                  <a:lnTo>
                    <a:pt x="127" y="37"/>
                  </a:lnTo>
                  <a:lnTo>
                    <a:pt x="168" y="62"/>
                  </a:lnTo>
                  <a:lnTo>
                    <a:pt x="211" y="86"/>
                  </a:lnTo>
                  <a:lnTo>
                    <a:pt x="256" y="108"/>
                  </a:lnTo>
                  <a:lnTo>
                    <a:pt x="308" y="130"/>
                  </a:lnTo>
                  <a:lnTo>
                    <a:pt x="365" y="153"/>
                  </a:lnTo>
                  <a:lnTo>
                    <a:pt x="463" y="188"/>
                  </a:lnTo>
                  <a:lnTo>
                    <a:pt x="567" y="218"/>
                  </a:lnTo>
                  <a:lnTo>
                    <a:pt x="677" y="245"/>
                  </a:lnTo>
                  <a:lnTo>
                    <a:pt x="792" y="268"/>
                  </a:lnTo>
                  <a:lnTo>
                    <a:pt x="911" y="288"/>
                  </a:lnTo>
                  <a:lnTo>
                    <a:pt x="1033" y="302"/>
                  </a:lnTo>
                  <a:lnTo>
                    <a:pt x="1160" y="314"/>
                  </a:lnTo>
                  <a:lnTo>
                    <a:pt x="1289" y="320"/>
                  </a:lnTo>
                  <a:lnTo>
                    <a:pt x="1420" y="321"/>
                  </a:lnTo>
                  <a:lnTo>
                    <a:pt x="1542" y="321"/>
                  </a:lnTo>
                  <a:lnTo>
                    <a:pt x="1658" y="318"/>
                  </a:lnTo>
                  <a:lnTo>
                    <a:pt x="1770" y="310"/>
                  </a:lnTo>
                  <a:lnTo>
                    <a:pt x="1877" y="299"/>
                  </a:lnTo>
                  <a:lnTo>
                    <a:pt x="1982" y="285"/>
                  </a:lnTo>
                  <a:lnTo>
                    <a:pt x="2086" y="266"/>
                  </a:lnTo>
                  <a:lnTo>
                    <a:pt x="2188" y="242"/>
                  </a:lnTo>
                  <a:lnTo>
                    <a:pt x="2201" y="242"/>
                  </a:lnTo>
                  <a:lnTo>
                    <a:pt x="2207" y="244"/>
                  </a:lnTo>
                  <a:lnTo>
                    <a:pt x="2210" y="248"/>
                  </a:lnTo>
                  <a:lnTo>
                    <a:pt x="2210" y="253"/>
                  </a:lnTo>
                  <a:lnTo>
                    <a:pt x="2207" y="259"/>
                  </a:lnTo>
                  <a:lnTo>
                    <a:pt x="2202" y="264"/>
                  </a:lnTo>
                  <a:lnTo>
                    <a:pt x="2197" y="271"/>
                  </a:lnTo>
                  <a:lnTo>
                    <a:pt x="2190" y="277"/>
                  </a:lnTo>
                  <a:lnTo>
                    <a:pt x="2185" y="281"/>
                  </a:lnTo>
                  <a:lnTo>
                    <a:pt x="2130" y="334"/>
                  </a:lnTo>
                  <a:lnTo>
                    <a:pt x="2078" y="389"/>
                  </a:lnTo>
                  <a:lnTo>
                    <a:pt x="2030" y="444"/>
                  </a:lnTo>
                  <a:lnTo>
                    <a:pt x="1986" y="504"/>
                  </a:lnTo>
                  <a:lnTo>
                    <a:pt x="1946" y="567"/>
                  </a:lnTo>
                  <a:lnTo>
                    <a:pt x="1911" y="635"/>
                  </a:lnTo>
                  <a:lnTo>
                    <a:pt x="1907" y="641"/>
                  </a:lnTo>
                  <a:lnTo>
                    <a:pt x="1902" y="649"/>
                  </a:lnTo>
                  <a:lnTo>
                    <a:pt x="1893" y="658"/>
                  </a:lnTo>
                  <a:lnTo>
                    <a:pt x="1881" y="664"/>
                  </a:lnTo>
                  <a:lnTo>
                    <a:pt x="1864" y="668"/>
                  </a:lnTo>
                  <a:lnTo>
                    <a:pt x="1792" y="677"/>
                  </a:lnTo>
                  <a:lnTo>
                    <a:pt x="1720" y="685"/>
                  </a:lnTo>
                  <a:lnTo>
                    <a:pt x="1649" y="690"/>
                  </a:lnTo>
                  <a:lnTo>
                    <a:pt x="1577" y="694"/>
                  </a:lnTo>
                  <a:lnTo>
                    <a:pt x="1500" y="696"/>
                  </a:lnTo>
                  <a:lnTo>
                    <a:pt x="1420" y="697"/>
                  </a:lnTo>
                  <a:lnTo>
                    <a:pt x="1309" y="694"/>
                  </a:lnTo>
                  <a:lnTo>
                    <a:pt x="1200" y="690"/>
                  </a:lnTo>
                  <a:lnTo>
                    <a:pt x="1094" y="681"/>
                  </a:lnTo>
                  <a:lnTo>
                    <a:pt x="992" y="671"/>
                  </a:lnTo>
                  <a:lnTo>
                    <a:pt x="892" y="657"/>
                  </a:lnTo>
                  <a:lnTo>
                    <a:pt x="795" y="641"/>
                  </a:lnTo>
                  <a:lnTo>
                    <a:pt x="703" y="622"/>
                  </a:lnTo>
                  <a:lnTo>
                    <a:pt x="615" y="600"/>
                  </a:lnTo>
                  <a:lnTo>
                    <a:pt x="532" y="576"/>
                  </a:lnTo>
                  <a:lnTo>
                    <a:pt x="453" y="551"/>
                  </a:lnTo>
                  <a:lnTo>
                    <a:pt x="379" y="522"/>
                  </a:lnTo>
                  <a:lnTo>
                    <a:pt x="312" y="492"/>
                  </a:lnTo>
                  <a:lnTo>
                    <a:pt x="250" y="460"/>
                  </a:lnTo>
                  <a:lnTo>
                    <a:pt x="194" y="426"/>
                  </a:lnTo>
                  <a:lnTo>
                    <a:pt x="144" y="390"/>
                  </a:lnTo>
                  <a:lnTo>
                    <a:pt x="101" y="354"/>
                  </a:lnTo>
                  <a:lnTo>
                    <a:pt x="66" y="315"/>
                  </a:lnTo>
                  <a:lnTo>
                    <a:pt x="38" y="276"/>
                  </a:lnTo>
                  <a:lnTo>
                    <a:pt x="17" y="235"/>
                  </a:lnTo>
                  <a:lnTo>
                    <a:pt x="4" y="193"/>
                  </a:lnTo>
                  <a:lnTo>
                    <a:pt x="0" y="150"/>
                  </a:lnTo>
                  <a:lnTo>
                    <a:pt x="3" y="117"/>
                  </a:lnTo>
                  <a:lnTo>
                    <a:pt x="10" y="83"/>
                  </a:lnTo>
                  <a:lnTo>
                    <a:pt x="23" y="51"/>
                  </a:lnTo>
                  <a:lnTo>
                    <a:pt x="41" y="20"/>
                  </a:lnTo>
                  <a:lnTo>
                    <a:pt x="45" y="13"/>
                  </a:lnTo>
                  <a:lnTo>
                    <a:pt x="50" y="8"/>
                  </a:lnTo>
                  <a:lnTo>
                    <a:pt x="57" y="3"/>
                  </a:ln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Freeform 454"/>
            <p:cNvSpPr/>
            <p:nvPr/>
          </p:nvSpPr>
          <p:spPr bwMode="auto">
            <a:xfrm>
              <a:off x="6689725" y="3567113"/>
              <a:ext cx="454025" cy="925513"/>
            </a:xfrm>
            <a:custGeom>
              <a:avLst/>
              <a:gdLst>
                <a:gd name="T0" fmla="*/ 328 w 571"/>
                <a:gd name="T1" fmla="*/ 4 h 1167"/>
                <a:gd name="T2" fmla="*/ 356 w 571"/>
                <a:gd name="T3" fmla="*/ 46 h 1167"/>
                <a:gd name="T4" fmla="*/ 359 w 571"/>
                <a:gd name="T5" fmla="*/ 135 h 1167"/>
                <a:gd name="T6" fmla="*/ 363 w 571"/>
                <a:gd name="T7" fmla="*/ 138 h 1167"/>
                <a:gd name="T8" fmla="*/ 378 w 571"/>
                <a:gd name="T9" fmla="*/ 140 h 1167"/>
                <a:gd name="T10" fmla="*/ 431 w 571"/>
                <a:gd name="T11" fmla="*/ 152 h 1167"/>
                <a:gd name="T12" fmla="*/ 496 w 571"/>
                <a:gd name="T13" fmla="*/ 170 h 1167"/>
                <a:gd name="T14" fmla="*/ 534 w 571"/>
                <a:gd name="T15" fmla="*/ 195 h 1167"/>
                <a:gd name="T16" fmla="*/ 512 w 571"/>
                <a:gd name="T17" fmla="*/ 280 h 1167"/>
                <a:gd name="T18" fmla="*/ 471 w 571"/>
                <a:gd name="T19" fmla="*/ 309 h 1167"/>
                <a:gd name="T20" fmla="*/ 447 w 571"/>
                <a:gd name="T21" fmla="*/ 301 h 1167"/>
                <a:gd name="T22" fmla="*/ 407 w 571"/>
                <a:gd name="T23" fmla="*/ 287 h 1167"/>
                <a:gd name="T24" fmla="*/ 333 w 571"/>
                <a:gd name="T25" fmla="*/ 271 h 1167"/>
                <a:gd name="T26" fmla="*/ 250 w 571"/>
                <a:gd name="T27" fmla="*/ 278 h 1167"/>
                <a:gd name="T28" fmla="*/ 200 w 571"/>
                <a:gd name="T29" fmla="*/ 307 h 1167"/>
                <a:gd name="T30" fmla="*/ 179 w 571"/>
                <a:gd name="T31" fmla="*/ 350 h 1167"/>
                <a:gd name="T32" fmla="*/ 185 w 571"/>
                <a:gd name="T33" fmla="*/ 402 h 1167"/>
                <a:gd name="T34" fmla="*/ 233 w 571"/>
                <a:gd name="T35" fmla="*/ 448 h 1167"/>
                <a:gd name="T36" fmla="*/ 338 w 571"/>
                <a:gd name="T37" fmla="*/ 499 h 1167"/>
                <a:gd name="T38" fmla="*/ 471 w 571"/>
                <a:gd name="T39" fmla="*/ 570 h 1167"/>
                <a:gd name="T40" fmla="*/ 547 w 571"/>
                <a:gd name="T41" fmla="*/ 658 h 1167"/>
                <a:gd name="T42" fmla="*/ 571 w 571"/>
                <a:gd name="T43" fmla="*/ 769 h 1167"/>
                <a:gd name="T44" fmla="*/ 545 w 571"/>
                <a:gd name="T45" fmla="*/ 882 h 1167"/>
                <a:gd name="T46" fmla="*/ 471 w 571"/>
                <a:gd name="T47" fmla="*/ 969 h 1167"/>
                <a:gd name="T48" fmla="*/ 356 w 571"/>
                <a:gd name="T49" fmla="*/ 1019 h 1167"/>
                <a:gd name="T50" fmla="*/ 351 w 571"/>
                <a:gd name="T51" fmla="*/ 1021 h 1167"/>
                <a:gd name="T52" fmla="*/ 348 w 571"/>
                <a:gd name="T53" fmla="*/ 1030 h 1167"/>
                <a:gd name="T54" fmla="*/ 334 w 571"/>
                <a:gd name="T55" fmla="*/ 1154 h 1167"/>
                <a:gd name="T56" fmla="*/ 259 w 571"/>
                <a:gd name="T57" fmla="*/ 1167 h 1167"/>
                <a:gd name="T58" fmla="*/ 216 w 571"/>
                <a:gd name="T59" fmla="*/ 1140 h 1167"/>
                <a:gd name="T60" fmla="*/ 213 w 571"/>
                <a:gd name="T61" fmla="*/ 1031 h 1167"/>
                <a:gd name="T62" fmla="*/ 207 w 571"/>
                <a:gd name="T63" fmla="*/ 1026 h 1167"/>
                <a:gd name="T64" fmla="*/ 198 w 571"/>
                <a:gd name="T65" fmla="*/ 1023 h 1167"/>
                <a:gd name="T66" fmla="*/ 145 w 571"/>
                <a:gd name="T67" fmla="*/ 1013 h 1167"/>
                <a:gd name="T68" fmla="*/ 69 w 571"/>
                <a:gd name="T69" fmla="*/ 993 h 1167"/>
                <a:gd name="T70" fmla="*/ 12 w 571"/>
                <a:gd name="T71" fmla="*/ 966 h 1167"/>
                <a:gd name="T72" fmla="*/ 3 w 571"/>
                <a:gd name="T73" fmla="*/ 926 h 1167"/>
                <a:gd name="T74" fmla="*/ 40 w 571"/>
                <a:gd name="T75" fmla="*/ 847 h 1167"/>
                <a:gd name="T76" fmla="*/ 73 w 571"/>
                <a:gd name="T77" fmla="*/ 839 h 1167"/>
                <a:gd name="T78" fmla="*/ 88 w 571"/>
                <a:gd name="T79" fmla="*/ 846 h 1167"/>
                <a:gd name="T80" fmla="*/ 126 w 571"/>
                <a:gd name="T81" fmla="*/ 860 h 1167"/>
                <a:gd name="T82" fmla="*/ 188 w 571"/>
                <a:gd name="T83" fmla="*/ 881 h 1167"/>
                <a:gd name="T84" fmla="*/ 257 w 571"/>
                <a:gd name="T85" fmla="*/ 890 h 1167"/>
                <a:gd name="T86" fmla="*/ 350 w 571"/>
                <a:gd name="T87" fmla="*/ 868 h 1167"/>
                <a:gd name="T88" fmla="*/ 398 w 571"/>
                <a:gd name="T89" fmla="*/ 806 h 1167"/>
                <a:gd name="T90" fmla="*/ 387 w 571"/>
                <a:gd name="T91" fmla="*/ 725 h 1167"/>
                <a:gd name="T92" fmla="*/ 303 w 571"/>
                <a:gd name="T93" fmla="*/ 659 h 1167"/>
                <a:gd name="T94" fmla="*/ 188 w 571"/>
                <a:gd name="T95" fmla="*/ 610 h 1167"/>
                <a:gd name="T96" fmla="*/ 99 w 571"/>
                <a:gd name="T97" fmla="*/ 556 h 1167"/>
                <a:gd name="T98" fmla="*/ 34 w 571"/>
                <a:gd name="T99" fmla="*/ 482 h 1167"/>
                <a:gd name="T100" fmla="*/ 9 w 571"/>
                <a:gd name="T101" fmla="*/ 381 h 1167"/>
                <a:gd name="T102" fmla="*/ 40 w 571"/>
                <a:gd name="T103" fmla="*/ 263 h 1167"/>
                <a:gd name="T104" fmla="*/ 128 w 571"/>
                <a:gd name="T105" fmla="*/ 178 h 1167"/>
                <a:gd name="T106" fmla="*/ 214 w 571"/>
                <a:gd name="T107" fmla="*/ 144 h 1167"/>
                <a:gd name="T108" fmla="*/ 220 w 571"/>
                <a:gd name="T109" fmla="*/ 139 h 1167"/>
                <a:gd name="T110" fmla="*/ 223 w 571"/>
                <a:gd name="T111" fmla="*/ 46 h 1167"/>
                <a:gd name="T112" fmla="*/ 251 w 571"/>
                <a:gd name="T113" fmla="*/ 4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1" h="1167">
                  <a:moveTo>
                    <a:pt x="270" y="0"/>
                  </a:moveTo>
                  <a:lnTo>
                    <a:pt x="310" y="0"/>
                  </a:lnTo>
                  <a:lnTo>
                    <a:pt x="328" y="4"/>
                  </a:lnTo>
                  <a:lnTo>
                    <a:pt x="343" y="13"/>
                  </a:lnTo>
                  <a:lnTo>
                    <a:pt x="354" y="28"/>
                  </a:lnTo>
                  <a:lnTo>
                    <a:pt x="356" y="46"/>
                  </a:lnTo>
                  <a:lnTo>
                    <a:pt x="358" y="130"/>
                  </a:lnTo>
                  <a:lnTo>
                    <a:pt x="358" y="133"/>
                  </a:lnTo>
                  <a:lnTo>
                    <a:pt x="359" y="135"/>
                  </a:lnTo>
                  <a:lnTo>
                    <a:pt x="360" y="136"/>
                  </a:lnTo>
                  <a:lnTo>
                    <a:pt x="361" y="136"/>
                  </a:lnTo>
                  <a:lnTo>
                    <a:pt x="363" y="138"/>
                  </a:lnTo>
                  <a:lnTo>
                    <a:pt x="364" y="138"/>
                  </a:lnTo>
                  <a:lnTo>
                    <a:pt x="368" y="139"/>
                  </a:lnTo>
                  <a:lnTo>
                    <a:pt x="378" y="140"/>
                  </a:lnTo>
                  <a:lnTo>
                    <a:pt x="392" y="143"/>
                  </a:lnTo>
                  <a:lnTo>
                    <a:pt x="411" y="147"/>
                  </a:lnTo>
                  <a:lnTo>
                    <a:pt x="431" y="152"/>
                  </a:lnTo>
                  <a:lnTo>
                    <a:pt x="453" y="157"/>
                  </a:lnTo>
                  <a:lnTo>
                    <a:pt x="475" y="164"/>
                  </a:lnTo>
                  <a:lnTo>
                    <a:pt x="496" y="170"/>
                  </a:lnTo>
                  <a:lnTo>
                    <a:pt x="514" y="177"/>
                  </a:lnTo>
                  <a:lnTo>
                    <a:pt x="526" y="184"/>
                  </a:lnTo>
                  <a:lnTo>
                    <a:pt x="534" y="195"/>
                  </a:lnTo>
                  <a:lnTo>
                    <a:pt x="536" y="208"/>
                  </a:lnTo>
                  <a:lnTo>
                    <a:pt x="534" y="223"/>
                  </a:lnTo>
                  <a:lnTo>
                    <a:pt x="512" y="280"/>
                  </a:lnTo>
                  <a:lnTo>
                    <a:pt x="503" y="296"/>
                  </a:lnTo>
                  <a:lnTo>
                    <a:pt x="488" y="305"/>
                  </a:lnTo>
                  <a:lnTo>
                    <a:pt x="471" y="309"/>
                  </a:lnTo>
                  <a:lnTo>
                    <a:pt x="460" y="307"/>
                  </a:lnTo>
                  <a:lnTo>
                    <a:pt x="449" y="303"/>
                  </a:lnTo>
                  <a:lnTo>
                    <a:pt x="447" y="301"/>
                  </a:lnTo>
                  <a:lnTo>
                    <a:pt x="438" y="298"/>
                  </a:lnTo>
                  <a:lnTo>
                    <a:pt x="425" y="293"/>
                  </a:lnTo>
                  <a:lnTo>
                    <a:pt x="407" y="287"/>
                  </a:lnTo>
                  <a:lnTo>
                    <a:pt x="386" y="280"/>
                  </a:lnTo>
                  <a:lnTo>
                    <a:pt x="361" y="275"/>
                  </a:lnTo>
                  <a:lnTo>
                    <a:pt x="333" y="271"/>
                  </a:lnTo>
                  <a:lnTo>
                    <a:pt x="303" y="270"/>
                  </a:lnTo>
                  <a:lnTo>
                    <a:pt x="275" y="272"/>
                  </a:lnTo>
                  <a:lnTo>
                    <a:pt x="250" y="278"/>
                  </a:lnTo>
                  <a:lnTo>
                    <a:pt x="229" y="285"/>
                  </a:lnTo>
                  <a:lnTo>
                    <a:pt x="213" y="296"/>
                  </a:lnTo>
                  <a:lnTo>
                    <a:pt x="200" y="307"/>
                  </a:lnTo>
                  <a:lnTo>
                    <a:pt x="189" y="320"/>
                  </a:lnTo>
                  <a:lnTo>
                    <a:pt x="183" y="334"/>
                  </a:lnTo>
                  <a:lnTo>
                    <a:pt x="179" y="350"/>
                  </a:lnTo>
                  <a:lnTo>
                    <a:pt x="178" y="364"/>
                  </a:lnTo>
                  <a:lnTo>
                    <a:pt x="180" y="384"/>
                  </a:lnTo>
                  <a:lnTo>
                    <a:pt x="185" y="402"/>
                  </a:lnTo>
                  <a:lnTo>
                    <a:pt x="196" y="417"/>
                  </a:lnTo>
                  <a:lnTo>
                    <a:pt x="211" y="433"/>
                  </a:lnTo>
                  <a:lnTo>
                    <a:pt x="233" y="448"/>
                  </a:lnTo>
                  <a:lnTo>
                    <a:pt x="260" y="464"/>
                  </a:lnTo>
                  <a:lnTo>
                    <a:pt x="295" y="481"/>
                  </a:lnTo>
                  <a:lnTo>
                    <a:pt x="338" y="499"/>
                  </a:lnTo>
                  <a:lnTo>
                    <a:pt x="389" y="521"/>
                  </a:lnTo>
                  <a:lnTo>
                    <a:pt x="433" y="544"/>
                  </a:lnTo>
                  <a:lnTo>
                    <a:pt x="471" y="570"/>
                  </a:lnTo>
                  <a:lnTo>
                    <a:pt x="503" y="597"/>
                  </a:lnTo>
                  <a:lnTo>
                    <a:pt x="527" y="627"/>
                  </a:lnTo>
                  <a:lnTo>
                    <a:pt x="547" y="658"/>
                  </a:lnTo>
                  <a:lnTo>
                    <a:pt x="561" y="693"/>
                  </a:lnTo>
                  <a:lnTo>
                    <a:pt x="569" y="729"/>
                  </a:lnTo>
                  <a:lnTo>
                    <a:pt x="571" y="769"/>
                  </a:lnTo>
                  <a:lnTo>
                    <a:pt x="569" y="810"/>
                  </a:lnTo>
                  <a:lnTo>
                    <a:pt x="559" y="847"/>
                  </a:lnTo>
                  <a:lnTo>
                    <a:pt x="545" y="882"/>
                  </a:lnTo>
                  <a:lnTo>
                    <a:pt x="525" y="914"/>
                  </a:lnTo>
                  <a:lnTo>
                    <a:pt x="500" y="943"/>
                  </a:lnTo>
                  <a:lnTo>
                    <a:pt x="471" y="969"/>
                  </a:lnTo>
                  <a:lnTo>
                    <a:pt x="437" y="990"/>
                  </a:lnTo>
                  <a:lnTo>
                    <a:pt x="399" y="1006"/>
                  </a:lnTo>
                  <a:lnTo>
                    <a:pt x="356" y="1019"/>
                  </a:lnTo>
                  <a:lnTo>
                    <a:pt x="355" y="1019"/>
                  </a:lnTo>
                  <a:lnTo>
                    <a:pt x="354" y="1021"/>
                  </a:lnTo>
                  <a:lnTo>
                    <a:pt x="351" y="1021"/>
                  </a:lnTo>
                  <a:lnTo>
                    <a:pt x="350" y="1023"/>
                  </a:lnTo>
                  <a:lnTo>
                    <a:pt x="348" y="1026"/>
                  </a:lnTo>
                  <a:lnTo>
                    <a:pt x="348" y="1030"/>
                  </a:lnTo>
                  <a:lnTo>
                    <a:pt x="348" y="1122"/>
                  </a:lnTo>
                  <a:lnTo>
                    <a:pt x="345" y="1140"/>
                  </a:lnTo>
                  <a:lnTo>
                    <a:pt x="334" y="1154"/>
                  </a:lnTo>
                  <a:lnTo>
                    <a:pt x="320" y="1163"/>
                  </a:lnTo>
                  <a:lnTo>
                    <a:pt x="302" y="1167"/>
                  </a:lnTo>
                  <a:lnTo>
                    <a:pt x="259" y="1167"/>
                  </a:lnTo>
                  <a:lnTo>
                    <a:pt x="241" y="1163"/>
                  </a:lnTo>
                  <a:lnTo>
                    <a:pt x="227" y="1154"/>
                  </a:lnTo>
                  <a:lnTo>
                    <a:pt x="216" y="1140"/>
                  </a:lnTo>
                  <a:lnTo>
                    <a:pt x="213" y="1122"/>
                  </a:lnTo>
                  <a:lnTo>
                    <a:pt x="213" y="1034"/>
                  </a:lnTo>
                  <a:lnTo>
                    <a:pt x="213" y="1031"/>
                  </a:lnTo>
                  <a:lnTo>
                    <a:pt x="211" y="1028"/>
                  </a:lnTo>
                  <a:lnTo>
                    <a:pt x="209" y="1027"/>
                  </a:lnTo>
                  <a:lnTo>
                    <a:pt x="207" y="1026"/>
                  </a:lnTo>
                  <a:lnTo>
                    <a:pt x="205" y="1025"/>
                  </a:lnTo>
                  <a:lnTo>
                    <a:pt x="203" y="1025"/>
                  </a:lnTo>
                  <a:lnTo>
                    <a:pt x="198" y="1023"/>
                  </a:lnTo>
                  <a:lnTo>
                    <a:pt x="185" y="1022"/>
                  </a:lnTo>
                  <a:lnTo>
                    <a:pt x="169" y="1018"/>
                  </a:lnTo>
                  <a:lnTo>
                    <a:pt x="145" y="1013"/>
                  </a:lnTo>
                  <a:lnTo>
                    <a:pt x="121" y="1008"/>
                  </a:lnTo>
                  <a:lnTo>
                    <a:pt x="95" y="1001"/>
                  </a:lnTo>
                  <a:lnTo>
                    <a:pt x="69" y="993"/>
                  </a:lnTo>
                  <a:lnTo>
                    <a:pt x="44" y="984"/>
                  </a:lnTo>
                  <a:lnTo>
                    <a:pt x="22" y="974"/>
                  </a:lnTo>
                  <a:lnTo>
                    <a:pt x="12" y="966"/>
                  </a:lnTo>
                  <a:lnTo>
                    <a:pt x="4" y="956"/>
                  </a:lnTo>
                  <a:lnTo>
                    <a:pt x="0" y="942"/>
                  </a:lnTo>
                  <a:lnTo>
                    <a:pt x="3" y="926"/>
                  </a:lnTo>
                  <a:lnTo>
                    <a:pt x="25" y="868"/>
                  </a:lnTo>
                  <a:lnTo>
                    <a:pt x="31" y="856"/>
                  </a:lnTo>
                  <a:lnTo>
                    <a:pt x="40" y="847"/>
                  </a:lnTo>
                  <a:lnTo>
                    <a:pt x="52" y="842"/>
                  </a:lnTo>
                  <a:lnTo>
                    <a:pt x="66" y="839"/>
                  </a:lnTo>
                  <a:lnTo>
                    <a:pt x="73" y="839"/>
                  </a:lnTo>
                  <a:lnTo>
                    <a:pt x="79" y="842"/>
                  </a:lnTo>
                  <a:lnTo>
                    <a:pt x="86" y="843"/>
                  </a:lnTo>
                  <a:lnTo>
                    <a:pt x="88" y="846"/>
                  </a:lnTo>
                  <a:lnTo>
                    <a:pt x="97" y="848"/>
                  </a:lnTo>
                  <a:lnTo>
                    <a:pt x="109" y="854"/>
                  </a:lnTo>
                  <a:lnTo>
                    <a:pt x="126" y="860"/>
                  </a:lnTo>
                  <a:lnTo>
                    <a:pt x="144" y="868"/>
                  </a:lnTo>
                  <a:lnTo>
                    <a:pt x="166" y="874"/>
                  </a:lnTo>
                  <a:lnTo>
                    <a:pt x="188" y="881"/>
                  </a:lnTo>
                  <a:lnTo>
                    <a:pt x="211" y="886"/>
                  </a:lnTo>
                  <a:lnTo>
                    <a:pt x="235" y="889"/>
                  </a:lnTo>
                  <a:lnTo>
                    <a:pt x="257" y="890"/>
                  </a:lnTo>
                  <a:lnTo>
                    <a:pt x="292" y="887"/>
                  </a:lnTo>
                  <a:lnTo>
                    <a:pt x="323" y="880"/>
                  </a:lnTo>
                  <a:lnTo>
                    <a:pt x="350" y="868"/>
                  </a:lnTo>
                  <a:lnTo>
                    <a:pt x="372" y="851"/>
                  </a:lnTo>
                  <a:lnTo>
                    <a:pt x="387" y="830"/>
                  </a:lnTo>
                  <a:lnTo>
                    <a:pt x="398" y="806"/>
                  </a:lnTo>
                  <a:lnTo>
                    <a:pt x="402" y="780"/>
                  </a:lnTo>
                  <a:lnTo>
                    <a:pt x="398" y="751"/>
                  </a:lnTo>
                  <a:lnTo>
                    <a:pt x="387" y="725"/>
                  </a:lnTo>
                  <a:lnTo>
                    <a:pt x="368" y="702"/>
                  </a:lnTo>
                  <a:lnTo>
                    <a:pt x="339" y="680"/>
                  </a:lnTo>
                  <a:lnTo>
                    <a:pt x="303" y="659"/>
                  </a:lnTo>
                  <a:lnTo>
                    <a:pt x="257" y="639"/>
                  </a:lnTo>
                  <a:lnTo>
                    <a:pt x="223" y="624"/>
                  </a:lnTo>
                  <a:lnTo>
                    <a:pt x="188" y="610"/>
                  </a:lnTo>
                  <a:lnTo>
                    <a:pt x="157" y="593"/>
                  </a:lnTo>
                  <a:lnTo>
                    <a:pt x="126" y="575"/>
                  </a:lnTo>
                  <a:lnTo>
                    <a:pt x="99" y="556"/>
                  </a:lnTo>
                  <a:lnTo>
                    <a:pt x="73" y="534"/>
                  </a:lnTo>
                  <a:lnTo>
                    <a:pt x="52" y="509"/>
                  </a:lnTo>
                  <a:lnTo>
                    <a:pt x="34" y="482"/>
                  </a:lnTo>
                  <a:lnTo>
                    <a:pt x="21" y="452"/>
                  </a:lnTo>
                  <a:lnTo>
                    <a:pt x="13" y="419"/>
                  </a:lnTo>
                  <a:lnTo>
                    <a:pt x="9" y="381"/>
                  </a:lnTo>
                  <a:lnTo>
                    <a:pt x="13" y="338"/>
                  </a:lnTo>
                  <a:lnTo>
                    <a:pt x="24" y="300"/>
                  </a:lnTo>
                  <a:lnTo>
                    <a:pt x="40" y="263"/>
                  </a:lnTo>
                  <a:lnTo>
                    <a:pt x="65" y="231"/>
                  </a:lnTo>
                  <a:lnTo>
                    <a:pt x="93" y="202"/>
                  </a:lnTo>
                  <a:lnTo>
                    <a:pt x="128" y="178"/>
                  </a:lnTo>
                  <a:lnTo>
                    <a:pt x="169" y="158"/>
                  </a:lnTo>
                  <a:lnTo>
                    <a:pt x="213" y="144"/>
                  </a:lnTo>
                  <a:lnTo>
                    <a:pt x="214" y="144"/>
                  </a:lnTo>
                  <a:lnTo>
                    <a:pt x="216" y="143"/>
                  </a:lnTo>
                  <a:lnTo>
                    <a:pt x="219" y="142"/>
                  </a:lnTo>
                  <a:lnTo>
                    <a:pt x="220" y="139"/>
                  </a:lnTo>
                  <a:lnTo>
                    <a:pt x="222" y="138"/>
                  </a:lnTo>
                  <a:lnTo>
                    <a:pt x="223" y="134"/>
                  </a:lnTo>
                  <a:lnTo>
                    <a:pt x="223" y="46"/>
                  </a:lnTo>
                  <a:lnTo>
                    <a:pt x="227" y="28"/>
                  </a:lnTo>
                  <a:lnTo>
                    <a:pt x="236" y="13"/>
                  </a:lnTo>
                  <a:lnTo>
                    <a:pt x="251" y="4"/>
                  </a:lnTo>
                  <a:lnTo>
                    <a:pt x="2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Freeform 455"/>
            <p:cNvSpPr>
              <a:spLocks noEditPoints="1"/>
            </p:cNvSpPr>
            <p:nvPr/>
          </p:nvSpPr>
          <p:spPr bwMode="auto">
            <a:xfrm>
              <a:off x="6043613" y="3155950"/>
              <a:ext cx="1746250" cy="1746250"/>
            </a:xfrm>
            <a:custGeom>
              <a:avLst/>
              <a:gdLst>
                <a:gd name="T0" fmla="*/ 939 w 2199"/>
                <a:gd name="T1" fmla="*/ 271 h 2199"/>
                <a:gd name="T2" fmla="*/ 718 w 2199"/>
                <a:gd name="T3" fmla="*/ 346 h 2199"/>
                <a:gd name="T4" fmla="*/ 529 w 2199"/>
                <a:gd name="T5" fmla="*/ 476 h 2199"/>
                <a:gd name="T6" fmla="*/ 383 w 2199"/>
                <a:gd name="T7" fmla="*/ 651 h 2199"/>
                <a:gd name="T8" fmla="*/ 289 w 2199"/>
                <a:gd name="T9" fmla="*/ 862 h 2199"/>
                <a:gd name="T10" fmla="*/ 255 w 2199"/>
                <a:gd name="T11" fmla="*/ 1099 h 2199"/>
                <a:gd name="T12" fmla="*/ 289 w 2199"/>
                <a:gd name="T13" fmla="*/ 1337 h 2199"/>
                <a:gd name="T14" fmla="*/ 383 w 2199"/>
                <a:gd name="T15" fmla="*/ 1548 h 2199"/>
                <a:gd name="T16" fmla="*/ 529 w 2199"/>
                <a:gd name="T17" fmla="*/ 1723 h 2199"/>
                <a:gd name="T18" fmla="*/ 718 w 2199"/>
                <a:gd name="T19" fmla="*/ 1854 h 2199"/>
                <a:gd name="T20" fmla="*/ 939 w 2199"/>
                <a:gd name="T21" fmla="*/ 1929 h 2199"/>
                <a:gd name="T22" fmla="*/ 1181 w 2199"/>
                <a:gd name="T23" fmla="*/ 1941 h 2199"/>
                <a:gd name="T24" fmla="*/ 1411 w 2199"/>
                <a:gd name="T25" fmla="*/ 1885 h 2199"/>
                <a:gd name="T26" fmla="*/ 1610 w 2199"/>
                <a:gd name="T27" fmla="*/ 1772 h 2199"/>
                <a:gd name="T28" fmla="*/ 1772 w 2199"/>
                <a:gd name="T29" fmla="*/ 1610 h 2199"/>
                <a:gd name="T30" fmla="*/ 1885 w 2199"/>
                <a:gd name="T31" fmla="*/ 1411 h 2199"/>
                <a:gd name="T32" fmla="*/ 1941 w 2199"/>
                <a:gd name="T33" fmla="*/ 1181 h 2199"/>
                <a:gd name="T34" fmla="*/ 1929 w 2199"/>
                <a:gd name="T35" fmla="*/ 940 h 2199"/>
                <a:gd name="T36" fmla="*/ 1854 w 2199"/>
                <a:gd name="T37" fmla="*/ 718 h 2199"/>
                <a:gd name="T38" fmla="*/ 1723 w 2199"/>
                <a:gd name="T39" fmla="*/ 529 h 2199"/>
                <a:gd name="T40" fmla="*/ 1548 w 2199"/>
                <a:gd name="T41" fmla="*/ 383 h 2199"/>
                <a:gd name="T42" fmla="*/ 1337 w 2199"/>
                <a:gd name="T43" fmla="*/ 289 h 2199"/>
                <a:gd name="T44" fmla="*/ 1099 w 2199"/>
                <a:gd name="T45" fmla="*/ 255 h 2199"/>
                <a:gd name="T46" fmla="*/ 1287 w 2199"/>
                <a:gd name="T47" fmla="*/ 17 h 2199"/>
                <a:gd name="T48" fmla="*/ 1548 w 2199"/>
                <a:gd name="T49" fmla="*/ 96 h 2199"/>
                <a:gd name="T50" fmla="*/ 1777 w 2199"/>
                <a:gd name="T51" fmla="*/ 234 h 2199"/>
                <a:gd name="T52" fmla="*/ 1965 w 2199"/>
                <a:gd name="T53" fmla="*/ 422 h 2199"/>
                <a:gd name="T54" fmla="*/ 2104 w 2199"/>
                <a:gd name="T55" fmla="*/ 651 h 2199"/>
                <a:gd name="T56" fmla="*/ 2183 w 2199"/>
                <a:gd name="T57" fmla="*/ 913 h 2199"/>
                <a:gd name="T58" fmla="*/ 2196 w 2199"/>
                <a:gd name="T59" fmla="*/ 1195 h 2199"/>
                <a:gd name="T60" fmla="*/ 2137 w 2199"/>
                <a:gd name="T61" fmla="*/ 1464 h 2199"/>
                <a:gd name="T62" fmla="*/ 2017 w 2199"/>
                <a:gd name="T63" fmla="*/ 1705 h 2199"/>
                <a:gd name="T64" fmla="*/ 1845 w 2199"/>
                <a:gd name="T65" fmla="*/ 1908 h 2199"/>
                <a:gd name="T66" fmla="*/ 1629 w 2199"/>
                <a:gd name="T67" fmla="*/ 2064 h 2199"/>
                <a:gd name="T68" fmla="*/ 1377 w 2199"/>
                <a:gd name="T69" fmla="*/ 2163 h 2199"/>
                <a:gd name="T70" fmla="*/ 1099 w 2199"/>
                <a:gd name="T71" fmla="*/ 2199 h 2199"/>
                <a:gd name="T72" fmla="*/ 822 w 2199"/>
                <a:gd name="T73" fmla="*/ 2163 h 2199"/>
                <a:gd name="T74" fmla="*/ 571 w 2199"/>
                <a:gd name="T75" fmla="*/ 2064 h 2199"/>
                <a:gd name="T76" fmla="*/ 355 w 2199"/>
                <a:gd name="T77" fmla="*/ 1908 h 2199"/>
                <a:gd name="T78" fmla="*/ 183 w 2199"/>
                <a:gd name="T79" fmla="*/ 1705 h 2199"/>
                <a:gd name="T80" fmla="*/ 62 w 2199"/>
                <a:gd name="T81" fmla="*/ 1464 h 2199"/>
                <a:gd name="T82" fmla="*/ 4 w 2199"/>
                <a:gd name="T83" fmla="*/ 1195 h 2199"/>
                <a:gd name="T84" fmla="*/ 17 w 2199"/>
                <a:gd name="T85" fmla="*/ 913 h 2199"/>
                <a:gd name="T86" fmla="*/ 96 w 2199"/>
                <a:gd name="T87" fmla="*/ 651 h 2199"/>
                <a:gd name="T88" fmla="*/ 234 w 2199"/>
                <a:gd name="T89" fmla="*/ 422 h 2199"/>
                <a:gd name="T90" fmla="*/ 422 w 2199"/>
                <a:gd name="T91" fmla="*/ 234 h 2199"/>
                <a:gd name="T92" fmla="*/ 651 w 2199"/>
                <a:gd name="T93" fmla="*/ 96 h 2199"/>
                <a:gd name="T94" fmla="*/ 913 w 2199"/>
                <a:gd name="T95" fmla="*/ 17 h 2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99" h="2199">
                  <a:moveTo>
                    <a:pt x="1099" y="255"/>
                  </a:moveTo>
                  <a:lnTo>
                    <a:pt x="1019" y="259"/>
                  </a:lnTo>
                  <a:lnTo>
                    <a:pt x="939" y="271"/>
                  </a:lnTo>
                  <a:lnTo>
                    <a:pt x="862" y="289"/>
                  </a:lnTo>
                  <a:lnTo>
                    <a:pt x="788" y="315"/>
                  </a:lnTo>
                  <a:lnTo>
                    <a:pt x="718" y="346"/>
                  </a:lnTo>
                  <a:lnTo>
                    <a:pt x="651" y="383"/>
                  </a:lnTo>
                  <a:lnTo>
                    <a:pt x="589" y="427"/>
                  </a:lnTo>
                  <a:lnTo>
                    <a:pt x="529" y="476"/>
                  </a:lnTo>
                  <a:lnTo>
                    <a:pt x="476" y="529"/>
                  </a:lnTo>
                  <a:lnTo>
                    <a:pt x="427" y="589"/>
                  </a:lnTo>
                  <a:lnTo>
                    <a:pt x="383" y="651"/>
                  </a:lnTo>
                  <a:lnTo>
                    <a:pt x="346" y="718"/>
                  </a:lnTo>
                  <a:lnTo>
                    <a:pt x="315" y="788"/>
                  </a:lnTo>
                  <a:lnTo>
                    <a:pt x="289" y="862"/>
                  </a:lnTo>
                  <a:lnTo>
                    <a:pt x="271" y="940"/>
                  </a:lnTo>
                  <a:lnTo>
                    <a:pt x="259" y="1019"/>
                  </a:lnTo>
                  <a:lnTo>
                    <a:pt x="255" y="1099"/>
                  </a:lnTo>
                  <a:lnTo>
                    <a:pt x="259" y="1181"/>
                  </a:lnTo>
                  <a:lnTo>
                    <a:pt x="271" y="1260"/>
                  </a:lnTo>
                  <a:lnTo>
                    <a:pt x="289" y="1337"/>
                  </a:lnTo>
                  <a:lnTo>
                    <a:pt x="315" y="1411"/>
                  </a:lnTo>
                  <a:lnTo>
                    <a:pt x="346" y="1481"/>
                  </a:lnTo>
                  <a:lnTo>
                    <a:pt x="383" y="1548"/>
                  </a:lnTo>
                  <a:lnTo>
                    <a:pt x="427" y="1610"/>
                  </a:lnTo>
                  <a:lnTo>
                    <a:pt x="476" y="1669"/>
                  </a:lnTo>
                  <a:lnTo>
                    <a:pt x="529" y="1723"/>
                  </a:lnTo>
                  <a:lnTo>
                    <a:pt x="589" y="1772"/>
                  </a:lnTo>
                  <a:lnTo>
                    <a:pt x="651" y="1816"/>
                  </a:lnTo>
                  <a:lnTo>
                    <a:pt x="718" y="1854"/>
                  </a:lnTo>
                  <a:lnTo>
                    <a:pt x="788" y="1885"/>
                  </a:lnTo>
                  <a:lnTo>
                    <a:pt x="862" y="1911"/>
                  </a:lnTo>
                  <a:lnTo>
                    <a:pt x="939" y="1929"/>
                  </a:lnTo>
                  <a:lnTo>
                    <a:pt x="1019" y="1941"/>
                  </a:lnTo>
                  <a:lnTo>
                    <a:pt x="1099" y="1944"/>
                  </a:lnTo>
                  <a:lnTo>
                    <a:pt x="1181" y="1941"/>
                  </a:lnTo>
                  <a:lnTo>
                    <a:pt x="1260" y="1929"/>
                  </a:lnTo>
                  <a:lnTo>
                    <a:pt x="1337" y="1911"/>
                  </a:lnTo>
                  <a:lnTo>
                    <a:pt x="1411" y="1885"/>
                  </a:lnTo>
                  <a:lnTo>
                    <a:pt x="1481" y="1854"/>
                  </a:lnTo>
                  <a:lnTo>
                    <a:pt x="1548" y="1816"/>
                  </a:lnTo>
                  <a:lnTo>
                    <a:pt x="1610" y="1772"/>
                  </a:lnTo>
                  <a:lnTo>
                    <a:pt x="1669" y="1723"/>
                  </a:lnTo>
                  <a:lnTo>
                    <a:pt x="1723" y="1669"/>
                  </a:lnTo>
                  <a:lnTo>
                    <a:pt x="1772" y="1610"/>
                  </a:lnTo>
                  <a:lnTo>
                    <a:pt x="1816" y="1548"/>
                  </a:lnTo>
                  <a:lnTo>
                    <a:pt x="1854" y="1481"/>
                  </a:lnTo>
                  <a:lnTo>
                    <a:pt x="1885" y="1411"/>
                  </a:lnTo>
                  <a:lnTo>
                    <a:pt x="1911" y="1337"/>
                  </a:lnTo>
                  <a:lnTo>
                    <a:pt x="1929" y="1260"/>
                  </a:lnTo>
                  <a:lnTo>
                    <a:pt x="1941" y="1181"/>
                  </a:lnTo>
                  <a:lnTo>
                    <a:pt x="1944" y="1099"/>
                  </a:lnTo>
                  <a:lnTo>
                    <a:pt x="1941" y="1019"/>
                  </a:lnTo>
                  <a:lnTo>
                    <a:pt x="1929" y="940"/>
                  </a:lnTo>
                  <a:lnTo>
                    <a:pt x="1911" y="862"/>
                  </a:lnTo>
                  <a:lnTo>
                    <a:pt x="1885" y="788"/>
                  </a:lnTo>
                  <a:lnTo>
                    <a:pt x="1854" y="718"/>
                  </a:lnTo>
                  <a:lnTo>
                    <a:pt x="1816" y="651"/>
                  </a:lnTo>
                  <a:lnTo>
                    <a:pt x="1772" y="589"/>
                  </a:lnTo>
                  <a:lnTo>
                    <a:pt x="1723" y="529"/>
                  </a:lnTo>
                  <a:lnTo>
                    <a:pt x="1669" y="476"/>
                  </a:lnTo>
                  <a:lnTo>
                    <a:pt x="1610" y="427"/>
                  </a:lnTo>
                  <a:lnTo>
                    <a:pt x="1548" y="383"/>
                  </a:lnTo>
                  <a:lnTo>
                    <a:pt x="1481" y="346"/>
                  </a:lnTo>
                  <a:lnTo>
                    <a:pt x="1411" y="315"/>
                  </a:lnTo>
                  <a:lnTo>
                    <a:pt x="1337" y="289"/>
                  </a:lnTo>
                  <a:lnTo>
                    <a:pt x="1260" y="271"/>
                  </a:lnTo>
                  <a:lnTo>
                    <a:pt x="1181" y="259"/>
                  </a:lnTo>
                  <a:lnTo>
                    <a:pt x="1099" y="255"/>
                  </a:lnTo>
                  <a:close/>
                  <a:moveTo>
                    <a:pt x="1099" y="0"/>
                  </a:moveTo>
                  <a:lnTo>
                    <a:pt x="1195" y="4"/>
                  </a:lnTo>
                  <a:lnTo>
                    <a:pt x="1287" y="17"/>
                  </a:lnTo>
                  <a:lnTo>
                    <a:pt x="1377" y="36"/>
                  </a:lnTo>
                  <a:lnTo>
                    <a:pt x="1464" y="62"/>
                  </a:lnTo>
                  <a:lnTo>
                    <a:pt x="1548" y="96"/>
                  </a:lnTo>
                  <a:lnTo>
                    <a:pt x="1629" y="136"/>
                  </a:lnTo>
                  <a:lnTo>
                    <a:pt x="1705" y="182"/>
                  </a:lnTo>
                  <a:lnTo>
                    <a:pt x="1777" y="234"/>
                  </a:lnTo>
                  <a:lnTo>
                    <a:pt x="1845" y="291"/>
                  </a:lnTo>
                  <a:lnTo>
                    <a:pt x="1908" y="355"/>
                  </a:lnTo>
                  <a:lnTo>
                    <a:pt x="1965" y="422"/>
                  </a:lnTo>
                  <a:lnTo>
                    <a:pt x="2017" y="494"/>
                  </a:lnTo>
                  <a:lnTo>
                    <a:pt x="2063" y="571"/>
                  </a:lnTo>
                  <a:lnTo>
                    <a:pt x="2104" y="651"/>
                  </a:lnTo>
                  <a:lnTo>
                    <a:pt x="2137" y="735"/>
                  </a:lnTo>
                  <a:lnTo>
                    <a:pt x="2163" y="822"/>
                  </a:lnTo>
                  <a:lnTo>
                    <a:pt x="2183" y="913"/>
                  </a:lnTo>
                  <a:lnTo>
                    <a:pt x="2196" y="1005"/>
                  </a:lnTo>
                  <a:lnTo>
                    <a:pt x="2199" y="1100"/>
                  </a:lnTo>
                  <a:lnTo>
                    <a:pt x="2196" y="1195"/>
                  </a:lnTo>
                  <a:lnTo>
                    <a:pt x="2183" y="1287"/>
                  </a:lnTo>
                  <a:lnTo>
                    <a:pt x="2163" y="1377"/>
                  </a:lnTo>
                  <a:lnTo>
                    <a:pt x="2137" y="1464"/>
                  </a:lnTo>
                  <a:lnTo>
                    <a:pt x="2104" y="1548"/>
                  </a:lnTo>
                  <a:lnTo>
                    <a:pt x="2063" y="1629"/>
                  </a:lnTo>
                  <a:lnTo>
                    <a:pt x="2017" y="1705"/>
                  </a:lnTo>
                  <a:lnTo>
                    <a:pt x="1965" y="1777"/>
                  </a:lnTo>
                  <a:lnTo>
                    <a:pt x="1908" y="1845"/>
                  </a:lnTo>
                  <a:lnTo>
                    <a:pt x="1845" y="1908"/>
                  </a:lnTo>
                  <a:lnTo>
                    <a:pt x="1777" y="1965"/>
                  </a:lnTo>
                  <a:lnTo>
                    <a:pt x="1705" y="2017"/>
                  </a:lnTo>
                  <a:lnTo>
                    <a:pt x="1629" y="2064"/>
                  </a:lnTo>
                  <a:lnTo>
                    <a:pt x="1548" y="2104"/>
                  </a:lnTo>
                  <a:lnTo>
                    <a:pt x="1464" y="2137"/>
                  </a:lnTo>
                  <a:lnTo>
                    <a:pt x="1377" y="2163"/>
                  </a:lnTo>
                  <a:lnTo>
                    <a:pt x="1287" y="2183"/>
                  </a:lnTo>
                  <a:lnTo>
                    <a:pt x="1195" y="2196"/>
                  </a:lnTo>
                  <a:lnTo>
                    <a:pt x="1099" y="2199"/>
                  </a:lnTo>
                  <a:lnTo>
                    <a:pt x="1005" y="2196"/>
                  </a:lnTo>
                  <a:lnTo>
                    <a:pt x="913" y="2183"/>
                  </a:lnTo>
                  <a:lnTo>
                    <a:pt x="822" y="2163"/>
                  </a:lnTo>
                  <a:lnTo>
                    <a:pt x="735" y="2137"/>
                  </a:lnTo>
                  <a:lnTo>
                    <a:pt x="651" y="2104"/>
                  </a:lnTo>
                  <a:lnTo>
                    <a:pt x="571" y="2064"/>
                  </a:lnTo>
                  <a:lnTo>
                    <a:pt x="494" y="2017"/>
                  </a:lnTo>
                  <a:lnTo>
                    <a:pt x="422" y="1965"/>
                  </a:lnTo>
                  <a:lnTo>
                    <a:pt x="355" y="1908"/>
                  </a:lnTo>
                  <a:lnTo>
                    <a:pt x="291" y="1845"/>
                  </a:lnTo>
                  <a:lnTo>
                    <a:pt x="234" y="1777"/>
                  </a:lnTo>
                  <a:lnTo>
                    <a:pt x="183" y="1705"/>
                  </a:lnTo>
                  <a:lnTo>
                    <a:pt x="136" y="1629"/>
                  </a:lnTo>
                  <a:lnTo>
                    <a:pt x="96" y="1548"/>
                  </a:lnTo>
                  <a:lnTo>
                    <a:pt x="62" y="1464"/>
                  </a:lnTo>
                  <a:lnTo>
                    <a:pt x="36" y="1377"/>
                  </a:lnTo>
                  <a:lnTo>
                    <a:pt x="17" y="1287"/>
                  </a:lnTo>
                  <a:lnTo>
                    <a:pt x="4" y="1195"/>
                  </a:lnTo>
                  <a:lnTo>
                    <a:pt x="0" y="1100"/>
                  </a:lnTo>
                  <a:lnTo>
                    <a:pt x="4" y="1005"/>
                  </a:lnTo>
                  <a:lnTo>
                    <a:pt x="17" y="913"/>
                  </a:lnTo>
                  <a:lnTo>
                    <a:pt x="36" y="822"/>
                  </a:lnTo>
                  <a:lnTo>
                    <a:pt x="62" y="735"/>
                  </a:lnTo>
                  <a:lnTo>
                    <a:pt x="96" y="651"/>
                  </a:lnTo>
                  <a:lnTo>
                    <a:pt x="136" y="571"/>
                  </a:lnTo>
                  <a:lnTo>
                    <a:pt x="183" y="494"/>
                  </a:lnTo>
                  <a:lnTo>
                    <a:pt x="234" y="422"/>
                  </a:lnTo>
                  <a:lnTo>
                    <a:pt x="291" y="355"/>
                  </a:lnTo>
                  <a:lnTo>
                    <a:pt x="355" y="291"/>
                  </a:lnTo>
                  <a:lnTo>
                    <a:pt x="422" y="234"/>
                  </a:lnTo>
                  <a:lnTo>
                    <a:pt x="494" y="182"/>
                  </a:lnTo>
                  <a:lnTo>
                    <a:pt x="571" y="136"/>
                  </a:lnTo>
                  <a:lnTo>
                    <a:pt x="651" y="96"/>
                  </a:lnTo>
                  <a:lnTo>
                    <a:pt x="735" y="62"/>
                  </a:lnTo>
                  <a:lnTo>
                    <a:pt x="822" y="36"/>
                  </a:lnTo>
                  <a:lnTo>
                    <a:pt x="913" y="17"/>
                  </a:lnTo>
                  <a:lnTo>
                    <a:pt x="1005" y="4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sz="187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矩形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cxnSp>
        <p:nvCxnSpPr>
          <p:cNvPr id="29" name="Straight Connector 99"/>
          <p:cNvCxnSpPr/>
          <p:nvPr/>
        </p:nvCxnSpPr>
        <p:spPr>
          <a:xfrm>
            <a:off x="4030291" y="1917454"/>
            <a:ext cx="3599531" cy="19246"/>
          </a:xfrm>
          <a:prstGeom prst="line">
            <a:avLst/>
          </a:prstGeom>
          <a:ln w="57150" cmpd="sng">
            <a:solidFill>
              <a:schemeClr val="accent2"/>
            </a:solidFill>
            <a:prstDash val="sysDash"/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02"/>
          <p:cNvCxnSpPr/>
          <p:nvPr/>
        </p:nvCxnSpPr>
        <p:spPr>
          <a:xfrm>
            <a:off x="4030291" y="2940106"/>
            <a:ext cx="3599531" cy="19246"/>
          </a:xfrm>
          <a:prstGeom prst="line">
            <a:avLst/>
          </a:prstGeom>
          <a:ln w="57150" cmpd="sng">
            <a:solidFill>
              <a:schemeClr val="accent5"/>
            </a:solidFill>
            <a:prstDash val="sysDash"/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05"/>
          <p:cNvCxnSpPr/>
          <p:nvPr/>
        </p:nvCxnSpPr>
        <p:spPr>
          <a:xfrm>
            <a:off x="4030291" y="4008455"/>
            <a:ext cx="3599531" cy="19246"/>
          </a:xfrm>
          <a:prstGeom prst="line">
            <a:avLst/>
          </a:prstGeom>
          <a:ln w="57150" cmpd="sng">
            <a:solidFill>
              <a:schemeClr val="accent3"/>
            </a:solidFill>
            <a:prstDash val="sysDash"/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08"/>
          <p:cNvCxnSpPr/>
          <p:nvPr/>
        </p:nvCxnSpPr>
        <p:spPr>
          <a:xfrm>
            <a:off x="4030291" y="5190582"/>
            <a:ext cx="3599531" cy="19246"/>
          </a:xfrm>
          <a:prstGeom prst="line">
            <a:avLst/>
          </a:prstGeom>
          <a:ln w="57150" cmpd="sng">
            <a:solidFill>
              <a:schemeClr val="accent4"/>
            </a:solidFill>
            <a:prstDash val="sysDash"/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Freeform 155"/>
          <p:cNvSpPr/>
          <p:nvPr/>
        </p:nvSpPr>
        <p:spPr bwMode="auto">
          <a:xfrm rot="18900000">
            <a:off x="8889712" y="1168839"/>
            <a:ext cx="2730655" cy="2730654"/>
          </a:xfrm>
          <a:custGeom>
            <a:avLst/>
            <a:gdLst>
              <a:gd name="T0" fmla="*/ 328 w 1143"/>
              <a:gd name="T1" fmla="*/ 487 h 1143"/>
              <a:gd name="T2" fmla="*/ 276 w 1143"/>
              <a:gd name="T3" fmla="*/ 363 h 1143"/>
              <a:gd name="T4" fmla="*/ 174 w 1143"/>
              <a:gd name="T5" fmla="*/ 398 h 1143"/>
              <a:gd name="T6" fmla="*/ 0 w 1143"/>
              <a:gd name="T7" fmla="*/ 572 h 1143"/>
              <a:gd name="T8" fmla="*/ 175 w 1143"/>
              <a:gd name="T9" fmla="*/ 746 h 1143"/>
              <a:gd name="T10" fmla="*/ 211 w 1143"/>
              <a:gd name="T11" fmla="*/ 849 h 1143"/>
              <a:gd name="T12" fmla="*/ 86 w 1143"/>
              <a:gd name="T13" fmla="*/ 900 h 1143"/>
              <a:gd name="T14" fmla="*/ 246 w 1143"/>
              <a:gd name="T15" fmla="*/ 1060 h 1143"/>
              <a:gd name="T16" fmla="*/ 298 w 1143"/>
              <a:gd name="T17" fmla="*/ 936 h 1143"/>
              <a:gd name="T18" fmla="*/ 400 w 1143"/>
              <a:gd name="T19" fmla="*/ 972 h 1143"/>
              <a:gd name="T20" fmla="*/ 572 w 1143"/>
              <a:gd name="T21" fmla="*/ 1143 h 1143"/>
              <a:gd name="T22" fmla="*/ 1143 w 1143"/>
              <a:gd name="T23" fmla="*/ 572 h 1143"/>
              <a:gd name="T24" fmla="*/ 959 w 1143"/>
              <a:gd name="T25" fmla="*/ 388 h 1143"/>
              <a:gd name="T26" fmla="*/ 916 w 1143"/>
              <a:gd name="T27" fmla="*/ 345 h 1143"/>
              <a:gd name="T28" fmla="*/ 759 w 1143"/>
              <a:gd name="T29" fmla="*/ 187 h 1143"/>
              <a:gd name="T30" fmla="*/ 746 w 1143"/>
              <a:gd name="T31" fmla="*/ 175 h 1143"/>
              <a:gd name="T32" fmla="*/ 572 w 1143"/>
              <a:gd name="T33" fmla="*/ 0 h 1143"/>
              <a:gd name="T34" fmla="*/ 572 w 1143"/>
              <a:gd name="T35" fmla="*/ 0 h 1143"/>
              <a:gd name="T36" fmla="*/ 398 w 1143"/>
              <a:gd name="T37" fmla="*/ 174 h 1143"/>
              <a:gd name="T38" fmla="*/ 378 w 1143"/>
              <a:gd name="T39" fmla="*/ 194 h 1143"/>
              <a:gd name="T40" fmla="*/ 379 w 1143"/>
              <a:gd name="T41" fmla="*/ 194 h 1143"/>
              <a:gd name="T42" fmla="*/ 363 w 1143"/>
              <a:gd name="T43" fmla="*/ 276 h 1143"/>
              <a:gd name="T44" fmla="*/ 488 w 1143"/>
              <a:gd name="T45" fmla="*/ 328 h 1143"/>
              <a:gd name="T46" fmla="*/ 328 w 1143"/>
              <a:gd name="T47" fmla="*/ 487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3" h="1143">
                <a:moveTo>
                  <a:pt x="328" y="487"/>
                </a:moveTo>
                <a:cubicBezTo>
                  <a:pt x="272" y="446"/>
                  <a:pt x="296" y="413"/>
                  <a:pt x="276" y="363"/>
                </a:cubicBezTo>
                <a:cubicBezTo>
                  <a:pt x="266" y="336"/>
                  <a:pt x="236" y="336"/>
                  <a:pt x="174" y="398"/>
                </a:cubicBezTo>
                <a:cubicBezTo>
                  <a:pt x="0" y="572"/>
                  <a:pt x="0" y="572"/>
                  <a:pt x="0" y="572"/>
                </a:cubicBezTo>
                <a:cubicBezTo>
                  <a:pt x="175" y="746"/>
                  <a:pt x="175" y="746"/>
                  <a:pt x="175" y="746"/>
                </a:cubicBezTo>
                <a:cubicBezTo>
                  <a:pt x="238" y="809"/>
                  <a:pt x="237" y="839"/>
                  <a:pt x="211" y="849"/>
                </a:cubicBezTo>
                <a:cubicBezTo>
                  <a:pt x="160" y="868"/>
                  <a:pt x="127" y="844"/>
                  <a:pt x="86" y="900"/>
                </a:cubicBezTo>
                <a:cubicBezTo>
                  <a:pt x="16" y="997"/>
                  <a:pt x="150" y="1131"/>
                  <a:pt x="246" y="1060"/>
                </a:cubicBezTo>
                <a:cubicBezTo>
                  <a:pt x="303" y="1019"/>
                  <a:pt x="279" y="986"/>
                  <a:pt x="298" y="936"/>
                </a:cubicBezTo>
                <a:cubicBezTo>
                  <a:pt x="308" y="909"/>
                  <a:pt x="338" y="909"/>
                  <a:pt x="400" y="972"/>
                </a:cubicBezTo>
                <a:cubicBezTo>
                  <a:pt x="572" y="1143"/>
                  <a:pt x="572" y="1143"/>
                  <a:pt x="572" y="1143"/>
                </a:cubicBezTo>
                <a:cubicBezTo>
                  <a:pt x="1143" y="572"/>
                  <a:pt x="1143" y="572"/>
                  <a:pt x="1143" y="572"/>
                </a:cubicBezTo>
                <a:cubicBezTo>
                  <a:pt x="959" y="388"/>
                  <a:pt x="959" y="388"/>
                  <a:pt x="959" y="388"/>
                </a:cubicBezTo>
                <a:cubicBezTo>
                  <a:pt x="916" y="345"/>
                  <a:pt x="916" y="345"/>
                  <a:pt x="916" y="345"/>
                </a:cubicBezTo>
                <a:cubicBezTo>
                  <a:pt x="759" y="187"/>
                  <a:pt x="759" y="187"/>
                  <a:pt x="759" y="187"/>
                </a:cubicBezTo>
                <a:cubicBezTo>
                  <a:pt x="755" y="183"/>
                  <a:pt x="751" y="179"/>
                  <a:pt x="746" y="175"/>
                </a:cubicBezTo>
                <a:cubicBezTo>
                  <a:pt x="572" y="0"/>
                  <a:pt x="572" y="0"/>
                  <a:pt x="572" y="0"/>
                </a:cubicBezTo>
                <a:cubicBezTo>
                  <a:pt x="572" y="0"/>
                  <a:pt x="572" y="0"/>
                  <a:pt x="572" y="0"/>
                </a:cubicBezTo>
                <a:cubicBezTo>
                  <a:pt x="398" y="174"/>
                  <a:pt x="398" y="174"/>
                  <a:pt x="398" y="174"/>
                </a:cubicBezTo>
                <a:cubicBezTo>
                  <a:pt x="378" y="194"/>
                  <a:pt x="378" y="194"/>
                  <a:pt x="378" y="194"/>
                </a:cubicBezTo>
                <a:cubicBezTo>
                  <a:pt x="379" y="194"/>
                  <a:pt x="379" y="194"/>
                  <a:pt x="379" y="194"/>
                </a:cubicBezTo>
                <a:cubicBezTo>
                  <a:pt x="336" y="243"/>
                  <a:pt x="339" y="267"/>
                  <a:pt x="363" y="276"/>
                </a:cubicBezTo>
                <a:cubicBezTo>
                  <a:pt x="413" y="295"/>
                  <a:pt x="446" y="272"/>
                  <a:pt x="488" y="328"/>
                </a:cubicBezTo>
                <a:cubicBezTo>
                  <a:pt x="559" y="425"/>
                  <a:pt x="425" y="558"/>
                  <a:pt x="328" y="487"/>
                </a:cubicBezTo>
                <a:close/>
              </a:path>
            </a:pathLst>
          </a:custGeom>
          <a:solidFill>
            <a:srgbClr val="C4C4C3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Freeform 157"/>
          <p:cNvSpPr/>
          <p:nvPr/>
        </p:nvSpPr>
        <p:spPr bwMode="auto">
          <a:xfrm rot="18900000">
            <a:off x="6913073" y="1198651"/>
            <a:ext cx="2700573" cy="2696572"/>
          </a:xfrm>
          <a:custGeom>
            <a:avLst/>
            <a:gdLst>
              <a:gd name="T0" fmla="*/ 378 w 1062"/>
              <a:gd name="T1" fmla="*/ 908 h 1062"/>
              <a:gd name="T2" fmla="*/ 335 w 1062"/>
              <a:gd name="T3" fmla="*/ 852 h 1062"/>
              <a:gd name="T4" fmla="*/ 372 w 1062"/>
              <a:gd name="T5" fmla="*/ 845 h 1062"/>
              <a:gd name="T6" fmla="*/ 470 w 1062"/>
              <a:gd name="T7" fmla="*/ 791 h 1062"/>
              <a:gd name="T8" fmla="*/ 451 w 1062"/>
              <a:gd name="T9" fmla="*/ 611 h 1062"/>
              <a:gd name="T10" fmla="*/ 271 w 1062"/>
              <a:gd name="T11" fmla="*/ 592 h 1062"/>
              <a:gd name="T12" fmla="*/ 217 w 1062"/>
              <a:gd name="T13" fmla="*/ 690 h 1062"/>
              <a:gd name="T14" fmla="*/ 210 w 1062"/>
              <a:gd name="T15" fmla="*/ 727 h 1062"/>
              <a:gd name="T16" fmla="*/ 173 w 1062"/>
              <a:gd name="T17" fmla="*/ 703 h 1062"/>
              <a:gd name="T18" fmla="*/ 164 w 1062"/>
              <a:gd name="T19" fmla="*/ 694 h 1062"/>
              <a:gd name="T20" fmla="*/ 0 w 1062"/>
              <a:gd name="T21" fmla="*/ 531 h 1062"/>
              <a:gd name="T22" fmla="*/ 155 w 1062"/>
              <a:gd name="T23" fmla="*/ 376 h 1062"/>
              <a:gd name="T24" fmla="*/ 167 w 1062"/>
              <a:gd name="T25" fmla="*/ 365 h 1062"/>
              <a:gd name="T26" fmla="*/ 167 w 1062"/>
              <a:gd name="T27" fmla="*/ 365 h 1062"/>
              <a:gd name="T28" fmla="*/ 532 w 1062"/>
              <a:gd name="T29" fmla="*/ 0 h 1062"/>
              <a:gd name="T30" fmla="*/ 1062 w 1062"/>
              <a:gd name="T31" fmla="*/ 531 h 1062"/>
              <a:gd name="T32" fmla="*/ 911 w 1062"/>
              <a:gd name="T33" fmla="*/ 682 h 1062"/>
              <a:gd name="T34" fmla="*/ 857 w 1062"/>
              <a:gd name="T35" fmla="*/ 753 h 1062"/>
              <a:gd name="T36" fmla="*/ 865 w 1062"/>
              <a:gd name="T37" fmla="*/ 819 h 1062"/>
              <a:gd name="T38" fmla="*/ 886 w 1062"/>
              <a:gd name="T39" fmla="*/ 832 h 1062"/>
              <a:gd name="T40" fmla="*/ 940 w 1062"/>
              <a:gd name="T41" fmla="*/ 843 h 1062"/>
              <a:gd name="T42" fmla="*/ 986 w 1062"/>
              <a:gd name="T43" fmla="*/ 860 h 1062"/>
              <a:gd name="T44" fmla="*/ 997 w 1062"/>
              <a:gd name="T45" fmla="*/ 873 h 1062"/>
              <a:gd name="T46" fmla="*/ 982 w 1062"/>
              <a:gd name="T47" fmla="*/ 979 h 1062"/>
              <a:gd name="T48" fmla="*/ 877 w 1062"/>
              <a:gd name="T49" fmla="*/ 993 h 1062"/>
              <a:gd name="T50" fmla="*/ 864 w 1062"/>
              <a:gd name="T51" fmla="*/ 982 h 1062"/>
              <a:gd name="T52" fmla="*/ 847 w 1062"/>
              <a:gd name="T53" fmla="*/ 936 h 1062"/>
              <a:gd name="T54" fmla="*/ 836 w 1062"/>
              <a:gd name="T55" fmla="*/ 882 h 1062"/>
              <a:gd name="T56" fmla="*/ 822 w 1062"/>
              <a:gd name="T57" fmla="*/ 861 h 1062"/>
              <a:gd name="T58" fmla="*/ 686 w 1062"/>
              <a:gd name="T59" fmla="*/ 907 h 1062"/>
              <a:gd name="T60" fmla="*/ 531 w 1062"/>
              <a:gd name="T61" fmla="*/ 1062 h 1062"/>
              <a:gd name="T62" fmla="*/ 378 w 1062"/>
              <a:gd name="T63" fmla="*/ 908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062" h="1062">
                <a:moveTo>
                  <a:pt x="378" y="908"/>
                </a:moveTo>
                <a:cubicBezTo>
                  <a:pt x="346" y="876"/>
                  <a:pt x="337" y="859"/>
                  <a:pt x="335" y="852"/>
                </a:cubicBezTo>
                <a:cubicBezTo>
                  <a:pt x="348" y="848"/>
                  <a:pt x="360" y="847"/>
                  <a:pt x="372" y="845"/>
                </a:cubicBezTo>
                <a:cubicBezTo>
                  <a:pt x="402" y="842"/>
                  <a:pt x="436" y="839"/>
                  <a:pt x="470" y="791"/>
                </a:cubicBezTo>
                <a:cubicBezTo>
                  <a:pt x="510" y="737"/>
                  <a:pt x="502" y="663"/>
                  <a:pt x="451" y="611"/>
                </a:cubicBezTo>
                <a:cubicBezTo>
                  <a:pt x="399" y="560"/>
                  <a:pt x="326" y="552"/>
                  <a:pt x="271" y="592"/>
                </a:cubicBezTo>
                <a:cubicBezTo>
                  <a:pt x="223" y="627"/>
                  <a:pt x="220" y="660"/>
                  <a:pt x="217" y="690"/>
                </a:cubicBezTo>
                <a:cubicBezTo>
                  <a:pt x="216" y="703"/>
                  <a:pt x="215" y="715"/>
                  <a:pt x="210" y="727"/>
                </a:cubicBezTo>
                <a:cubicBezTo>
                  <a:pt x="205" y="726"/>
                  <a:pt x="193" y="720"/>
                  <a:pt x="173" y="703"/>
                </a:cubicBezTo>
                <a:cubicBezTo>
                  <a:pt x="164" y="694"/>
                  <a:pt x="164" y="694"/>
                  <a:pt x="164" y="694"/>
                </a:cubicBezTo>
                <a:cubicBezTo>
                  <a:pt x="0" y="531"/>
                  <a:pt x="0" y="531"/>
                  <a:pt x="0" y="531"/>
                </a:cubicBezTo>
                <a:cubicBezTo>
                  <a:pt x="155" y="376"/>
                  <a:pt x="155" y="376"/>
                  <a:pt x="155" y="376"/>
                </a:cubicBezTo>
                <a:cubicBezTo>
                  <a:pt x="159" y="372"/>
                  <a:pt x="163" y="369"/>
                  <a:pt x="167" y="365"/>
                </a:cubicBezTo>
                <a:cubicBezTo>
                  <a:pt x="167" y="365"/>
                  <a:pt x="167" y="365"/>
                  <a:pt x="167" y="365"/>
                </a:cubicBezTo>
                <a:cubicBezTo>
                  <a:pt x="532" y="0"/>
                  <a:pt x="532" y="0"/>
                  <a:pt x="532" y="0"/>
                </a:cubicBezTo>
                <a:cubicBezTo>
                  <a:pt x="1062" y="531"/>
                  <a:pt x="1062" y="531"/>
                  <a:pt x="1062" y="531"/>
                </a:cubicBezTo>
                <a:cubicBezTo>
                  <a:pt x="911" y="682"/>
                  <a:pt x="911" y="682"/>
                  <a:pt x="911" y="682"/>
                </a:cubicBezTo>
                <a:cubicBezTo>
                  <a:pt x="884" y="710"/>
                  <a:pt x="866" y="733"/>
                  <a:pt x="857" y="753"/>
                </a:cubicBezTo>
                <a:cubicBezTo>
                  <a:pt x="842" y="788"/>
                  <a:pt x="855" y="809"/>
                  <a:pt x="865" y="819"/>
                </a:cubicBezTo>
                <a:cubicBezTo>
                  <a:pt x="870" y="824"/>
                  <a:pt x="877" y="829"/>
                  <a:pt x="886" y="832"/>
                </a:cubicBezTo>
                <a:cubicBezTo>
                  <a:pt x="906" y="840"/>
                  <a:pt x="925" y="841"/>
                  <a:pt x="940" y="843"/>
                </a:cubicBezTo>
                <a:cubicBezTo>
                  <a:pt x="960" y="845"/>
                  <a:pt x="972" y="846"/>
                  <a:pt x="986" y="860"/>
                </a:cubicBezTo>
                <a:cubicBezTo>
                  <a:pt x="990" y="864"/>
                  <a:pt x="993" y="868"/>
                  <a:pt x="997" y="873"/>
                </a:cubicBezTo>
                <a:cubicBezTo>
                  <a:pt x="1025" y="912"/>
                  <a:pt x="1007" y="954"/>
                  <a:pt x="982" y="979"/>
                </a:cubicBezTo>
                <a:cubicBezTo>
                  <a:pt x="958" y="1003"/>
                  <a:pt x="916" y="1022"/>
                  <a:pt x="877" y="993"/>
                </a:cubicBezTo>
                <a:cubicBezTo>
                  <a:pt x="872" y="990"/>
                  <a:pt x="867" y="986"/>
                  <a:pt x="864" y="982"/>
                </a:cubicBezTo>
                <a:cubicBezTo>
                  <a:pt x="850" y="968"/>
                  <a:pt x="849" y="957"/>
                  <a:pt x="847" y="936"/>
                </a:cubicBezTo>
                <a:cubicBezTo>
                  <a:pt x="845" y="921"/>
                  <a:pt x="843" y="903"/>
                  <a:pt x="836" y="882"/>
                </a:cubicBezTo>
                <a:cubicBezTo>
                  <a:pt x="832" y="874"/>
                  <a:pt x="828" y="866"/>
                  <a:pt x="822" y="861"/>
                </a:cubicBezTo>
                <a:cubicBezTo>
                  <a:pt x="777" y="816"/>
                  <a:pt x="708" y="885"/>
                  <a:pt x="686" y="907"/>
                </a:cubicBezTo>
                <a:cubicBezTo>
                  <a:pt x="531" y="1062"/>
                  <a:pt x="531" y="1062"/>
                  <a:pt x="531" y="1062"/>
                </a:cubicBezTo>
                <a:lnTo>
                  <a:pt x="378" y="90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 159"/>
          <p:cNvSpPr/>
          <p:nvPr/>
        </p:nvSpPr>
        <p:spPr bwMode="auto">
          <a:xfrm rot="18900000">
            <a:off x="6814728" y="3141130"/>
            <a:ext cx="2900616" cy="2904615"/>
          </a:xfrm>
          <a:custGeom>
            <a:avLst/>
            <a:gdLst>
              <a:gd name="T0" fmla="*/ 814 w 1143"/>
              <a:gd name="T1" fmla="*/ 656 h 1143"/>
              <a:gd name="T2" fmla="*/ 866 w 1143"/>
              <a:gd name="T3" fmla="*/ 780 h 1143"/>
              <a:gd name="T4" fmla="*/ 969 w 1143"/>
              <a:gd name="T5" fmla="*/ 745 h 1143"/>
              <a:gd name="T6" fmla="*/ 1143 w 1143"/>
              <a:gd name="T7" fmla="*/ 572 h 1143"/>
              <a:gd name="T8" fmla="*/ 968 w 1143"/>
              <a:gd name="T9" fmla="*/ 397 h 1143"/>
              <a:gd name="T10" fmla="*/ 932 w 1143"/>
              <a:gd name="T11" fmla="*/ 294 h 1143"/>
              <a:gd name="T12" fmla="*/ 1057 w 1143"/>
              <a:gd name="T13" fmla="*/ 243 h 1143"/>
              <a:gd name="T14" fmla="*/ 896 w 1143"/>
              <a:gd name="T15" fmla="*/ 83 h 1143"/>
              <a:gd name="T16" fmla="*/ 845 w 1143"/>
              <a:gd name="T17" fmla="*/ 207 h 1143"/>
              <a:gd name="T18" fmla="*/ 743 w 1143"/>
              <a:gd name="T19" fmla="*/ 172 h 1143"/>
              <a:gd name="T20" fmla="*/ 571 w 1143"/>
              <a:gd name="T21" fmla="*/ 0 h 1143"/>
              <a:gd name="T22" fmla="*/ 0 w 1143"/>
              <a:gd name="T23" fmla="*/ 571 h 1143"/>
              <a:gd name="T24" fmla="*/ 184 w 1143"/>
              <a:gd name="T25" fmla="*/ 755 h 1143"/>
              <a:gd name="T26" fmla="*/ 227 w 1143"/>
              <a:gd name="T27" fmla="*/ 798 h 1143"/>
              <a:gd name="T28" fmla="*/ 384 w 1143"/>
              <a:gd name="T29" fmla="*/ 956 h 1143"/>
              <a:gd name="T30" fmla="*/ 396 w 1143"/>
              <a:gd name="T31" fmla="*/ 968 h 1143"/>
              <a:gd name="T32" fmla="*/ 571 w 1143"/>
              <a:gd name="T33" fmla="*/ 1143 h 1143"/>
              <a:gd name="T34" fmla="*/ 571 w 1143"/>
              <a:gd name="T35" fmla="*/ 1143 h 1143"/>
              <a:gd name="T36" fmla="*/ 745 w 1143"/>
              <a:gd name="T37" fmla="*/ 969 h 1143"/>
              <a:gd name="T38" fmla="*/ 765 w 1143"/>
              <a:gd name="T39" fmla="*/ 949 h 1143"/>
              <a:gd name="T40" fmla="*/ 764 w 1143"/>
              <a:gd name="T41" fmla="*/ 949 h 1143"/>
              <a:gd name="T42" fmla="*/ 780 w 1143"/>
              <a:gd name="T43" fmla="*/ 867 h 1143"/>
              <a:gd name="T44" fmla="*/ 655 w 1143"/>
              <a:gd name="T45" fmla="*/ 815 h 1143"/>
              <a:gd name="T46" fmla="*/ 814 w 1143"/>
              <a:gd name="T47" fmla="*/ 656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3" h="1143">
                <a:moveTo>
                  <a:pt x="814" y="656"/>
                </a:moveTo>
                <a:cubicBezTo>
                  <a:pt x="871" y="697"/>
                  <a:pt x="847" y="730"/>
                  <a:pt x="866" y="780"/>
                </a:cubicBezTo>
                <a:cubicBezTo>
                  <a:pt x="877" y="807"/>
                  <a:pt x="907" y="808"/>
                  <a:pt x="969" y="745"/>
                </a:cubicBezTo>
                <a:cubicBezTo>
                  <a:pt x="1143" y="572"/>
                  <a:pt x="1143" y="572"/>
                  <a:pt x="1143" y="572"/>
                </a:cubicBezTo>
                <a:cubicBezTo>
                  <a:pt x="968" y="397"/>
                  <a:pt x="968" y="397"/>
                  <a:pt x="968" y="397"/>
                </a:cubicBezTo>
                <a:cubicBezTo>
                  <a:pt x="905" y="334"/>
                  <a:pt x="905" y="304"/>
                  <a:pt x="932" y="294"/>
                </a:cubicBezTo>
                <a:cubicBezTo>
                  <a:pt x="983" y="275"/>
                  <a:pt x="1016" y="299"/>
                  <a:pt x="1057" y="243"/>
                </a:cubicBezTo>
                <a:cubicBezTo>
                  <a:pt x="1127" y="146"/>
                  <a:pt x="993" y="12"/>
                  <a:pt x="896" y="83"/>
                </a:cubicBezTo>
                <a:cubicBezTo>
                  <a:pt x="840" y="124"/>
                  <a:pt x="864" y="157"/>
                  <a:pt x="845" y="207"/>
                </a:cubicBezTo>
                <a:cubicBezTo>
                  <a:pt x="835" y="234"/>
                  <a:pt x="805" y="234"/>
                  <a:pt x="743" y="172"/>
                </a:cubicBezTo>
                <a:cubicBezTo>
                  <a:pt x="571" y="0"/>
                  <a:pt x="571" y="0"/>
                  <a:pt x="571" y="0"/>
                </a:cubicBezTo>
                <a:cubicBezTo>
                  <a:pt x="0" y="571"/>
                  <a:pt x="0" y="571"/>
                  <a:pt x="0" y="571"/>
                </a:cubicBezTo>
                <a:cubicBezTo>
                  <a:pt x="184" y="755"/>
                  <a:pt x="184" y="755"/>
                  <a:pt x="184" y="755"/>
                </a:cubicBezTo>
                <a:cubicBezTo>
                  <a:pt x="227" y="798"/>
                  <a:pt x="227" y="798"/>
                  <a:pt x="227" y="798"/>
                </a:cubicBezTo>
                <a:cubicBezTo>
                  <a:pt x="384" y="956"/>
                  <a:pt x="384" y="956"/>
                  <a:pt x="384" y="956"/>
                </a:cubicBezTo>
                <a:cubicBezTo>
                  <a:pt x="388" y="960"/>
                  <a:pt x="392" y="964"/>
                  <a:pt x="396" y="968"/>
                </a:cubicBezTo>
                <a:cubicBezTo>
                  <a:pt x="571" y="1143"/>
                  <a:pt x="571" y="1143"/>
                  <a:pt x="571" y="1143"/>
                </a:cubicBezTo>
                <a:cubicBezTo>
                  <a:pt x="571" y="1143"/>
                  <a:pt x="571" y="1143"/>
                  <a:pt x="571" y="1143"/>
                </a:cubicBezTo>
                <a:cubicBezTo>
                  <a:pt x="745" y="969"/>
                  <a:pt x="745" y="969"/>
                  <a:pt x="745" y="969"/>
                </a:cubicBezTo>
                <a:cubicBezTo>
                  <a:pt x="765" y="949"/>
                  <a:pt x="765" y="949"/>
                  <a:pt x="765" y="949"/>
                </a:cubicBezTo>
                <a:cubicBezTo>
                  <a:pt x="764" y="949"/>
                  <a:pt x="764" y="949"/>
                  <a:pt x="764" y="949"/>
                </a:cubicBezTo>
                <a:cubicBezTo>
                  <a:pt x="807" y="900"/>
                  <a:pt x="804" y="876"/>
                  <a:pt x="780" y="867"/>
                </a:cubicBezTo>
                <a:cubicBezTo>
                  <a:pt x="729" y="848"/>
                  <a:pt x="697" y="872"/>
                  <a:pt x="655" y="815"/>
                </a:cubicBezTo>
                <a:cubicBezTo>
                  <a:pt x="584" y="718"/>
                  <a:pt x="717" y="585"/>
                  <a:pt x="814" y="6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Freeform 161"/>
          <p:cNvSpPr/>
          <p:nvPr/>
        </p:nvSpPr>
        <p:spPr bwMode="auto">
          <a:xfrm rot="17218498">
            <a:off x="9713820" y="3473441"/>
            <a:ext cx="2900616" cy="2900615"/>
          </a:xfrm>
          <a:custGeom>
            <a:avLst/>
            <a:gdLst>
              <a:gd name="T0" fmla="*/ 655 w 1143"/>
              <a:gd name="T1" fmla="*/ 328 h 1143"/>
              <a:gd name="T2" fmla="*/ 780 w 1143"/>
              <a:gd name="T3" fmla="*/ 276 h 1143"/>
              <a:gd name="T4" fmla="*/ 745 w 1143"/>
              <a:gd name="T5" fmla="*/ 174 h 1143"/>
              <a:gd name="T6" fmla="*/ 571 w 1143"/>
              <a:gd name="T7" fmla="*/ 0 h 1143"/>
              <a:gd name="T8" fmla="*/ 396 w 1143"/>
              <a:gd name="T9" fmla="*/ 175 h 1143"/>
              <a:gd name="T10" fmla="*/ 294 w 1143"/>
              <a:gd name="T11" fmla="*/ 211 h 1143"/>
              <a:gd name="T12" fmla="*/ 243 w 1143"/>
              <a:gd name="T13" fmla="*/ 86 h 1143"/>
              <a:gd name="T14" fmla="*/ 82 w 1143"/>
              <a:gd name="T15" fmla="*/ 247 h 1143"/>
              <a:gd name="T16" fmla="*/ 207 w 1143"/>
              <a:gd name="T17" fmla="*/ 298 h 1143"/>
              <a:gd name="T18" fmla="*/ 171 w 1143"/>
              <a:gd name="T19" fmla="*/ 400 h 1143"/>
              <a:gd name="T20" fmla="*/ 0 w 1143"/>
              <a:gd name="T21" fmla="*/ 572 h 1143"/>
              <a:gd name="T22" fmla="*/ 571 w 1143"/>
              <a:gd name="T23" fmla="*/ 1143 h 1143"/>
              <a:gd name="T24" fmla="*/ 755 w 1143"/>
              <a:gd name="T25" fmla="*/ 959 h 1143"/>
              <a:gd name="T26" fmla="*/ 798 w 1143"/>
              <a:gd name="T27" fmla="*/ 916 h 1143"/>
              <a:gd name="T28" fmla="*/ 955 w 1143"/>
              <a:gd name="T29" fmla="*/ 759 h 1143"/>
              <a:gd name="T30" fmla="*/ 968 w 1143"/>
              <a:gd name="T31" fmla="*/ 747 h 1143"/>
              <a:gd name="T32" fmla="*/ 1143 w 1143"/>
              <a:gd name="T33" fmla="*/ 572 h 1143"/>
              <a:gd name="T34" fmla="*/ 1143 w 1143"/>
              <a:gd name="T35" fmla="*/ 572 h 1143"/>
              <a:gd name="T36" fmla="*/ 969 w 1143"/>
              <a:gd name="T37" fmla="*/ 398 h 1143"/>
              <a:gd name="T38" fmla="*/ 949 w 1143"/>
              <a:gd name="T39" fmla="*/ 378 h 1143"/>
              <a:gd name="T40" fmla="*/ 948 w 1143"/>
              <a:gd name="T41" fmla="*/ 379 h 1143"/>
              <a:gd name="T42" fmla="*/ 867 w 1143"/>
              <a:gd name="T43" fmla="*/ 363 h 1143"/>
              <a:gd name="T44" fmla="*/ 815 w 1143"/>
              <a:gd name="T45" fmla="*/ 488 h 1143"/>
              <a:gd name="T46" fmla="*/ 655 w 1143"/>
              <a:gd name="T47" fmla="*/ 328 h 1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43" h="1143">
                <a:moveTo>
                  <a:pt x="655" y="328"/>
                </a:moveTo>
                <a:cubicBezTo>
                  <a:pt x="697" y="272"/>
                  <a:pt x="730" y="296"/>
                  <a:pt x="780" y="276"/>
                </a:cubicBezTo>
                <a:cubicBezTo>
                  <a:pt x="807" y="266"/>
                  <a:pt x="807" y="236"/>
                  <a:pt x="745" y="174"/>
                </a:cubicBezTo>
                <a:cubicBezTo>
                  <a:pt x="571" y="0"/>
                  <a:pt x="571" y="0"/>
                  <a:pt x="571" y="0"/>
                </a:cubicBezTo>
                <a:cubicBezTo>
                  <a:pt x="396" y="175"/>
                  <a:pt x="396" y="175"/>
                  <a:pt x="396" y="175"/>
                </a:cubicBezTo>
                <a:cubicBezTo>
                  <a:pt x="334" y="238"/>
                  <a:pt x="304" y="237"/>
                  <a:pt x="294" y="211"/>
                </a:cubicBezTo>
                <a:cubicBezTo>
                  <a:pt x="275" y="160"/>
                  <a:pt x="299" y="127"/>
                  <a:pt x="243" y="86"/>
                </a:cubicBezTo>
                <a:cubicBezTo>
                  <a:pt x="146" y="16"/>
                  <a:pt x="12" y="150"/>
                  <a:pt x="82" y="247"/>
                </a:cubicBezTo>
                <a:cubicBezTo>
                  <a:pt x="123" y="303"/>
                  <a:pt x="156" y="279"/>
                  <a:pt x="207" y="298"/>
                </a:cubicBezTo>
                <a:cubicBezTo>
                  <a:pt x="234" y="308"/>
                  <a:pt x="234" y="338"/>
                  <a:pt x="171" y="400"/>
                </a:cubicBezTo>
                <a:cubicBezTo>
                  <a:pt x="0" y="572"/>
                  <a:pt x="0" y="572"/>
                  <a:pt x="0" y="572"/>
                </a:cubicBezTo>
                <a:cubicBezTo>
                  <a:pt x="571" y="1143"/>
                  <a:pt x="571" y="1143"/>
                  <a:pt x="571" y="1143"/>
                </a:cubicBezTo>
                <a:cubicBezTo>
                  <a:pt x="755" y="959"/>
                  <a:pt x="755" y="959"/>
                  <a:pt x="755" y="959"/>
                </a:cubicBezTo>
                <a:cubicBezTo>
                  <a:pt x="798" y="916"/>
                  <a:pt x="798" y="916"/>
                  <a:pt x="798" y="916"/>
                </a:cubicBezTo>
                <a:cubicBezTo>
                  <a:pt x="955" y="759"/>
                  <a:pt x="955" y="759"/>
                  <a:pt x="955" y="759"/>
                </a:cubicBezTo>
                <a:cubicBezTo>
                  <a:pt x="959" y="755"/>
                  <a:pt x="964" y="751"/>
                  <a:pt x="968" y="747"/>
                </a:cubicBezTo>
                <a:cubicBezTo>
                  <a:pt x="1143" y="572"/>
                  <a:pt x="1143" y="572"/>
                  <a:pt x="1143" y="572"/>
                </a:cubicBezTo>
                <a:cubicBezTo>
                  <a:pt x="1143" y="572"/>
                  <a:pt x="1143" y="572"/>
                  <a:pt x="1143" y="572"/>
                </a:cubicBezTo>
                <a:cubicBezTo>
                  <a:pt x="969" y="398"/>
                  <a:pt x="969" y="398"/>
                  <a:pt x="969" y="398"/>
                </a:cubicBezTo>
                <a:cubicBezTo>
                  <a:pt x="949" y="378"/>
                  <a:pt x="949" y="378"/>
                  <a:pt x="949" y="378"/>
                </a:cubicBezTo>
                <a:cubicBezTo>
                  <a:pt x="948" y="379"/>
                  <a:pt x="948" y="379"/>
                  <a:pt x="948" y="379"/>
                </a:cubicBezTo>
                <a:cubicBezTo>
                  <a:pt x="900" y="336"/>
                  <a:pt x="876" y="339"/>
                  <a:pt x="867" y="363"/>
                </a:cubicBezTo>
                <a:cubicBezTo>
                  <a:pt x="847" y="413"/>
                  <a:pt x="871" y="446"/>
                  <a:pt x="815" y="488"/>
                </a:cubicBezTo>
                <a:cubicBezTo>
                  <a:pt x="718" y="559"/>
                  <a:pt x="584" y="425"/>
                  <a:pt x="655" y="3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45714" tIns="22857" rIns="45714" bIns="22857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Rectangle 58"/>
          <p:cNvSpPr/>
          <p:nvPr/>
        </p:nvSpPr>
        <p:spPr>
          <a:xfrm>
            <a:off x="7831806" y="1886124"/>
            <a:ext cx="1362874" cy="1015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0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01 </a:t>
            </a: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Rectangle 68"/>
          <p:cNvSpPr/>
          <p:nvPr/>
        </p:nvSpPr>
        <p:spPr>
          <a:xfrm>
            <a:off x="10036783" y="1886124"/>
            <a:ext cx="1362874" cy="1015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0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02 </a:t>
            </a: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Rectangle 93"/>
          <p:cNvSpPr/>
          <p:nvPr/>
        </p:nvSpPr>
        <p:spPr>
          <a:xfrm>
            <a:off x="7454888" y="4060279"/>
            <a:ext cx="1362874" cy="1015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0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03 </a:t>
            </a: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Rectangle 94"/>
          <p:cNvSpPr/>
          <p:nvPr/>
        </p:nvSpPr>
        <p:spPr>
          <a:xfrm rot="3600000">
            <a:off x="10671594" y="4610254"/>
            <a:ext cx="1362874" cy="1015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0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04 </a:t>
            </a:r>
            <a:endParaRPr kumimoji="0" lang="en-US" sz="60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TextBox 101"/>
          <p:cNvSpPr txBox="1"/>
          <p:nvPr/>
        </p:nvSpPr>
        <p:spPr>
          <a:xfrm>
            <a:off x="1199689" y="2601515"/>
            <a:ext cx="260300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lvl="0" algn="r">
              <a:defRPr b="1"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添加您的标题</a:t>
            </a: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TextBox 9"/>
          <p:cNvSpPr txBox="1"/>
          <p:nvPr/>
        </p:nvSpPr>
        <p:spPr>
          <a:xfrm>
            <a:off x="1231490" y="2858176"/>
            <a:ext cx="268939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建议您在展示时采用微软雅黑字体。</a:t>
            </a:r>
            <a:endParaRPr kumimoji="0" lang="ru-RU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TextBox 101"/>
          <p:cNvSpPr txBox="1"/>
          <p:nvPr/>
        </p:nvSpPr>
        <p:spPr>
          <a:xfrm>
            <a:off x="1199689" y="3758201"/>
            <a:ext cx="260300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lvl="0" algn="r">
              <a:defRPr b="1"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添加您的标题</a:t>
            </a: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4" name="TextBox 9"/>
          <p:cNvSpPr txBox="1"/>
          <p:nvPr/>
        </p:nvSpPr>
        <p:spPr>
          <a:xfrm>
            <a:off x="1231490" y="4014862"/>
            <a:ext cx="268939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建议您在展示时采用微软雅黑字体。</a:t>
            </a:r>
            <a:endParaRPr kumimoji="0" lang="ru-RU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5" name="TextBox 101"/>
          <p:cNvSpPr txBox="1"/>
          <p:nvPr/>
        </p:nvSpPr>
        <p:spPr>
          <a:xfrm>
            <a:off x="1199689" y="4914887"/>
            <a:ext cx="260300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lvl="0" algn="r">
              <a:defRPr b="1">
                <a:solidFill>
                  <a:schemeClr val="tx2"/>
                </a:solidFill>
                <a:cs typeface="+mn-ea"/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添加您的标题</a:t>
            </a: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6" name="TextBox 9"/>
          <p:cNvSpPr txBox="1"/>
          <p:nvPr/>
        </p:nvSpPr>
        <p:spPr>
          <a:xfrm>
            <a:off x="1231490" y="5171548"/>
            <a:ext cx="268939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建议您在展示时采用微软雅黑字体。</a:t>
            </a:r>
            <a:endParaRPr kumimoji="0" lang="ru-RU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TextBox 101"/>
          <p:cNvSpPr txBox="1"/>
          <p:nvPr/>
        </p:nvSpPr>
        <p:spPr>
          <a:xfrm>
            <a:off x="1199689" y="1610549"/>
            <a:ext cx="260300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添加您的标题</a:t>
            </a: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TextBox 9"/>
          <p:cNvSpPr txBox="1"/>
          <p:nvPr/>
        </p:nvSpPr>
        <p:spPr>
          <a:xfrm>
            <a:off x="1231490" y="1867210"/>
            <a:ext cx="2689399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建议您在展示时采用微软雅黑字体。</a:t>
            </a:r>
            <a:endParaRPr kumimoji="0" lang="ru-RU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椭圆 12"/>
          <p:cNvSpPr/>
          <p:nvPr/>
        </p:nvSpPr>
        <p:spPr>
          <a:xfrm>
            <a:off x="3238500" y="571500"/>
            <a:ext cx="5715000" cy="5715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595887" y="3074894"/>
            <a:ext cx="9000226" cy="1053653"/>
            <a:chOff x="2548387" y="437888"/>
            <a:chExt cx="9000226" cy="1053653"/>
          </a:xfrm>
        </p:grpSpPr>
        <p:sp>
          <p:nvSpPr>
            <p:cNvPr id="9" name="文本框 8"/>
            <p:cNvSpPr txBox="1"/>
            <p:nvPr/>
          </p:nvSpPr>
          <p:spPr>
            <a:xfrm>
              <a:off x="2548387" y="437888"/>
              <a:ext cx="90002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造字工房悦黑（非商用）常规体" pitchFamily="50" charset="-122"/>
                  <a:ea typeface="造字工房悦黑（非商用）常规体" pitchFamily="50" charset="-122"/>
                </a:rPr>
                <a:t>感谢您的聆听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330459" y="1122209"/>
              <a:ext cx="54173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THE PROFESSIONAL POWERPOINT TEMPLATE</a:t>
              </a: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4433977" y="1457035"/>
              <a:ext cx="5212943" cy="0"/>
            </a:xfrm>
            <a:prstGeom prst="line">
              <a:avLst/>
            </a:prstGeom>
            <a:ln w="127">
              <a:solidFill>
                <a:srgbClr val="72738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本框 13"/>
          <p:cNvSpPr txBox="1"/>
          <p:nvPr/>
        </p:nvSpPr>
        <p:spPr>
          <a:xfrm>
            <a:off x="4686299" y="1725925"/>
            <a:ext cx="33479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8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20XX</a:t>
            </a:r>
            <a:endParaRPr kumimoji="0" lang="zh-CN" altLang="en-US" sz="8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505279" y="4626257"/>
            <a:ext cx="1561346" cy="686396"/>
            <a:chOff x="5454962" y="4626257"/>
            <a:chExt cx="1561346" cy="686396"/>
          </a:xfrm>
        </p:grpSpPr>
        <p:sp>
          <p:nvSpPr>
            <p:cNvPr id="22" name="文本框 21"/>
            <p:cNvSpPr txBox="1"/>
            <p:nvPr/>
          </p:nvSpPr>
          <p:spPr>
            <a:xfrm>
              <a:off x="5758648" y="4626257"/>
              <a:ext cx="1257660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</a:rPr>
                <a:t>xiazaii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 rot="21540000">
              <a:off x="5761806" y="4944353"/>
              <a:ext cx="871442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5454962" y="4714038"/>
              <a:ext cx="303686" cy="224548"/>
            </a:xfrm>
            <a:custGeom>
              <a:avLst/>
              <a:gdLst>
                <a:gd name="T0" fmla="*/ 5278 w 5737"/>
                <a:gd name="T1" fmla="*/ 2928 h 4242"/>
                <a:gd name="T2" fmla="*/ 4990 w 5737"/>
                <a:gd name="T3" fmla="*/ 1561 h 4242"/>
                <a:gd name="T4" fmla="*/ 4457 w 5737"/>
                <a:gd name="T5" fmla="*/ 1779 h 4242"/>
                <a:gd name="T6" fmla="*/ 4047 w 5737"/>
                <a:gd name="T7" fmla="*/ 1948 h 4242"/>
                <a:gd name="T8" fmla="*/ 3737 w 5737"/>
                <a:gd name="T9" fmla="*/ 2075 h 4242"/>
                <a:gd name="T10" fmla="*/ 3505 w 5737"/>
                <a:gd name="T11" fmla="*/ 2173 h 4242"/>
                <a:gd name="T12" fmla="*/ 3329 w 5737"/>
                <a:gd name="T13" fmla="*/ 2248 h 4242"/>
                <a:gd name="T14" fmla="*/ 3100 w 5737"/>
                <a:gd name="T15" fmla="*/ 2340 h 4242"/>
                <a:gd name="T16" fmla="*/ 2816 w 5737"/>
                <a:gd name="T17" fmla="*/ 2373 h 4242"/>
                <a:gd name="T18" fmla="*/ 2518 w 5737"/>
                <a:gd name="T19" fmla="*/ 2302 h 4242"/>
                <a:gd name="T20" fmla="*/ 2317 w 5737"/>
                <a:gd name="T21" fmla="*/ 2227 h 4242"/>
                <a:gd name="T22" fmla="*/ 2002 w 5737"/>
                <a:gd name="T23" fmla="*/ 2108 h 4242"/>
                <a:gd name="T24" fmla="*/ 1613 w 5737"/>
                <a:gd name="T25" fmla="*/ 1960 h 4242"/>
                <a:gd name="T26" fmla="*/ 1191 w 5737"/>
                <a:gd name="T27" fmla="*/ 1795 h 4242"/>
                <a:gd name="T28" fmla="*/ 776 w 5737"/>
                <a:gd name="T29" fmla="*/ 1626 h 4242"/>
                <a:gd name="T30" fmla="*/ 408 w 5737"/>
                <a:gd name="T31" fmla="*/ 1465 h 4242"/>
                <a:gd name="T32" fmla="*/ 133 w 5737"/>
                <a:gd name="T33" fmla="*/ 1321 h 4242"/>
                <a:gd name="T34" fmla="*/ 7 w 5737"/>
                <a:gd name="T35" fmla="*/ 1194 h 4242"/>
                <a:gd name="T36" fmla="*/ 46 w 5737"/>
                <a:gd name="T37" fmla="*/ 1075 h 4242"/>
                <a:gd name="T38" fmla="*/ 255 w 5737"/>
                <a:gd name="T39" fmla="*/ 955 h 4242"/>
                <a:gd name="T40" fmla="*/ 685 w 5737"/>
                <a:gd name="T41" fmla="*/ 791 h 4242"/>
                <a:gd name="T42" fmla="*/ 1217 w 5737"/>
                <a:gd name="T43" fmla="*/ 592 h 4242"/>
                <a:gd name="T44" fmla="*/ 1760 w 5737"/>
                <a:gd name="T45" fmla="*/ 390 h 4242"/>
                <a:gd name="T46" fmla="*/ 2249 w 5737"/>
                <a:gd name="T47" fmla="*/ 207 h 4242"/>
                <a:gd name="T48" fmla="*/ 2598 w 5737"/>
                <a:gd name="T49" fmla="*/ 73 h 4242"/>
                <a:gd name="T50" fmla="*/ 2844 w 5737"/>
                <a:gd name="T51" fmla="*/ 5 h 4242"/>
                <a:gd name="T52" fmla="*/ 3081 w 5737"/>
                <a:gd name="T53" fmla="*/ 26 h 4242"/>
                <a:gd name="T54" fmla="*/ 3386 w 5737"/>
                <a:gd name="T55" fmla="*/ 150 h 4242"/>
                <a:gd name="T56" fmla="*/ 3817 w 5737"/>
                <a:gd name="T57" fmla="*/ 319 h 4242"/>
                <a:gd name="T58" fmla="*/ 4316 w 5737"/>
                <a:gd name="T59" fmla="*/ 512 h 4242"/>
                <a:gd name="T60" fmla="*/ 4823 w 5737"/>
                <a:gd name="T61" fmla="*/ 709 h 4242"/>
                <a:gd name="T62" fmla="*/ 5280 w 5737"/>
                <a:gd name="T63" fmla="*/ 890 h 4242"/>
                <a:gd name="T64" fmla="*/ 5592 w 5737"/>
                <a:gd name="T65" fmla="*/ 1026 h 4242"/>
                <a:gd name="T66" fmla="*/ 5719 w 5737"/>
                <a:gd name="T67" fmla="*/ 1122 h 4242"/>
                <a:gd name="T68" fmla="*/ 5730 w 5737"/>
                <a:gd name="T69" fmla="*/ 1199 h 4242"/>
                <a:gd name="T70" fmla="*/ 5664 w 5737"/>
                <a:gd name="T71" fmla="*/ 1258 h 4242"/>
                <a:gd name="T72" fmla="*/ 5564 w 5737"/>
                <a:gd name="T73" fmla="*/ 1310 h 4242"/>
                <a:gd name="T74" fmla="*/ 3315 w 5737"/>
                <a:gd name="T75" fmla="*/ 2656 h 4242"/>
                <a:gd name="T76" fmla="*/ 3765 w 5737"/>
                <a:gd name="T77" fmla="*/ 2454 h 4242"/>
                <a:gd name="T78" fmla="*/ 4302 w 5737"/>
                <a:gd name="T79" fmla="*/ 2208 h 4242"/>
                <a:gd name="T80" fmla="*/ 4434 w 5737"/>
                <a:gd name="T81" fmla="*/ 3656 h 4242"/>
                <a:gd name="T82" fmla="*/ 4333 w 5737"/>
                <a:gd name="T83" fmla="*/ 3743 h 4242"/>
                <a:gd name="T84" fmla="*/ 4138 w 5737"/>
                <a:gd name="T85" fmla="*/ 3884 h 4242"/>
                <a:gd name="T86" fmla="*/ 3850 w 5737"/>
                <a:gd name="T87" fmla="*/ 4038 h 4242"/>
                <a:gd name="T88" fmla="*/ 3477 w 5737"/>
                <a:gd name="T89" fmla="*/ 4170 h 4242"/>
                <a:gd name="T90" fmla="*/ 3018 w 5737"/>
                <a:gd name="T91" fmla="*/ 4238 h 4242"/>
                <a:gd name="T92" fmla="*/ 2501 w 5737"/>
                <a:gd name="T93" fmla="*/ 4214 h 4242"/>
                <a:gd name="T94" fmla="*/ 2058 w 5737"/>
                <a:gd name="T95" fmla="*/ 4109 h 4242"/>
                <a:gd name="T96" fmla="*/ 1707 w 5737"/>
                <a:gd name="T97" fmla="*/ 3963 h 4242"/>
                <a:gd name="T98" fmla="*/ 1454 w 5737"/>
                <a:gd name="T99" fmla="*/ 3809 h 4242"/>
                <a:gd name="T100" fmla="*/ 1301 w 5737"/>
                <a:gd name="T101" fmla="*/ 3691 h 4242"/>
                <a:gd name="T102" fmla="*/ 1250 w 5737"/>
                <a:gd name="T103" fmla="*/ 3642 h 4242"/>
                <a:gd name="T104" fmla="*/ 1648 w 5737"/>
                <a:gd name="T105" fmla="*/ 2394 h 4242"/>
                <a:gd name="T106" fmla="*/ 2253 w 5737"/>
                <a:gd name="T107" fmla="*/ 2600 h 4242"/>
                <a:gd name="T108" fmla="*/ 2664 w 5737"/>
                <a:gd name="T109" fmla="*/ 2722 h 4242"/>
                <a:gd name="T110" fmla="*/ 3004 w 5737"/>
                <a:gd name="T111" fmla="*/ 2741 h 4242"/>
                <a:gd name="T112" fmla="*/ 3315 w 5737"/>
                <a:gd name="T113" fmla="*/ 2656 h 4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737" h="4242">
                  <a:moveTo>
                    <a:pt x="5496" y="1347"/>
                  </a:moveTo>
                  <a:lnTo>
                    <a:pt x="5496" y="2295"/>
                  </a:lnTo>
                  <a:lnTo>
                    <a:pt x="5695" y="2495"/>
                  </a:lnTo>
                  <a:lnTo>
                    <a:pt x="5278" y="2928"/>
                  </a:lnTo>
                  <a:lnTo>
                    <a:pt x="4856" y="2508"/>
                  </a:lnTo>
                  <a:lnTo>
                    <a:pt x="5146" y="2246"/>
                  </a:lnTo>
                  <a:lnTo>
                    <a:pt x="5146" y="1497"/>
                  </a:lnTo>
                  <a:lnTo>
                    <a:pt x="4990" y="1561"/>
                  </a:lnTo>
                  <a:lnTo>
                    <a:pt x="4844" y="1620"/>
                  </a:lnTo>
                  <a:lnTo>
                    <a:pt x="4706" y="1678"/>
                  </a:lnTo>
                  <a:lnTo>
                    <a:pt x="4577" y="1730"/>
                  </a:lnTo>
                  <a:lnTo>
                    <a:pt x="4457" y="1779"/>
                  </a:lnTo>
                  <a:lnTo>
                    <a:pt x="4344" y="1826"/>
                  </a:lnTo>
                  <a:lnTo>
                    <a:pt x="4237" y="1870"/>
                  </a:lnTo>
                  <a:lnTo>
                    <a:pt x="4140" y="1910"/>
                  </a:lnTo>
                  <a:lnTo>
                    <a:pt x="4047" y="1948"/>
                  </a:lnTo>
                  <a:lnTo>
                    <a:pt x="3960" y="1983"/>
                  </a:lnTo>
                  <a:lnTo>
                    <a:pt x="3882" y="2016"/>
                  </a:lnTo>
                  <a:lnTo>
                    <a:pt x="3807" y="2047"/>
                  </a:lnTo>
                  <a:lnTo>
                    <a:pt x="3737" y="2075"/>
                  </a:lnTo>
                  <a:lnTo>
                    <a:pt x="3672" y="2103"/>
                  </a:lnTo>
                  <a:lnTo>
                    <a:pt x="3613" y="2128"/>
                  </a:lnTo>
                  <a:lnTo>
                    <a:pt x="3557" y="2150"/>
                  </a:lnTo>
                  <a:lnTo>
                    <a:pt x="3505" y="2173"/>
                  </a:lnTo>
                  <a:lnTo>
                    <a:pt x="3458" y="2194"/>
                  </a:lnTo>
                  <a:lnTo>
                    <a:pt x="3413" y="2213"/>
                  </a:lnTo>
                  <a:lnTo>
                    <a:pt x="3369" y="2230"/>
                  </a:lnTo>
                  <a:lnTo>
                    <a:pt x="3329" y="2248"/>
                  </a:lnTo>
                  <a:lnTo>
                    <a:pt x="3292" y="2265"/>
                  </a:lnTo>
                  <a:lnTo>
                    <a:pt x="3256" y="2281"/>
                  </a:lnTo>
                  <a:lnTo>
                    <a:pt x="3175" y="2314"/>
                  </a:lnTo>
                  <a:lnTo>
                    <a:pt x="3100" y="2340"/>
                  </a:lnTo>
                  <a:lnTo>
                    <a:pt x="3027" y="2359"/>
                  </a:lnTo>
                  <a:lnTo>
                    <a:pt x="2956" y="2370"/>
                  </a:lnTo>
                  <a:lnTo>
                    <a:pt x="2886" y="2375"/>
                  </a:lnTo>
                  <a:lnTo>
                    <a:pt x="2816" y="2373"/>
                  </a:lnTo>
                  <a:lnTo>
                    <a:pt x="2745" y="2365"/>
                  </a:lnTo>
                  <a:lnTo>
                    <a:pt x="2673" y="2351"/>
                  </a:lnTo>
                  <a:lnTo>
                    <a:pt x="2596" y="2330"/>
                  </a:lnTo>
                  <a:lnTo>
                    <a:pt x="2518" y="2302"/>
                  </a:lnTo>
                  <a:lnTo>
                    <a:pt x="2481" y="2288"/>
                  </a:lnTo>
                  <a:lnTo>
                    <a:pt x="2434" y="2271"/>
                  </a:lnTo>
                  <a:lnTo>
                    <a:pt x="2380" y="2250"/>
                  </a:lnTo>
                  <a:lnTo>
                    <a:pt x="2317" y="2227"/>
                  </a:lnTo>
                  <a:lnTo>
                    <a:pt x="2248" y="2201"/>
                  </a:lnTo>
                  <a:lnTo>
                    <a:pt x="2173" y="2173"/>
                  </a:lnTo>
                  <a:lnTo>
                    <a:pt x="2091" y="2142"/>
                  </a:lnTo>
                  <a:lnTo>
                    <a:pt x="2002" y="2108"/>
                  </a:lnTo>
                  <a:lnTo>
                    <a:pt x="1911" y="2074"/>
                  </a:lnTo>
                  <a:lnTo>
                    <a:pt x="1815" y="2037"/>
                  </a:lnTo>
                  <a:lnTo>
                    <a:pt x="1716" y="2000"/>
                  </a:lnTo>
                  <a:lnTo>
                    <a:pt x="1613" y="1960"/>
                  </a:lnTo>
                  <a:lnTo>
                    <a:pt x="1508" y="1920"/>
                  </a:lnTo>
                  <a:lnTo>
                    <a:pt x="1404" y="1880"/>
                  </a:lnTo>
                  <a:lnTo>
                    <a:pt x="1297" y="1838"/>
                  </a:lnTo>
                  <a:lnTo>
                    <a:pt x="1191" y="1795"/>
                  </a:lnTo>
                  <a:lnTo>
                    <a:pt x="1085" y="1753"/>
                  </a:lnTo>
                  <a:lnTo>
                    <a:pt x="980" y="1709"/>
                  </a:lnTo>
                  <a:lnTo>
                    <a:pt x="876" y="1668"/>
                  </a:lnTo>
                  <a:lnTo>
                    <a:pt x="776" y="1626"/>
                  </a:lnTo>
                  <a:lnTo>
                    <a:pt x="677" y="1584"/>
                  </a:lnTo>
                  <a:lnTo>
                    <a:pt x="583" y="1544"/>
                  </a:lnTo>
                  <a:lnTo>
                    <a:pt x="494" y="1504"/>
                  </a:lnTo>
                  <a:lnTo>
                    <a:pt x="408" y="1465"/>
                  </a:lnTo>
                  <a:lnTo>
                    <a:pt x="330" y="1427"/>
                  </a:lnTo>
                  <a:lnTo>
                    <a:pt x="253" y="1390"/>
                  </a:lnTo>
                  <a:lnTo>
                    <a:pt x="189" y="1354"/>
                  </a:lnTo>
                  <a:lnTo>
                    <a:pt x="133" y="1321"/>
                  </a:lnTo>
                  <a:lnTo>
                    <a:pt x="86" y="1288"/>
                  </a:lnTo>
                  <a:lnTo>
                    <a:pt x="49" y="1255"/>
                  </a:lnTo>
                  <a:lnTo>
                    <a:pt x="23" y="1223"/>
                  </a:lnTo>
                  <a:lnTo>
                    <a:pt x="7" y="1194"/>
                  </a:lnTo>
                  <a:lnTo>
                    <a:pt x="0" y="1164"/>
                  </a:lnTo>
                  <a:lnTo>
                    <a:pt x="5" y="1134"/>
                  </a:lnTo>
                  <a:lnTo>
                    <a:pt x="19" y="1105"/>
                  </a:lnTo>
                  <a:lnTo>
                    <a:pt x="46" y="1075"/>
                  </a:lnTo>
                  <a:lnTo>
                    <a:pt x="80" y="1045"/>
                  </a:lnTo>
                  <a:lnTo>
                    <a:pt x="127" y="1016"/>
                  </a:lnTo>
                  <a:lnTo>
                    <a:pt x="187" y="986"/>
                  </a:lnTo>
                  <a:lnTo>
                    <a:pt x="255" y="955"/>
                  </a:lnTo>
                  <a:lnTo>
                    <a:pt x="337" y="923"/>
                  </a:lnTo>
                  <a:lnTo>
                    <a:pt x="447" y="882"/>
                  </a:lnTo>
                  <a:lnTo>
                    <a:pt x="563" y="838"/>
                  </a:lnTo>
                  <a:lnTo>
                    <a:pt x="685" y="791"/>
                  </a:lnTo>
                  <a:lnTo>
                    <a:pt x="813" y="744"/>
                  </a:lnTo>
                  <a:lnTo>
                    <a:pt x="945" y="693"/>
                  </a:lnTo>
                  <a:lnTo>
                    <a:pt x="1080" y="643"/>
                  </a:lnTo>
                  <a:lnTo>
                    <a:pt x="1217" y="592"/>
                  </a:lnTo>
                  <a:lnTo>
                    <a:pt x="1353" y="542"/>
                  </a:lnTo>
                  <a:lnTo>
                    <a:pt x="1491" y="491"/>
                  </a:lnTo>
                  <a:lnTo>
                    <a:pt x="1627" y="441"/>
                  </a:lnTo>
                  <a:lnTo>
                    <a:pt x="1760" y="390"/>
                  </a:lnTo>
                  <a:lnTo>
                    <a:pt x="1890" y="341"/>
                  </a:lnTo>
                  <a:lnTo>
                    <a:pt x="2016" y="296"/>
                  </a:lnTo>
                  <a:lnTo>
                    <a:pt x="2136" y="251"/>
                  </a:lnTo>
                  <a:lnTo>
                    <a:pt x="2249" y="207"/>
                  </a:lnTo>
                  <a:lnTo>
                    <a:pt x="2356" y="169"/>
                  </a:lnTo>
                  <a:lnTo>
                    <a:pt x="2454" y="130"/>
                  </a:lnTo>
                  <a:lnTo>
                    <a:pt x="2528" y="101"/>
                  </a:lnTo>
                  <a:lnTo>
                    <a:pt x="2598" y="73"/>
                  </a:lnTo>
                  <a:lnTo>
                    <a:pt x="2663" y="50"/>
                  </a:lnTo>
                  <a:lnTo>
                    <a:pt x="2726" y="29"/>
                  </a:lnTo>
                  <a:lnTo>
                    <a:pt x="2785" y="15"/>
                  </a:lnTo>
                  <a:lnTo>
                    <a:pt x="2844" y="5"/>
                  </a:lnTo>
                  <a:lnTo>
                    <a:pt x="2902" y="0"/>
                  </a:lnTo>
                  <a:lnTo>
                    <a:pt x="2959" y="1"/>
                  </a:lnTo>
                  <a:lnTo>
                    <a:pt x="3018" y="10"/>
                  </a:lnTo>
                  <a:lnTo>
                    <a:pt x="3081" y="26"/>
                  </a:lnTo>
                  <a:lnTo>
                    <a:pt x="3146" y="49"/>
                  </a:lnTo>
                  <a:lnTo>
                    <a:pt x="3214" y="80"/>
                  </a:lnTo>
                  <a:lnTo>
                    <a:pt x="3296" y="113"/>
                  </a:lnTo>
                  <a:lnTo>
                    <a:pt x="3386" y="150"/>
                  </a:lnTo>
                  <a:lnTo>
                    <a:pt x="3484" y="188"/>
                  </a:lnTo>
                  <a:lnTo>
                    <a:pt x="3589" y="230"/>
                  </a:lnTo>
                  <a:lnTo>
                    <a:pt x="3700" y="273"/>
                  </a:lnTo>
                  <a:lnTo>
                    <a:pt x="3817" y="319"/>
                  </a:lnTo>
                  <a:lnTo>
                    <a:pt x="3937" y="366"/>
                  </a:lnTo>
                  <a:lnTo>
                    <a:pt x="4061" y="415"/>
                  </a:lnTo>
                  <a:lnTo>
                    <a:pt x="4188" y="463"/>
                  </a:lnTo>
                  <a:lnTo>
                    <a:pt x="4316" y="512"/>
                  </a:lnTo>
                  <a:lnTo>
                    <a:pt x="4445" y="563"/>
                  </a:lnTo>
                  <a:lnTo>
                    <a:pt x="4572" y="611"/>
                  </a:lnTo>
                  <a:lnTo>
                    <a:pt x="4699" y="662"/>
                  </a:lnTo>
                  <a:lnTo>
                    <a:pt x="4823" y="709"/>
                  </a:lnTo>
                  <a:lnTo>
                    <a:pt x="4943" y="756"/>
                  </a:lnTo>
                  <a:lnTo>
                    <a:pt x="5062" y="803"/>
                  </a:lnTo>
                  <a:lnTo>
                    <a:pt x="5174" y="847"/>
                  </a:lnTo>
                  <a:lnTo>
                    <a:pt x="5280" y="890"/>
                  </a:lnTo>
                  <a:lnTo>
                    <a:pt x="5378" y="930"/>
                  </a:lnTo>
                  <a:lnTo>
                    <a:pt x="5470" y="967"/>
                  </a:lnTo>
                  <a:lnTo>
                    <a:pt x="5536" y="997"/>
                  </a:lnTo>
                  <a:lnTo>
                    <a:pt x="5592" y="1026"/>
                  </a:lnTo>
                  <a:lnTo>
                    <a:pt x="5637" y="1052"/>
                  </a:lnTo>
                  <a:lnTo>
                    <a:pt x="5674" y="1077"/>
                  </a:lnTo>
                  <a:lnTo>
                    <a:pt x="5700" y="1101"/>
                  </a:lnTo>
                  <a:lnTo>
                    <a:pt x="5719" y="1122"/>
                  </a:lnTo>
                  <a:lnTo>
                    <a:pt x="5732" y="1143"/>
                  </a:lnTo>
                  <a:lnTo>
                    <a:pt x="5737" y="1162"/>
                  </a:lnTo>
                  <a:lnTo>
                    <a:pt x="5737" y="1181"/>
                  </a:lnTo>
                  <a:lnTo>
                    <a:pt x="5730" y="1199"/>
                  </a:lnTo>
                  <a:lnTo>
                    <a:pt x="5719" y="1214"/>
                  </a:lnTo>
                  <a:lnTo>
                    <a:pt x="5704" y="1230"/>
                  </a:lnTo>
                  <a:lnTo>
                    <a:pt x="5684" y="1244"/>
                  </a:lnTo>
                  <a:lnTo>
                    <a:pt x="5664" y="1258"/>
                  </a:lnTo>
                  <a:lnTo>
                    <a:pt x="5641" y="1272"/>
                  </a:lnTo>
                  <a:lnTo>
                    <a:pt x="5615" y="1284"/>
                  </a:lnTo>
                  <a:lnTo>
                    <a:pt x="5590" y="1296"/>
                  </a:lnTo>
                  <a:lnTo>
                    <a:pt x="5564" y="1310"/>
                  </a:lnTo>
                  <a:lnTo>
                    <a:pt x="5540" y="1322"/>
                  </a:lnTo>
                  <a:lnTo>
                    <a:pt x="5517" y="1335"/>
                  </a:lnTo>
                  <a:lnTo>
                    <a:pt x="5496" y="1347"/>
                  </a:lnTo>
                  <a:close/>
                  <a:moveTo>
                    <a:pt x="3315" y="2656"/>
                  </a:moveTo>
                  <a:lnTo>
                    <a:pt x="3418" y="2612"/>
                  </a:lnTo>
                  <a:lnTo>
                    <a:pt x="3528" y="2563"/>
                  </a:lnTo>
                  <a:lnTo>
                    <a:pt x="3643" y="2511"/>
                  </a:lnTo>
                  <a:lnTo>
                    <a:pt x="3765" y="2454"/>
                  </a:lnTo>
                  <a:lnTo>
                    <a:pt x="3892" y="2394"/>
                  </a:lnTo>
                  <a:lnTo>
                    <a:pt x="4025" y="2333"/>
                  </a:lnTo>
                  <a:lnTo>
                    <a:pt x="4162" y="2271"/>
                  </a:lnTo>
                  <a:lnTo>
                    <a:pt x="4302" y="2208"/>
                  </a:lnTo>
                  <a:lnTo>
                    <a:pt x="4446" y="2145"/>
                  </a:lnTo>
                  <a:lnTo>
                    <a:pt x="4446" y="3642"/>
                  </a:lnTo>
                  <a:lnTo>
                    <a:pt x="4443" y="3646"/>
                  </a:lnTo>
                  <a:lnTo>
                    <a:pt x="4434" y="3656"/>
                  </a:lnTo>
                  <a:lnTo>
                    <a:pt x="4419" y="3672"/>
                  </a:lnTo>
                  <a:lnTo>
                    <a:pt x="4396" y="3691"/>
                  </a:lnTo>
                  <a:lnTo>
                    <a:pt x="4368" y="3715"/>
                  </a:lnTo>
                  <a:lnTo>
                    <a:pt x="4333" y="3743"/>
                  </a:lnTo>
                  <a:lnTo>
                    <a:pt x="4293" y="3776"/>
                  </a:lnTo>
                  <a:lnTo>
                    <a:pt x="4248" y="3809"/>
                  </a:lnTo>
                  <a:lnTo>
                    <a:pt x="4195" y="3846"/>
                  </a:lnTo>
                  <a:lnTo>
                    <a:pt x="4138" y="3884"/>
                  </a:lnTo>
                  <a:lnTo>
                    <a:pt x="4075" y="3923"/>
                  </a:lnTo>
                  <a:lnTo>
                    <a:pt x="4005" y="3963"/>
                  </a:lnTo>
                  <a:lnTo>
                    <a:pt x="3930" y="4001"/>
                  </a:lnTo>
                  <a:lnTo>
                    <a:pt x="3850" y="4038"/>
                  </a:lnTo>
                  <a:lnTo>
                    <a:pt x="3765" y="4074"/>
                  </a:lnTo>
                  <a:lnTo>
                    <a:pt x="3674" y="4109"/>
                  </a:lnTo>
                  <a:lnTo>
                    <a:pt x="3578" y="4140"/>
                  </a:lnTo>
                  <a:lnTo>
                    <a:pt x="3477" y="4170"/>
                  </a:lnTo>
                  <a:lnTo>
                    <a:pt x="3369" y="4194"/>
                  </a:lnTo>
                  <a:lnTo>
                    <a:pt x="3257" y="4214"/>
                  </a:lnTo>
                  <a:lnTo>
                    <a:pt x="3140" y="4229"/>
                  </a:lnTo>
                  <a:lnTo>
                    <a:pt x="3018" y="4238"/>
                  </a:lnTo>
                  <a:lnTo>
                    <a:pt x="2893" y="4242"/>
                  </a:lnTo>
                  <a:lnTo>
                    <a:pt x="2757" y="4238"/>
                  </a:lnTo>
                  <a:lnTo>
                    <a:pt x="2626" y="4229"/>
                  </a:lnTo>
                  <a:lnTo>
                    <a:pt x="2501" y="4214"/>
                  </a:lnTo>
                  <a:lnTo>
                    <a:pt x="2380" y="4194"/>
                  </a:lnTo>
                  <a:lnTo>
                    <a:pt x="2267" y="4170"/>
                  </a:lnTo>
                  <a:lnTo>
                    <a:pt x="2159" y="4140"/>
                  </a:lnTo>
                  <a:lnTo>
                    <a:pt x="2058" y="4109"/>
                  </a:lnTo>
                  <a:lnTo>
                    <a:pt x="1962" y="4074"/>
                  </a:lnTo>
                  <a:lnTo>
                    <a:pt x="1871" y="4038"/>
                  </a:lnTo>
                  <a:lnTo>
                    <a:pt x="1786" y="4001"/>
                  </a:lnTo>
                  <a:lnTo>
                    <a:pt x="1707" y="3963"/>
                  </a:lnTo>
                  <a:lnTo>
                    <a:pt x="1636" y="3923"/>
                  </a:lnTo>
                  <a:lnTo>
                    <a:pt x="1569" y="3884"/>
                  </a:lnTo>
                  <a:lnTo>
                    <a:pt x="1508" y="3846"/>
                  </a:lnTo>
                  <a:lnTo>
                    <a:pt x="1454" y="3809"/>
                  </a:lnTo>
                  <a:lnTo>
                    <a:pt x="1407" y="3776"/>
                  </a:lnTo>
                  <a:lnTo>
                    <a:pt x="1365" y="3743"/>
                  </a:lnTo>
                  <a:lnTo>
                    <a:pt x="1331" y="3715"/>
                  </a:lnTo>
                  <a:lnTo>
                    <a:pt x="1301" y="3691"/>
                  </a:lnTo>
                  <a:lnTo>
                    <a:pt x="1278" y="3672"/>
                  </a:lnTo>
                  <a:lnTo>
                    <a:pt x="1263" y="3656"/>
                  </a:lnTo>
                  <a:lnTo>
                    <a:pt x="1252" y="3646"/>
                  </a:lnTo>
                  <a:lnTo>
                    <a:pt x="1250" y="3642"/>
                  </a:lnTo>
                  <a:lnTo>
                    <a:pt x="1250" y="2246"/>
                  </a:lnTo>
                  <a:lnTo>
                    <a:pt x="1378" y="2297"/>
                  </a:lnTo>
                  <a:lnTo>
                    <a:pt x="1510" y="2345"/>
                  </a:lnTo>
                  <a:lnTo>
                    <a:pt x="1648" y="2394"/>
                  </a:lnTo>
                  <a:lnTo>
                    <a:pt x="1789" y="2443"/>
                  </a:lnTo>
                  <a:lnTo>
                    <a:pt x="1937" y="2494"/>
                  </a:lnTo>
                  <a:lnTo>
                    <a:pt x="2093" y="2546"/>
                  </a:lnTo>
                  <a:lnTo>
                    <a:pt x="2253" y="2600"/>
                  </a:lnTo>
                  <a:lnTo>
                    <a:pt x="2420" y="2656"/>
                  </a:lnTo>
                  <a:lnTo>
                    <a:pt x="2499" y="2682"/>
                  </a:lnTo>
                  <a:lnTo>
                    <a:pt x="2581" y="2704"/>
                  </a:lnTo>
                  <a:lnTo>
                    <a:pt x="2664" y="2722"/>
                  </a:lnTo>
                  <a:lnTo>
                    <a:pt x="2750" y="2734"/>
                  </a:lnTo>
                  <a:lnTo>
                    <a:pt x="2835" y="2743"/>
                  </a:lnTo>
                  <a:lnTo>
                    <a:pt x="2921" y="2745"/>
                  </a:lnTo>
                  <a:lnTo>
                    <a:pt x="3004" y="2741"/>
                  </a:lnTo>
                  <a:lnTo>
                    <a:pt x="3086" y="2731"/>
                  </a:lnTo>
                  <a:lnTo>
                    <a:pt x="3167" y="2713"/>
                  </a:lnTo>
                  <a:lnTo>
                    <a:pt x="3243" y="2689"/>
                  </a:lnTo>
                  <a:lnTo>
                    <a:pt x="3315" y="265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/>
          </p:nvSpPr>
          <p:spPr bwMode="auto">
            <a:xfrm>
              <a:off x="5491777" y="5009737"/>
              <a:ext cx="230056" cy="228908"/>
            </a:xfrm>
            <a:custGeom>
              <a:avLst/>
              <a:gdLst>
                <a:gd name="T0" fmla="*/ 2279 w 4238"/>
                <a:gd name="T1" fmla="*/ 56 h 4312"/>
                <a:gd name="T2" fmla="*/ 2163 w 4238"/>
                <a:gd name="T3" fmla="*/ 4 h 4312"/>
                <a:gd name="T4" fmla="*/ 2033 w 4238"/>
                <a:gd name="T5" fmla="*/ 14 h 4312"/>
                <a:gd name="T6" fmla="*/ 89 w 4238"/>
                <a:gd name="T7" fmla="*/ 1367 h 4312"/>
                <a:gd name="T8" fmla="*/ 28 w 4238"/>
                <a:gd name="T9" fmla="*/ 1445 h 4312"/>
                <a:gd name="T10" fmla="*/ 0 w 4238"/>
                <a:gd name="T11" fmla="*/ 1563 h 4312"/>
                <a:gd name="T12" fmla="*/ 28 w 4238"/>
                <a:gd name="T13" fmla="*/ 1681 h 4312"/>
                <a:gd name="T14" fmla="*/ 96 w 4238"/>
                <a:gd name="T15" fmla="*/ 1766 h 4312"/>
                <a:gd name="T16" fmla="*/ 710 w 4238"/>
                <a:gd name="T17" fmla="*/ 3163 h 4312"/>
                <a:gd name="T18" fmla="*/ 757 w 4238"/>
                <a:gd name="T19" fmla="*/ 3423 h 4312"/>
                <a:gd name="T20" fmla="*/ 858 w 4238"/>
                <a:gd name="T21" fmla="*/ 3667 h 4312"/>
                <a:gd name="T22" fmla="*/ 1009 w 4238"/>
                <a:gd name="T23" fmla="*/ 3884 h 4312"/>
                <a:gd name="T24" fmla="*/ 1205 w 4238"/>
                <a:gd name="T25" fmla="*/ 4066 h 4312"/>
                <a:gd name="T26" fmla="*/ 1432 w 4238"/>
                <a:gd name="T27" fmla="*/ 4201 h 4312"/>
                <a:gd name="T28" fmla="*/ 1682 w 4238"/>
                <a:gd name="T29" fmla="*/ 4285 h 4312"/>
                <a:gd name="T30" fmla="*/ 1948 w 4238"/>
                <a:gd name="T31" fmla="*/ 4312 h 4312"/>
                <a:gd name="T32" fmla="*/ 2468 w 4238"/>
                <a:gd name="T33" fmla="*/ 4300 h 4312"/>
                <a:gd name="T34" fmla="*/ 2725 w 4238"/>
                <a:gd name="T35" fmla="*/ 4235 h 4312"/>
                <a:gd name="T36" fmla="*/ 2959 w 4238"/>
                <a:gd name="T37" fmla="*/ 4117 h 4312"/>
                <a:gd name="T38" fmla="*/ 3168 w 4238"/>
                <a:gd name="T39" fmla="*/ 3950 h 4312"/>
                <a:gd name="T40" fmla="*/ 3333 w 4238"/>
                <a:gd name="T41" fmla="*/ 3745 h 4312"/>
                <a:gd name="T42" fmla="*/ 3451 w 4238"/>
                <a:gd name="T43" fmla="*/ 3514 h 4312"/>
                <a:gd name="T44" fmla="*/ 3516 w 4238"/>
                <a:gd name="T45" fmla="*/ 3261 h 4312"/>
                <a:gd name="T46" fmla="*/ 3529 w 4238"/>
                <a:gd name="T47" fmla="*/ 3127 h 4312"/>
                <a:gd name="T48" fmla="*/ 3529 w 4238"/>
                <a:gd name="T49" fmla="*/ 3027 h 4312"/>
                <a:gd name="T50" fmla="*/ 3498 w 4238"/>
                <a:gd name="T51" fmla="*/ 2910 h 4312"/>
                <a:gd name="T52" fmla="*/ 3414 w 4238"/>
                <a:gd name="T53" fmla="*/ 2826 h 4312"/>
                <a:gd name="T54" fmla="*/ 3297 w 4238"/>
                <a:gd name="T55" fmla="*/ 2795 h 4312"/>
                <a:gd name="T56" fmla="*/ 3181 w 4238"/>
                <a:gd name="T57" fmla="*/ 2826 h 4312"/>
                <a:gd name="T58" fmla="*/ 3097 w 4238"/>
                <a:gd name="T59" fmla="*/ 2910 h 4312"/>
                <a:gd name="T60" fmla="*/ 3065 w 4238"/>
                <a:gd name="T61" fmla="*/ 3027 h 4312"/>
                <a:gd name="T62" fmla="*/ 3042 w 4238"/>
                <a:gd name="T63" fmla="*/ 3265 h 4312"/>
                <a:gd name="T64" fmla="*/ 2958 w 4238"/>
                <a:gd name="T65" fmla="*/ 3466 h 4312"/>
                <a:gd name="T66" fmla="*/ 2824 w 4238"/>
                <a:gd name="T67" fmla="*/ 3635 h 4312"/>
                <a:gd name="T68" fmla="*/ 2649 w 4238"/>
                <a:gd name="T69" fmla="*/ 3761 h 4312"/>
                <a:gd name="T70" fmla="*/ 2442 w 4238"/>
                <a:gd name="T71" fmla="*/ 3834 h 4312"/>
                <a:gd name="T72" fmla="*/ 1948 w 4238"/>
                <a:gd name="T73" fmla="*/ 3849 h 4312"/>
                <a:gd name="T74" fmla="*/ 1718 w 4238"/>
                <a:gd name="T75" fmla="*/ 3813 h 4312"/>
                <a:gd name="T76" fmla="*/ 1514 w 4238"/>
                <a:gd name="T77" fmla="*/ 3717 h 4312"/>
                <a:gd name="T78" fmla="*/ 1349 w 4238"/>
                <a:gd name="T79" fmla="*/ 3566 h 4312"/>
                <a:gd name="T80" fmla="*/ 1233 w 4238"/>
                <a:gd name="T81" fmla="*/ 3375 h 4312"/>
                <a:gd name="T82" fmla="*/ 1175 w 4238"/>
                <a:gd name="T83" fmla="*/ 3152 h 4312"/>
                <a:gd name="T84" fmla="*/ 1969 w 4238"/>
                <a:gd name="T85" fmla="*/ 2883 h 4312"/>
                <a:gd name="T86" fmla="*/ 2079 w 4238"/>
                <a:gd name="T87" fmla="*/ 2927 h 4312"/>
                <a:gd name="T88" fmla="*/ 2198 w 4238"/>
                <a:gd name="T89" fmla="*/ 2918 h 4312"/>
                <a:gd name="T90" fmla="*/ 4142 w 4238"/>
                <a:gd name="T91" fmla="*/ 1766 h 4312"/>
                <a:gd name="T92" fmla="*/ 4212 w 4238"/>
                <a:gd name="T93" fmla="*/ 1678 h 4312"/>
                <a:gd name="T94" fmla="*/ 4238 w 4238"/>
                <a:gd name="T95" fmla="*/ 1563 h 4312"/>
                <a:gd name="T96" fmla="*/ 4212 w 4238"/>
                <a:gd name="T97" fmla="*/ 1448 h 4312"/>
                <a:gd name="T98" fmla="*/ 2118 w 4238"/>
                <a:gd name="T99" fmla="*/ 2432 h 4312"/>
                <a:gd name="T100" fmla="*/ 3600 w 4238"/>
                <a:gd name="T101" fmla="*/ 1549 h 4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238" h="4312">
                  <a:moveTo>
                    <a:pt x="4163" y="1380"/>
                  </a:moveTo>
                  <a:lnTo>
                    <a:pt x="4149" y="1367"/>
                  </a:lnTo>
                  <a:lnTo>
                    <a:pt x="2279" y="56"/>
                  </a:lnTo>
                  <a:lnTo>
                    <a:pt x="2244" y="33"/>
                  </a:lnTo>
                  <a:lnTo>
                    <a:pt x="2205" y="14"/>
                  </a:lnTo>
                  <a:lnTo>
                    <a:pt x="2163" y="4"/>
                  </a:lnTo>
                  <a:lnTo>
                    <a:pt x="2118" y="0"/>
                  </a:lnTo>
                  <a:lnTo>
                    <a:pt x="2075" y="4"/>
                  </a:lnTo>
                  <a:lnTo>
                    <a:pt x="2033" y="14"/>
                  </a:lnTo>
                  <a:lnTo>
                    <a:pt x="1994" y="33"/>
                  </a:lnTo>
                  <a:lnTo>
                    <a:pt x="1959" y="56"/>
                  </a:lnTo>
                  <a:lnTo>
                    <a:pt x="89" y="1367"/>
                  </a:lnTo>
                  <a:lnTo>
                    <a:pt x="75" y="1380"/>
                  </a:lnTo>
                  <a:lnTo>
                    <a:pt x="49" y="1411"/>
                  </a:lnTo>
                  <a:lnTo>
                    <a:pt x="28" y="1445"/>
                  </a:lnTo>
                  <a:lnTo>
                    <a:pt x="12" y="1483"/>
                  </a:lnTo>
                  <a:lnTo>
                    <a:pt x="3" y="1522"/>
                  </a:lnTo>
                  <a:lnTo>
                    <a:pt x="0" y="1563"/>
                  </a:lnTo>
                  <a:lnTo>
                    <a:pt x="3" y="1604"/>
                  </a:lnTo>
                  <a:lnTo>
                    <a:pt x="12" y="1643"/>
                  </a:lnTo>
                  <a:lnTo>
                    <a:pt x="28" y="1681"/>
                  </a:lnTo>
                  <a:lnTo>
                    <a:pt x="49" y="1715"/>
                  </a:lnTo>
                  <a:lnTo>
                    <a:pt x="75" y="1746"/>
                  </a:lnTo>
                  <a:lnTo>
                    <a:pt x="96" y="1766"/>
                  </a:lnTo>
                  <a:lnTo>
                    <a:pt x="708" y="2131"/>
                  </a:lnTo>
                  <a:lnTo>
                    <a:pt x="708" y="3072"/>
                  </a:lnTo>
                  <a:lnTo>
                    <a:pt x="710" y="3163"/>
                  </a:lnTo>
                  <a:lnTo>
                    <a:pt x="719" y="3252"/>
                  </a:lnTo>
                  <a:lnTo>
                    <a:pt x="735" y="3338"/>
                  </a:lnTo>
                  <a:lnTo>
                    <a:pt x="757" y="3423"/>
                  </a:lnTo>
                  <a:lnTo>
                    <a:pt x="785" y="3507"/>
                  </a:lnTo>
                  <a:lnTo>
                    <a:pt x="819" y="3588"/>
                  </a:lnTo>
                  <a:lnTo>
                    <a:pt x="858" y="3667"/>
                  </a:lnTo>
                  <a:lnTo>
                    <a:pt x="903" y="3741"/>
                  </a:lnTo>
                  <a:lnTo>
                    <a:pt x="954" y="3815"/>
                  </a:lnTo>
                  <a:lnTo>
                    <a:pt x="1009" y="3884"/>
                  </a:lnTo>
                  <a:lnTo>
                    <a:pt x="1070" y="3950"/>
                  </a:lnTo>
                  <a:lnTo>
                    <a:pt x="1136" y="4011"/>
                  </a:lnTo>
                  <a:lnTo>
                    <a:pt x="1205" y="4066"/>
                  </a:lnTo>
                  <a:lnTo>
                    <a:pt x="1279" y="4117"/>
                  </a:lnTo>
                  <a:lnTo>
                    <a:pt x="1353" y="4162"/>
                  </a:lnTo>
                  <a:lnTo>
                    <a:pt x="1432" y="4201"/>
                  </a:lnTo>
                  <a:lnTo>
                    <a:pt x="1513" y="4235"/>
                  </a:lnTo>
                  <a:lnTo>
                    <a:pt x="1597" y="4262"/>
                  </a:lnTo>
                  <a:lnTo>
                    <a:pt x="1682" y="4285"/>
                  </a:lnTo>
                  <a:lnTo>
                    <a:pt x="1769" y="4300"/>
                  </a:lnTo>
                  <a:lnTo>
                    <a:pt x="1858" y="4310"/>
                  </a:lnTo>
                  <a:lnTo>
                    <a:pt x="1948" y="4312"/>
                  </a:lnTo>
                  <a:lnTo>
                    <a:pt x="2290" y="4312"/>
                  </a:lnTo>
                  <a:lnTo>
                    <a:pt x="2380" y="4310"/>
                  </a:lnTo>
                  <a:lnTo>
                    <a:pt x="2468" y="4300"/>
                  </a:lnTo>
                  <a:lnTo>
                    <a:pt x="2556" y="4285"/>
                  </a:lnTo>
                  <a:lnTo>
                    <a:pt x="2641" y="4262"/>
                  </a:lnTo>
                  <a:lnTo>
                    <a:pt x="2725" y="4235"/>
                  </a:lnTo>
                  <a:lnTo>
                    <a:pt x="2806" y="4201"/>
                  </a:lnTo>
                  <a:lnTo>
                    <a:pt x="2883" y="4162"/>
                  </a:lnTo>
                  <a:lnTo>
                    <a:pt x="2959" y="4117"/>
                  </a:lnTo>
                  <a:lnTo>
                    <a:pt x="3033" y="4066"/>
                  </a:lnTo>
                  <a:lnTo>
                    <a:pt x="3102" y="4011"/>
                  </a:lnTo>
                  <a:lnTo>
                    <a:pt x="3168" y="3950"/>
                  </a:lnTo>
                  <a:lnTo>
                    <a:pt x="3228" y="3884"/>
                  </a:lnTo>
                  <a:lnTo>
                    <a:pt x="3283" y="3816"/>
                  </a:lnTo>
                  <a:lnTo>
                    <a:pt x="3333" y="3745"/>
                  </a:lnTo>
                  <a:lnTo>
                    <a:pt x="3378" y="3671"/>
                  </a:lnTo>
                  <a:lnTo>
                    <a:pt x="3416" y="3593"/>
                  </a:lnTo>
                  <a:lnTo>
                    <a:pt x="3451" y="3514"/>
                  </a:lnTo>
                  <a:lnTo>
                    <a:pt x="3478" y="3431"/>
                  </a:lnTo>
                  <a:lnTo>
                    <a:pt x="3500" y="3347"/>
                  </a:lnTo>
                  <a:lnTo>
                    <a:pt x="3516" y="3261"/>
                  </a:lnTo>
                  <a:lnTo>
                    <a:pt x="3526" y="3175"/>
                  </a:lnTo>
                  <a:lnTo>
                    <a:pt x="3529" y="3138"/>
                  </a:lnTo>
                  <a:lnTo>
                    <a:pt x="3529" y="3127"/>
                  </a:lnTo>
                  <a:lnTo>
                    <a:pt x="3530" y="3072"/>
                  </a:lnTo>
                  <a:lnTo>
                    <a:pt x="3529" y="3072"/>
                  </a:lnTo>
                  <a:lnTo>
                    <a:pt x="3529" y="3027"/>
                  </a:lnTo>
                  <a:lnTo>
                    <a:pt x="3525" y="2985"/>
                  </a:lnTo>
                  <a:lnTo>
                    <a:pt x="3515" y="2945"/>
                  </a:lnTo>
                  <a:lnTo>
                    <a:pt x="3498" y="2910"/>
                  </a:lnTo>
                  <a:lnTo>
                    <a:pt x="3475" y="2877"/>
                  </a:lnTo>
                  <a:lnTo>
                    <a:pt x="3447" y="2849"/>
                  </a:lnTo>
                  <a:lnTo>
                    <a:pt x="3414" y="2826"/>
                  </a:lnTo>
                  <a:lnTo>
                    <a:pt x="3378" y="2809"/>
                  </a:lnTo>
                  <a:lnTo>
                    <a:pt x="3339" y="2799"/>
                  </a:lnTo>
                  <a:lnTo>
                    <a:pt x="3297" y="2795"/>
                  </a:lnTo>
                  <a:lnTo>
                    <a:pt x="3255" y="2799"/>
                  </a:lnTo>
                  <a:lnTo>
                    <a:pt x="3216" y="2809"/>
                  </a:lnTo>
                  <a:lnTo>
                    <a:pt x="3181" y="2826"/>
                  </a:lnTo>
                  <a:lnTo>
                    <a:pt x="3148" y="2849"/>
                  </a:lnTo>
                  <a:lnTo>
                    <a:pt x="3119" y="2877"/>
                  </a:lnTo>
                  <a:lnTo>
                    <a:pt x="3097" y="2910"/>
                  </a:lnTo>
                  <a:lnTo>
                    <a:pt x="3080" y="2945"/>
                  </a:lnTo>
                  <a:lnTo>
                    <a:pt x="3069" y="2985"/>
                  </a:lnTo>
                  <a:lnTo>
                    <a:pt x="3065" y="3027"/>
                  </a:lnTo>
                  <a:lnTo>
                    <a:pt x="3065" y="3117"/>
                  </a:lnTo>
                  <a:lnTo>
                    <a:pt x="3058" y="3192"/>
                  </a:lnTo>
                  <a:lnTo>
                    <a:pt x="3042" y="3265"/>
                  </a:lnTo>
                  <a:lnTo>
                    <a:pt x="3021" y="3336"/>
                  </a:lnTo>
                  <a:lnTo>
                    <a:pt x="2992" y="3402"/>
                  </a:lnTo>
                  <a:lnTo>
                    <a:pt x="2958" y="3466"/>
                  </a:lnTo>
                  <a:lnTo>
                    <a:pt x="2919" y="3527"/>
                  </a:lnTo>
                  <a:lnTo>
                    <a:pt x="2874" y="3583"/>
                  </a:lnTo>
                  <a:lnTo>
                    <a:pt x="2824" y="3635"/>
                  </a:lnTo>
                  <a:lnTo>
                    <a:pt x="2769" y="3682"/>
                  </a:lnTo>
                  <a:lnTo>
                    <a:pt x="2712" y="3724"/>
                  </a:lnTo>
                  <a:lnTo>
                    <a:pt x="2649" y="3761"/>
                  </a:lnTo>
                  <a:lnTo>
                    <a:pt x="2582" y="3791"/>
                  </a:lnTo>
                  <a:lnTo>
                    <a:pt x="2514" y="3816"/>
                  </a:lnTo>
                  <a:lnTo>
                    <a:pt x="2442" y="3834"/>
                  </a:lnTo>
                  <a:lnTo>
                    <a:pt x="2367" y="3845"/>
                  </a:lnTo>
                  <a:lnTo>
                    <a:pt x="2290" y="3849"/>
                  </a:lnTo>
                  <a:lnTo>
                    <a:pt x="1948" y="3849"/>
                  </a:lnTo>
                  <a:lnTo>
                    <a:pt x="1868" y="3845"/>
                  </a:lnTo>
                  <a:lnTo>
                    <a:pt x="1791" y="3833"/>
                  </a:lnTo>
                  <a:lnTo>
                    <a:pt x="1718" y="3813"/>
                  </a:lnTo>
                  <a:lnTo>
                    <a:pt x="1645" y="3787"/>
                  </a:lnTo>
                  <a:lnTo>
                    <a:pt x="1577" y="3754"/>
                  </a:lnTo>
                  <a:lnTo>
                    <a:pt x="1514" y="3717"/>
                  </a:lnTo>
                  <a:lnTo>
                    <a:pt x="1454" y="3671"/>
                  </a:lnTo>
                  <a:lnTo>
                    <a:pt x="1399" y="3621"/>
                  </a:lnTo>
                  <a:lnTo>
                    <a:pt x="1349" y="3566"/>
                  </a:lnTo>
                  <a:lnTo>
                    <a:pt x="1304" y="3506"/>
                  </a:lnTo>
                  <a:lnTo>
                    <a:pt x="1266" y="3443"/>
                  </a:lnTo>
                  <a:lnTo>
                    <a:pt x="1233" y="3375"/>
                  </a:lnTo>
                  <a:lnTo>
                    <a:pt x="1207" y="3303"/>
                  </a:lnTo>
                  <a:lnTo>
                    <a:pt x="1187" y="3230"/>
                  </a:lnTo>
                  <a:lnTo>
                    <a:pt x="1175" y="3152"/>
                  </a:lnTo>
                  <a:lnTo>
                    <a:pt x="1171" y="3072"/>
                  </a:lnTo>
                  <a:lnTo>
                    <a:pt x="1171" y="2407"/>
                  </a:lnTo>
                  <a:lnTo>
                    <a:pt x="1969" y="2883"/>
                  </a:lnTo>
                  <a:lnTo>
                    <a:pt x="2003" y="2904"/>
                  </a:lnTo>
                  <a:lnTo>
                    <a:pt x="2040" y="2918"/>
                  </a:lnTo>
                  <a:lnTo>
                    <a:pt x="2079" y="2927"/>
                  </a:lnTo>
                  <a:lnTo>
                    <a:pt x="2118" y="2931"/>
                  </a:lnTo>
                  <a:lnTo>
                    <a:pt x="2159" y="2927"/>
                  </a:lnTo>
                  <a:lnTo>
                    <a:pt x="2198" y="2918"/>
                  </a:lnTo>
                  <a:lnTo>
                    <a:pt x="2235" y="2904"/>
                  </a:lnTo>
                  <a:lnTo>
                    <a:pt x="2269" y="2883"/>
                  </a:lnTo>
                  <a:lnTo>
                    <a:pt x="4142" y="1766"/>
                  </a:lnTo>
                  <a:lnTo>
                    <a:pt x="4163" y="1746"/>
                  </a:lnTo>
                  <a:lnTo>
                    <a:pt x="4189" y="1714"/>
                  </a:lnTo>
                  <a:lnTo>
                    <a:pt x="4212" y="1678"/>
                  </a:lnTo>
                  <a:lnTo>
                    <a:pt x="4226" y="1642"/>
                  </a:lnTo>
                  <a:lnTo>
                    <a:pt x="4235" y="1602"/>
                  </a:lnTo>
                  <a:lnTo>
                    <a:pt x="4238" y="1563"/>
                  </a:lnTo>
                  <a:lnTo>
                    <a:pt x="4235" y="1524"/>
                  </a:lnTo>
                  <a:lnTo>
                    <a:pt x="4226" y="1485"/>
                  </a:lnTo>
                  <a:lnTo>
                    <a:pt x="4212" y="1448"/>
                  </a:lnTo>
                  <a:lnTo>
                    <a:pt x="4189" y="1413"/>
                  </a:lnTo>
                  <a:lnTo>
                    <a:pt x="4163" y="1380"/>
                  </a:lnTo>
                  <a:close/>
                  <a:moveTo>
                    <a:pt x="2118" y="2432"/>
                  </a:moveTo>
                  <a:lnTo>
                    <a:pt x="638" y="1549"/>
                  </a:lnTo>
                  <a:lnTo>
                    <a:pt x="2118" y="511"/>
                  </a:lnTo>
                  <a:lnTo>
                    <a:pt x="3600" y="1549"/>
                  </a:lnTo>
                  <a:lnTo>
                    <a:pt x="2118" y="243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>
            <a:off x="3075761" y="1220262"/>
            <a:ext cx="381000" cy="3810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1762767" y="4810445"/>
            <a:ext cx="381000" cy="38100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8403590" y="5556479"/>
            <a:ext cx="181610" cy="18161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957428" y="571500"/>
            <a:ext cx="181610" cy="18161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11100428" y="5776189"/>
            <a:ext cx="181610" cy="18161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318128" y="389890"/>
            <a:ext cx="181610" cy="181610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2027885 w 12192000"/>
              <a:gd name="connsiteY1" fmla="*/ 0 h 6858000"/>
              <a:gd name="connsiteX2" fmla="*/ 2030742 w 12192000"/>
              <a:gd name="connsiteY2" fmla="*/ 68358 h 6858000"/>
              <a:gd name="connsiteX3" fmla="*/ 6096000 w 12192000"/>
              <a:gd name="connsiteY3" fmla="*/ 2404594 h 6858000"/>
              <a:gd name="connsiteX4" fmla="*/ 10161258 w 12192000"/>
              <a:gd name="connsiteY4" fmla="*/ 68358 h 6858000"/>
              <a:gd name="connsiteX5" fmla="*/ 10164115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027885" y="0"/>
                </a:lnTo>
                <a:lnTo>
                  <a:pt x="2030742" y="68358"/>
                </a:lnTo>
                <a:cubicBezTo>
                  <a:pt x="2139764" y="1369723"/>
                  <a:pt x="3918149" y="2404594"/>
                  <a:pt x="6096000" y="2404594"/>
                </a:cubicBezTo>
                <a:cubicBezTo>
                  <a:pt x="8273852" y="2404594"/>
                  <a:pt x="10052236" y="1369723"/>
                  <a:pt x="10161258" y="68358"/>
                </a:cubicBezTo>
                <a:lnTo>
                  <a:pt x="10164115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文本框 6"/>
          <p:cNvSpPr txBox="1"/>
          <p:nvPr/>
        </p:nvSpPr>
        <p:spPr>
          <a:xfrm>
            <a:off x="4399880" y="3429000"/>
            <a:ext cx="3392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选题目的与意义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141658" y="4003552"/>
            <a:ext cx="3971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 purpose and significance of the topic</a:t>
            </a:r>
            <a:endParaRPr kumimoji="0" lang="zh-CN" alt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62191" y="66977"/>
            <a:ext cx="246730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</a:rPr>
              <a:t>01</a:t>
            </a:r>
            <a:endParaRPr kumimoji="0" lang="zh-CN" altLang="en-US" sz="138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图片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9" name="矩形 5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grpSp>
        <p:nvGrpSpPr>
          <p:cNvPr id="2163" name="Shape 2163"/>
          <p:cNvGrpSpPr/>
          <p:nvPr/>
        </p:nvGrpSpPr>
        <p:grpSpPr>
          <a:xfrm>
            <a:off x="2295672" y="2928360"/>
            <a:ext cx="1688208" cy="3284057"/>
            <a:chOff x="2857500" y="2071688"/>
            <a:chExt cx="1247774" cy="2427287"/>
          </a:xfrm>
        </p:grpSpPr>
        <p:sp>
          <p:nvSpPr>
            <p:cNvPr id="2164" name="Shape 2164"/>
            <p:cNvSpPr/>
            <p:nvPr/>
          </p:nvSpPr>
          <p:spPr>
            <a:xfrm>
              <a:off x="3024188" y="3465512"/>
              <a:ext cx="914400" cy="1033463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19653" y="115025"/>
                  </a:moveTo>
                  <a:lnTo>
                    <a:pt x="81086" y="6325"/>
                  </a:lnTo>
                  <a:lnTo>
                    <a:pt x="73526" y="6325"/>
                  </a:lnTo>
                  <a:lnTo>
                    <a:pt x="91907" y="58034"/>
                  </a:lnTo>
                  <a:lnTo>
                    <a:pt x="63606" y="58034"/>
                  </a:lnTo>
                  <a:lnTo>
                    <a:pt x="63606" y="3132"/>
                  </a:lnTo>
                  <a:lnTo>
                    <a:pt x="63606" y="3132"/>
                  </a:lnTo>
                  <a:lnTo>
                    <a:pt x="63537" y="2456"/>
                  </a:lnTo>
                  <a:lnTo>
                    <a:pt x="63260" y="1903"/>
                  </a:lnTo>
                  <a:lnTo>
                    <a:pt x="62982" y="1412"/>
                  </a:lnTo>
                  <a:lnTo>
                    <a:pt x="62566" y="921"/>
                  </a:lnTo>
                  <a:lnTo>
                    <a:pt x="62011" y="552"/>
                  </a:lnTo>
                  <a:lnTo>
                    <a:pt x="61387" y="245"/>
                  </a:lnTo>
                  <a:lnTo>
                    <a:pt x="60763" y="61"/>
                  </a:lnTo>
                  <a:lnTo>
                    <a:pt x="60069" y="0"/>
                  </a:lnTo>
                  <a:lnTo>
                    <a:pt x="60069" y="0"/>
                  </a:lnTo>
                  <a:lnTo>
                    <a:pt x="59306" y="61"/>
                  </a:lnTo>
                  <a:lnTo>
                    <a:pt x="58612" y="245"/>
                  </a:lnTo>
                  <a:lnTo>
                    <a:pt x="57988" y="552"/>
                  </a:lnTo>
                  <a:lnTo>
                    <a:pt x="57433" y="921"/>
                  </a:lnTo>
                  <a:lnTo>
                    <a:pt x="57017" y="1412"/>
                  </a:lnTo>
                  <a:lnTo>
                    <a:pt x="56739" y="1903"/>
                  </a:lnTo>
                  <a:lnTo>
                    <a:pt x="56462" y="2456"/>
                  </a:lnTo>
                  <a:lnTo>
                    <a:pt x="56393" y="3132"/>
                  </a:lnTo>
                  <a:lnTo>
                    <a:pt x="56393" y="58034"/>
                  </a:lnTo>
                  <a:lnTo>
                    <a:pt x="28092" y="58034"/>
                  </a:lnTo>
                  <a:lnTo>
                    <a:pt x="46473" y="6325"/>
                  </a:lnTo>
                  <a:lnTo>
                    <a:pt x="38913" y="6325"/>
                  </a:lnTo>
                  <a:lnTo>
                    <a:pt x="346" y="115025"/>
                  </a:lnTo>
                  <a:lnTo>
                    <a:pt x="346" y="115025"/>
                  </a:lnTo>
                  <a:lnTo>
                    <a:pt x="69" y="116069"/>
                  </a:lnTo>
                  <a:lnTo>
                    <a:pt x="0" y="116929"/>
                  </a:lnTo>
                  <a:lnTo>
                    <a:pt x="138" y="117727"/>
                  </a:lnTo>
                  <a:lnTo>
                    <a:pt x="416" y="118341"/>
                  </a:lnTo>
                  <a:lnTo>
                    <a:pt x="832" y="118894"/>
                  </a:lnTo>
                  <a:lnTo>
                    <a:pt x="1317" y="119324"/>
                  </a:lnTo>
                  <a:lnTo>
                    <a:pt x="1872" y="119631"/>
                  </a:lnTo>
                  <a:lnTo>
                    <a:pt x="2427" y="119877"/>
                  </a:lnTo>
                  <a:lnTo>
                    <a:pt x="3052" y="120000"/>
                  </a:lnTo>
                  <a:lnTo>
                    <a:pt x="3815" y="119938"/>
                  </a:lnTo>
                  <a:lnTo>
                    <a:pt x="4439" y="119754"/>
                  </a:lnTo>
                  <a:lnTo>
                    <a:pt x="5063" y="119508"/>
                  </a:lnTo>
                  <a:lnTo>
                    <a:pt x="5757" y="119078"/>
                  </a:lnTo>
                  <a:lnTo>
                    <a:pt x="6312" y="118464"/>
                  </a:lnTo>
                  <a:lnTo>
                    <a:pt x="6797" y="117789"/>
                  </a:lnTo>
                  <a:lnTo>
                    <a:pt x="7144" y="116990"/>
                  </a:lnTo>
                  <a:lnTo>
                    <a:pt x="25803" y="64421"/>
                  </a:lnTo>
                  <a:lnTo>
                    <a:pt x="56393" y="64421"/>
                  </a:lnTo>
                  <a:lnTo>
                    <a:pt x="56393" y="87758"/>
                  </a:lnTo>
                  <a:lnTo>
                    <a:pt x="56393" y="87758"/>
                  </a:lnTo>
                  <a:lnTo>
                    <a:pt x="56462" y="88372"/>
                  </a:lnTo>
                  <a:lnTo>
                    <a:pt x="56739" y="88986"/>
                  </a:lnTo>
                  <a:lnTo>
                    <a:pt x="57017" y="89539"/>
                  </a:lnTo>
                  <a:lnTo>
                    <a:pt x="57433" y="89969"/>
                  </a:lnTo>
                  <a:lnTo>
                    <a:pt x="57988" y="90399"/>
                  </a:lnTo>
                  <a:lnTo>
                    <a:pt x="58612" y="90706"/>
                  </a:lnTo>
                  <a:lnTo>
                    <a:pt x="59306" y="90890"/>
                  </a:lnTo>
                  <a:lnTo>
                    <a:pt x="60069" y="90890"/>
                  </a:lnTo>
                  <a:lnTo>
                    <a:pt x="60069" y="90890"/>
                  </a:lnTo>
                  <a:lnTo>
                    <a:pt x="60763" y="90890"/>
                  </a:lnTo>
                  <a:lnTo>
                    <a:pt x="61387" y="90706"/>
                  </a:lnTo>
                  <a:lnTo>
                    <a:pt x="62011" y="90399"/>
                  </a:lnTo>
                  <a:lnTo>
                    <a:pt x="62566" y="89969"/>
                  </a:lnTo>
                  <a:lnTo>
                    <a:pt x="62982" y="89539"/>
                  </a:lnTo>
                  <a:lnTo>
                    <a:pt x="63260" y="88986"/>
                  </a:lnTo>
                  <a:lnTo>
                    <a:pt x="63537" y="88372"/>
                  </a:lnTo>
                  <a:lnTo>
                    <a:pt x="63606" y="87758"/>
                  </a:lnTo>
                  <a:lnTo>
                    <a:pt x="63606" y="64421"/>
                  </a:lnTo>
                  <a:lnTo>
                    <a:pt x="94196" y="64421"/>
                  </a:lnTo>
                  <a:lnTo>
                    <a:pt x="112855" y="116990"/>
                  </a:lnTo>
                  <a:lnTo>
                    <a:pt x="112855" y="116990"/>
                  </a:lnTo>
                  <a:lnTo>
                    <a:pt x="113202" y="117727"/>
                  </a:lnTo>
                  <a:lnTo>
                    <a:pt x="113687" y="118280"/>
                  </a:lnTo>
                  <a:lnTo>
                    <a:pt x="114173" y="118771"/>
                  </a:lnTo>
                  <a:lnTo>
                    <a:pt x="114797" y="119078"/>
                  </a:lnTo>
                  <a:lnTo>
                    <a:pt x="115491" y="119324"/>
                  </a:lnTo>
                  <a:lnTo>
                    <a:pt x="116115" y="119447"/>
                  </a:lnTo>
                  <a:lnTo>
                    <a:pt x="116878" y="119447"/>
                  </a:lnTo>
                  <a:lnTo>
                    <a:pt x="117502" y="119324"/>
                  </a:lnTo>
                  <a:lnTo>
                    <a:pt x="118127" y="119140"/>
                  </a:lnTo>
                  <a:lnTo>
                    <a:pt x="118682" y="118833"/>
                  </a:lnTo>
                  <a:lnTo>
                    <a:pt x="119167" y="118403"/>
                  </a:lnTo>
                  <a:lnTo>
                    <a:pt x="119583" y="117911"/>
                  </a:lnTo>
                  <a:lnTo>
                    <a:pt x="119861" y="117359"/>
                  </a:lnTo>
                  <a:lnTo>
                    <a:pt x="120000" y="116683"/>
                  </a:lnTo>
                  <a:lnTo>
                    <a:pt x="119930" y="115885"/>
                  </a:lnTo>
                  <a:lnTo>
                    <a:pt x="119653" y="115025"/>
                  </a:lnTo>
                  <a:lnTo>
                    <a:pt x="119653" y="1150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65" name="Shape 2165"/>
            <p:cNvSpPr/>
            <p:nvPr/>
          </p:nvSpPr>
          <p:spPr>
            <a:xfrm>
              <a:off x="2884488" y="2098675"/>
              <a:ext cx="1193800" cy="139858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166" name="Shape 2166"/>
            <p:cNvGrpSpPr/>
            <p:nvPr/>
          </p:nvGrpSpPr>
          <p:grpSpPr>
            <a:xfrm>
              <a:off x="2987675" y="2508250"/>
              <a:ext cx="450850" cy="293687"/>
              <a:chOff x="2987675" y="2508250"/>
              <a:chExt cx="450850" cy="293687"/>
            </a:xfrm>
          </p:grpSpPr>
          <p:sp>
            <p:nvSpPr>
              <p:cNvPr id="2167" name="Shape 2167"/>
              <p:cNvSpPr/>
              <p:nvPr/>
            </p:nvSpPr>
            <p:spPr>
              <a:xfrm>
                <a:off x="2987675" y="2647950"/>
                <a:ext cx="450850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68" name="Shape 2168"/>
              <p:cNvSpPr/>
              <p:nvPr/>
            </p:nvSpPr>
            <p:spPr>
              <a:xfrm>
                <a:off x="2987675" y="2682875"/>
                <a:ext cx="450850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69" name="Shape 2169"/>
              <p:cNvSpPr/>
              <p:nvPr/>
            </p:nvSpPr>
            <p:spPr>
              <a:xfrm>
                <a:off x="2987675" y="2717800"/>
                <a:ext cx="450850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0" name="Shape 2170"/>
              <p:cNvSpPr/>
              <p:nvPr/>
            </p:nvSpPr>
            <p:spPr>
              <a:xfrm>
                <a:off x="2987675" y="2752725"/>
                <a:ext cx="450850" cy="1428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1" name="Shape 2171"/>
              <p:cNvSpPr/>
              <p:nvPr/>
            </p:nvSpPr>
            <p:spPr>
              <a:xfrm>
                <a:off x="2987675" y="2786063"/>
                <a:ext cx="450850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2" name="Shape 2172"/>
              <p:cNvSpPr/>
              <p:nvPr/>
            </p:nvSpPr>
            <p:spPr>
              <a:xfrm>
                <a:off x="2987675" y="2508250"/>
                <a:ext cx="450850" cy="8255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173" name="Shape 2173"/>
            <p:cNvSpPr/>
            <p:nvPr/>
          </p:nvSpPr>
          <p:spPr>
            <a:xfrm>
              <a:off x="2857500" y="2071688"/>
              <a:ext cx="1247774" cy="1452562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17404" y="0"/>
                  </a:moveTo>
                  <a:lnTo>
                    <a:pt x="60050" y="0"/>
                  </a:lnTo>
                  <a:lnTo>
                    <a:pt x="2595" y="0"/>
                  </a:lnTo>
                  <a:lnTo>
                    <a:pt x="0" y="0"/>
                  </a:lnTo>
                  <a:lnTo>
                    <a:pt x="0" y="2229"/>
                  </a:lnTo>
                  <a:lnTo>
                    <a:pt x="0" y="117726"/>
                  </a:lnTo>
                  <a:lnTo>
                    <a:pt x="0" y="120000"/>
                  </a:lnTo>
                  <a:lnTo>
                    <a:pt x="2595" y="120000"/>
                  </a:lnTo>
                  <a:lnTo>
                    <a:pt x="60050" y="120000"/>
                  </a:lnTo>
                  <a:lnTo>
                    <a:pt x="117404" y="120000"/>
                  </a:lnTo>
                  <a:lnTo>
                    <a:pt x="120000" y="120000"/>
                  </a:lnTo>
                  <a:lnTo>
                    <a:pt x="120000" y="117726"/>
                  </a:lnTo>
                  <a:lnTo>
                    <a:pt x="120000" y="2229"/>
                  </a:lnTo>
                  <a:lnTo>
                    <a:pt x="120000" y="0"/>
                  </a:lnTo>
                  <a:lnTo>
                    <a:pt x="117404" y="0"/>
                  </a:lnTo>
                  <a:close/>
                  <a:moveTo>
                    <a:pt x="60050" y="115497"/>
                  </a:moveTo>
                  <a:lnTo>
                    <a:pt x="5241" y="115497"/>
                  </a:lnTo>
                  <a:lnTo>
                    <a:pt x="5241" y="20371"/>
                  </a:lnTo>
                  <a:lnTo>
                    <a:pt x="114758" y="20371"/>
                  </a:lnTo>
                  <a:lnTo>
                    <a:pt x="114758" y="115497"/>
                  </a:lnTo>
                  <a:lnTo>
                    <a:pt x="60050" y="11549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74" name="Shape 2174"/>
            <p:cNvSpPr/>
            <p:nvPr/>
          </p:nvSpPr>
          <p:spPr>
            <a:xfrm>
              <a:off x="3914775" y="3309937"/>
              <a:ext cx="136524" cy="160337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2000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175" name="Shape 2175"/>
            <p:cNvGrpSpPr/>
            <p:nvPr/>
          </p:nvGrpSpPr>
          <p:grpSpPr>
            <a:xfrm>
              <a:off x="3508375" y="3036888"/>
              <a:ext cx="449262" cy="293688"/>
              <a:chOff x="3508375" y="3036888"/>
              <a:chExt cx="449262" cy="293688"/>
            </a:xfrm>
          </p:grpSpPr>
          <p:sp>
            <p:nvSpPr>
              <p:cNvPr id="2176" name="Shape 2176"/>
              <p:cNvSpPr/>
              <p:nvPr/>
            </p:nvSpPr>
            <p:spPr>
              <a:xfrm>
                <a:off x="3508375" y="3176588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7" name="Shape 2177"/>
              <p:cNvSpPr/>
              <p:nvPr/>
            </p:nvSpPr>
            <p:spPr>
              <a:xfrm>
                <a:off x="3508375" y="3211513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8" name="Shape 2178"/>
              <p:cNvSpPr/>
              <p:nvPr/>
            </p:nvSpPr>
            <p:spPr>
              <a:xfrm>
                <a:off x="3508375" y="3246438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79" name="Shape 2179"/>
              <p:cNvSpPr/>
              <p:nvPr/>
            </p:nvSpPr>
            <p:spPr>
              <a:xfrm>
                <a:off x="3508375" y="3281362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80" name="Shape 2180"/>
              <p:cNvSpPr/>
              <p:nvPr/>
            </p:nvSpPr>
            <p:spPr>
              <a:xfrm>
                <a:off x="3508375" y="3314701"/>
                <a:ext cx="449262" cy="1587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81" name="Shape 2181"/>
              <p:cNvSpPr/>
              <p:nvPr/>
            </p:nvSpPr>
            <p:spPr>
              <a:xfrm>
                <a:off x="3508375" y="3036888"/>
                <a:ext cx="449262" cy="8413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txBody>
              <a:bodyPr lIns="121900" tIns="60933" rIns="121900" bIns="60933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182" name="Shape 2182"/>
            <p:cNvSpPr/>
            <p:nvPr/>
          </p:nvSpPr>
          <p:spPr>
            <a:xfrm>
              <a:off x="3890962" y="3300412"/>
              <a:ext cx="160337" cy="169863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20000" y="6018"/>
                  </a:moveTo>
                  <a:lnTo>
                    <a:pt x="18278" y="120000"/>
                  </a:lnTo>
                  <a:lnTo>
                    <a:pt x="18278" y="120000"/>
                  </a:lnTo>
                  <a:lnTo>
                    <a:pt x="19867" y="112476"/>
                  </a:lnTo>
                  <a:lnTo>
                    <a:pt x="21456" y="104952"/>
                  </a:lnTo>
                  <a:lnTo>
                    <a:pt x="22649" y="97429"/>
                  </a:lnTo>
                  <a:lnTo>
                    <a:pt x="23046" y="89905"/>
                  </a:lnTo>
                  <a:lnTo>
                    <a:pt x="23841" y="82382"/>
                  </a:lnTo>
                  <a:lnTo>
                    <a:pt x="23841" y="74482"/>
                  </a:lnTo>
                  <a:lnTo>
                    <a:pt x="23046" y="67335"/>
                  </a:lnTo>
                  <a:lnTo>
                    <a:pt x="22649" y="59811"/>
                  </a:lnTo>
                  <a:lnTo>
                    <a:pt x="21456" y="52288"/>
                  </a:lnTo>
                  <a:lnTo>
                    <a:pt x="19470" y="44764"/>
                  </a:lnTo>
                  <a:lnTo>
                    <a:pt x="17483" y="37241"/>
                  </a:lnTo>
                  <a:lnTo>
                    <a:pt x="14701" y="29717"/>
                  </a:lnTo>
                  <a:lnTo>
                    <a:pt x="11920" y="22570"/>
                  </a:lnTo>
                  <a:lnTo>
                    <a:pt x="8344" y="15047"/>
                  </a:lnTo>
                  <a:lnTo>
                    <a:pt x="4768" y="752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152" y="4514"/>
                  </a:lnTo>
                  <a:lnTo>
                    <a:pt x="14304" y="8275"/>
                  </a:lnTo>
                  <a:lnTo>
                    <a:pt x="21854" y="11285"/>
                  </a:lnTo>
                  <a:lnTo>
                    <a:pt x="28609" y="14670"/>
                  </a:lnTo>
                  <a:lnTo>
                    <a:pt x="36158" y="16551"/>
                  </a:lnTo>
                  <a:lnTo>
                    <a:pt x="43708" y="18056"/>
                  </a:lnTo>
                  <a:lnTo>
                    <a:pt x="50860" y="19184"/>
                  </a:lnTo>
                  <a:lnTo>
                    <a:pt x="58410" y="19937"/>
                  </a:lnTo>
                  <a:lnTo>
                    <a:pt x="66357" y="19937"/>
                  </a:lnTo>
                  <a:lnTo>
                    <a:pt x="73907" y="19184"/>
                  </a:lnTo>
                  <a:lnTo>
                    <a:pt x="81456" y="18056"/>
                  </a:lnTo>
                  <a:lnTo>
                    <a:pt x="89006" y="16551"/>
                  </a:lnTo>
                  <a:lnTo>
                    <a:pt x="96953" y="15047"/>
                  </a:lnTo>
                  <a:lnTo>
                    <a:pt x="104503" y="12413"/>
                  </a:lnTo>
                  <a:lnTo>
                    <a:pt x="112052" y="9780"/>
                  </a:lnTo>
                  <a:lnTo>
                    <a:pt x="120000" y="6018"/>
                  </a:lnTo>
                  <a:lnTo>
                    <a:pt x="120000" y="601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3" name="Shape 2183"/>
            <p:cNvSpPr/>
            <p:nvPr/>
          </p:nvSpPr>
          <p:spPr>
            <a:xfrm>
              <a:off x="3009900" y="3003550"/>
              <a:ext cx="381000" cy="381000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60083" y="0"/>
                  </a:moveTo>
                  <a:lnTo>
                    <a:pt x="60083" y="0"/>
                  </a:lnTo>
                  <a:lnTo>
                    <a:pt x="56920" y="0"/>
                  </a:lnTo>
                  <a:lnTo>
                    <a:pt x="53758" y="332"/>
                  </a:lnTo>
                  <a:lnTo>
                    <a:pt x="50929" y="665"/>
                  </a:lnTo>
                  <a:lnTo>
                    <a:pt x="47933" y="1165"/>
                  </a:lnTo>
                  <a:lnTo>
                    <a:pt x="45104" y="1830"/>
                  </a:lnTo>
                  <a:lnTo>
                    <a:pt x="42108" y="2662"/>
                  </a:lnTo>
                  <a:lnTo>
                    <a:pt x="39445" y="3661"/>
                  </a:lnTo>
                  <a:lnTo>
                    <a:pt x="36615" y="4660"/>
                  </a:lnTo>
                  <a:lnTo>
                    <a:pt x="33952" y="5991"/>
                  </a:lnTo>
                  <a:lnTo>
                    <a:pt x="31289" y="7156"/>
                  </a:lnTo>
                  <a:lnTo>
                    <a:pt x="28959" y="8654"/>
                  </a:lnTo>
                  <a:lnTo>
                    <a:pt x="26463" y="10319"/>
                  </a:lnTo>
                  <a:lnTo>
                    <a:pt x="24133" y="11816"/>
                  </a:lnTo>
                  <a:lnTo>
                    <a:pt x="21803" y="13814"/>
                  </a:lnTo>
                  <a:lnTo>
                    <a:pt x="19639" y="15478"/>
                  </a:lnTo>
                  <a:lnTo>
                    <a:pt x="17475" y="17642"/>
                  </a:lnTo>
                  <a:lnTo>
                    <a:pt x="15644" y="19639"/>
                  </a:lnTo>
                  <a:lnTo>
                    <a:pt x="13647" y="21969"/>
                  </a:lnTo>
                  <a:lnTo>
                    <a:pt x="11816" y="23966"/>
                  </a:lnTo>
                  <a:lnTo>
                    <a:pt x="10152" y="26296"/>
                  </a:lnTo>
                  <a:lnTo>
                    <a:pt x="8654" y="28959"/>
                  </a:lnTo>
                  <a:lnTo>
                    <a:pt x="7156" y="31456"/>
                  </a:lnTo>
                  <a:lnTo>
                    <a:pt x="5825" y="33952"/>
                  </a:lnTo>
                  <a:lnTo>
                    <a:pt x="4660" y="36615"/>
                  </a:lnTo>
                  <a:lnTo>
                    <a:pt x="3495" y="39445"/>
                  </a:lnTo>
                  <a:lnTo>
                    <a:pt x="2829" y="42108"/>
                  </a:lnTo>
                  <a:lnTo>
                    <a:pt x="1830" y="44937"/>
                  </a:lnTo>
                  <a:lnTo>
                    <a:pt x="1165" y="47933"/>
                  </a:lnTo>
                  <a:lnTo>
                    <a:pt x="665" y="50762"/>
                  </a:lnTo>
                  <a:lnTo>
                    <a:pt x="166" y="53925"/>
                  </a:lnTo>
                  <a:lnTo>
                    <a:pt x="0" y="56920"/>
                  </a:lnTo>
                  <a:lnTo>
                    <a:pt x="0" y="59916"/>
                  </a:lnTo>
                  <a:lnTo>
                    <a:pt x="0" y="59916"/>
                  </a:lnTo>
                  <a:lnTo>
                    <a:pt x="0" y="63079"/>
                  </a:lnTo>
                  <a:lnTo>
                    <a:pt x="166" y="66241"/>
                  </a:lnTo>
                  <a:lnTo>
                    <a:pt x="665" y="69070"/>
                  </a:lnTo>
                  <a:lnTo>
                    <a:pt x="1165" y="72066"/>
                  </a:lnTo>
                  <a:lnTo>
                    <a:pt x="1830" y="74895"/>
                  </a:lnTo>
                  <a:lnTo>
                    <a:pt x="2829" y="77891"/>
                  </a:lnTo>
                  <a:lnTo>
                    <a:pt x="3495" y="80554"/>
                  </a:lnTo>
                  <a:lnTo>
                    <a:pt x="4660" y="83217"/>
                  </a:lnTo>
                  <a:lnTo>
                    <a:pt x="5825" y="86047"/>
                  </a:lnTo>
                  <a:lnTo>
                    <a:pt x="7156" y="88710"/>
                  </a:lnTo>
                  <a:lnTo>
                    <a:pt x="8654" y="91040"/>
                  </a:lnTo>
                  <a:lnTo>
                    <a:pt x="10152" y="93536"/>
                  </a:lnTo>
                  <a:lnTo>
                    <a:pt x="11816" y="95866"/>
                  </a:lnTo>
                  <a:lnTo>
                    <a:pt x="13647" y="98196"/>
                  </a:lnTo>
                  <a:lnTo>
                    <a:pt x="15644" y="100360"/>
                  </a:lnTo>
                  <a:lnTo>
                    <a:pt x="17475" y="102524"/>
                  </a:lnTo>
                  <a:lnTo>
                    <a:pt x="19639" y="104355"/>
                  </a:lnTo>
                  <a:lnTo>
                    <a:pt x="21803" y="106352"/>
                  </a:lnTo>
                  <a:lnTo>
                    <a:pt x="24133" y="108183"/>
                  </a:lnTo>
                  <a:lnTo>
                    <a:pt x="26463" y="109680"/>
                  </a:lnTo>
                  <a:lnTo>
                    <a:pt x="28959" y="111345"/>
                  </a:lnTo>
                  <a:lnTo>
                    <a:pt x="31289" y="112843"/>
                  </a:lnTo>
                  <a:lnTo>
                    <a:pt x="33952" y="114174"/>
                  </a:lnTo>
                  <a:lnTo>
                    <a:pt x="36615" y="115339"/>
                  </a:lnTo>
                  <a:lnTo>
                    <a:pt x="39445" y="116504"/>
                  </a:lnTo>
                  <a:lnTo>
                    <a:pt x="42108" y="117170"/>
                  </a:lnTo>
                  <a:lnTo>
                    <a:pt x="45104" y="118169"/>
                  </a:lnTo>
                  <a:lnTo>
                    <a:pt x="47933" y="118834"/>
                  </a:lnTo>
                  <a:lnTo>
                    <a:pt x="50929" y="119334"/>
                  </a:lnTo>
                  <a:lnTo>
                    <a:pt x="53758" y="119833"/>
                  </a:lnTo>
                  <a:lnTo>
                    <a:pt x="56920" y="120000"/>
                  </a:lnTo>
                  <a:lnTo>
                    <a:pt x="60083" y="120000"/>
                  </a:lnTo>
                  <a:lnTo>
                    <a:pt x="60083" y="120000"/>
                  </a:lnTo>
                  <a:lnTo>
                    <a:pt x="63079" y="120000"/>
                  </a:lnTo>
                  <a:lnTo>
                    <a:pt x="66074" y="119833"/>
                  </a:lnTo>
                  <a:lnTo>
                    <a:pt x="69237" y="119334"/>
                  </a:lnTo>
                  <a:lnTo>
                    <a:pt x="72066" y="118834"/>
                  </a:lnTo>
                  <a:lnTo>
                    <a:pt x="75062" y="118169"/>
                  </a:lnTo>
                  <a:lnTo>
                    <a:pt x="77891" y="117170"/>
                  </a:lnTo>
                  <a:lnTo>
                    <a:pt x="80554" y="116504"/>
                  </a:lnTo>
                  <a:lnTo>
                    <a:pt x="83384" y="115339"/>
                  </a:lnTo>
                  <a:lnTo>
                    <a:pt x="86047" y="114174"/>
                  </a:lnTo>
                  <a:lnTo>
                    <a:pt x="88543" y="112843"/>
                  </a:lnTo>
                  <a:lnTo>
                    <a:pt x="91040" y="111345"/>
                  </a:lnTo>
                  <a:lnTo>
                    <a:pt x="93703" y="109680"/>
                  </a:lnTo>
                  <a:lnTo>
                    <a:pt x="96033" y="108183"/>
                  </a:lnTo>
                  <a:lnTo>
                    <a:pt x="98030" y="106352"/>
                  </a:lnTo>
                  <a:lnTo>
                    <a:pt x="100360" y="104355"/>
                  </a:lnTo>
                  <a:lnTo>
                    <a:pt x="102357" y="102524"/>
                  </a:lnTo>
                  <a:lnTo>
                    <a:pt x="104521" y="100360"/>
                  </a:lnTo>
                  <a:lnTo>
                    <a:pt x="106185" y="98196"/>
                  </a:lnTo>
                  <a:lnTo>
                    <a:pt x="108183" y="95866"/>
                  </a:lnTo>
                  <a:lnTo>
                    <a:pt x="109680" y="93536"/>
                  </a:lnTo>
                  <a:lnTo>
                    <a:pt x="111345" y="91040"/>
                  </a:lnTo>
                  <a:lnTo>
                    <a:pt x="112843" y="88710"/>
                  </a:lnTo>
                  <a:lnTo>
                    <a:pt x="114008" y="86047"/>
                  </a:lnTo>
                  <a:lnTo>
                    <a:pt x="115339" y="83217"/>
                  </a:lnTo>
                  <a:lnTo>
                    <a:pt x="116338" y="80554"/>
                  </a:lnTo>
                  <a:lnTo>
                    <a:pt x="117337" y="77891"/>
                  </a:lnTo>
                  <a:lnTo>
                    <a:pt x="118169" y="74895"/>
                  </a:lnTo>
                  <a:lnTo>
                    <a:pt x="118834" y="72066"/>
                  </a:lnTo>
                  <a:lnTo>
                    <a:pt x="119334" y="69070"/>
                  </a:lnTo>
                  <a:lnTo>
                    <a:pt x="119667" y="66241"/>
                  </a:lnTo>
                  <a:lnTo>
                    <a:pt x="120000" y="63079"/>
                  </a:lnTo>
                  <a:lnTo>
                    <a:pt x="120000" y="59916"/>
                  </a:lnTo>
                  <a:lnTo>
                    <a:pt x="120000" y="59916"/>
                  </a:lnTo>
                  <a:lnTo>
                    <a:pt x="120000" y="56920"/>
                  </a:lnTo>
                  <a:lnTo>
                    <a:pt x="119667" y="53925"/>
                  </a:lnTo>
                  <a:lnTo>
                    <a:pt x="119334" y="50762"/>
                  </a:lnTo>
                  <a:lnTo>
                    <a:pt x="118834" y="47933"/>
                  </a:lnTo>
                  <a:lnTo>
                    <a:pt x="118169" y="44937"/>
                  </a:lnTo>
                  <a:lnTo>
                    <a:pt x="117337" y="42108"/>
                  </a:lnTo>
                  <a:lnTo>
                    <a:pt x="116338" y="39445"/>
                  </a:lnTo>
                  <a:lnTo>
                    <a:pt x="115339" y="36615"/>
                  </a:lnTo>
                  <a:lnTo>
                    <a:pt x="114008" y="33952"/>
                  </a:lnTo>
                  <a:lnTo>
                    <a:pt x="112843" y="31456"/>
                  </a:lnTo>
                  <a:lnTo>
                    <a:pt x="111345" y="28959"/>
                  </a:lnTo>
                  <a:lnTo>
                    <a:pt x="109680" y="26296"/>
                  </a:lnTo>
                  <a:lnTo>
                    <a:pt x="108183" y="23966"/>
                  </a:lnTo>
                  <a:lnTo>
                    <a:pt x="106185" y="21969"/>
                  </a:lnTo>
                  <a:lnTo>
                    <a:pt x="104521" y="19639"/>
                  </a:lnTo>
                  <a:lnTo>
                    <a:pt x="102357" y="17642"/>
                  </a:lnTo>
                  <a:lnTo>
                    <a:pt x="100360" y="15478"/>
                  </a:lnTo>
                  <a:lnTo>
                    <a:pt x="98030" y="13814"/>
                  </a:lnTo>
                  <a:lnTo>
                    <a:pt x="96033" y="11816"/>
                  </a:lnTo>
                  <a:lnTo>
                    <a:pt x="93703" y="10319"/>
                  </a:lnTo>
                  <a:lnTo>
                    <a:pt x="91040" y="8654"/>
                  </a:lnTo>
                  <a:lnTo>
                    <a:pt x="88543" y="7156"/>
                  </a:lnTo>
                  <a:lnTo>
                    <a:pt x="86047" y="5991"/>
                  </a:lnTo>
                  <a:lnTo>
                    <a:pt x="83384" y="4660"/>
                  </a:lnTo>
                  <a:lnTo>
                    <a:pt x="80554" y="3661"/>
                  </a:lnTo>
                  <a:lnTo>
                    <a:pt x="77891" y="2662"/>
                  </a:lnTo>
                  <a:lnTo>
                    <a:pt x="75062" y="1830"/>
                  </a:lnTo>
                  <a:lnTo>
                    <a:pt x="72066" y="1165"/>
                  </a:lnTo>
                  <a:lnTo>
                    <a:pt x="69237" y="665"/>
                  </a:lnTo>
                  <a:lnTo>
                    <a:pt x="66074" y="332"/>
                  </a:lnTo>
                  <a:lnTo>
                    <a:pt x="63079" y="0"/>
                  </a:lnTo>
                  <a:lnTo>
                    <a:pt x="60083" y="0"/>
                  </a:lnTo>
                  <a:lnTo>
                    <a:pt x="6008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4" name="Shape 2184"/>
            <p:cNvSpPr/>
            <p:nvPr/>
          </p:nvSpPr>
          <p:spPr>
            <a:xfrm>
              <a:off x="3200400" y="3194050"/>
              <a:ext cx="169863" cy="158750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74018" y="120000"/>
                  </a:moveTo>
                  <a:lnTo>
                    <a:pt x="74018" y="120000"/>
                  </a:lnTo>
                  <a:lnTo>
                    <a:pt x="81121" y="114817"/>
                  </a:lnTo>
                  <a:lnTo>
                    <a:pt x="87850" y="108837"/>
                  </a:lnTo>
                  <a:lnTo>
                    <a:pt x="94205" y="102857"/>
                  </a:lnTo>
                  <a:lnTo>
                    <a:pt x="100186" y="96079"/>
                  </a:lnTo>
                  <a:lnTo>
                    <a:pt x="105794" y="88903"/>
                  </a:lnTo>
                  <a:lnTo>
                    <a:pt x="111028" y="81328"/>
                  </a:lnTo>
                  <a:lnTo>
                    <a:pt x="115514" y="73754"/>
                  </a:lnTo>
                  <a:lnTo>
                    <a:pt x="120000" y="65780"/>
                  </a:lnTo>
                  <a:lnTo>
                    <a:pt x="0" y="0"/>
                  </a:lnTo>
                  <a:lnTo>
                    <a:pt x="74018" y="12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5" name="Shape 2185"/>
            <p:cNvSpPr/>
            <p:nvPr/>
          </p:nvSpPr>
          <p:spPr>
            <a:xfrm>
              <a:off x="3200400" y="3044825"/>
              <a:ext cx="190500" cy="236538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07000" y="119999"/>
                  </a:moveTo>
                  <a:lnTo>
                    <a:pt x="107000" y="119999"/>
                  </a:lnTo>
                  <a:lnTo>
                    <a:pt x="110000" y="114910"/>
                  </a:lnTo>
                  <a:lnTo>
                    <a:pt x="112666" y="109553"/>
                  </a:lnTo>
                  <a:lnTo>
                    <a:pt x="114666" y="104196"/>
                  </a:lnTo>
                  <a:lnTo>
                    <a:pt x="116666" y="99107"/>
                  </a:lnTo>
                  <a:lnTo>
                    <a:pt x="118000" y="93482"/>
                  </a:lnTo>
                  <a:lnTo>
                    <a:pt x="119333" y="87857"/>
                  </a:lnTo>
                  <a:lnTo>
                    <a:pt x="119666" y="81696"/>
                  </a:lnTo>
                  <a:lnTo>
                    <a:pt x="120000" y="75803"/>
                  </a:lnTo>
                  <a:lnTo>
                    <a:pt x="120000" y="75803"/>
                  </a:lnTo>
                  <a:lnTo>
                    <a:pt x="119666" y="70178"/>
                  </a:lnTo>
                  <a:lnTo>
                    <a:pt x="119333" y="64553"/>
                  </a:lnTo>
                  <a:lnTo>
                    <a:pt x="118000" y="58928"/>
                  </a:lnTo>
                  <a:lnTo>
                    <a:pt x="117000" y="53303"/>
                  </a:lnTo>
                  <a:lnTo>
                    <a:pt x="115000" y="47946"/>
                  </a:lnTo>
                  <a:lnTo>
                    <a:pt x="112666" y="43124"/>
                  </a:lnTo>
                  <a:lnTo>
                    <a:pt x="110333" y="37767"/>
                  </a:lnTo>
                  <a:lnTo>
                    <a:pt x="107666" y="32946"/>
                  </a:lnTo>
                  <a:lnTo>
                    <a:pt x="104666" y="28124"/>
                  </a:lnTo>
                  <a:lnTo>
                    <a:pt x="101000" y="23571"/>
                  </a:lnTo>
                  <a:lnTo>
                    <a:pt x="97000" y="19017"/>
                  </a:lnTo>
                  <a:lnTo>
                    <a:pt x="93000" y="14999"/>
                  </a:lnTo>
                  <a:lnTo>
                    <a:pt x="88666" y="10982"/>
                  </a:lnTo>
                  <a:lnTo>
                    <a:pt x="84000" y="6696"/>
                  </a:lnTo>
                  <a:lnTo>
                    <a:pt x="79333" y="3482"/>
                  </a:lnTo>
                  <a:lnTo>
                    <a:pt x="73666" y="0"/>
                  </a:lnTo>
                  <a:lnTo>
                    <a:pt x="0" y="75803"/>
                  </a:lnTo>
                  <a:lnTo>
                    <a:pt x="107000" y="1199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6" name="Shape 2186"/>
            <p:cNvSpPr/>
            <p:nvPr/>
          </p:nvSpPr>
          <p:spPr>
            <a:xfrm>
              <a:off x="3200400" y="3003550"/>
              <a:ext cx="117474" cy="190500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20000" y="25666"/>
                  </a:moveTo>
                  <a:lnTo>
                    <a:pt x="120000" y="25666"/>
                  </a:lnTo>
                  <a:lnTo>
                    <a:pt x="107511" y="19666"/>
                  </a:lnTo>
                  <a:lnTo>
                    <a:pt x="94479" y="14666"/>
                  </a:lnTo>
                  <a:lnTo>
                    <a:pt x="79819" y="10333"/>
                  </a:lnTo>
                  <a:lnTo>
                    <a:pt x="64615" y="6666"/>
                  </a:lnTo>
                  <a:lnTo>
                    <a:pt x="49411" y="3666"/>
                  </a:lnTo>
                  <a:lnTo>
                    <a:pt x="33665" y="1333"/>
                  </a:lnTo>
                  <a:lnTo>
                    <a:pt x="16289" y="333"/>
                  </a:lnTo>
                  <a:lnTo>
                    <a:pt x="0" y="0"/>
                  </a:lnTo>
                  <a:lnTo>
                    <a:pt x="0" y="120000"/>
                  </a:lnTo>
                  <a:lnTo>
                    <a:pt x="120000" y="2566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7" name="Shape 2187"/>
            <p:cNvSpPr/>
            <p:nvPr/>
          </p:nvSpPr>
          <p:spPr>
            <a:xfrm>
              <a:off x="3063875" y="3003550"/>
              <a:ext cx="136524" cy="190500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35666"/>
                  </a:lnTo>
                  <a:lnTo>
                    <a:pt x="0" y="35666"/>
                  </a:lnTo>
                  <a:lnTo>
                    <a:pt x="6046" y="31666"/>
                  </a:lnTo>
                  <a:lnTo>
                    <a:pt x="12558" y="28000"/>
                  </a:lnTo>
                  <a:lnTo>
                    <a:pt x="18604" y="24333"/>
                  </a:lnTo>
                  <a:lnTo>
                    <a:pt x="25116" y="21000"/>
                  </a:lnTo>
                  <a:lnTo>
                    <a:pt x="32093" y="17666"/>
                  </a:lnTo>
                  <a:lnTo>
                    <a:pt x="39069" y="14666"/>
                  </a:lnTo>
                  <a:lnTo>
                    <a:pt x="46511" y="12000"/>
                  </a:lnTo>
                  <a:lnTo>
                    <a:pt x="53488" y="9666"/>
                  </a:lnTo>
                  <a:lnTo>
                    <a:pt x="61395" y="7333"/>
                  </a:lnTo>
                  <a:lnTo>
                    <a:pt x="69302" y="5333"/>
                  </a:lnTo>
                  <a:lnTo>
                    <a:pt x="77674" y="3666"/>
                  </a:lnTo>
                  <a:lnTo>
                    <a:pt x="85581" y="2333"/>
                  </a:lnTo>
                  <a:lnTo>
                    <a:pt x="93953" y="1333"/>
                  </a:lnTo>
                  <a:lnTo>
                    <a:pt x="102325" y="666"/>
                  </a:lnTo>
                  <a:lnTo>
                    <a:pt x="111162" y="0"/>
                  </a:lnTo>
                  <a:lnTo>
                    <a:pt x="120000" y="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8" name="Shape 2188"/>
            <p:cNvSpPr/>
            <p:nvPr/>
          </p:nvSpPr>
          <p:spPr>
            <a:xfrm>
              <a:off x="3508375" y="2870200"/>
              <a:ext cx="449262" cy="2222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9" name="Shape 2189"/>
            <p:cNvSpPr/>
            <p:nvPr/>
          </p:nvSpPr>
          <p:spPr>
            <a:xfrm>
              <a:off x="3876675" y="2408238"/>
              <a:ext cx="80962" cy="46196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0" name="Shape 2190"/>
            <p:cNvSpPr/>
            <p:nvPr/>
          </p:nvSpPr>
          <p:spPr>
            <a:xfrm>
              <a:off x="3784600" y="2582863"/>
              <a:ext cx="79375" cy="28733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1" name="Shape 2191"/>
            <p:cNvSpPr/>
            <p:nvPr/>
          </p:nvSpPr>
          <p:spPr>
            <a:xfrm>
              <a:off x="3692525" y="2679700"/>
              <a:ext cx="79375" cy="1905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2" name="Shape 2192"/>
            <p:cNvSpPr/>
            <p:nvPr/>
          </p:nvSpPr>
          <p:spPr>
            <a:xfrm>
              <a:off x="3600450" y="2590800"/>
              <a:ext cx="79375" cy="27939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3" name="Shape 2193"/>
            <p:cNvSpPr/>
            <p:nvPr/>
          </p:nvSpPr>
          <p:spPr>
            <a:xfrm>
              <a:off x="3508375" y="2670175"/>
              <a:ext cx="79375" cy="20002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121900" tIns="60933" rIns="121900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194" name="Shape 2194"/>
          <p:cNvSpPr/>
          <p:nvPr/>
        </p:nvSpPr>
        <p:spPr>
          <a:xfrm>
            <a:off x="5058826" y="2201334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95" name="Shape 2195"/>
          <p:cNvSpPr txBox="1"/>
          <p:nvPr/>
        </p:nvSpPr>
        <p:spPr>
          <a:xfrm>
            <a:off x="5100271" y="2271876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</a:p>
        </p:txBody>
      </p:sp>
      <p:sp>
        <p:nvSpPr>
          <p:cNvPr id="2197" name="Shape 2197"/>
          <p:cNvSpPr txBox="1"/>
          <p:nvPr/>
        </p:nvSpPr>
        <p:spPr>
          <a:xfrm>
            <a:off x="5807040" y="2019296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98" name="Shape 2198"/>
          <p:cNvSpPr/>
          <p:nvPr/>
        </p:nvSpPr>
        <p:spPr>
          <a:xfrm>
            <a:off x="8558753" y="2201334"/>
            <a:ext cx="487679" cy="4876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99" name="Shape 2199"/>
          <p:cNvSpPr txBox="1"/>
          <p:nvPr/>
        </p:nvSpPr>
        <p:spPr>
          <a:xfrm>
            <a:off x="8600198" y="2271876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</a:p>
        </p:txBody>
      </p:sp>
      <p:sp>
        <p:nvSpPr>
          <p:cNvPr id="2201" name="Shape 2201"/>
          <p:cNvSpPr txBox="1"/>
          <p:nvPr/>
        </p:nvSpPr>
        <p:spPr>
          <a:xfrm>
            <a:off x="9306969" y="2019296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02" name="Shape 2202"/>
          <p:cNvSpPr/>
          <p:nvPr/>
        </p:nvSpPr>
        <p:spPr>
          <a:xfrm>
            <a:off x="5058826" y="3731697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03" name="Shape 2203"/>
          <p:cNvSpPr txBox="1"/>
          <p:nvPr/>
        </p:nvSpPr>
        <p:spPr>
          <a:xfrm>
            <a:off x="5100271" y="3802238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</a:p>
        </p:txBody>
      </p:sp>
      <p:sp>
        <p:nvSpPr>
          <p:cNvPr id="2205" name="Shape 2205"/>
          <p:cNvSpPr txBox="1"/>
          <p:nvPr/>
        </p:nvSpPr>
        <p:spPr>
          <a:xfrm>
            <a:off x="5807040" y="3574861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06" name="Shape 2206"/>
          <p:cNvSpPr/>
          <p:nvPr/>
        </p:nvSpPr>
        <p:spPr>
          <a:xfrm>
            <a:off x="8558753" y="3731697"/>
            <a:ext cx="487679" cy="4876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07" name="Shape 2207"/>
          <p:cNvSpPr txBox="1"/>
          <p:nvPr/>
        </p:nvSpPr>
        <p:spPr>
          <a:xfrm>
            <a:off x="8600198" y="3802238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</a:p>
        </p:txBody>
      </p:sp>
      <p:sp>
        <p:nvSpPr>
          <p:cNvPr id="2209" name="Shape 2209"/>
          <p:cNvSpPr txBox="1"/>
          <p:nvPr/>
        </p:nvSpPr>
        <p:spPr>
          <a:xfrm>
            <a:off x="9306969" y="3561848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10" name="Shape 2210"/>
          <p:cNvSpPr/>
          <p:nvPr/>
        </p:nvSpPr>
        <p:spPr>
          <a:xfrm>
            <a:off x="5058826" y="5262057"/>
            <a:ext cx="487679" cy="4876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11" name="Shape 2211"/>
          <p:cNvSpPr txBox="1"/>
          <p:nvPr/>
        </p:nvSpPr>
        <p:spPr>
          <a:xfrm>
            <a:off x="5100271" y="5332600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</a:p>
        </p:txBody>
      </p:sp>
      <p:sp>
        <p:nvSpPr>
          <p:cNvPr id="2213" name="Shape 2213"/>
          <p:cNvSpPr txBox="1"/>
          <p:nvPr/>
        </p:nvSpPr>
        <p:spPr>
          <a:xfrm>
            <a:off x="5807040" y="5112409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14" name="Shape 2214"/>
          <p:cNvSpPr/>
          <p:nvPr/>
        </p:nvSpPr>
        <p:spPr>
          <a:xfrm>
            <a:off x="8558753" y="5262057"/>
            <a:ext cx="487679" cy="48767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15" name="Shape 2215"/>
          <p:cNvSpPr txBox="1"/>
          <p:nvPr/>
        </p:nvSpPr>
        <p:spPr>
          <a:xfrm>
            <a:off x="8600198" y="5332600"/>
            <a:ext cx="392453" cy="3750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25000"/>
              <a:buFontTx/>
              <a:buNone/>
              <a:defRPr/>
            </a:pPr>
            <a:r>
              <a:rPr kumimoji="0" lang="en-US" sz="2135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</a:p>
        </p:txBody>
      </p:sp>
      <p:sp>
        <p:nvSpPr>
          <p:cNvPr id="2217" name="Shape 2217"/>
          <p:cNvSpPr txBox="1"/>
          <p:nvPr/>
        </p:nvSpPr>
        <p:spPr>
          <a:xfrm>
            <a:off x="9306969" y="5112409"/>
            <a:ext cx="2095515" cy="5952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spcAft>
                <a:spcPts val="1600"/>
              </a:spcAft>
              <a:buSzPct val="25000"/>
              <a:defRPr sz="1600">
                <a:solidFill>
                  <a:schemeClr val="accent5"/>
                </a:solidFill>
                <a:cs typeface="+mn-ea"/>
              </a:defRPr>
            </a:lvl1pPr>
          </a:lstStyle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2218" name="Shape 2218"/>
          <p:cNvCxnSpPr/>
          <p:nvPr/>
        </p:nvCxnSpPr>
        <p:spPr>
          <a:xfrm>
            <a:off x="5807040" y="3359148"/>
            <a:ext cx="2116904" cy="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19" name="Shape 2219"/>
          <p:cNvCxnSpPr/>
          <p:nvPr/>
        </p:nvCxnSpPr>
        <p:spPr>
          <a:xfrm>
            <a:off x="5807040" y="4980528"/>
            <a:ext cx="2116904" cy="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20" name="Shape 2220"/>
          <p:cNvCxnSpPr/>
          <p:nvPr/>
        </p:nvCxnSpPr>
        <p:spPr>
          <a:xfrm>
            <a:off x="9281347" y="3359148"/>
            <a:ext cx="2116904" cy="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21" name="Shape 2221"/>
          <p:cNvCxnSpPr/>
          <p:nvPr/>
        </p:nvCxnSpPr>
        <p:spPr>
          <a:xfrm>
            <a:off x="9281347" y="4980528"/>
            <a:ext cx="2116904" cy="0"/>
          </a:xfrm>
          <a:prstGeom prst="straightConnector1">
            <a:avLst/>
          </a:prstGeom>
          <a:noFill/>
          <a:ln w="127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222" name="Shape 2222"/>
          <p:cNvGrpSpPr/>
          <p:nvPr/>
        </p:nvGrpSpPr>
        <p:grpSpPr>
          <a:xfrm>
            <a:off x="854258" y="3502820"/>
            <a:ext cx="1538167" cy="2712601"/>
            <a:chOff x="0" y="0"/>
            <a:chExt cx="3076331" cy="5425201"/>
          </a:xfrm>
        </p:grpSpPr>
        <p:sp>
          <p:nvSpPr>
            <p:cNvPr id="2223" name="Shape 2223"/>
            <p:cNvSpPr/>
            <p:nvPr/>
          </p:nvSpPr>
          <p:spPr>
            <a:xfrm>
              <a:off x="0" y="0"/>
              <a:ext cx="3076331" cy="5425201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42451" y="0"/>
                  </a:moveTo>
                  <a:cubicBezTo>
                    <a:pt x="33069" y="0"/>
                    <a:pt x="25475" y="4177"/>
                    <a:pt x="25475" y="9327"/>
                  </a:cubicBezTo>
                  <a:cubicBezTo>
                    <a:pt x="25475" y="14472"/>
                    <a:pt x="33069" y="18650"/>
                    <a:pt x="42451" y="18650"/>
                  </a:cubicBezTo>
                  <a:cubicBezTo>
                    <a:pt x="51827" y="18650"/>
                    <a:pt x="59438" y="14472"/>
                    <a:pt x="59438" y="9327"/>
                  </a:cubicBezTo>
                  <a:cubicBezTo>
                    <a:pt x="59438" y="4177"/>
                    <a:pt x="51827" y="0"/>
                    <a:pt x="42451" y="0"/>
                  </a:cubicBezTo>
                  <a:close/>
                  <a:moveTo>
                    <a:pt x="112925" y="2616"/>
                  </a:moveTo>
                  <a:cubicBezTo>
                    <a:pt x="111120" y="2622"/>
                    <a:pt x="109321" y="3016"/>
                    <a:pt x="107946" y="3800"/>
                  </a:cubicBezTo>
                  <a:lnTo>
                    <a:pt x="77794" y="21177"/>
                  </a:lnTo>
                  <a:lnTo>
                    <a:pt x="17484" y="21177"/>
                  </a:lnTo>
                  <a:cubicBezTo>
                    <a:pt x="7828" y="21177"/>
                    <a:pt x="0" y="25477"/>
                    <a:pt x="0" y="30777"/>
                  </a:cubicBezTo>
                  <a:lnTo>
                    <a:pt x="0" y="34900"/>
                  </a:lnTo>
                  <a:lnTo>
                    <a:pt x="0" y="51355"/>
                  </a:lnTo>
                  <a:lnTo>
                    <a:pt x="0" y="65416"/>
                  </a:lnTo>
                  <a:cubicBezTo>
                    <a:pt x="0" y="67572"/>
                    <a:pt x="3123" y="69327"/>
                    <a:pt x="6979" y="69327"/>
                  </a:cubicBezTo>
                  <a:cubicBezTo>
                    <a:pt x="10834" y="69327"/>
                    <a:pt x="13958" y="67572"/>
                    <a:pt x="13958" y="65416"/>
                  </a:cubicBezTo>
                  <a:lnTo>
                    <a:pt x="13958" y="62138"/>
                  </a:lnTo>
                  <a:lnTo>
                    <a:pt x="13958" y="60761"/>
                  </a:lnTo>
                  <a:lnTo>
                    <a:pt x="13958" y="36533"/>
                  </a:lnTo>
                  <a:lnTo>
                    <a:pt x="20876" y="36533"/>
                  </a:lnTo>
                  <a:lnTo>
                    <a:pt x="20876" y="60955"/>
                  </a:lnTo>
                  <a:lnTo>
                    <a:pt x="20876" y="62138"/>
                  </a:lnTo>
                  <a:lnTo>
                    <a:pt x="20876" y="114788"/>
                  </a:lnTo>
                  <a:cubicBezTo>
                    <a:pt x="20876" y="117672"/>
                    <a:pt x="25128" y="120000"/>
                    <a:pt x="30370" y="120000"/>
                  </a:cubicBezTo>
                  <a:cubicBezTo>
                    <a:pt x="35617" y="120000"/>
                    <a:pt x="39869" y="117672"/>
                    <a:pt x="39869" y="114788"/>
                  </a:cubicBezTo>
                  <a:lnTo>
                    <a:pt x="39869" y="68633"/>
                  </a:lnTo>
                  <a:lnTo>
                    <a:pt x="45742" y="68633"/>
                  </a:lnTo>
                  <a:lnTo>
                    <a:pt x="45742" y="114788"/>
                  </a:lnTo>
                  <a:cubicBezTo>
                    <a:pt x="45742" y="117672"/>
                    <a:pt x="49994" y="120000"/>
                    <a:pt x="55241" y="120000"/>
                  </a:cubicBezTo>
                  <a:cubicBezTo>
                    <a:pt x="60483" y="120000"/>
                    <a:pt x="64735" y="117672"/>
                    <a:pt x="64735" y="114788"/>
                  </a:cubicBezTo>
                  <a:lnTo>
                    <a:pt x="64735" y="62138"/>
                  </a:lnTo>
                  <a:lnTo>
                    <a:pt x="64735" y="60955"/>
                  </a:lnTo>
                  <a:lnTo>
                    <a:pt x="64735" y="36533"/>
                  </a:lnTo>
                  <a:lnTo>
                    <a:pt x="70552" y="36533"/>
                  </a:lnTo>
                  <a:lnTo>
                    <a:pt x="70552" y="36522"/>
                  </a:lnTo>
                  <a:lnTo>
                    <a:pt x="117960" y="9422"/>
                  </a:lnTo>
                  <a:cubicBezTo>
                    <a:pt x="120698" y="7855"/>
                    <a:pt x="120676" y="5327"/>
                    <a:pt x="117910" y="3772"/>
                  </a:cubicBezTo>
                  <a:cubicBezTo>
                    <a:pt x="116529" y="2994"/>
                    <a:pt x="114725" y="2611"/>
                    <a:pt x="112925" y="261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19033" tIns="19033" rIns="19033" bIns="19033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24" name="Shape 2224"/>
            <p:cNvSpPr/>
            <p:nvPr/>
          </p:nvSpPr>
          <p:spPr>
            <a:xfrm>
              <a:off x="842096" y="958712"/>
              <a:ext cx="518741" cy="1557681"/>
            </a:xfrm>
            <a:custGeom>
              <a:avLst/>
              <a:gdLst/>
              <a:ahLst/>
              <a:cxnLst/>
              <a:rect l="0" t="0" r="0" b="0"/>
              <a:pathLst>
                <a:path w="119999" h="119999" extrusionOk="0">
                  <a:moveTo>
                    <a:pt x="0" y="0"/>
                  </a:moveTo>
                  <a:lnTo>
                    <a:pt x="0" y="23611"/>
                  </a:lnTo>
                  <a:lnTo>
                    <a:pt x="39100" y="11000"/>
                  </a:lnTo>
                  <a:lnTo>
                    <a:pt x="50788" y="15788"/>
                  </a:lnTo>
                  <a:lnTo>
                    <a:pt x="25727" y="102750"/>
                  </a:lnTo>
                  <a:lnTo>
                    <a:pt x="60338" y="120000"/>
                  </a:lnTo>
                  <a:lnTo>
                    <a:pt x="94272" y="102750"/>
                  </a:lnTo>
                  <a:lnTo>
                    <a:pt x="69211" y="15788"/>
                  </a:lnTo>
                  <a:lnTo>
                    <a:pt x="80900" y="11000"/>
                  </a:lnTo>
                  <a:lnTo>
                    <a:pt x="120000" y="23611"/>
                  </a:lnTo>
                  <a:lnTo>
                    <a:pt x="120000" y="0"/>
                  </a:lnTo>
                  <a:lnTo>
                    <a:pt x="600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0933" tIns="60933" rIns="60933" bIns="60933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图片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6" name="矩形 5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907635" y="1844295"/>
            <a:ext cx="4897004" cy="5060156"/>
            <a:chOff x="5078793" y="487201"/>
            <a:chExt cx="5049903" cy="5218150"/>
          </a:xfrm>
        </p:grpSpPr>
        <p:sp>
          <p:nvSpPr>
            <p:cNvPr id="4" name="Freeform 56"/>
            <p:cNvSpPr/>
            <p:nvPr/>
          </p:nvSpPr>
          <p:spPr bwMode="auto">
            <a:xfrm>
              <a:off x="6167354" y="1915749"/>
              <a:ext cx="3025592" cy="3789602"/>
            </a:xfrm>
            <a:custGeom>
              <a:avLst/>
              <a:gdLst>
                <a:gd name="T0" fmla="*/ 197 w 454"/>
                <a:gd name="T1" fmla="*/ 254 h 569"/>
                <a:gd name="T2" fmla="*/ 200 w 454"/>
                <a:gd name="T3" fmla="*/ 449 h 569"/>
                <a:gd name="T4" fmla="*/ 148 w 454"/>
                <a:gd name="T5" fmla="*/ 559 h 569"/>
                <a:gd name="T6" fmla="*/ 122 w 454"/>
                <a:gd name="T7" fmla="*/ 569 h 569"/>
                <a:gd name="T8" fmla="*/ 339 w 454"/>
                <a:gd name="T9" fmla="*/ 569 h 569"/>
                <a:gd name="T10" fmla="*/ 304 w 454"/>
                <a:gd name="T11" fmla="*/ 557 h 569"/>
                <a:gd name="T12" fmla="*/ 277 w 454"/>
                <a:gd name="T13" fmla="*/ 354 h 569"/>
                <a:gd name="T14" fmla="*/ 282 w 454"/>
                <a:gd name="T15" fmla="*/ 261 h 569"/>
                <a:gd name="T16" fmla="*/ 315 w 454"/>
                <a:gd name="T17" fmla="*/ 247 h 569"/>
                <a:gd name="T18" fmla="*/ 454 w 454"/>
                <a:gd name="T19" fmla="*/ 120 h 569"/>
                <a:gd name="T20" fmla="*/ 451 w 454"/>
                <a:gd name="T21" fmla="*/ 117 h 569"/>
                <a:gd name="T22" fmla="*/ 451 w 454"/>
                <a:gd name="T23" fmla="*/ 117 h 569"/>
                <a:gd name="T24" fmla="*/ 389 w 454"/>
                <a:gd name="T25" fmla="*/ 164 h 569"/>
                <a:gd name="T26" fmla="*/ 400 w 454"/>
                <a:gd name="T27" fmla="*/ 82 h 569"/>
                <a:gd name="T28" fmla="*/ 399 w 454"/>
                <a:gd name="T29" fmla="*/ 82 h 569"/>
                <a:gd name="T30" fmla="*/ 398 w 454"/>
                <a:gd name="T31" fmla="*/ 82 h 569"/>
                <a:gd name="T32" fmla="*/ 362 w 454"/>
                <a:gd name="T33" fmla="*/ 182 h 569"/>
                <a:gd name="T34" fmla="*/ 257 w 454"/>
                <a:gd name="T35" fmla="*/ 234 h 569"/>
                <a:gd name="T36" fmla="*/ 241 w 454"/>
                <a:gd name="T37" fmla="*/ 146 h 569"/>
                <a:gd name="T38" fmla="*/ 296 w 454"/>
                <a:gd name="T39" fmla="*/ 54 h 569"/>
                <a:gd name="T40" fmla="*/ 295 w 454"/>
                <a:gd name="T41" fmla="*/ 54 h 569"/>
                <a:gd name="T42" fmla="*/ 294 w 454"/>
                <a:gd name="T43" fmla="*/ 52 h 569"/>
                <a:gd name="T44" fmla="*/ 238 w 454"/>
                <a:gd name="T45" fmla="*/ 113 h 569"/>
                <a:gd name="T46" fmla="*/ 235 w 454"/>
                <a:gd name="T47" fmla="*/ 35 h 569"/>
                <a:gd name="T48" fmla="*/ 235 w 454"/>
                <a:gd name="T49" fmla="*/ 35 h 569"/>
                <a:gd name="T50" fmla="*/ 230 w 454"/>
                <a:gd name="T51" fmla="*/ 35 h 569"/>
                <a:gd name="T52" fmla="*/ 219 w 454"/>
                <a:gd name="T53" fmla="*/ 223 h 569"/>
                <a:gd name="T54" fmla="*/ 122 w 454"/>
                <a:gd name="T55" fmla="*/ 132 h 569"/>
                <a:gd name="T56" fmla="*/ 137 w 454"/>
                <a:gd name="T57" fmla="*/ 64 h 569"/>
                <a:gd name="T58" fmla="*/ 135 w 454"/>
                <a:gd name="T59" fmla="*/ 63 h 569"/>
                <a:gd name="T60" fmla="*/ 135 w 454"/>
                <a:gd name="T61" fmla="*/ 63 h 569"/>
                <a:gd name="T62" fmla="*/ 113 w 454"/>
                <a:gd name="T63" fmla="*/ 118 h 569"/>
                <a:gd name="T64" fmla="*/ 52 w 454"/>
                <a:gd name="T65" fmla="*/ 1 h 569"/>
                <a:gd name="T66" fmla="*/ 50 w 454"/>
                <a:gd name="T67" fmla="*/ 0 h 569"/>
                <a:gd name="T68" fmla="*/ 46 w 454"/>
                <a:gd name="T69" fmla="*/ 1 h 569"/>
                <a:gd name="T70" fmla="*/ 74 w 454"/>
                <a:gd name="T71" fmla="*/ 91 h 569"/>
                <a:gd name="T72" fmla="*/ 74 w 454"/>
                <a:gd name="T73" fmla="*/ 91 h 569"/>
                <a:gd name="T74" fmla="*/ 149 w 454"/>
                <a:gd name="T75" fmla="*/ 208 h 569"/>
                <a:gd name="T76" fmla="*/ 3 w 454"/>
                <a:gd name="T77" fmla="*/ 195 h 569"/>
                <a:gd name="T78" fmla="*/ 3 w 454"/>
                <a:gd name="T79" fmla="*/ 196 h 569"/>
                <a:gd name="T80" fmla="*/ 0 w 454"/>
                <a:gd name="T81" fmla="*/ 201 h 569"/>
                <a:gd name="T82" fmla="*/ 172 w 454"/>
                <a:gd name="T83" fmla="*/ 237 h 569"/>
                <a:gd name="T84" fmla="*/ 197 w 454"/>
                <a:gd name="T85" fmla="*/ 254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3" h="569">
                  <a:moveTo>
                    <a:pt x="197" y="254"/>
                  </a:moveTo>
                  <a:cubicBezTo>
                    <a:pt x="209" y="304"/>
                    <a:pt x="213" y="368"/>
                    <a:pt x="200" y="449"/>
                  </a:cubicBezTo>
                  <a:cubicBezTo>
                    <a:pt x="191" y="518"/>
                    <a:pt x="199" y="559"/>
                    <a:pt x="148" y="559"/>
                  </a:cubicBezTo>
                  <a:cubicBezTo>
                    <a:pt x="148" y="559"/>
                    <a:pt x="138" y="555"/>
                    <a:pt x="122" y="569"/>
                  </a:cubicBezTo>
                  <a:cubicBezTo>
                    <a:pt x="339" y="569"/>
                    <a:pt x="339" y="569"/>
                    <a:pt x="339" y="569"/>
                  </a:cubicBezTo>
                  <a:cubicBezTo>
                    <a:pt x="328" y="564"/>
                    <a:pt x="315" y="559"/>
                    <a:pt x="304" y="557"/>
                  </a:cubicBezTo>
                  <a:cubicBezTo>
                    <a:pt x="292" y="529"/>
                    <a:pt x="279" y="475"/>
                    <a:pt x="277" y="354"/>
                  </a:cubicBezTo>
                  <a:cubicBezTo>
                    <a:pt x="276" y="318"/>
                    <a:pt x="278" y="287"/>
                    <a:pt x="282" y="261"/>
                  </a:cubicBezTo>
                  <a:cubicBezTo>
                    <a:pt x="315" y="247"/>
                    <a:pt x="315" y="247"/>
                    <a:pt x="315" y="247"/>
                  </a:cubicBezTo>
                  <a:cubicBezTo>
                    <a:pt x="404" y="194"/>
                    <a:pt x="433" y="147"/>
                    <a:pt x="454" y="120"/>
                  </a:cubicBezTo>
                  <a:cubicBezTo>
                    <a:pt x="451" y="117"/>
                    <a:pt x="451" y="117"/>
                    <a:pt x="451" y="117"/>
                  </a:cubicBezTo>
                  <a:cubicBezTo>
                    <a:pt x="451" y="117"/>
                    <a:pt x="451" y="117"/>
                    <a:pt x="451" y="117"/>
                  </a:cubicBezTo>
                  <a:cubicBezTo>
                    <a:pt x="428" y="135"/>
                    <a:pt x="407" y="151"/>
                    <a:pt x="389" y="164"/>
                  </a:cubicBezTo>
                  <a:cubicBezTo>
                    <a:pt x="396" y="133"/>
                    <a:pt x="398" y="121"/>
                    <a:pt x="400" y="82"/>
                  </a:cubicBezTo>
                  <a:cubicBezTo>
                    <a:pt x="399" y="82"/>
                    <a:pt x="399" y="82"/>
                    <a:pt x="399" y="82"/>
                  </a:cubicBezTo>
                  <a:cubicBezTo>
                    <a:pt x="399" y="82"/>
                    <a:pt x="398" y="82"/>
                    <a:pt x="398" y="82"/>
                  </a:cubicBezTo>
                  <a:cubicBezTo>
                    <a:pt x="393" y="101"/>
                    <a:pt x="379" y="147"/>
                    <a:pt x="362" y="182"/>
                  </a:cubicBezTo>
                  <a:cubicBezTo>
                    <a:pt x="312" y="215"/>
                    <a:pt x="278" y="228"/>
                    <a:pt x="257" y="234"/>
                  </a:cubicBezTo>
                  <a:cubicBezTo>
                    <a:pt x="251" y="213"/>
                    <a:pt x="245" y="185"/>
                    <a:pt x="241" y="146"/>
                  </a:cubicBezTo>
                  <a:cubicBezTo>
                    <a:pt x="257" y="110"/>
                    <a:pt x="284" y="70"/>
                    <a:pt x="296" y="54"/>
                  </a:cubicBezTo>
                  <a:cubicBezTo>
                    <a:pt x="295" y="54"/>
                    <a:pt x="295" y="54"/>
                    <a:pt x="295" y="54"/>
                  </a:cubicBezTo>
                  <a:cubicBezTo>
                    <a:pt x="294" y="52"/>
                    <a:pt x="294" y="52"/>
                    <a:pt x="294" y="52"/>
                  </a:cubicBezTo>
                  <a:cubicBezTo>
                    <a:pt x="265" y="79"/>
                    <a:pt x="258" y="88"/>
                    <a:pt x="238" y="113"/>
                  </a:cubicBezTo>
                  <a:cubicBezTo>
                    <a:pt x="236" y="91"/>
                    <a:pt x="235" y="64"/>
                    <a:pt x="235" y="35"/>
                  </a:cubicBezTo>
                  <a:cubicBezTo>
                    <a:pt x="235" y="35"/>
                    <a:pt x="235" y="35"/>
                    <a:pt x="235" y="35"/>
                  </a:cubicBezTo>
                  <a:cubicBezTo>
                    <a:pt x="230" y="35"/>
                    <a:pt x="230" y="35"/>
                    <a:pt x="230" y="35"/>
                  </a:cubicBezTo>
                  <a:cubicBezTo>
                    <a:pt x="223" y="69"/>
                    <a:pt x="210" y="143"/>
                    <a:pt x="219" y="223"/>
                  </a:cubicBezTo>
                  <a:cubicBezTo>
                    <a:pt x="219" y="223"/>
                    <a:pt x="175" y="205"/>
                    <a:pt x="122" y="132"/>
                  </a:cubicBezTo>
                  <a:cubicBezTo>
                    <a:pt x="123" y="120"/>
                    <a:pt x="125" y="90"/>
                    <a:pt x="137" y="64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27" y="75"/>
                    <a:pt x="118" y="94"/>
                    <a:pt x="113" y="118"/>
                  </a:cubicBezTo>
                  <a:cubicBezTo>
                    <a:pt x="93" y="88"/>
                    <a:pt x="72" y="50"/>
                    <a:pt x="52" y="1"/>
                  </a:cubicBezTo>
                  <a:cubicBezTo>
                    <a:pt x="51" y="1"/>
                    <a:pt x="51" y="1"/>
                    <a:pt x="50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9" y="17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91" y="132"/>
                    <a:pt x="115" y="175"/>
                    <a:pt x="149" y="208"/>
                  </a:cubicBezTo>
                  <a:cubicBezTo>
                    <a:pt x="149" y="208"/>
                    <a:pt x="89" y="222"/>
                    <a:pt x="3" y="195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37" y="218"/>
                    <a:pt x="97" y="238"/>
                    <a:pt x="172" y="237"/>
                  </a:cubicBezTo>
                  <a:cubicBezTo>
                    <a:pt x="178" y="238"/>
                    <a:pt x="187" y="243"/>
                    <a:pt x="197" y="25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" name="Group 49"/>
            <p:cNvGrpSpPr/>
            <p:nvPr/>
          </p:nvGrpSpPr>
          <p:grpSpPr>
            <a:xfrm>
              <a:off x="5250421" y="487201"/>
              <a:ext cx="4779675" cy="3671505"/>
              <a:chOff x="7223605" y="1034167"/>
              <a:chExt cx="4779675" cy="3671505"/>
            </a:xfrm>
            <a:solidFill>
              <a:schemeClr val="accent5">
                <a:alpha val="70000"/>
              </a:schemeClr>
            </a:solidFill>
          </p:grpSpPr>
          <p:sp>
            <p:nvSpPr>
              <p:cNvPr id="6" name="Oval 94"/>
              <p:cNvSpPr/>
              <p:nvPr/>
            </p:nvSpPr>
            <p:spPr>
              <a:xfrm>
                <a:off x="7223605" y="2907942"/>
                <a:ext cx="333375" cy="3333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" name="Oval 95"/>
              <p:cNvSpPr/>
              <p:nvPr/>
            </p:nvSpPr>
            <p:spPr>
              <a:xfrm>
                <a:off x="8051873" y="4113273"/>
                <a:ext cx="333375" cy="33337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" name="Oval 96"/>
              <p:cNvSpPr/>
              <p:nvPr/>
            </p:nvSpPr>
            <p:spPr>
              <a:xfrm>
                <a:off x="8576155" y="1922081"/>
                <a:ext cx="424970" cy="4249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" name="Oval 97"/>
              <p:cNvSpPr/>
              <p:nvPr/>
            </p:nvSpPr>
            <p:spPr>
              <a:xfrm>
                <a:off x="9722732" y="3212873"/>
                <a:ext cx="424970" cy="4249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0" name="Oval 98"/>
              <p:cNvSpPr/>
              <p:nvPr/>
            </p:nvSpPr>
            <p:spPr>
              <a:xfrm>
                <a:off x="8647793" y="2598759"/>
                <a:ext cx="541253" cy="541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" name="Oval 99"/>
              <p:cNvSpPr/>
              <p:nvPr/>
            </p:nvSpPr>
            <p:spPr>
              <a:xfrm>
                <a:off x="10147702" y="4164419"/>
                <a:ext cx="541253" cy="541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" name="Oval 100"/>
              <p:cNvSpPr/>
              <p:nvPr/>
            </p:nvSpPr>
            <p:spPr>
              <a:xfrm>
                <a:off x="11150960" y="2163063"/>
                <a:ext cx="541253" cy="54125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3" name="Oval 101"/>
              <p:cNvSpPr/>
              <p:nvPr/>
            </p:nvSpPr>
            <p:spPr>
              <a:xfrm>
                <a:off x="11294540" y="3501142"/>
                <a:ext cx="708740" cy="7087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Oval 102"/>
              <p:cNvSpPr/>
              <p:nvPr/>
            </p:nvSpPr>
            <p:spPr>
              <a:xfrm>
                <a:off x="9368362" y="1034167"/>
                <a:ext cx="708740" cy="7087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103"/>
            <p:cNvGrpSpPr/>
            <p:nvPr/>
          </p:nvGrpSpPr>
          <p:grpSpPr>
            <a:xfrm>
              <a:off x="5139281" y="793551"/>
              <a:ext cx="4788017" cy="3731205"/>
              <a:chOff x="7071416" y="1121303"/>
              <a:chExt cx="4788017" cy="3731205"/>
            </a:xfrm>
            <a:solidFill>
              <a:schemeClr val="accent2">
                <a:alpha val="40000"/>
              </a:schemeClr>
            </a:solidFill>
          </p:grpSpPr>
          <p:sp>
            <p:nvSpPr>
              <p:cNvPr id="16" name="Oval 104"/>
              <p:cNvSpPr/>
              <p:nvPr/>
            </p:nvSpPr>
            <p:spPr>
              <a:xfrm>
                <a:off x="7071416" y="1970672"/>
                <a:ext cx="604144" cy="60414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Oval 105"/>
              <p:cNvSpPr/>
              <p:nvPr/>
            </p:nvSpPr>
            <p:spPr>
              <a:xfrm>
                <a:off x="10028885" y="2266337"/>
                <a:ext cx="778885" cy="77888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Oval 106"/>
              <p:cNvSpPr/>
              <p:nvPr/>
            </p:nvSpPr>
            <p:spPr>
              <a:xfrm>
                <a:off x="8444595" y="4164419"/>
                <a:ext cx="688089" cy="68808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Oval 107"/>
              <p:cNvSpPr/>
              <p:nvPr/>
            </p:nvSpPr>
            <p:spPr>
              <a:xfrm>
                <a:off x="10677336" y="3875937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Oval 108"/>
              <p:cNvSpPr/>
              <p:nvPr/>
            </p:nvSpPr>
            <p:spPr>
              <a:xfrm>
                <a:off x="11598565" y="2698248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Oval 109"/>
              <p:cNvSpPr/>
              <p:nvPr/>
            </p:nvSpPr>
            <p:spPr>
              <a:xfrm>
                <a:off x="7688405" y="2869385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" name="Oval 110"/>
              <p:cNvSpPr/>
              <p:nvPr/>
            </p:nvSpPr>
            <p:spPr>
              <a:xfrm>
                <a:off x="9592298" y="1865334"/>
                <a:ext cx="260868" cy="26086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Oval 111"/>
              <p:cNvSpPr/>
              <p:nvPr/>
            </p:nvSpPr>
            <p:spPr>
              <a:xfrm>
                <a:off x="7838577" y="1121303"/>
                <a:ext cx="759965" cy="75996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" name="Oval 112"/>
              <p:cNvSpPr/>
              <p:nvPr/>
            </p:nvSpPr>
            <p:spPr>
              <a:xfrm>
                <a:off x="9111041" y="3345133"/>
                <a:ext cx="156009" cy="15600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Oval 113"/>
              <p:cNvSpPr/>
              <p:nvPr/>
            </p:nvSpPr>
            <p:spPr>
              <a:xfrm>
                <a:off x="11106733" y="2785942"/>
                <a:ext cx="156009" cy="15600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Group 114"/>
            <p:cNvGrpSpPr/>
            <p:nvPr/>
          </p:nvGrpSpPr>
          <p:grpSpPr>
            <a:xfrm>
              <a:off x="5776262" y="1126496"/>
              <a:ext cx="4142805" cy="3446444"/>
              <a:chOff x="7242069" y="1000204"/>
              <a:chExt cx="4142805" cy="3446444"/>
            </a:xfrm>
            <a:solidFill>
              <a:schemeClr val="accent1">
                <a:alpha val="20000"/>
              </a:schemeClr>
            </a:solidFill>
          </p:grpSpPr>
          <p:sp>
            <p:nvSpPr>
              <p:cNvPr id="27" name="Oval 115"/>
              <p:cNvSpPr/>
              <p:nvPr/>
            </p:nvSpPr>
            <p:spPr>
              <a:xfrm>
                <a:off x="8373143" y="1000204"/>
                <a:ext cx="1180478" cy="118047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Oval 116"/>
              <p:cNvSpPr/>
              <p:nvPr/>
            </p:nvSpPr>
            <p:spPr>
              <a:xfrm>
                <a:off x="9793458" y="1543897"/>
                <a:ext cx="673424" cy="67342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Oval 117"/>
              <p:cNvSpPr/>
              <p:nvPr/>
            </p:nvSpPr>
            <p:spPr>
              <a:xfrm>
                <a:off x="7728795" y="3028844"/>
                <a:ext cx="608999" cy="60899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Oval 118"/>
              <p:cNvSpPr/>
              <p:nvPr/>
            </p:nvSpPr>
            <p:spPr>
              <a:xfrm>
                <a:off x="10055853" y="2924511"/>
                <a:ext cx="608999" cy="60899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Oval 119"/>
              <p:cNvSpPr/>
              <p:nvPr/>
            </p:nvSpPr>
            <p:spPr>
              <a:xfrm>
                <a:off x="7242069" y="1362158"/>
                <a:ext cx="550776" cy="5507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Oval 120"/>
              <p:cNvSpPr/>
              <p:nvPr/>
            </p:nvSpPr>
            <p:spPr>
              <a:xfrm>
                <a:off x="7460786" y="2351919"/>
                <a:ext cx="460611" cy="46061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Oval 121"/>
              <p:cNvSpPr/>
              <p:nvPr/>
            </p:nvSpPr>
            <p:spPr>
              <a:xfrm>
                <a:off x="10593255" y="2042438"/>
                <a:ext cx="460611" cy="46061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Oval 122"/>
              <p:cNvSpPr/>
              <p:nvPr/>
            </p:nvSpPr>
            <p:spPr>
              <a:xfrm>
                <a:off x="11048082" y="1704777"/>
                <a:ext cx="336792" cy="3367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Oval 123"/>
              <p:cNvSpPr/>
              <p:nvPr/>
            </p:nvSpPr>
            <p:spPr>
              <a:xfrm>
                <a:off x="11027370" y="3450791"/>
                <a:ext cx="336792" cy="33679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Oval 124"/>
              <p:cNvSpPr/>
              <p:nvPr/>
            </p:nvSpPr>
            <p:spPr>
              <a:xfrm>
                <a:off x="8453970" y="3618181"/>
                <a:ext cx="828467" cy="8284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id-ID" sz="216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7" name="Oval 146"/>
            <p:cNvSpPr/>
            <p:nvPr/>
          </p:nvSpPr>
          <p:spPr>
            <a:xfrm>
              <a:off x="6063500" y="728362"/>
              <a:ext cx="1514855" cy="1514855"/>
            </a:xfrm>
            <a:prstGeom prst="ellipse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Oval 147"/>
            <p:cNvSpPr/>
            <p:nvPr/>
          </p:nvSpPr>
          <p:spPr>
            <a:xfrm>
              <a:off x="8015152" y="988486"/>
              <a:ext cx="1437159" cy="1437159"/>
            </a:xfrm>
            <a:prstGeom prst="ellipse">
              <a:avLst/>
            </a:prstGeom>
            <a:solidFill>
              <a:schemeClr val="accent3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Oval 148"/>
            <p:cNvSpPr/>
            <p:nvPr/>
          </p:nvSpPr>
          <p:spPr>
            <a:xfrm>
              <a:off x="5078793" y="2301310"/>
              <a:ext cx="1437159" cy="1437159"/>
            </a:xfrm>
            <a:prstGeom prst="ellipse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Oval 149"/>
            <p:cNvSpPr/>
            <p:nvPr/>
          </p:nvSpPr>
          <p:spPr>
            <a:xfrm>
              <a:off x="8691537" y="2512211"/>
              <a:ext cx="1437159" cy="1437159"/>
            </a:xfrm>
            <a:prstGeom prst="ellipse">
              <a:avLst/>
            </a:prstGeom>
            <a:solidFill>
              <a:schemeClr val="accent5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3" name="Group 1"/>
          <p:cNvGrpSpPr/>
          <p:nvPr/>
        </p:nvGrpSpPr>
        <p:grpSpPr>
          <a:xfrm>
            <a:off x="6009594" y="2286653"/>
            <a:ext cx="5073565" cy="3058451"/>
            <a:chOff x="5014327" y="1808768"/>
            <a:chExt cx="4227970" cy="2548709"/>
          </a:xfrm>
        </p:grpSpPr>
        <p:sp>
          <p:nvSpPr>
            <p:cNvPr id="44" name="TextBox 43"/>
            <p:cNvSpPr txBox="1"/>
            <p:nvPr/>
          </p:nvSpPr>
          <p:spPr>
            <a:xfrm>
              <a:off x="5014327" y="1808768"/>
              <a:ext cx="2474081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您的标题</a:t>
              </a:r>
              <a:endParaRPr kumimoji="0" lang="ru-RU" sz="2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14327" y="2341541"/>
              <a:ext cx="4227970" cy="201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   单击此处添加您的内容。建议您在展示时采用微软雅黑字体。本模板所有图形线条及相应素材均可自由编辑、改色、替换。更多作品请在风云网搜索：风云办公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。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单击此处添加您的内容。建议您在展示时采用微软雅黑字体。本模板所有图形线条及相应素材均可自由编辑、改色、替换。更多作品请在风云网搜索：风云办公</a:t>
              </a: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。</a:t>
              </a: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6" name="Freeform 14"/>
          <p:cNvSpPr>
            <a:spLocks noEditPoints="1"/>
          </p:cNvSpPr>
          <p:nvPr/>
        </p:nvSpPr>
        <p:spPr bwMode="auto">
          <a:xfrm>
            <a:off x="1255384" y="3963007"/>
            <a:ext cx="678468" cy="678468"/>
          </a:xfrm>
          <a:custGeom>
            <a:avLst/>
            <a:gdLst>
              <a:gd name="T0" fmla="*/ 0 w 1232"/>
              <a:gd name="T1" fmla="*/ 616 h 1232"/>
              <a:gd name="T2" fmla="*/ 1232 w 1232"/>
              <a:gd name="T3" fmla="*/ 616 h 1232"/>
              <a:gd name="T4" fmla="*/ 1152 w 1232"/>
              <a:gd name="T5" fmla="*/ 596 h 1232"/>
              <a:gd name="T6" fmla="*/ 868 w 1232"/>
              <a:gd name="T7" fmla="*/ 347 h 1232"/>
              <a:gd name="T8" fmla="*/ 1152 w 1232"/>
              <a:gd name="T9" fmla="*/ 596 h 1232"/>
              <a:gd name="T10" fmla="*/ 432 w 1232"/>
              <a:gd name="T11" fmla="*/ 942 h 1232"/>
              <a:gd name="T12" fmla="*/ 596 w 1232"/>
              <a:gd name="T13" fmla="*/ 1152 h 1232"/>
              <a:gd name="T14" fmla="*/ 638 w 1232"/>
              <a:gd name="T15" fmla="*/ 81 h 1232"/>
              <a:gd name="T16" fmla="*/ 636 w 1232"/>
              <a:gd name="T17" fmla="*/ 357 h 1232"/>
              <a:gd name="T18" fmla="*/ 638 w 1232"/>
              <a:gd name="T19" fmla="*/ 81 h 1232"/>
              <a:gd name="T20" fmla="*/ 989 w 1232"/>
              <a:gd name="T21" fmla="*/ 231 h 1232"/>
              <a:gd name="T22" fmla="*/ 704 w 1232"/>
              <a:gd name="T23" fmla="*/ 87 h 1232"/>
              <a:gd name="T24" fmla="*/ 596 w 1232"/>
              <a:gd name="T25" fmla="*/ 357 h 1232"/>
              <a:gd name="T26" fmla="*/ 594 w 1232"/>
              <a:gd name="T27" fmla="*/ 81 h 1232"/>
              <a:gd name="T28" fmla="*/ 379 w 1232"/>
              <a:gd name="T29" fmla="*/ 310 h 1232"/>
              <a:gd name="T30" fmla="*/ 528 w 1232"/>
              <a:gd name="T31" fmla="*/ 87 h 1232"/>
              <a:gd name="T32" fmla="*/ 402 w 1232"/>
              <a:gd name="T33" fmla="*/ 361 h 1232"/>
              <a:gd name="T34" fmla="*/ 596 w 1232"/>
              <a:gd name="T35" fmla="*/ 596 h 1232"/>
              <a:gd name="T36" fmla="*/ 402 w 1232"/>
              <a:gd name="T37" fmla="*/ 361 h 1232"/>
              <a:gd name="T38" fmla="*/ 596 w 1232"/>
              <a:gd name="T39" fmla="*/ 875 h 1232"/>
              <a:gd name="T40" fmla="*/ 359 w 1232"/>
              <a:gd name="T41" fmla="*/ 636 h 1232"/>
              <a:gd name="T42" fmla="*/ 528 w 1232"/>
              <a:gd name="T43" fmla="*/ 1145 h 1232"/>
              <a:gd name="T44" fmla="*/ 394 w 1232"/>
              <a:gd name="T45" fmla="*/ 956 h 1232"/>
              <a:gd name="T46" fmla="*/ 636 w 1232"/>
              <a:gd name="T47" fmla="*/ 1152 h 1232"/>
              <a:gd name="T48" fmla="*/ 800 w 1232"/>
              <a:gd name="T49" fmla="*/ 942 h 1232"/>
              <a:gd name="T50" fmla="*/ 636 w 1232"/>
              <a:gd name="T51" fmla="*/ 1152 h 1232"/>
              <a:gd name="T52" fmla="*/ 964 w 1232"/>
              <a:gd name="T53" fmla="*/ 1023 h 1232"/>
              <a:gd name="T54" fmla="*/ 838 w 1232"/>
              <a:gd name="T55" fmla="*/ 956 h 1232"/>
              <a:gd name="T56" fmla="*/ 636 w 1232"/>
              <a:gd name="T57" fmla="*/ 875 h 1232"/>
              <a:gd name="T58" fmla="*/ 873 w 1232"/>
              <a:gd name="T59" fmla="*/ 636 h 1232"/>
              <a:gd name="T60" fmla="*/ 636 w 1232"/>
              <a:gd name="T61" fmla="*/ 596 h 1232"/>
              <a:gd name="T62" fmla="*/ 830 w 1232"/>
              <a:gd name="T63" fmla="*/ 361 h 1232"/>
              <a:gd name="T64" fmla="*/ 636 w 1232"/>
              <a:gd name="T65" fmla="*/ 596 h 1232"/>
              <a:gd name="T66" fmla="*/ 364 w 1232"/>
              <a:gd name="T67" fmla="*/ 347 h 1232"/>
              <a:gd name="T68" fmla="*/ 80 w 1232"/>
              <a:gd name="T69" fmla="*/ 596 h 1232"/>
              <a:gd name="T70" fmla="*/ 80 w 1232"/>
              <a:gd name="T71" fmla="*/ 636 h 1232"/>
              <a:gd name="T72" fmla="*/ 379 w 1232"/>
              <a:gd name="T73" fmla="*/ 920 h 1232"/>
              <a:gd name="T74" fmla="*/ 80 w 1232"/>
              <a:gd name="T75" fmla="*/ 636 h 1232"/>
              <a:gd name="T76" fmla="*/ 853 w 1232"/>
              <a:gd name="T77" fmla="*/ 920 h 1232"/>
              <a:gd name="T78" fmla="*/ 1152 w 1232"/>
              <a:gd name="T79" fmla="*/ 636 h 1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32" h="1232">
                <a:moveTo>
                  <a:pt x="616" y="0"/>
                </a:moveTo>
                <a:cubicBezTo>
                  <a:pt x="276" y="0"/>
                  <a:pt x="0" y="276"/>
                  <a:pt x="0" y="616"/>
                </a:cubicBezTo>
                <a:cubicBezTo>
                  <a:pt x="0" y="956"/>
                  <a:pt x="276" y="1232"/>
                  <a:pt x="616" y="1232"/>
                </a:cubicBezTo>
                <a:cubicBezTo>
                  <a:pt x="956" y="1232"/>
                  <a:pt x="1232" y="956"/>
                  <a:pt x="1232" y="616"/>
                </a:cubicBezTo>
                <a:cubicBezTo>
                  <a:pt x="1232" y="276"/>
                  <a:pt x="956" y="0"/>
                  <a:pt x="616" y="0"/>
                </a:cubicBezTo>
                <a:close/>
                <a:moveTo>
                  <a:pt x="1152" y="596"/>
                </a:moveTo>
                <a:cubicBezTo>
                  <a:pt x="913" y="596"/>
                  <a:pt x="913" y="596"/>
                  <a:pt x="913" y="596"/>
                </a:cubicBezTo>
                <a:cubicBezTo>
                  <a:pt x="911" y="508"/>
                  <a:pt x="895" y="424"/>
                  <a:pt x="868" y="347"/>
                </a:cubicBezTo>
                <a:cubicBezTo>
                  <a:pt x="921" y="325"/>
                  <a:pt x="971" y="295"/>
                  <a:pt x="1016" y="260"/>
                </a:cubicBezTo>
                <a:cubicBezTo>
                  <a:pt x="1096" y="350"/>
                  <a:pt x="1147" y="467"/>
                  <a:pt x="1152" y="596"/>
                </a:cubicBezTo>
                <a:close/>
                <a:moveTo>
                  <a:pt x="594" y="1151"/>
                </a:moveTo>
                <a:cubicBezTo>
                  <a:pt x="528" y="1096"/>
                  <a:pt x="473" y="1025"/>
                  <a:pt x="432" y="942"/>
                </a:cubicBezTo>
                <a:cubicBezTo>
                  <a:pt x="484" y="926"/>
                  <a:pt x="539" y="917"/>
                  <a:pt x="596" y="915"/>
                </a:cubicBezTo>
                <a:cubicBezTo>
                  <a:pt x="596" y="1152"/>
                  <a:pt x="596" y="1152"/>
                  <a:pt x="596" y="1152"/>
                </a:cubicBezTo>
                <a:cubicBezTo>
                  <a:pt x="595" y="1151"/>
                  <a:pt x="595" y="1151"/>
                  <a:pt x="594" y="1151"/>
                </a:cubicBezTo>
                <a:close/>
                <a:moveTo>
                  <a:pt x="638" y="81"/>
                </a:moveTo>
                <a:cubicBezTo>
                  <a:pt x="713" y="143"/>
                  <a:pt x="774" y="227"/>
                  <a:pt x="815" y="324"/>
                </a:cubicBezTo>
                <a:cubicBezTo>
                  <a:pt x="759" y="343"/>
                  <a:pt x="699" y="355"/>
                  <a:pt x="636" y="357"/>
                </a:cubicBezTo>
                <a:cubicBezTo>
                  <a:pt x="636" y="80"/>
                  <a:pt x="636" y="80"/>
                  <a:pt x="636" y="80"/>
                </a:cubicBezTo>
                <a:cubicBezTo>
                  <a:pt x="637" y="81"/>
                  <a:pt x="637" y="81"/>
                  <a:pt x="638" y="81"/>
                </a:cubicBezTo>
                <a:close/>
                <a:moveTo>
                  <a:pt x="704" y="87"/>
                </a:moveTo>
                <a:cubicBezTo>
                  <a:pt x="814" y="106"/>
                  <a:pt x="912" y="157"/>
                  <a:pt x="989" y="231"/>
                </a:cubicBezTo>
                <a:cubicBezTo>
                  <a:pt x="947" y="263"/>
                  <a:pt x="902" y="290"/>
                  <a:pt x="853" y="310"/>
                </a:cubicBezTo>
                <a:cubicBezTo>
                  <a:pt x="816" y="225"/>
                  <a:pt x="766" y="149"/>
                  <a:pt x="704" y="87"/>
                </a:cubicBezTo>
                <a:close/>
                <a:moveTo>
                  <a:pt x="596" y="80"/>
                </a:moveTo>
                <a:cubicBezTo>
                  <a:pt x="596" y="357"/>
                  <a:pt x="596" y="357"/>
                  <a:pt x="596" y="357"/>
                </a:cubicBezTo>
                <a:cubicBezTo>
                  <a:pt x="533" y="355"/>
                  <a:pt x="473" y="343"/>
                  <a:pt x="417" y="324"/>
                </a:cubicBezTo>
                <a:cubicBezTo>
                  <a:pt x="458" y="227"/>
                  <a:pt x="519" y="143"/>
                  <a:pt x="594" y="81"/>
                </a:cubicBezTo>
                <a:cubicBezTo>
                  <a:pt x="595" y="81"/>
                  <a:pt x="595" y="81"/>
                  <a:pt x="596" y="80"/>
                </a:cubicBezTo>
                <a:close/>
                <a:moveTo>
                  <a:pt x="379" y="310"/>
                </a:moveTo>
                <a:cubicBezTo>
                  <a:pt x="330" y="290"/>
                  <a:pt x="285" y="263"/>
                  <a:pt x="243" y="231"/>
                </a:cubicBezTo>
                <a:cubicBezTo>
                  <a:pt x="320" y="157"/>
                  <a:pt x="418" y="106"/>
                  <a:pt x="528" y="87"/>
                </a:cubicBezTo>
                <a:cubicBezTo>
                  <a:pt x="466" y="149"/>
                  <a:pt x="416" y="225"/>
                  <a:pt x="379" y="310"/>
                </a:cubicBezTo>
                <a:close/>
                <a:moveTo>
                  <a:pt x="402" y="361"/>
                </a:moveTo>
                <a:cubicBezTo>
                  <a:pt x="463" y="382"/>
                  <a:pt x="528" y="394"/>
                  <a:pt x="596" y="396"/>
                </a:cubicBezTo>
                <a:cubicBezTo>
                  <a:pt x="596" y="596"/>
                  <a:pt x="596" y="596"/>
                  <a:pt x="596" y="596"/>
                </a:cubicBezTo>
                <a:cubicBezTo>
                  <a:pt x="359" y="596"/>
                  <a:pt x="359" y="596"/>
                  <a:pt x="359" y="596"/>
                </a:cubicBezTo>
                <a:cubicBezTo>
                  <a:pt x="361" y="513"/>
                  <a:pt x="375" y="433"/>
                  <a:pt x="402" y="361"/>
                </a:cubicBezTo>
                <a:close/>
                <a:moveTo>
                  <a:pt x="596" y="636"/>
                </a:moveTo>
                <a:cubicBezTo>
                  <a:pt x="596" y="875"/>
                  <a:pt x="596" y="875"/>
                  <a:pt x="596" y="875"/>
                </a:cubicBezTo>
                <a:cubicBezTo>
                  <a:pt x="533" y="877"/>
                  <a:pt x="473" y="887"/>
                  <a:pt x="416" y="906"/>
                </a:cubicBezTo>
                <a:cubicBezTo>
                  <a:pt x="381" y="824"/>
                  <a:pt x="361" y="733"/>
                  <a:pt x="359" y="636"/>
                </a:cubicBezTo>
                <a:lnTo>
                  <a:pt x="596" y="636"/>
                </a:lnTo>
                <a:close/>
                <a:moveTo>
                  <a:pt x="528" y="1145"/>
                </a:moveTo>
                <a:cubicBezTo>
                  <a:pt x="430" y="1128"/>
                  <a:pt x="340" y="1085"/>
                  <a:pt x="268" y="1023"/>
                </a:cubicBezTo>
                <a:cubicBezTo>
                  <a:pt x="307" y="996"/>
                  <a:pt x="349" y="973"/>
                  <a:pt x="394" y="956"/>
                </a:cubicBezTo>
                <a:cubicBezTo>
                  <a:pt x="429" y="1028"/>
                  <a:pt x="474" y="1091"/>
                  <a:pt x="528" y="1145"/>
                </a:cubicBezTo>
                <a:close/>
                <a:moveTo>
                  <a:pt x="636" y="1152"/>
                </a:moveTo>
                <a:cubicBezTo>
                  <a:pt x="636" y="915"/>
                  <a:pt x="636" y="915"/>
                  <a:pt x="636" y="915"/>
                </a:cubicBezTo>
                <a:cubicBezTo>
                  <a:pt x="693" y="917"/>
                  <a:pt x="748" y="926"/>
                  <a:pt x="800" y="942"/>
                </a:cubicBezTo>
                <a:cubicBezTo>
                  <a:pt x="759" y="1025"/>
                  <a:pt x="704" y="1096"/>
                  <a:pt x="638" y="1151"/>
                </a:cubicBezTo>
                <a:cubicBezTo>
                  <a:pt x="637" y="1151"/>
                  <a:pt x="637" y="1151"/>
                  <a:pt x="636" y="1152"/>
                </a:cubicBezTo>
                <a:close/>
                <a:moveTo>
                  <a:pt x="838" y="956"/>
                </a:moveTo>
                <a:cubicBezTo>
                  <a:pt x="883" y="973"/>
                  <a:pt x="925" y="996"/>
                  <a:pt x="964" y="1023"/>
                </a:cubicBezTo>
                <a:cubicBezTo>
                  <a:pt x="892" y="1085"/>
                  <a:pt x="802" y="1128"/>
                  <a:pt x="704" y="1145"/>
                </a:cubicBezTo>
                <a:cubicBezTo>
                  <a:pt x="758" y="1091"/>
                  <a:pt x="803" y="1028"/>
                  <a:pt x="838" y="956"/>
                </a:cubicBezTo>
                <a:close/>
                <a:moveTo>
                  <a:pt x="816" y="906"/>
                </a:moveTo>
                <a:cubicBezTo>
                  <a:pt x="759" y="887"/>
                  <a:pt x="699" y="877"/>
                  <a:pt x="636" y="875"/>
                </a:cubicBezTo>
                <a:cubicBezTo>
                  <a:pt x="636" y="636"/>
                  <a:pt x="636" y="636"/>
                  <a:pt x="636" y="636"/>
                </a:cubicBezTo>
                <a:cubicBezTo>
                  <a:pt x="873" y="636"/>
                  <a:pt x="873" y="636"/>
                  <a:pt x="873" y="636"/>
                </a:cubicBezTo>
                <a:cubicBezTo>
                  <a:pt x="871" y="733"/>
                  <a:pt x="851" y="824"/>
                  <a:pt x="816" y="906"/>
                </a:cubicBezTo>
                <a:close/>
                <a:moveTo>
                  <a:pt x="636" y="596"/>
                </a:moveTo>
                <a:cubicBezTo>
                  <a:pt x="636" y="396"/>
                  <a:pt x="636" y="396"/>
                  <a:pt x="636" y="396"/>
                </a:cubicBezTo>
                <a:cubicBezTo>
                  <a:pt x="704" y="394"/>
                  <a:pt x="769" y="382"/>
                  <a:pt x="830" y="361"/>
                </a:cubicBezTo>
                <a:cubicBezTo>
                  <a:pt x="857" y="433"/>
                  <a:pt x="871" y="513"/>
                  <a:pt x="873" y="596"/>
                </a:cubicBezTo>
                <a:lnTo>
                  <a:pt x="636" y="596"/>
                </a:lnTo>
                <a:close/>
                <a:moveTo>
                  <a:pt x="216" y="260"/>
                </a:moveTo>
                <a:cubicBezTo>
                  <a:pt x="261" y="295"/>
                  <a:pt x="311" y="325"/>
                  <a:pt x="364" y="347"/>
                </a:cubicBezTo>
                <a:cubicBezTo>
                  <a:pt x="337" y="424"/>
                  <a:pt x="321" y="508"/>
                  <a:pt x="319" y="596"/>
                </a:cubicBezTo>
                <a:cubicBezTo>
                  <a:pt x="80" y="596"/>
                  <a:pt x="80" y="596"/>
                  <a:pt x="80" y="596"/>
                </a:cubicBezTo>
                <a:cubicBezTo>
                  <a:pt x="85" y="467"/>
                  <a:pt x="136" y="350"/>
                  <a:pt x="216" y="260"/>
                </a:cubicBezTo>
                <a:close/>
                <a:moveTo>
                  <a:pt x="80" y="636"/>
                </a:moveTo>
                <a:cubicBezTo>
                  <a:pt x="319" y="636"/>
                  <a:pt x="319" y="636"/>
                  <a:pt x="319" y="636"/>
                </a:cubicBezTo>
                <a:cubicBezTo>
                  <a:pt x="321" y="737"/>
                  <a:pt x="342" y="833"/>
                  <a:pt x="379" y="920"/>
                </a:cubicBezTo>
                <a:cubicBezTo>
                  <a:pt x="328" y="939"/>
                  <a:pt x="281" y="965"/>
                  <a:pt x="238" y="996"/>
                </a:cubicBezTo>
                <a:cubicBezTo>
                  <a:pt x="145" y="903"/>
                  <a:pt x="86" y="776"/>
                  <a:pt x="80" y="636"/>
                </a:cubicBezTo>
                <a:close/>
                <a:moveTo>
                  <a:pt x="994" y="996"/>
                </a:moveTo>
                <a:cubicBezTo>
                  <a:pt x="951" y="965"/>
                  <a:pt x="904" y="939"/>
                  <a:pt x="853" y="920"/>
                </a:cubicBezTo>
                <a:cubicBezTo>
                  <a:pt x="890" y="833"/>
                  <a:pt x="911" y="737"/>
                  <a:pt x="913" y="636"/>
                </a:cubicBezTo>
                <a:cubicBezTo>
                  <a:pt x="1152" y="636"/>
                  <a:pt x="1152" y="636"/>
                  <a:pt x="1152" y="636"/>
                </a:cubicBezTo>
                <a:cubicBezTo>
                  <a:pt x="1146" y="776"/>
                  <a:pt x="1087" y="903"/>
                  <a:pt x="994" y="9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Freeform 8"/>
          <p:cNvSpPr>
            <a:spLocks noEditPoints="1"/>
          </p:cNvSpPr>
          <p:nvPr/>
        </p:nvSpPr>
        <p:spPr bwMode="auto">
          <a:xfrm>
            <a:off x="4102830" y="2708321"/>
            <a:ext cx="730877" cy="641008"/>
          </a:xfrm>
          <a:custGeom>
            <a:avLst/>
            <a:gdLst>
              <a:gd name="T0" fmla="*/ 168 w 336"/>
              <a:gd name="T1" fmla="*/ 0 h 294"/>
              <a:gd name="T2" fmla="*/ 0 w 336"/>
              <a:gd name="T3" fmla="*/ 126 h 294"/>
              <a:gd name="T4" fmla="*/ 74 w 336"/>
              <a:gd name="T5" fmla="*/ 230 h 294"/>
              <a:gd name="T6" fmla="*/ 74 w 336"/>
              <a:gd name="T7" fmla="*/ 231 h 294"/>
              <a:gd name="T8" fmla="*/ 53 w 336"/>
              <a:gd name="T9" fmla="*/ 281 h 294"/>
              <a:gd name="T10" fmla="*/ 53 w 336"/>
              <a:gd name="T11" fmla="*/ 281 h 294"/>
              <a:gd name="T12" fmla="*/ 53 w 336"/>
              <a:gd name="T13" fmla="*/ 284 h 294"/>
              <a:gd name="T14" fmla="*/ 62 w 336"/>
              <a:gd name="T15" fmla="*/ 294 h 294"/>
              <a:gd name="T16" fmla="*/ 65 w 336"/>
              <a:gd name="T17" fmla="*/ 294 h 294"/>
              <a:gd name="T18" fmla="*/ 136 w 336"/>
              <a:gd name="T19" fmla="*/ 250 h 294"/>
              <a:gd name="T20" fmla="*/ 168 w 336"/>
              <a:gd name="T21" fmla="*/ 252 h 294"/>
              <a:gd name="T22" fmla="*/ 336 w 336"/>
              <a:gd name="T23" fmla="*/ 126 h 294"/>
              <a:gd name="T24" fmla="*/ 168 w 336"/>
              <a:gd name="T25" fmla="*/ 0 h 294"/>
              <a:gd name="T26" fmla="*/ 168 w 336"/>
              <a:gd name="T27" fmla="*/ 231 h 294"/>
              <a:gd name="T28" fmla="*/ 139 w 336"/>
              <a:gd name="T29" fmla="*/ 229 h 294"/>
              <a:gd name="T30" fmla="*/ 136 w 336"/>
              <a:gd name="T31" fmla="*/ 229 h 294"/>
              <a:gd name="T32" fmla="*/ 119 w 336"/>
              <a:gd name="T33" fmla="*/ 236 h 294"/>
              <a:gd name="T34" fmla="*/ 87 w 336"/>
              <a:gd name="T35" fmla="*/ 263 h 294"/>
              <a:gd name="T36" fmla="*/ 94 w 336"/>
              <a:gd name="T37" fmla="*/ 232 h 294"/>
              <a:gd name="T38" fmla="*/ 95 w 336"/>
              <a:gd name="T39" fmla="*/ 230 h 294"/>
              <a:gd name="T40" fmla="*/ 83 w 336"/>
              <a:gd name="T41" fmla="*/ 212 h 294"/>
              <a:gd name="T42" fmla="*/ 21 w 336"/>
              <a:gd name="T43" fmla="*/ 126 h 294"/>
              <a:gd name="T44" fmla="*/ 168 w 336"/>
              <a:gd name="T45" fmla="*/ 21 h 294"/>
              <a:gd name="T46" fmla="*/ 315 w 336"/>
              <a:gd name="T47" fmla="*/ 126 h 294"/>
              <a:gd name="T48" fmla="*/ 168 w 336"/>
              <a:gd name="T49" fmla="*/ 231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6" h="294">
                <a:moveTo>
                  <a:pt x="168" y="0"/>
                </a:moveTo>
                <a:cubicBezTo>
                  <a:pt x="75" y="0"/>
                  <a:pt x="0" y="56"/>
                  <a:pt x="0" y="126"/>
                </a:cubicBezTo>
                <a:cubicBezTo>
                  <a:pt x="0" y="169"/>
                  <a:pt x="29" y="208"/>
                  <a:pt x="74" y="230"/>
                </a:cubicBezTo>
                <a:cubicBezTo>
                  <a:pt x="74" y="231"/>
                  <a:pt x="74" y="231"/>
                  <a:pt x="74" y="231"/>
                </a:cubicBezTo>
                <a:cubicBezTo>
                  <a:pt x="74" y="250"/>
                  <a:pt x="59" y="270"/>
                  <a:pt x="53" y="281"/>
                </a:cubicBezTo>
                <a:cubicBezTo>
                  <a:pt x="53" y="281"/>
                  <a:pt x="53" y="281"/>
                  <a:pt x="53" y="281"/>
                </a:cubicBezTo>
                <a:cubicBezTo>
                  <a:pt x="53" y="282"/>
                  <a:pt x="53" y="283"/>
                  <a:pt x="53" y="284"/>
                </a:cubicBezTo>
                <a:cubicBezTo>
                  <a:pt x="53" y="290"/>
                  <a:pt x="57" y="294"/>
                  <a:pt x="62" y="294"/>
                </a:cubicBezTo>
                <a:cubicBezTo>
                  <a:pt x="63" y="294"/>
                  <a:pt x="65" y="294"/>
                  <a:pt x="65" y="294"/>
                </a:cubicBezTo>
                <a:cubicBezTo>
                  <a:pt x="98" y="288"/>
                  <a:pt x="128" y="258"/>
                  <a:pt x="136" y="250"/>
                </a:cubicBezTo>
                <a:cubicBezTo>
                  <a:pt x="146" y="251"/>
                  <a:pt x="157" y="252"/>
                  <a:pt x="168" y="252"/>
                </a:cubicBezTo>
                <a:cubicBezTo>
                  <a:pt x="261" y="252"/>
                  <a:pt x="336" y="196"/>
                  <a:pt x="336" y="126"/>
                </a:cubicBezTo>
                <a:cubicBezTo>
                  <a:pt x="336" y="56"/>
                  <a:pt x="261" y="0"/>
                  <a:pt x="168" y="0"/>
                </a:cubicBezTo>
                <a:close/>
                <a:moveTo>
                  <a:pt x="168" y="231"/>
                </a:moveTo>
                <a:cubicBezTo>
                  <a:pt x="158" y="231"/>
                  <a:pt x="148" y="230"/>
                  <a:pt x="139" y="229"/>
                </a:cubicBezTo>
                <a:cubicBezTo>
                  <a:pt x="138" y="229"/>
                  <a:pt x="137" y="229"/>
                  <a:pt x="136" y="229"/>
                </a:cubicBezTo>
                <a:cubicBezTo>
                  <a:pt x="129" y="229"/>
                  <a:pt x="123" y="231"/>
                  <a:pt x="119" y="236"/>
                </a:cubicBezTo>
                <a:cubicBezTo>
                  <a:pt x="115" y="242"/>
                  <a:pt x="102" y="254"/>
                  <a:pt x="87" y="263"/>
                </a:cubicBezTo>
                <a:cubicBezTo>
                  <a:pt x="91" y="254"/>
                  <a:pt x="94" y="243"/>
                  <a:pt x="94" y="232"/>
                </a:cubicBezTo>
                <a:cubicBezTo>
                  <a:pt x="95" y="231"/>
                  <a:pt x="95" y="231"/>
                  <a:pt x="95" y="230"/>
                </a:cubicBezTo>
                <a:cubicBezTo>
                  <a:pt x="95" y="222"/>
                  <a:pt x="90" y="215"/>
                  <a:pt x="83" y="212"/>
                </a:cubicBezTo>
                <a:cubicBezTo>
                  <a:pt x="44" y="192"/>
                  <a:pt x="21" y="160"/>
                  <a:pt x="21" y="126"/>
                </a:cubicBezTo>
                <a:cubicBezTo>
                  <a:pt x="21" y="68"/>
                  <a:pt x="87" y="21"/>
                  <a:pt x="168" y="21"/>
                </a:cubicBezTo>
                <a:cubicBezTo>
                  <a:pt x="249" y="21"/>
                  <a:pt x="315" y="68"/>
                  <a:pt x="315" y="126"/>
                </a:cubicBezTo>
                <a:cubicBezTo>
                  <a:pt x="315" y="184"/>
                  <a:pt x="249" y="231"/>
                  <a:pt x="168" y="2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8" name="Group 83"/>
          <p:cNvGrpSpPr/>
          <p:nvPr/>
        </p:nvGrpSpPr>
        <p:grpSpPr>
          <a:xfrm>
            <a:off x="4823346" y="4194667"/>
            <a:ext cx="643193" cy="643194"/>
            <a:chOff x="-2771775" y="66675"/>
            <a:chExt cx="827087" cy="827088"/>
          </a:xfrm>
          <a:solidFill>
            <a:schemeClr val="bg1"/>
          </a:solidFill>
        </p:grpSpPr>
        <p:sp>
          <p:nvSpPr>
            <p:cNvPr id="49" name="Freeform 19"/>
            <p:cNvSpPr>
              <a:spLocks noEditPoints="1"/>
            </p:cNvSpPr>
            <p:nvPr/>
          </p:nvSpPr>
          <p:spPr bwMode="auto">
            <a:xfrm>
              <a:off x="-2771775" y="66675"/>
              <a:ext cx="827087" cy="827088"/>
            </a:xfrm>
            <a:custGeom>
              <a:avLst/>
              <a:gdLst>
                <a:gd name="T0" fmla="*/ 188 w 220"/>
                <a:gd name="T1" fmla="*/ 83 h 220"/>
                <a:gd name="T2" fmla="*/ 196 w 220"/>
                <a:gd name="T3" fmla="*/ 56 h 220"/>
                <a:gd name="T4" fmla="*/ 181 w 220"/>
                <a:gd name="T5" fmla="*/ 26 h 220"/>
                <a:gd name="T6" fmla="*/ 164 w 220"/>
                <a:gd name="T7" fmla="*/ 24 h 220"/>
                <a:gd name="T8" fmla="*/ 137 w 220"/>
                <a:gd name="T9" fmla="*/ 32 h 220"/>
                <a:gd name="T10" fmla="*/ 119 w 220"/>
                <a:gd name="T11" fmla="*/ 0 h 220"/>
                <a:gd name="T12" fmla="*/ 87 w 220"/>
                <a:gd name="T13" fmla="*/ 11 h 220"/>
                <a:gd name="T14" fmla="*/ 74 w 220"/>
                <a:gd name="T15" fmla="*/ 36 h 220"/>
                <a:gd name="T16" fmla="*/ 49 w 220"/>
                <a:gd name="T17" fmla="*/ 22 h 220"/>
                <a:gd name="T18" fmla="*/ 26 w 220"/>
                <a:gd name="T19" fmla="*/ 39 h 220"/>
                <a:gd name="T20" fmla="*/ 36 w 220"/>
                <a:gd name="T21" fmla="*/ 74 h 220"/>
                <a:gd name="T22" fmla="*/ 11 w 220"/>
                <a:gd name="T23" fmla="*/ 87 h 220"/>
                <a:gd name="T24" fmla="*/ 0 w 220"/>
                <a:gd name="T25" fmla="*/ 119 h 220"/>
                <a:gd name="T26" fmla="*/ 32 w 220"/>
                <a:gd name="T27" fmla="*/ 137 h 220"/>
                <a:gd name="T28" fmla="*/ 24 w 220"/>
                <a:gd name="T29" fmla="*/ 164 h 220"/>
                <a:gd name="T30" fmla="*/ 39 w 220"/>
                <a:gd name="T31" fmla="*/ 194 h 220"/>
                <a:gd name="T32" fmla="*/ 56 w 220"/>
                <a:gd name="T33" fmla="*/ 196 h 220"/>
                <a:gd name="T34" fmla="*/ 83 w 220"/>
                <a:gd name="T35" fmla="*/ 188 h 220"/>
                <a:gd name="T36" fmla="*/ 101 w 220"/>
                <a:gd name="T37" fmla="*/ 220 h 220"/>
                <a:gd name="T38" fmla="*/ 133 w 220"/>
                <a:gd name="T39" fmla="*/ 209 h 220"/>
                <a:gd name="T40" fmla="*/ 146 w 220"/>
                <a:gd name="T41" fmla="*/ 184 h 220"/>
                <a:gd name="T42" fmla="*/ 171 w 220"/>
                <a:gd name="T43" fmla="*/ 198 h 220"/>
                <a:gd name="T44" fmla="*/ 194 w 220"/>
                <a:gd name="T45" fmla="*/ 181 h 220"/>
                <a:gd name="T46" fmla="*/ 184 w 220"/>
                <a:gd name="T47" fmla="*/ 146 h 220"/>
                <a:gd name="T48" fmla="*/ 209 w 220"/>
                <a:gd name="T49" fmla="*/ 133 h 220"/>
                <a:gd name="T50" fmla="*/ 220 w 220"/>
                <a:gd name="T51" fmla="*/ 101 h 220"/>
                <a:gd name="T52" fmla="*/ 185 w 220"/>
                <a:gd name="T53" fmla="*/ 124 h 220"/>
                <a:gd name="T54" fmla="*/ 172 w 220"/>
                <a:gd name="T55" fmla="*/ 140 h 220"/>
                <a:gd name="T56" fmla="*/ 185 w 220"/>
                <a:gd name="T57" fmla="*/ 171 h 220"/>
                <a:gd name="T58" fmla="*/ 154 w 220"/>
                <a:gd name="T59" fmla="*/ 173 h 220"/>
                <a:gd name="T60" fmla="*/ 140 w 220"/>
                <a:gd name="T61" fmla="*/ 172 h 220"/>
                <a:gd name="T62" fmla="*/ 124 w 220"/>
                <a:gd name="T63" fmla="*/ 185 h 220"/>
                <a:gd name="T64" fmla="*/ 101 w 220"/>
                <a:gd name="T65" fmla="*/ 206 h 220"/>
                <a:gd name="T66" fmla="*/ 87 w 220"/>
                <a:gd name="T67" fmla="*/ 175 h 220"/>
                <a:gd name="T68" fmla="*/ 74 w 220"/>
                <a:gd name="T69" fmla="*/ 170 h 220"/>
                <a:gd name="T70" fmla="*/ 49 w 220"/>
                <a:gd name="T71" fmla="*/ 185 h 220"/>
                <a:gd name="T72" fmla="*/ 47 w 220"/>
                <a:gd name="T73" fmla="*/ 154 h 220"/>
                <a:gd name="T74" fmla="*/ 45 w 220"/>
                <a:gd name="T75" fmla="*/ 133 h 220"/>
                <a:gd name="T76" fmla="*/ 14 w 220"/>
                <a:gd name="T77" fmla="*/ 119 h 220"/>
                <a:gd name="T78" fmla="*/ 35 w 220"/>
                <a:gd name="T79" fmla="*/ 96 h 220"/>
                <a:gd name="T80" fmla="*/ 48 w 220"/>
                <a:gd name="T81" fmla="*/ 80 h 220"/>
                <a:gd name="T82" fmla="*/ 35 w 220"/>
                <a:gd name="T83" fmla="*/ 49 h 220"/>
                <a:gd name="T84" fmla="*/ 66 w 220"/>
                <a:gd name="T85" fmla="*/ 47 h 220"/>
                <a:gd name="T86" fmla="*/ 80 w 220"/>
                <a:gd name="T87" fmla="*/ 48 h 220"/>
                <a:gd name="T88" fmla="*/ 96 w 220"/>
                <a:gd name="T89" fmla="*/ 35 h 220"/>
                <a:gd name="T90" fmla="*/ 119 w 220"/>
                <a:gd name="T91" fmla="*/ 14 h 220"/>
                <a:gd name="T92" fmla="*/ 133 w 220"/>
                <a:gd name="T93" fmla="*/ 45 h 220"/>
                <a:gd name="T94" fmla="*/ 146 w 220"/>
                <a:gd name="T95" fmla="*/ 50 h 220"/>
                <a:gd name="T96" fmla="*/ 171 w 220"/>
                <a:gd name="T97" fmla="*/ 35 h 220"/>
                <a:gd name="T98" fmla="*/ 173 w 220"/>
                <a:gd name="T99" fmla="*/ 66 h 220"/>
                <a:gd name="T100" fmla="*/ 175 w 220"/>
                <a:gd name="T101" fmla="*/ 87 h 220"/>
                <a:gd name="T102" fmla="*/ 206 w 220"/>
                <a:gd name="T103" fmla="*/ 101 h 220"/>
                <a:gd name="T104" fmla="*/ 185 w 220"/>
                <a:gd name="T105" fmla="*/ 12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0" h="220">
                  <a:moveTo>
                    <a:pt x="209" y="87"/>
                  </a:moveTo>
                  <a:cubicBezTo>
                    <a:pt x="188" y="83"/>
                    <a:pt x="188" y="83"/>
                    <a:pt x="188" y="83"/>
                  </a:cubicBezTo>
                  <a:cubicBezTo>
                    <a:pt x="187" y="80"/>
                    <a:pt x="186" y="77"/>
                    <a:pt x="184" y="74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0" y="51"/>
                    <a:pt x="199" y="43"/>
                    <a:pt x="194" y="39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79" y="23"/>
                    <a:pt x="175" y="22"/>
                    <a:pt x="171" y="22"/>
                  </a:cubicBezTo>
                  <a:cubicBezTo>
                    <a:pt x="169" y="22"/>
                    <a:pt x="166" y="22"/>
                    <a:pt x="164" y="24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3" y="34"/>
                    <a:pt x="140" y="33"/>
                    <a:pt x="137" y="32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2" y="5"/>
                    <a:pt x="126" y="0"/>
                    <a:pt x="11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4" y="0"/>
                    <a:pt x="88" y="5"/>
                    <a:pt x="87" y="11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0" y="33"/>
                    <a:pt x="77" y="34"/>
                    <a:pt x="74" y="36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4" y="22"/>
                    <a:pt x="51" y="22"/>
                    <a:pt x="49" y="22"/>
                  </a:cubicBezTo>
                  <a:cubicBezTo>
                    <a:pt x="45" y="22"/>
                    <a:pt x="41" y="23"/>
                    <a:pt x="39" y="2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1" y="43"/>
                    <a:pt x="20" y="51"/>
                    <a:pt x="24" y="56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4" y="77"/>
                    <a:pt x="33" y="80"/>
                    <a:pt x="32" y="83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5" y="88"/>
                    <a:pt x="0" y="94"/>
                    <a:pt x="0" y="10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6"/>
                    <a:pt x="5" y="132"/>
                    <a:pt x="11" y="133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3" y="140"/>
                    <a:pt x="34" y="143"/>
                    <a:pt x="36" y="146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0" y="169"/>
                    <a:pt x="21" y="177"/>
                    <a:pt x="26" y="181"/>
                  </a:cubicBezTo>
                  <a:cubicBezTo>
                    <a:pt x="39" y="194"/>
                    <a:pt x="39" y="194"/>
                    <a:pt x="39" y="194"/>
                  </a:cubicBezTo>
                  <a:cubicBezTo>
                    <a:pt x="41" y="197"/>
                    <a:pt x="45" y="198"/>
                    <a:pt x="49" y="198"/>
                  </a:cubicBezTo>
                  <a:cubicBezTo>
                    <a:pt x="51" y="198"/>
                    <a:pt x="54" y="198"/>
                    <a:pt x="56" y="196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7" y="186"/>
                    <a:pt x="80" y="187"/>
                    <a:pt x="83" y="18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8" y="215"/>
                    <a:pt x="94" y="220"/>
                    <a:pt x="101" y="220"/>
                  </a:cubicBezTo>
                  <a:cubicBezTo>
                    <a:pt x="119" y="220"/>
                    <a:pt x="119" y="220"/>
                    <a:pt x="119" y="220"/>
                  </a:cubicBezTo>
                  <a:cubicBezTo>
                    <a:pt x="126" y="220"/>
                    <a:pt x="132" y="215"/>
                    <a:pt x="133" y="209"/>
                  </a:cubicBezTo>
                  <a:cubicBezTo>
                    <a:pt x="137" y="188"/>
                    <a:pt x="137" y="188"/>
                    <a:pt x="137" y="188"/>
                  </a:cubicBezTo>
                  <a:cubicBezTo>
                    <a:pt x="140" y="187"/>
                    <a:pt x="143" y="186"/>
                    <a:pt x="146" y="184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6" y="198"/>
                    <a:pt x="169" y="198"/>
                    <a:pt x="171" y="198"/>
                  </a:cubicBezTo>
                  <a:cubicBezTo>
                    <a:pt x="175" y="198"/>
                    <a:pt x="179" y="197"/>
                    <a:pt x="181" y="194"/>
                  </a:cubicBezTo>
                  <a:cubicBezTo>
                    <a:pt x="194" y="181"/>
                    <a:pt x="194" y="181"/>
                    <a:pt x="194" y="181"/>
                  </a:cubicBezTo>
                  <a:cubicBezTo>
                    <a:pt x="199" y="177"/>
                    <a:pt x="200" y="169"/>
                    <a:pt x="196" y="164"/>
                  </a:cubicBezTo>
                  <a:cubicBezTo>
                    <a:pt x="184" y="146"/>
                    <a:pt x="184" y="146"/>
                    <a:pt x="184" y="146"/>
                  </a:cubicBezTo>
                  <a:cubicBezTo>
                    <a:pt x="186" y="143"/>
                    <a:pt x="187" y="140"/>
                    <a:pt x="188" y="137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15" y="132"/>
                    <a:pt x="220" y="126"/>
                    <a:pt x="220" y="119"/>
                  </a:cubicBezTo>
                  <a:cubicBezTo>
                    <a:pt x="220" y="101"/>
                    <a:pt x="220" y="101"/>
                    <a:pt x="220" y="101"/>
                  </a:cubicBezTo>
                  <a:cubicBezTo>
                    <a:pt x="220" y="94"/>
                    <a:pt x="215" y="88"/>
                    <a:pt x="209" y="87"/>
                  </a:cubicBezTo>
                  <a:close/>
                  <a:moveTo>
                    <a:pt x="185" y="124"/>
                  </a:moveTo>
                  <a:cubicBezTo>
                    <a:pt x="180" y="125"/>
                    <a:pt x="176" y="128"/>
                    <a:pt x="175" y="133"/>
                  </a:cubicBezTo>
                  <a:cubicBezTo>
                    <a:pt x="174" y="135"/>
                    <a:pt x="173" y="138"/>
                    <a:pt x="172" y="140"/>
                  </a:cubicBezTo>
                  <a:cubicBezTo>
                    <a:pt x="170" y="144"/>
                    <a:pt x="170" y="149"/>
                    <a:pt x="173" y="154"/>
                  </a:cubicBezTo>
                  <a:cubicBezTo>
                    <a:pt x="185" y="171"/>
                    <a:pt x="185" y="171"/>
                    <a:pt x="185" y="171"/>
                  </a:cubicBezTo>
                  <a:cubicBezTo>
                    <a:pt x="171" y="185"/>
                    <a:pt x="171" y="185"/>
                    <a:pt x="171" y="185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1" y="171"/>
                    <a:pt x="149" y="170"/>
                    <a:pt x="146" y="170"/>
                  </a:cubicBezTo>
                  <a:cubicBezTo>
                    <a:pt x="144" y="170"/>
                    <a:pt x="142" y="171"/>
                    <a:pt x="140" y="172"/>
                  </a:cubicBezTo>
                  <a:cubicBezTo>
                    <a:pt x="138" y="173"/>
                    <a:pt x="135" y="174"/>
                    <a:pt x="133" y="175"/>
                  </a:cubicBezTo>
                  <a:cubicBezTo>
                    <a:pt x="128" y="176"/>
                    <a:pt x="125" y="180"/>
                    <a:pt x="124" y="185"/>
                  </a:cubicBezTo>
                  <a:cubicBezTo>
                    <a:pt x="119" y="206"/>
                    <a:pt x="119" y="206"/>
                    <a:pt x="119" y="206"/>
                  </a:cubicBezTo>
                  <a:cubicBezTo>
                    <a:pt x="101" y="206"/>
                    <a:pt x="101" y="206"/>
                    <a:pt x="101" y="206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5" y="180"/>
                    <a:pt x="92" y="176"/>
                    <a:pt x="87" y="175"/>
                  </a:cubicBezTo>
                  <a:cubicBezTo>
                    <a:pt x="85" y="174"/>
                    <a:pt x="82" y="173"/>
                    <a:pt x="80" y="172"/>
                  </a:cubicBezTo>
                  <a:cubicBezTo>
                    <a:pt x="78" y="171"/>
                    <a:pt x="76" y="170"/>
                    <a:pt x="74" y="170"/>
                  </a:cubicBezTo>
                  <a:cubicBezTo>
                    <a:pt x="71" y="170"/>
                    <a:pt x="69" y="171"/>
                    <a:pt x="66" y="173"/>
                  </a:cubicBezTo>
                  <a:cubicBezTo>
                    <a:pt x="49" y="185"/>
                    <a:pt x="49" y="185"/>
                    <a:pt x="49" y="185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50" y="149"/>
                    <a:pt x="50" y="144"/>
                    <a:pt x="48" y="140"/>
                  </a:cubicBezTo>
                  <a:cubicBezTo>
                    <a:pt x="47" y="138"/>
                    <a:pt x="46" y="135"/>
                    <a:pt x="45" y="133"/>
                  </a:cubicBezTo>
                  <a:cubicBezTo>
                    <a:pt x="44" y="128"/>
                    <a:pt x="40" y="125"/>
                    <a:pt x="35" y="124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40" y="95"/>
                    <a:pt x="44" y="92"/>
                    <a:pt x="45" y="87"/>
                  </a:cubicBezTo>
                  <a:cubicBezTo>
                    <a:pt x="46" y="85"/>
                    <a:pt x="47" y="82"/>
                    <a:pt x="48" y="80"/>
                  </a:cubicBezTo>
                  <a:cubicBezTo>
                    <a:pt x="50" y="76"/>
                    <a:pt x="50" y="71"/>
                    <a:pt x="47" y="66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9" y="49"/>
                    <a:pt x="71" y="50"/>
                    <a:pt x="74" y="50"/>
                  </a:cubicBezTo>
                  <a:cubicBezTo>
                    <a:pt x="76" y="50"/>
                    <a:pt x="78" y="49"/>
                    <a:pt x="80" y="48"/>
                  </a:cubicBezTo>
                  <a:cubicBezTo>
                    <a:pt x="82" y="47"/>
                    <a:pt x="85" y="46"/>
                    <a:pt x="87" y="45"/>
                  </a:cubicBezTo>
                  <a:cubicBezTo>
                    <a:pt x="92" y="44"/>
                    <a:pt x="95" y="40"/>
                    <a:pt x="96" y="35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40"/>
                    <a:pt x="128" y="44"/>
                    <a:pt x="133" y="45"/>
                  </a:cubicBezTo>
                  <a:cubicBezTo>
                    <a:pt x="135" y="46"/>
                    <a:pt x="138" y="47"/>
                    <a:pt x="140" y="48"/>
                  </a:cubicBezTo>
                  <a:cubicBezTo>
                    <a:pt x="142" y="49"/>
                    <a:pt x="144" y="50"/>
                    <a:pt x="146" y="50"/>
                  </a:cubicBezTo>
                  <a:cubicBezTo>
                    <a:pt x="149" y="50"/>
                    <a:pt x="151" y="49"/>
                    <a:pt x="154" y="47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0" y="71"/>
                    <a:pt x="170" y="76"/>
                    <a:pt x="172" y="80"/>
                  </a:cubicBezTo>
                  <a:cubicBezTo>
                    <a:pt x="173" y="82"/>
                    <a:pt x="174" y="85"/>
                    <a:pt x="175" y="87"/>
                  </a:cubicBezTo>
                  <a:cubicBezTo>
                    <a:pt x="176" y="92"/>
                    <a:pt x="180" y="95"/>
                    <a:pt x="185" y="96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19"/>
                    <a:pt x="206" y="119"/>
                    <a:pt x="206" y="119"/>
                  </a:cubicBezTo>
                  <a:lnTo>
                    <a:pt x="185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Freeform 20"/>
            <p:cNvSpPr>
              <a:spLocks noEditPoints="1"/>
            </p:cNvSpPr>
            <p:nvPr/>
          </p:nvSpPr>
          <p:spPr bwMode="auto">
            <a:xfrm>
              <a:off x="-2538413" y="300038"/>
              <a:ext cx="360362" cy="360363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48 w 96"/>
                <a:gd name="T9" fmla="*/ 0 h 96"/>
                <a:gd name="T10" fmla="*/ 48 w 96"/>
                <a:gd name="T11" fmla="*/ 90 h 96"/>
                <a:gd name="T12" fmla="*/ 6 w 96"/>
                <a:gd name="T13" fmla="*/ 48 h 96"/>
                <a:gd name="T14" fmla="*/ 48 w 96"/>
                <a:gd name="T15" fmla="*/ 6 h 96"/>
                <a:gd name="T16" fmla="*/ 90 w 96"/>
                <a:gd name="T17" fmla="*/ 48 h 96"/>
                <a:gd name="T18" fmla="*/ 48 w 96"/>
                <a:gd name="T19" fmla="*/ 9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0" y="75"/>
                    <a:pt x="21" y="96"/>
                    <a:pt x="48" y="96"/>
                  </a:cubicBezTo>
                  <a:cubicBezTo>
                    <a:pt x="75" y="96"/>
                    <a:pt x="96" y="75"/>
                    <a:pt x="96" y="48"/>
                  </a:cubicBezTo>
                  <a:cubicBezTo>
                    <a:pt x="96" y="21"/>
                    <a:pt x="75" y="0"/>
                    <a:pt x="48" y="0"/>
                  </a:cubicBezTo>
                  <a:close/>
                  <a:moveTo>
                    <a:pt x="48" y="90"/>
                  </a:moveTo>
                  <a:cubicBezTo>
                    <a:pt x="25" y="90"/>
                    <a:pt x="6" y="71"/>
                    <a:pt x="6" y="48"/>
                  </a:cubicBezTo>
                  <a:cubicBezTo>
                    <a:pt x="6" y="25"/>
                    <a:pt x="25" y="6"/>
                    <a:pt x="48" y="6"/>
                  </a:cubicBezTo>
                  <a:cubicBezTo>
                    <a:pt x="71" y="6"/>
                    <a:pt x="90" y="25"/>
                    <a:pt x="90" y="48"/>
                  </a:cubicBezTo>
                  <a:cubicBezTo>
                    <a:pt x="90" y="71"/>
                    <a:pt x="71" y="90"/>
                    <a:pt x="48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1" name="Freeform 21"/>
            <p:cNvSpPr>
              <a:spLocks noEditPoints="1"/>
            </p:cNvSpPr>
            <p:nvPr/>
          </p:nvSpPr>
          <p:spPr bwMode="auto">
            <a:xfrm>
              <a:off x="-2460625" y="374650"/>
              <a:ext cx="207962" cy="206375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8 h 55"/>
                <a:gd name="T4" fmla="*/ 27 w 55"/>
                <a:gd name="T5" fmla="*/ 55 h 55"/>
                <a:gd name="T6" fmla="*/ 55 w 55"/>
                <a:gd name="T7" fmla="*/ 28 h 55"/>
                <a:gd name="T8" fmla="*/ 27 w 55"/>
                <a:gd name="T9" fmla="*/ 0 h 55"/>
                <a:gd name="T10" fmla="*/ 27 w 55"/>
                <a:gd name="T11" fmla="*/ 49 h 55"/>
                <a:gd name="T12" fmla="*/ 6 w 55"/>
                <a:gd name="T13" fmla="*/ 28 h 55"/>
                <a:gd name="T14" fmla="*/ 27 w 55"/>
                <a:gd name="T15" fmla="*/ 7 h 55"/>
                <a:gd name="T16" fmla="*/ 48 w 55"/>
                <a:gd name="T17" fmla="*/ 28 h 55"/>
                <a:gd name="T18" fmla="*/ 27 w 55"/>
                <a:gd name="T19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5"/>
                    <a:pt x="27" y="55"/>
                  </a:cubicBezTo>
                  <a:cubicBezTo>
                    <a:pt x="42" y="55"/>
                    <a:pt x="55" y="43"/>
                    <a:pt x="55" y="28"/>
                  </a:cubicBezTo>
                  <a:cubicBezTo>
                    <a:pt x="55" y="13"/>
                    <a:pt x="42" y="0"/>
                    <a:pt x="27" y="0"/>
                  </a:cubicBezTo>
                  <a:close/>
                  <a:moveTo>
                    <a:pt x="27" y="49"/>
                  </a:moveTo>
                  <a:cubicBezTo>
                    <a:pt x="16" y="49"/>
                    <a:pt x="6" y="39"/>
                    <a:pt x="6" y="28"/>
                  </a:cubicBezTo>
                  <a:cubicBezTo>
                    <a:pt x="6" y="17"/>
                    <a:pt x="16" y="7"/>
                    <a:pt x="27" y="7"/>
                  </a:cubicBezTo>
                  <a:cubicBezTo>
                    <a:pt x="38" y="7"/>
                    <a:pt x="48" y="17"/>
                    <a:pt x="48" y="28"/>
                  </a:cubicBezTo>
                  <a:cubicBezTo>
                    <a:pt x="48" y="39"/>
                    <a:pt x="38" y="49"/>
                    <a:pt x="27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2" name="Group 239"/>
          <p:cNvGrpSpPr/>
          <p:nvPr/>
        </p:nvGrpSpPr>
        <p:grpSpPr>
          <a:xfrm>
            <a:off x="2255257" y="2509846"/>
            <a:ext cx="683531" cy="683395"/>
            <a:chOff x="7938" y="-3175"/>
            <a:chExt cx="8029575" cy="8027988"/>
          </a:xfrm>
          <a:solidFill>
            <a:schemeClr val="bg1"/>
          </a:solidFill>
        </p:grpSpPr>
        <p:sp>
          <p:nvSpPr>
            <p:cNvPr id="53" name="Freeform 23"/>
            <p:cNvSpPr>
              <a:spLocks noEditPoints="1"/>
            </p:cNvSpPr>
            <p:nvPr/>
          </p:nvSpPr>
          <p:spPr bwMode="auto">
            <a:xfrm>
              <a:off x="7938" y="-3175"/>
              <a:ext cx="8029575" cy="8027988"/>
            </a:xfrm>
            <a:custGeom>
              <a:avLst/>
              <a:gdLst>
                <a:gd name="T0" fmla="*/ 818 w 2138"/>
                <a:gd name="T1" fmla="*/ 1635 h 2138"/>
                <a:gd name="T2" fmla="*/ 818 w 2138"/>
                <a:gd name="T3" fmla="*/ 1635 h 2138"/>
                <a:gd name="T4" fmla="*/ 1257 w 2138"/>
                <a:gd name="T5" fmla="*/ 1507 h 2138"/>
                <a:gd name="T6" fmla="*/ 1301 w 2138"/>
                <a:gd name="T7" fmla="*/ 1550 h 2138"/>
                <a:gd name="T8" fmla="*/ 1249 w 2138"/>
                <a:gd name="T9" fmla="*/ 1602 h 2138"/>
                <a:gd name="T10" fmla="*/ 1711 w 2138"/>
                <a:gd name="T11" fmla="*/ 2064 h 2138"/>
                <a:gd name="T12" fmla="*/ 1888 w 2138"/>
                <a:gd name="T13" fmla="*/ 2138 h 2138"/>
                <a:gd name="T14" fmla="*/ 2065 w 2138"/>
                <a:gd name="T15" fmla="*/ 2064 h 2138"/>
                <a:gd name="T16" fmla="*/ 2138 w 2138"/>
                <a:gd name="T17" fmla="*/ 1888 h 2138"/>
                <a:gd name="T18" fmla="*/ 2065 w 2138"/>
                <a:gd name="T19" fmla="*/ 1711 h 2138"/>
                <a:gd name="T20" fmla="*/ 1603 w 2138"/>
                <a:gd name="T21" fmla="*/ 1248 h 2138"/>
                <a:gd name="T22" fmla="*/ 1551 w 2138"/>
                <a:gd name="T23" fmla="*/ 1300 h 2138"/>
                <a:gd name="T24" fmla="*/ 1507 w 2138"/>
                <a:gd name="T25" fmla="*/ 1257 h 2138"/>
                <a:gd name="T26" fmla="*/ 1633 w 2138"/>
                <a:gd name="T27" fmla="*/ 760 h 2138"/>
                <a:gd name="T28" fmla="*/ 1396 w 2138"/>
                <a:gd name="T29" fmla="*/ 239 h 2138"/>
                <a:gd name="T30" fmla="*/ 818 w 2138"/>
                <a:gd name="T31" fmla="*/ 0 h 2138"/>
                <a:gd name="T32" fmla="*/ 240 w 2138"/>
                <a:gd name="T33" fmla="*/ 239 h 2138"/>
                <a:gd name="T34" fmla="*/ 0 w 2138"/>
                <a:gd name="T35" fmla="*/ 817 h 2138"/>
                <a:gd name="T36" fmla="*/ 240 w 2138"/>
                <a:gd name="T37" fmla="*/ 1395 h 2138"/>
                <a:gd name="T38" fmla="*/ 818 w 2138"/>
                <a:gd name="T39" fmla="*/ 1635 h 2138"/>
                <a:gd name="T40" fmla="*/ 2009 w 2138"/>
                <a:gd name="T41" fmla="*/ 1888 h 2138"/>
                <a:gd name="T42" fmla="*/ 1973 w 2138"/>
                <a:gd name="T43" fmla="*/ 1973 h 2138"/>
                <a:gd name="T44" fmla="*/ 1888 w 2138"/>
                <a:gd name="T45" fmla="*/ 2008 h 2138"/>
                <a:gd name="T46" fmla="*/ 1803 w 2138"/>
                <a:gd name="T47" fmla="*/ 1973 h 2138"/>
                <a:gd name="T48" fmla="*/ 1444 w 2138"/>
                <a:gd name="T49" fmla="*/ 1614 h 2138"/>
                <a:gd name="T50" fmla="*/ 1614 w 2138"/>
                <a:gd name="T51" fmla="*/ 1444 h 2138"/>
                <a:gd name="T52" fmla="*/ 1973 w 2138"/>
                <a:gd name="T53" fmla="*/ 1802 h 2138"/>
                <a:gd name="T54" fmla="*/ 2009 w 2138"/>
                <a:gd name="T55" fmla="*/ 1888 h 2138"/>
                <a:gd name="T56" fmla="*/ 1392 w 2138"/>
                <a:gd name="T57" fmla="*/ 1459 h 2138"/>
                <a:gd name="T58" fmla="*/ 1361 w 2138"/>
                <a:gd name="T59" fmla="*/ 1427 h 2138"/>
                <a:gd name="T60" fmla="*/ 1362 w 2138"/>
                <a:gd name="T61" fmla="*/ 1427 h 2138"/>
                <a:gd name="T62" fmla="*/ 1377 w 2138"/>
                <a:gd name="T63" fmla="*/ 1413 h 2138"/>
                <a:gd name="T64" fmla="*/ 1380 w 2138"/>
                <a:gd name="T65" fmla="*/ 1410 h 2138"/>
                <a:gd name="T66" fmla="*/ 1396 w 2138"/>
                <a:gd name="T67" fmla="*/ 1395 h 2138"/>
                <a:gd name="T68" fmla="*/ 1411 w 2138"/>
                <a:gd name="T69" fmla="*/ 1380 h 2138"/>
                <a:gd name="T70" fmla="*/ 1413 w 2138"/>
                <a:gd name="T71" fmla="*/ 1377 h 2138"/>
                <a:gd name="T72" fmla="*/ 1428 w 2138"/>
                <a:gd name="T73" fmla="*/ 1361 h 2138"/>
                <a:gd name="T74" fmla="*/ 1428 w 2138"/>
                <a:gd name="T75" fmla="*/ 1361 h 2138"/>
                <a:gd name="T76" fmla="*/ 1459 w 2138"/>
                <a:gd name="T77" fmla="*/ 1392 h 2138"/>
                <a:gd name="T78" fmla="*/ 1392 w 2138"/>
                <a:gd name="T79" fmla="*/ 1459 h 2138"/>
                <a:gd name="T80" fmla="*/ 331 w 2138"/>
                <a:gd name="T81" fmla="*/ 331 h 2138"/>
                <a:gd name="T82" fmla="*/ 818 w 2138"/>
                <a:gd name="T83" fmla="*/ 129 h 2138"/>
                <a:gd name="T84" fmla="*/ 1304 w 2138"/>
                <a:gd name="T85" fmla="*/ 331 h 2138"/>
                <a:gd name="T86" fmla="*/ 1504 w 2138"/>
                <a:gd name="T87" fmla="*/ 769 h 2138"/>
                <a:gd name="T88" fmla="*/ 1371 w 2138"/>
                <a:gd name="T89" fmla="*/ 1226 h 2138"/>
                <a:gd name="T90" fmla="*/ 1371 w 2138"/>
                <a:gd name="T91" fmla="*/ 1226 h 2138"/>
                <a:gd name="T92" fmla="*/ 1304 w 2138"/>
                <a:gd name="T93" fmla="*/ 1303 h 2138"/>
                <a:gd name="T94" fmla="*/ 1280 w 2138"/>
                <a:gd name="T95" fmla="*/ 1326 h 2138"/>
                <a:gd name="T96" fmla="*/ 1226 w 2138"/>
                <a:gd name="T97" fmla="*/ 1370 h 2138"/>
                <a:gd name="T98" fmla="*/ 818 w 2138"/>
                <a:gd name="T99" fmla="*/ 1505 h 2138"/>
                <a:gd name="T100" fmla="*/ 331 w 2138"/>
                <a:gd name="T101" fmla="*/ 1303 h 2138"/>
                <a:gd name="T102" fmla="*/ 331 w 2138"/>
                <a:gd name="T103" fmla="*/ 331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38" h="2138">
                  <a:moveTo>
                    <a:pt x="818" y="1635"/>
                  </a:moveTo>
                  <a:cubicBezTo>
                    <a:pt x="818" y="1635"/>
                    <a:pt x="818" y="1635"/>
                    <a:pt x="818" y="1635"/>
                  </a:cubicBezTo>
                  <a:cubicBezTo>
                    <a:pt x="975" y="1635"/>
                    <a:pt x="1126" y="1590"/>
                    <a:pt x="1257" y="1507"/>
                  </a:cubicBezTo>
                  <a:cubicBezTo>
                    <a:pt x="1301" y="1550"/>
                    <a:pt x="1301" y="1550"/>
                    <a:pt x="1301" y="1550"/>
                  </a:cubicBezTo>
                  <a:cubicBezTo>
                    <a:pt x="1249" y="1602"/>
                    <a:pt x="1249" y="1602"/>
                    <a:pt x="1249" y="1602"/>
                  </a:cubicBezTo>
                  <a:cubicBezTo>
                    <a:pt x="1711" y="2064"/>
                    <a:pt x="1711" y="2064"/>
                    <a:pt x="1711" y="2064"/>
                  </a:cubicBezTo>
                  <a:cubicBezTo>
                    <a:pt x="1758" y="2112"/>
                    <a:pt x="1821" y="2138"/>
                    <a:pt x="1888" y="2138"/>
                  </a:cubicBezTo>
                  <a:cubicBezTo>
                    <a:pt x="1955" y="2138"/>
                    <a:pt x="2018" y="2112"/>
                    <a:pt x="2065" y="2064"/>
                  </a:cubicBezTo>
                  <a:cubicBezTo>
                    <a:pt x="2112" y="2017"/>
                    <a:pt x="2138" y="1954"/>
                    <a:pt x="2138" y="1888"/>
                  </a:cubicBezTo>
                  <a:cubicBezTo>
                    <a:pt x="2138" y="1821"/>
                    <a:pt x="2112" y="1758"/>
                    <a:pt x="2065" y="1711"/>
                  </a:cubicBezTo>
                  <a:cubicBezTo>
                    <a:pt x="1603" y="1248"/>
                    <a:pt x="1603" y="1248"/>
                    <a:pt x="1603" y="1248"/>
                  </a:cubicBezTo>
                  <a:cubicBezTo>
                    <a:pt x="1551" y="1300"/>
                    <a:pt x="1551" y="1300"/>
                    <a:pt x="1551" y="1300"/>
                  </a:cubicBezTo>
                  <a:cubicBezTo>
                    <a:pt x="1507" y="1257"/>
                    <a:pt x="1507" y="1257"/>
                    <a:pt x="1507" y="1257"/>
                  </a:cubicBezTo>
                  <a:cubicBezTo>
                    <a:pt x="1601" y="1110"/>
                    <a:pt x="1645" y="935"/>
                    <a:pt x="1633" y="760"/>
                  </a:cubicBezTo>
                  <a:cubicBezTo>
                    <a:pt x="1619" y="563"/>
                    <a:pt x="1535" y="379"/>
                    <a:pt x="1396" y="239"/>
                  </a:cubicBezTo>
                  <a:cubicBezTo>
                    <a:pt x="1241" y="85"/>
                    <a:pt x="1036" y="0"/>
                    <a:pt x="818" y="0"/>
                  </a:cubicBezTo>
                  <a:cubicBezTo>
                    <a:pt x="599" y="0"/>
                    <a:pt x="394" y="85"/>
                    <a:pt x="240" y="239"/>
                  </a:cubicBezTo>
                  <a:cubicBezTo>
                    <a:pt x="85" y="394"/>
                    <a:pt x="0" y="599"/>
                    <a:pt x="0" y="817"/>
                  </a:cubicBezTo>
                  <a:cubicBezTo>
                    <a:pt x="0" y="1036"/>
                    <a:pt x="85" y="1241"/>
                    <a:pt x="240" y="1395"/>
                  </a:cubicBezTo>
                  <a:cubicBezTo>
                    <a:pt x="394" y="1550"/>
                    <a:pt x="599" y="1635"/>
                    <a:pt x="818" y="1635"/>
                  </a:cubicBezTo>
                  <a:close/>
                  <a:moveTo>
                    <a:pt x="2009" y="1888"/>
                  </a:moveTo>
                  <a:cubicBezTo>
                    <a:pt x="2009" y="1920"/>
                    <a:pt x="1996" y="1950"/>
                    <a:pt x="1973" y="1973"/>
                  </a:cubicBezTo>
                  <a:cubicBezTo>
                    <a:pt x="1950" y="1996"/>
                    <a:pt x="1920" y="2008"/>
                    <a:pt x="1888" y="2008"/>
                  </a:cubicBezTo>
                  <a:cubicBezTo>
                    <a:pt x="1856" y="2008"/>
                    <a:pt x="1826" y="1996"/>
                    <a:pt x="1803" y="1973"/>
                  </a:cubicBezTo>
                  <a:cubicBezTo>
                    <a:pt x="1444" y="1614"/>
                    <a:pt x="1444" y="1614"/>
                    <a:pt x="1444" y="1614"/>
                  </a:cubicBezTo>
                  <a:cubicBezTo>
                    <a:pt x="1614" y="1444"/>
                    <a:pt x="1614" y="1444"/>
                    <a:pt x="1614" y="1444"/>
                  </a:cubicBezTo>
                  <a:cubicBezTo>
                    <a:pt x="1973" y="1802"/>
                    <a:pt x="1973" y="1802"/>
                    <a:pt x="1973" y="1802"/>
                  </a:cubicBezTo>
                  <a:cubicBezTo>
                    <a:pt x="1996" y="1825"/>
                    <a:pt x="2009" y="1855"/>
                    <a:pt x="2009" y="1888"/>
                  </a:cubicBezTo>
                  <a:close/>
                  <a:moveTo>
                    <a:pt x="1392" y="1459"/>
                  </a:moveTo>
                  <a:cubicBezTo>
                    <a:pt x="1361" y="1427"/>
                    <a:pt x="1361" y="1427"/>
                    <a:pt x="1361" y="1427"/>
                  </a:cubicBezTo>
                  <a:cubicBezTo>
                    <a:pt x="1361" y="1427"/>
                    <a:pt x="1362" y="1427"/>
                    <a:pt x="1362" y="1427"/>
                  </a:cubicBezTo>
                  <a:cubicBezTo>
                    <a:pt x="1367" y="1422"/>
                    <a:pt x="1372" y="1418"/>
                    <a:pt x="1377" y="1413"/>
                  </a:cubicBezTo>
                  <a:cubicBezTo>
                    <a:pt x="1378" y="1412"/>
                    <a:pt x="1379" y="1411"/>
                    <a:pt x="1380" y="1410"/>
                  </a:cubicBezTo>
                  <a:cubicBezTo>
                    <a:pt x="1385" y="1405"/>
                    <a:pt x="1391" y="1400"/>
                    <a:pt x="1396" y="1395"/>
                  </a:cubicBezTo>
                  <a:cubicBezTo>
                    <a:pt x="1401" y="1390"/>
                    <a:pt x="1406" y="1385"/>
                    <a:pt x="1411" y="1380"/>
                  </a:cubicBezTo>
                  <a:cubicBezTo>
                    <a:pt x="1411" y="1379"/>
                    <a:pt x="1412" y="1378"/>
                    <a:pt x="1413" y="1377"/>
                  </a:cubicBezTo>
                  <a:cubicBezTo>
                    <a:pt x="1418" y="1372"/>
                    <a:pt x="1423" y="1366"/>
                    <a:pt x="1428" y="1361"/>
                  </a:cubicBezTo>
                  <a:cubicBezTo>
                    <a:pt x="1428" y="1361"/>
                    <a:pt x="1428" y="1361"/>
                    <a:pt x="1428" y="1361"/>
                  </a:cubicBezTo>
                  <a:cubicBezTo>
                    <a:pt x="1459" y="1392"/>
                    <a:pt x="1459" y="1392"/>
                    <a:pt x="1459" y="1392"/>
                  </a:cubicBezTo>
                  <a:lnTo>
                    <a:pt x="1392" y="1459"/>
                  </a:lnTo>
                  <a:close/>
                  <a:moveTo>
                    <a:pt x="331" y="331"/>
                  </a:moveTo>
                  <a:cubicBezTo>
                    <a:pt x="461" y="201"/>
                    <a:pt x="634" y="129"/>
                    <a:pt x="818" y="129"/>
                  </a:cubicBezTo>
                  <a:cubicBezTo>
                    <a:pt x="1001" y="129"/>
                    <a:pt x="1174" y="201"/>
                    <a:pt x="1304" y="331"/>
                  </a:cubicBezTo>
                  <a:cubicBezTo>
                    <a:pt x="1421" y="448"/>
                    <a:pt x="1492" y="604"/>
                    <a:pt x="1504" y="769"/>
                  </a:cubicBezTo>
                  <a:cubicBezTo>
                    <a:pt x="1515" y="932"/>
                    <a:pt x="1468" y="1095"/>
                    <a:pt x="1371" y="1226"/>
                  </a:cubicBezTo>
                  <a:cubicBezTo>
                    <a:pt x="1371" y="1226"/>
                    <a:pt x="1371" y="1226"/>
                    <a:pt x="1371" y="1226"/>
                  </a:cubicBezTo>
                  <a:cubicBezTo>
                    <a:pt x="1351" y="1253"/>
                    <a:pt x="1328" y="1279"/>
                    <a:pt x="1304" y="1303"/>
                  </a:cubicBezTo>
                  <a:cubicBezTo>
                    <a:pt x="1296" y="1311"/>
                    <a:pt x="1288" y="1319"/>
                    <a:pt x="1280" y="1326"/>
                  </a:cubicBezTo>
                  <a:cubicBezTo>
                    <a:pt x="1263" y="1342"/>
                    <a:pt x="1245" y="1357"/>
                    <a:pt x="1226" y="1370"/>
                  </a:cubicBezTo>
                  <a:cubicBezTo>
                    <a:pt x="1107" y="1458"/>
                    <a:pt x="966" y="1505"/>
                    <a:pt x="818" y="1505"/>
                  </a:cubicBezTo>
                  <a:cubicBezTo>
                    <a:pt x="634" y="1505"/>
                    <a:pt x="461" y="1433"/>
                    <a:pt x="331" y="1303"/>
                  </a:cubicBezTo>
                  <a:cubicBezTo>
                    <a:pt x="63" y="1035"/>
                    <a:pt x="63" y="599"/>
                    <a:pt x="331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Freeform 24"/>
            <p:cNvSpPr>
              <a:spLocks noEditPoints="1"/>
            </p:cNvSpPr>
            <p:nvPr/>
          </p:nvSpPr>
          <p:spPr bwMode="auto">
            <a:xfrm>
              <a:off x="788988" y="976313"/>
              <a:ext cx="4578350" cy="4176713"/>
            </a:xfrm>
            <a:custGeom>
              <a:avLst/>
              <a:gdLst>
                <a:gd name="T0" fmla="*/ 577 w 1219"/>
                <a:gd name="T1" fmla="*/ 1111 h 1112"/>
                <a:gd name="T2" fmla="*/ 577 w 1219"/>
                <a:gd name="T3" fmla="*/ 1112 h 1112"/>
                <a:gd name="T4" fmla="*/ 610 w 1219"/>
                <a:gd name="T5" fmla="*/ 1112 h 1112"/>
                <a:gd name="T6" fmla="*/ 940 w 1219"/>
                <a:gd name="T7" fmla="*/ 1003 h 1112"/>
                <a:gd name="T8" fmla="*/ 1002 w 1219"/>
                <a:gd name="T9" fmla="*/ 949 h 1112"/>
                <a:gd name="T10" fmla="*/ 1057 w 1219"/>
                <a:gd name="T11" fmla="*/ 886 h 1112"/>
                <a:gd name="T12" fmla="*/ 1003 w 1219"/>
                <a:gd name="T13" fmla="*/ 163 h 1112"/>
                <a:gd name="T14" fmla="*/ 610 w 1219"/>
                <a:gd name="T15" fmla="*/ 0 h 1112"/>
                <a:gd name="T16" fmla="*/ 217 w 1219"/>
                <a:gd name="T17" fmla="*/ 163 h 1112"/>
                <a:gd name="T18" fmla="*/ 217 w 1219"/>
                <a:gd name="T19" fmla="*/ 949 h 1112"/>
                <a:gd name="T20" fmla="*/ 577 w 1219"/>
                <a:gd name="T21" fmla="*/ 1111 h 1112"/>
                <a:gd name="T22" fmla="*/ 262 w 1219"/>
                <a:gd name="T23" fmla="*/ 209 h 1112"/>
                <a:gd name="T24" fmla="*/ 610 w 1219"/>
                <a:gd name="T25" fmla="*/ 65 h 1112"/>
                <a:gd name="T26" fmla="*/ 957 w 1219"/>
                <a:gd name="T27" fmla="*/ 209 h 1112"/>
                <a:gd name="T28" fmla="*/ 1005 w 1219"/>
                <a:gd name="T29" fmla="*/ 848 h 1112"/>
                <a:gd name="T30" fmla="*/ 957 w 1219"/>
                <a:gd name="T31" fmla="*/ 903 h 1112"/>
                <a:gd name="T32" fmla="*/ 901 w 1219"/>
                <a:gd name="T33" fmla="*/ 951 h 1112"/>
                <a:gd name="T34" fmla="*/ 612 w 1219"/>
                <a:gd name="T35" fmla="*/ 1047 h 1112"/>
                <a:gd name="T36" fmla="*/ 610 w 1219"/>
                <a:gd name="T37" fmla="*/ 1047 h 1112"/>
                <a:gd name="T38" fmla="*/ 262 w 1219"/>
                <a:gd name="T39" fmla="*/ 903 h 1112"/>
                <a:gd name="T40" fmla="*/ 262 w 1219"/>
                <a:gd name="T41" fmla="*/ 209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9" h="1112">
                  <a:moveTo>
                    <a:pt x="577" y="1111"/>
                  </a:moveTo>
                  <a:cubicBezTo>
                    <a:pt x="577" y="1112"/>
                    <a:pt x="577" y="1112"/>
                    <a:pt x="577" y="1112"/>
                  </a:cubicBezTo>
                  <a:cubicBezTo>
                    <a:pt x="610" y="1112"/>
                    <a:pt x="610" y="1112"/>
                    <a:pt x="610" y="1112"/>
                  </a:cubicBezTo>
                  <a:cubicBezTo>
                    <a:pt x="730" y="1112"/>
                    <a:pt x="844" y="1074"/>
                    <a:pt x="940" y="1003"/>
                  </a:cubicBezTo>
                  <a:cubicBezTo>
                    <a:pt x="962" y="987"/>
                    <a:pt x="983" y="969"/>
                    <a:pt x="1002" y="949"/>
                  </a:cubicBezTo>
                  <a:cubicBezTo>
                    <a:pt x="1022" y="930"/>
                    <a:pt x="1040" y="908"/>
                    <a:pt x="1057" y="886"/>
                  </a:cubicBezTo>
                  <a:cubicBezTo>
                    <a:pt x="1219" y="667"/>
                    <a:pt x="1196" y="356"/>
                    <a:pt x="1003" y="163"/>
                  </a:cubicBezTo>
                  <a:cubicBezTo>
                    <a:pt x="898" y="58"/>
                    <a:pt x="758" y="0"/>
                    <a:pt x="610" y="0"/>
                  </a:cubicBezTo>
                  <a:cubicBezTo>
                    <a:pt x="461" y="0"/>
                    <a:pt x="322" y="58"/>
                    <a:pt x="217" y="163"/>
                  </a:cubicBezTo>
                  <a:cubicBezTo>
                    <a:pt x="0" y="380"/>
                    <a:pt x="0" y="732"/>
                    <a:pt x="217" y="949"/>
                  </a:cubicBezTo>
                  <a:cubicBezTo>
                    <a:pt x="314" y="1046"/>
                    <a:pt x="441" y="1103"/>
                    <a:pt x="577" y="1111"/>
                  </a:cubicBezTo>
                  <a:close/>
                  <a:moveTo>
                    <a:pt x="262" y="209"/>
                  </a:moveTo>
                  <a:cubicBezTo>
                    <a:pt x="355" y="116"/>
                    <a:pt x="478" y="65"/>
                    <a:pt x="610" y="65"/>
                  </a:cubicBezTo>
                  <a:cubicBezTo>
                    <a:pt x="741" y="65"/>
                    <a:pt x="864" y="116"/>
                    <a:pt x="957" y="209"/>
                  </a:cubicBezTo>
                  <a:cubicBezTo>
                    <a:pt x="1127" y="380"/>
                    <a:pt x="1148" y="654"/>
                    <a:pt x="1005" y="848"/>
                  </a:cubicBezTo>
                  <a:cubicBezTo>
                    <a:pt x="990" y="867"/>
                    <a:pt x="974" y="886"/>
                    <a:pt x="957" y="903"/>
                  </a:cubicBezTo>
                  <a:cubicBezTo>
                    <a:pt x="939" y="921"/>
                    <a:pt x="921" y="937"/>
                    <a:pt x="901" y="951"/>
                  </a:cubicBezTo>
                  <a:cubicBezTo>
                    <a:pt x="817" y="1013"/>
                    <a:pt x="717" y="1046"/>
                    <a:pt x="612" y="1047"/>
                  </a:cubicBezTo>
                  <a:cubicBezTo>
                    <a:pt x="610" y="1047"/>
                    <a:pt x="610" y="1047"/>
                    <a:pt x="610" y="1047"/>
                  </a:cubicBezTo>
                  <a:cubicBezTo>
                    <a:pt x="478" y="1047"/>
                    <a:pt x="355" y="996"/>
                    <a:pt x="262" y="903"/>
                  </a:cubicBezTo>
                  <a:cubicBezTo>
                    <a:pt x="71" y="712"/>
                    <a:pt x="71" y="400"/>
                    <a:pt x="262" y="2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9" name="矩形 3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sp>
        <p:nvSpPr>
          <p:cNvPr id="20" name="Shape 1035"/>
          <p:cNvSpPr/>
          <p:nvPr/>
        </p:nvSpPr>
        <p:spPr>
          <a:xfrm>
            <a:off x="2272834" y="3592615"/>
            <a:ext cx="2065223" cy="2065223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85176" y="19132"/>
                </a:moveTo>
                <a:lnTo>
                  <a:pt x="94510" y="11299"/>
                </a:lnTo>
                <a:lnTo>
                  <a:pt x="101967" y="17557"/>
                </a:lnTo>
                <a:lnTo>
                  <a:pt x="95874" y="28109"/>
                </a:lnTo>
                <a:cubicBezTo>
                  <a:pt x="100207" y="32982"/>
                  <a:pt x="103500" y="38688"/>
                  <a:pt x="105555" y="44876"/>
                </a:cubicBezTo>
                <a:lnTo>
                  <a:pt x="117740" y="44876"/>
                </a:lnTo>
                <a:lnTo>
                  <a:pt x="119430" y="54462"/>
                </a:lnTo>
                <a:lnTo>
                  <a:pt x="107980" y="58630"/>
                </a:lnTo>
                <a:cubicBezTo>
                  <a:pt x="108166" y="65148"/>
                  <a:pt x="107022" y="71636"/>
                  <a:pt x="104618" y="77697"/>
                </a:cubicBezTo>
                <a:lnTo>
                  <a:pt x="113952" y="85529"/>
                </a:lnTo>
                <a:lnTo>
                  <a:pt x="109085" y="93959"/>
                </a:lnTo>
                <a:lnTo>
                  <a:pt x="97635" y="89791"/>
                </a:lnTo>
                <a:cubicBezTo>
                  <a:pt x="93588" y="94904"/>
                  <a:pt x="88541" y="99139"/>
                  <a:pt x="82803" y="102237"/>
                </a:cubicBezTo>
                <a:lnTo>
                  <a:pt x="84920" y="114237"/>
                </a:lnTo>
                <a:lnTo>
                  <a:pt x="75772" y="117566"/>
                </a:lnTo>
                <a:lnTo>
                  <a:pt x="69680" y="107013"/>
                </a:lnTo>
                <a:cubicBezTo>
                  <a:pt x="63293" y="108328"/>
                  <a:pt x="56706" y="108328"/>
                  <a:pt x="50319" y="107013"/>
                </a:cubicBezTo>
                <a:lnTo>
                  <a:pt x="44227" y="117566"/>
                </a:lnTo>
                <a:lnTo>
                  <a:pt x="35079" y="114237"/>
                </a:lnTo>
                <a:lnTo>
                  <a:pt x="37196" y="102237"/>
                </a:lnTo>
                <a:cubicBezTo>
                  <a:pt x="31458" y="99139"/>
                  <a:pt x="26411" y="94904"/>
                  <a:pt x="22364" y="89791"/>
                </a:cubicBezTo>
                <a:lnTo>
                  <a:pt x="10914" y="93959"/>
                </a:lnTo>
                <a:lnTo>
                  <a:pt x="6047" y="85529"/>
                </a:lnTo>
                <a:lnTo>
                  <a:pt x="15381" y="77697"/>
                </a:lnTo>
                <a:cubicBezTo>
                  <a:pt x="12977" y="71636"/>
                  <a:pt x="11833" y="65148"/>
                  <a:pt x="12019" y="58630"/>
                </a:cubicBezTo>
                <a:lnTo>
                  <a:pt x="569" y="54462"/>
                </a:lnTo>
                <a:lnTo>
                  <a:pt x="2259" y="44876"/>
                </a:lnTo>
                <a:lnTo>
                  <a:pt x="14444" y="44876"/>
                </a:lnTo>
                <a:cubicBezTo>
                  <a:pt x="16499" y="38688"/>
                  <a:pt x="19792" y="32983"/>
                  <a:pt x="24125" y="28109"/>
                </a:cubicBezTo>
                <a:lnTo>
                  <a:pt x="18032" y="17557"/>
                </a:lnTo>
                <a:lnTo>
                  <a:pt x="25489" y="11299"/>
                </a:lnTo>
                <a:lnTo>
                  <a:pt x="34823" y="19132"/>
                </a:lnTo>
                <a:cubicBezTo>
                  <a:pt x="40375" y="15712"/>
                  <a:pt x="46565" y="13459"/>
                  <a:pt x="53017" y="12510"/>
                </a:cubicBezTo>
                <a:lnTo>
                  <a:pt x="55132" y="510"/>
                </a:lnTo>
                <a:lnTo>
                  <a:pt x="64867" y="510"/>
                </a:lnTo>
                <a:lnTo>
                  <a:pt x="66982" y="12510"/>
                </a:lnTo>
                <a:cubicBezTo>
                  <a:pt x="73434" y="13459"/>
                  <a:pt x="79624" y="15712"/>
                  <a:pt x="85176" y="19132"/>
                </a:cubicBezTo>
                <a:close/>
              </a:path>
            </a:pathLst>
          </a:custGeom>
          <a:solidFill>
            <a:schemeClr val="accent2"/>
          </a:solidFill>
          <a:ln w="254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432133" tIns="500700" rIns="432133" bIns="536800" anchor="ctr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65"/>
              </a:spcAft>
              <a:buClrTx/>
              <a:buSzTx/>
              <a:buFontTx/>
              <a:buNone/>
              <a:defRPr/>
            </a:pPr>
            <a:endParaRPr kumimoji="0" sz="1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Shape 1036"/>
          <p:cNvSpPr/>
          <p:nvPr/>
        </p:nvSpPr>
        <p:spPr>
          <a:xfrm>
            <a:off x="1071247" y="3104470"/>
            <a:ext cx="1501981" cy="1501981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89789" y="30392"/>
                </a:moveTo>
                <a:lnTo>
                  <a:pt x="107493" y="25057"/>
                </a:lnTo>
                <a:lnTo>
                  <a:pt x="114008" y="36340"/>
                </a:lnTo>
                <a:lnTo>
                  <a:pt x="100535" y="49004"/>
                </a:lnTo>
                <a:cubicBezTo>
                  <a:pt x="102488" y="56204"/>
                  <a:pt x="102488" y="63795"/>
                  <a:pt x="100535" y="70995"/>
                </a:cubicBezTo>
                <a:lnTo>
                  <a:pt x="114008" y="83659"/>
                </a:lnTo>
                <a:lnTo>
                  <a:pt x="107493" y="94942"/>
                </a:lnTo>
                <a:lnTo>
                  <a:pt x="89789" y="89607"/>
                </a:lnTo>
                <a:cubicBezTo>
                  <a:pt x="84530" y="94898"/>
                  <a:pt x="77957" y="98693"/>
                  <a:pt x="70745" y="100602"/>
                </a:cubicBezTo>
                <a:lnTo>
                  <a:pt x="66514" y="118602"/>
                </a:lnTo>
                <a:lnTo>
                  <a:pt x="53485" y="118602"/>
                </a:lnTo>
                <a:lnTo>
                  <a:pt x="49254" y="100602"/>
                </a:lnTo>
                <a:cubicBezTo>
                  <a:pt x="42042" y="98693"/>
                  <a:pt x="35469" y="94898"/>
                  <a:pt x="30210" y="89607"/>
                </a:cubicBezTo>
                <a:lnTo>
                  <a:pt x="12506" y="94942"/>
                </a:lnTo>
                <a:lnTo>
                  <a:pt x="5991" y="83659"/>
                </a:lnTo>
                <a:lnTo>
                  <a:pt x="19464" y="70995"/>
                </a:lnTo>
                <a:cubicBezTo>
                  <a:pt x="17511" y="63795"/>
                  <a:pt x="17511" y="56204"/>
                  <a:pt x="19464" y="49004"/>
                </a:cubicBezTo>
                <a:lnTo>
                  <a:pt x="5991" y="36340"/>
                </a:lnTo>
                <a:lnTo>
                  <a:pt x="12506" y="25057"/>
                </a:lnTo>
                <a:lnTo>
                  <a:pt x="30210" y="30392"/>
                </a:lnTo>
                <a:cubicBezTo>
                  <a:pt x="35469" y="25101"/>
                  <a:pt x="42042" y="21306"/>
                  <a:pt x="49254" y="19397"/>
                </a:cubicBezTo>
                <a:lnTo>
                  <a:pt x="53485" y="1397"/>
                </a:lnTo>
                <a:lnTo>
                  <a:pt x="66514" y="1397"/>
                </a:lnTo>
                <a:lnTo>
                  <a:pt x="70745" y="19397"/>
                </a:lnTo>
                <a:cubicBezTo>
                  <a:pt x="77957" y="21306"/>
                  <a:pt x="84530" y="25101"/>
                  <a:pt x="89789" y="30392"/>
                </a:cubicBezTo>
                <a:lnTo>
                  <a:pt x="89789" y="30392"/>
                </a:lnTo>
                <a:close/>
              </a:path>
            </a:pathLst>
          </a:custGeom>
          <a:solidFill>
            <a:srgbClr val="6D6C6B"/>
          </a:solidFill>
          <a:ln w="254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395033" tIns="397333" rIns="395033" bIns="397333" anchor="ctr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65"/>
              </a:spcAft>
              <a:buClrTx/>
              <a:buSzTx/>
              <a:buFontTx/>
              <a:buNone/>
              <a:defRPr/>
            </a:pPr>
            <a:endParaRPr kumimoji="0" sz="1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Shape 1037"/>
          <p:cNvSpPr/>
          <p:nvPr/>
        </p:nvSpPr>
        <p:spPr>
          <a:xfrm>
            <a:off x="1747140" y="1902884"/>
            <a:ext cx="1802377" cy="1802377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77237" y="30354"/>
                </a:moveTo>
                <a:lnTo>
                  <a:pt x="90072" y="22405"/>
                </a:lnTo>
                <a:lnTo>
                  <a:pt x="97595" y="29927"/>
                </a:lnTo>
                <a:lnTo>
                  <a:pt x="89645" y="42762"/>
                </a:lnTo>
                <a:cubicBezTo>
                  <a:pt x="92707" y="48028"/>
                  <a:pt x="94311" y="54014"/>
                  <a:pt x="94292" y="60105"/>
                </a:cubicBezTo>
                <a:lnTo>
                  <a:pt x="107594" y="67246"/>
                </a:lnTo>
                <a:lnTo>
                  <a:pt x="104841" y="77521"/>
                </a:lnTo>
                <a:lnTo>
                  <a:pt x="89751" y="77054"/>
                </a:lnTo>
                <a:cubicBezTo>
                  <a:pt x="86721" y="82339"/>
                  <a:pt x="82339" y="86721"/>
                  <a:pt x="77055" y="89750"/>
                </a:cubicBezTo>
                <a:lnTo>
                  <a:pt x="77521" y="104841"/>
                </a:lnTo>
                <a:lnTo>
                  <a:pt x="67246" y="107594"/>
                </a:lnTo>
                <a:lnTo>
                  <a:pt x="60105" y="94292"/>
                </a:lnTo>
                <a:cubicBezTo>
                  <a:pt x="54014" y="94311"/>
                  <a:pt x="48028" y="92707"/>
                  <a:pt x="42762" y="89645"/>
                </a:cubicBezTo>
                <a:lnTo>
                  <a:pt x="29927" y="97594"/>
                </a:lnTo>
                <a:lnTo>
                  <a:pt x="22404" y="90072"/>
                </a:lnTo>
                <a:lnTo>
                  <a:pt x="30354" y="77237"/>
                </a:lnTo>
                <a:cubicBezTo>
                  <a:pt x="27292" y="71971"/>
                  <a:pt x="25688" y="65985"/>
                  <a:pt x="25707" y="59894"/>
                </a:cubicBezTo>
                <a:lnTo>
                  <a:pt x="12405" y="52753"/>
                </a:lnTo>
                <a:lnTo>
                  <a:pt x="15158" y="42478"/>
                </a:lnTo>
                <a:lnTo>
                  <a:pt x="30248" y="42945"/>
                </a:lnTo>
                <a:cubicBezTo>
                  <a:pt x="33278" y="37660"/>
                  <a:pt x="37660" y="33278"/>
                  <a:pt x="42944" y="30249"/>
                </a:cubicBezTo>
                <a:lnTo>
                  <a:pt x="42478" y="15158"/>
                </a:lnTo>
                <a:lnTo>
                  <a:pt x="52753" y="12405"/>
                </a:lnTo>
                <a:lnTo>
                  <a:pt x="59894" y="25707"/>
                </a:lnTo>
                <a:cubicBezTo>
                  <a:pt x="65985" y="25688"/>
                  <a:pt x="71971" y="27292"/>
                  <a:pt x="77237" y="30354"/>
                </a:cubicBezTo>
                <a:lnTo>
                  <a:pt x="77237" y="30354"/>
                </a:lnTo>
                <a:close/>
              </a:path>
            </a:pathLst>
          </a:custGeom>
          <a:solidFill>
            <a:schemeClr val="accent4"/>
          </a:solidFill>
          <a:ln w="254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505067" tIns="505067" rIns="505067" bIns="505067" anchor="ctr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65"/>
              </a:spcAft>
              <a:buClrTx/>
              <a:buSzTx/>
              <a:buFontTx/>
              <a:buNone/>
              <a:defRPr/>
            </a:pPr>
            <a:endParaRPr kumimoji="0" sz="1335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Shape 1038"/>
          <p:cNvSpPr/>
          <p:nvPr/>
        </p:nvSpPr>
        <p:spPr>
          <a:xfrm>
            <a:off x="2094717" y="3291805"/>
            <a:ext cx="2643487" cy="2643487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56125" y="3884"/>
                </a:moveTo>
                <a:lnTo>
                  <a:pt x="56125" y="3884"/>
                </a:lnTo>
                <a:cubicBezTo>
                  <a:pt x="78889" y="2312"/>
                  <a:pt x="100347" y="14648"/>
                  <a:pt x="110443" y="35111"/>
                </a:cubicBezTo>
                <a:cubicBezTo>
                  <a:pt x="120539" y="55574"/>
                  <a:pt x="117273" y="80109"/>
                  <a:pt x="102175" y="97218"/>
                </a:cubicBezTo>
                <a:lnTo>
                  <a:pt x="104766" y="99916"/>
                </a:lnTo>
                <a:lnTo>
                  <a:pt x="97012" y="98543"/>
                </a:lnTo>
                <a:lnTo>
                  <a:pt x="95675" y="90449"/>
                </a:lnTo>
                <a:lnTo>
                  <a:pt x="98265" y="93146"/>
                </a:lnTo>
                <a:cubicBezTo>
                  <a:pt x="111655" y="77687"/>
                  <a:pt x="114429" y="55690"/>
                  <a:pt x="105296" y="37391"/>
                </a:cubicBezTo>
                <a:cubicBezTo>
                  <a:pt x="96162" y="19092"/>
                  <a:pt x="76916" y="8086"/>
                  <a:pt x="56513" y="94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Shape 1039"/>
          <p:cNvSpPr/>
          <p:nvPr/>
        </p:nvSpPr>
        <p:spPr>
          <a:xfrm>
            <a:off x="805249" y="2780023"/>
            <a:ext cx="1920659" cy="1920659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38834" y="9410"/>
                </a:moveTo>
                <a:lnTo>
                  <a:pt x="41822" y="16552"/>
                </a:lnTo>
                <a:lnTo>
                  <a:pt x="41822" y="16552"/>
                </a:lnTo>
                <a:cubicBezTo>
                  <a:pt x="23032" y="24414"/>
                  <a:pt x="11425" y="43464"/>
                  <a:pt x="13054" y="63767"/>
                </a:cubicBezTo>
                <a:lnTo>
                  <a:pt x="18064" y="62671"/>
                </a:lnTo>
                <a:lnTo>
                  <a:pt x="10211" y="70899"/>
                </a:lnTo>
                <a:lnTo>
                  <a:pt x="417" y="66534"/>
                </a:lnTo>
                <a:lnTo>
                  <a:pt x="5431" y="65436"/>
                </a:lnTo>
                <a:lnTo>
                  <a:pt x="5431" y="65436"/>
                </a:lnTo>
                <a:cubicBezTo>
                  <a:pt x="3041" y="41449"/>
                  <a:pt x="16596" y="18714"/>
                  <a:pt x="38834" y="9410"/>
                </a:cubicBezTo>
                <a:close/>
              </a:path>
            </a:pathLst>
          </a:custGeom>
          <a:solidFill>
            <a:srgbClr val="6D6C6B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Shape 1040"/>
          <p:cNvSpPr/>
          <p:nvPr/>
        </p:nvSpPr>
        <p:spPr>
          <a:xfrm>
            <a:off x="1572105" y="1753798"/>
            <a:ext cx="2070856" cy="2070856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4985" y="64680"/>
                </a:moveTo>
                <a:lnTo>
                  <a:pt x="4985" y="64680"/>
                </a:lnTo>
                <a:cubicBezTo>
                  <a:pt x="3682" y="49360"/>
                  <a:pt x="8826" y="34190"/>
                  <a:pt x="19179" y="22822"/>
                </a:cubicBezTo>
                <a:lnTo>
                  <a:pt x="16020" y="19255"/>
                </a:lnTo>
                <a:lnTo>
                  <a:pt x="25770" y="21357"/>
                </a:lnTo>
                <a:lnTo>
                  <a:pt x="27129" y="31797"/>
                </a:lnTo>
                <a:lnTo>
                  <a:pt x="23972" y="28233"/>
                </a:lnTo>
                <a:lnTo>
                  <a:pt x="23972" y="28233"/>
                </a:lnTo>
                <a:cubicBezTo>
                  <a:pt x="15303" y="38064"/>
                  <a:pt x="11029" y="51011"/>
                  <a:pt x="12140" y="640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Shape 1041"/>
          <p:cNvSpPr/>
          <p:nvPr/>
        </p:nvSpPr>
        <p:spPr>
          <a:xfrm>
            <a:off x="5688573" y="1869017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Shape 1043"/>
          <p:cNvSpPr txBox="1"/>
          <p:nvPr/>
        </p:nvSpPr>
        <p:spPr>
          <a:xfrm>
            <a:off x="6703290" y="1947378"/>
            <a:ext cx="4639729" cy="4185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Shape 1044"/>
          <p:cNvSpPr/>
          <p:nvPr/>
        </p:nvSpPr>
        <p:spPr>
          <a:xfrm>
            <a:off x="5688573" y="5074650"/>
            <a:ext cx="609600" cy="609600"/>
          </a:xfrm>
          <a:prstGeom prst="ellipse">
            <a:avLst/>
          </a:prstGeom>
          <a:solidFill>
            <a:srgbClr val="6D6C6B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Shape 1046"/>
          <p:cNvSpPr txBox="1"/>
          <p:nvPr/>
        </p:nvSpPr>
        <p:spPr>
          <a:xfrm>
            <a:off x="6703290" y="5150373"/>
            <a:ext cx="4639729" cy="4185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Shape 1047"/>
          <p:cNvSpPr/>
          <p:nvPr/>
        </p:nvSpPr>
        <p:spPr>
          <a:xfrm>
            <a:off x="5688573" y="3471834"/>
            <a:ext cx="609600" cy="609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Shape 1049"/>
          <p:cNvSpPr txBox="1"/>
          <p:nvPr/>
        </p:nvSpPr>
        <p:spPr>
          <a:xfrm>
            <a:off x="6703290" y="3559705"/>
            <a:ext cx="4639729" cy="41857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just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6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单击此处添加您的内容。建议您在展示时采用微软雅黑字体。本模板所有图形线条及相应素材均可自由编辑、改色、替换。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Shape 1051"/>
          <p:cNvSpPr/>
          <p:nvPr/>
        </p:nvSpPr>
        <p:spPr>
          <a:xfrm>
            <a:off x="5797865" y="1972716"/>
            <a:ext cx="393713" cy="393716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61851"/>
                </a:moveTo>
                <a:lnTo>
                  <a:pt x="0" y="61481"/>
                </a:lnTo>
                <a:lnTo>
                  <a:pt x="0" y="61481"/>
                </a:lnTo>
                <a:lnTo>
                  <a:pt x="0" y="60740"/>
                </a:lnTo>
                <a:lnTo>
                  <a:pt x="0" y="60740"/>
                </a:lnTo>
                <a:lnTo>
                  <a:pt x="0" y="60000"/>
                </a:lnTo>
                <a:lnTo>
                  <a:pt x="0" y="60000"/>
                </a:lnTo>
                <a:lnTo>
                  <a:pt x="370" y="54074"/>
                </a:lnTo>
                <a:lnTo>
                  <a:pt x="1111" y="47777"/>
                </a:lnTo>
                <a:lnTo>
                  <a:pt x="2592" y="42222"/>
                </a:lnTo>
                <a:lnTo>
                  <a:pt x="4444" y="37037"/>
                </a:lnTo>
                <a:lnTo>
                  <a:pt x="7037" y="31851"/>
                </a:lnTo>
                <a:lnTo>
                  <a:pt x="10000" y="27037"/>
                </a:lnTo>
                <a:lnTo>
                  <a:pt x="13333" y="22222"/>
                </a:lnTo>
                <a:lnTo>
                  <a:pt x="17407" y="17407"/>
                </a:lnTo>
                <a:lnTo>
                  <a:pt x="17407" y="17407"/>
                </a:lnTo>
                <a:lnTo>
                  <a:pt x="22222" y="13333"/>
                </a:lnTo>
                <a:lnTo>
                  <a:pt x="27037" y="10000"/>
                </a:lnTo>
                <a:lnTo>
                  <a:pt x="31851" y="6666"/>
                </a:lnTo>
                <a:lnTo>
                  <a:pt x="37037" y="4444"/>
                </a:lnTo>
                <a:lnTo>
                  <a:pt x="42222" y="2592"/>
                </a:lnTo>
                <a:lnTo>
                  <a:pt x="47777" y="1111"/>
                </a:lnTo>
                <a:lnTo>
                  <a:pt x="54074" y="370"/>
                </a:lnTo>
                <a:lnTo>
                  <a:pt x="60000" y="0"/>
                </a:lnTo>
                <a:lnTo>
                  <a:pt x="60000" y="0"/>
                </a:lnTo>
                <a:lnTo>
                  <a:pt x="66296" y="370"/>
                </a:lnTo>
                <a:lnTo>
                  <a:pt x="71851" y="1111"/>
                </a:lnTo>
                <a:lnTo>
                  <a:pt x="77407" y="2592"/>
                </a:lnTo>
                <a:lnTo>
                  <a:pt x="83333" y="4444"/>
                </a:lnTo>
                <a:lnTo>
                  <a:pt x="88518" y="6666"/>
                </a:lnTo>
                <a:lnTo>
                  <a:pt x="93333" y="10000"/>
                </a:lnTo>
                <a:lnTo>
                  <a:pt x="97777" y="13333"/>
                </a:lnTo>
                <a:lnTo>
                  <a:pt x="102222" y="17407"/>
                </a:lnTo>
                <a:lnTo>
                  <a:pt x="102222" y="17407"/>
                </a:lnTo>
                <a:lnTo>
                  <a:pt x="106296" y="22222"/>
                </a:lnTo>
                <a:lnTo>
                  <a:pt x="110000" y="27037"/>
                </a:lnTo>
                <a:lnTo>
                  <a:pt x="113333" y="31851"/>
                </a:lnTo>
                <a:lnTo>
                  <a:pt x="115925" y="37037"/>
                </a:lnTo>
                <a:lnTo>
                  <a:pt x="117777" y="42222"/>
                </a:lnTo>
                <a:lnTo>
                  <a:pt x="118888" y="47777"/>
                </a:lnTo>
                <a:lnTo>
                  <a:pt x="120000" y="54074"/>
                </a:lnTo>
                <a:lnTo>
                  <a:pt x="120000" y="60000"/>
                </a:lnTo>
                <a:lnTo>
                  <a:pt x="120000" y="60000"/>
                </a:lnTo>
                <a:lnTo>
                  <a:pt x="120000" y="60740"/>
                </a:lnTo>
                <a:lnTo>
                  <a:pt x="120000" y="60740"/>
                </a:lnTo>
                <a:lnTo>
                  <a:pt x="120000" y="61481"/>
                </a:lnTo>
                <a:lnTo>
                  <a:pt x="120000" y="61851"/>
                </a:lnTo>
                <a:lnTo>
                  <a:pt x="120000" y="61851"/>
                </a:lnTo>
                <a:lnTo>
                  <a:pt x="120000" y="62592"/>
                </a:lnTo>
                <a:lnTo>
                  <a:pt x="120000" y="62592"/>
                </a:lnTo>
                <a:lnTo>
                  <a:pt x="119259" y="68518"/>
                </a:lnTo>
                <a:lnTo>
                  <a:pt x="118518" y="74074"/>
                </a:lnTo>
                <a:lnTo>
                  <a:pt x="117037" y="79259"/>
                </a:lnTo>
                <a:lnTo>
                  <a:pt x="114814" y="84814"/>
                </a:lnTo>
                <a:lnTo>
                  <a:pt x="111851" y="89629"/>
                </a:lnTo>
                <a:lnTo>
                  <a:pt x="108888" y="94444"/>
                </a:lnTo>
                <a:lnTo>
                  <a:pt x="105555" y="98888"/>
                </a:lnTo>
                <a:lnTo>
                  <a:pt x="101481" y="102962"/>
                </a:lnTo>
                <a:lnTo>
                  <a:pt x="101481" y="102962"/>
                </a:lnTo>
                <a:lnTo>
                  <a:pt x="97037" y="107037"/>
                </a:lnTo>
                <a:lnTo>
                  <a:pt x="92592" y="110370"/>
                </a:lnTo>
                <a:lnTo>
                  <a:pt x="87777" y="113333"/>
                </a:lnTo>
                <a:lnTo>
                  <a:pt x="82592" y="115925"/>
                </a:lnTo>
                <a:lnTo>
                  <a:pt x="77037" y="117777"/>
                </a:lnTo>
                <a:lnTo>
                  <a:pt x="71481" y="118888"/>
                </a:lnTo>
                <a:lnTo>
                  <a:pt x="65925" y="119629"/>
                </a:lnTo>
                <a:lnTo>
                  <a:pt x="60000" y="120000"/>
                </a:lnTo>
                <a:lnTo>
                  <a:pt x="60000" y="120000"/>
                </a:lnTo>
                <a:lnTo>
                  <a:pt x="54074" y="119629"/>
                </a:lnTo>
                <a:lnTo>
                  <a:pt x="48148" y="118888"/>
                </a:lnTo>
                <a:lnTo>
                  <a:pt x="42962" y="117777"/>
                </a:lnTo>
                <a:lnTo>
                  <a:pt x="37407" y="115925"/>
                </a:lnTo>
                <a:lnTo>
                  <a:pt x="32592" y="113333"/>
                </a:lnTo>
                <a:lnTo>
                  <a:pt x="27777" y="110370"/>
                </a:lnTo>
                <a:lnTo>
                  <a:pt x="23333" y="107037"/>
                </a:lnTo>
                <a:lnTo>
                  <a:pt x="18518" y="102962"/>
                </a:lnTo>
                <a:lnTo>
                  <a:pt x="18518" y="102962"/>
                </a:lnTo>
                <a:lnTo>
                  <a:pt x="14444" y="98888"/>
                </a:lnTo>
                <a:lnTo>
                  <a:pt x="10740" y="94444"/>
                </a:lnTo>
                <a:lnTo>
                  <a:pt x="7777" y="89629"/>
                </a:lnTo>
                <a:lnTo>
                  <a:pt x="5185" y="84814"/>
                </a:lnTo>
                <a:lnTo>
                  <a:pt x="3333" y="79259"/>
                </a:lnTo>
                <a:lnTo>
                  <a:pt x="1851" y="74074"/>
                </a:lnTo>
                <a:lnTo>
                  <a:pt x="740" y="68518"/>
                </a:lnTo>
                <a:lnTo>
                  <a:pt x="370" y="62592"/>
                </a:lnTo>
                <a:lnTo>
                  <a:pt x="370" y="62592"/>
                </a:lnTo>
                <a:lnTo>
                  <a:pt x="0" y="61851"/>
                </a:lnTo>
                <a:lnTo>
                  <a:pt x="0" y="61851"/>
                </a:lnTo>
                <a:close/>
                <a:moveTo>
                  <a:pt x="3703" y="60000"/>
                </a:moveTo>
                <a:lnTo>
                  <a:pt x="18518" y="60000"/>
                </a:lnTo>
                <a:lnTo>
                  <a:pt x="18518" y="60000"/>
                </a:lnTo>
                <a:lnTo>
                  <a:pt x="18888" y="53333"/>
                </a:lnTo>
                <a:lnTo>
                  <a:pt x="19629" y="46296"/>
                </a:lnTo>
                <a:lnTo>
                  <a:pt x="21481" y="39629"/>
                </a:lnTo>
                <a:lnTo>
                  <a:pt x="23333" y="33333"/>
                </a:lnTo>
                <a:lnTo>
                  <a:pt x="23333" y="33333"/>
                </a:lnTo>
                <a:lnTo>
                  <a:pt x="18148" y="30740"/>
                </a:lnTo>
                <a:lnTo>
                  <a:pt x="13703" y="28148"/>
                </a:lnTo>
                <a:lnTo>
                  <a:pt x="13703" y="28148"/>
                </a:lnTo>
                <a:lnTo>
                  <a:pt x="11481" y="31481"/>
                </a:lnTo>
                <a:lnTo>
                  <a:pt x="9259" y="35185"/>
                </a:lnTo>
                <a:lnTo>
                  <a:pt x="7777" y="39259"/>
                </a:lnTo>
                <a:lnTo>
                  <a:pt x="6296" y="42962"/>
                </a:lnTo>
                <a:lnTo>
                  <a:pt x="5185" y="47037"/>
                </a:lnTo>
                <a:lnTo>
                  <a:pt x="4444" y="51481"/>
                </a:lnTo>
                <a:lnTo>
                  <a:pt x="4074" y="55925"/>
                </a:lnTo>
                <a:lnTo>
                  <a:pt x="3703" y="60000"/>
                </a:lnTo>
                <a:lnTo>
                  <a:pt x="3703" y="60000"/>
                </a:lnTo>
                <a:close/>
                <a:moveTo>
                  <a:pt x="18888" y="63703"/>
                </a:moveTo>
                <a:lnTo>
                  <a:pt x="4074" y="63703"/>
                </a:lnTo>
                <a:lnTo>
                  <a:pt x="4074" y="63703"/>
                </a:lnTo>
                <a:lnTo>
                  <a:pt x="4444" y="67777"/>
                </a:lnTo>
                <a:lnTo>
                  <a:pt x="4814" y="71481"/>
                </a:lnTo>
                <a:lnTo>
                  <a:pt x="5925" y="74814"/>
                </a:lnTo>
                <a:lnTo>
                  <a:pt x="7037" y="78518"/>
                </a:lnTo>
                <a:lnTo>
                  <a:pt x="8148" y="81851"/>
                </a:lnTo>
                <a:lnTo>
                  <a:pt x="10000" y="85555"/>
                </a:lnTo>
                <a:lnTo>
                  <a:pt x="11851" y="88888"/>
                </a:lnTo>
                <a:lnTo>
                  <a:pt x="13703" y="92222"/>
                </a:lnTo>
                <a:lnTo>
                  <a:pt x="13703" y="92222"/>
                </a:lnTo>
                <a:lnTo>
                  <a:pt x="18148" y="89259"/>
                </a:lnTo>
                <a:lnTo>
                  <a:pt x="23333" y="86666"/>
                </a:lnTo>
                <a:lnTo>
                  <a:pt x="23333" y="86666"/>
                </a:lnTo>
                <a:lnTo>
                  <a:pt x="21851" y="81111"/>
                </a:lnTo>
                <a:lnTo>
                  <a:pt x="20000" y="75555"/>
                </a:lnTo>
                <a:lnTo>
                  <a:pt x="19259" y="69629"/>
                </a:lnTo>
                <a:lnTo>
                  <a:pt x="18888" y="63703"/>
                </a:lnTo>
                <a:lnTo>
                  <a:pt x="18888" y="63703"/>
                </a:lnTo>
                <a:close/>
                <a:moveTo>
                  <a:pt x="15925" y="24814"/>
                </a:moveTo>
                <a:lnTo>
                  <a:pt x="15925" y="24814"/>
                </a:lnTo>
                <a:lnTo>
                  <a:pt x="20740" y="27407"/>
                </a:lnTo>
                <a:lnTo>
                  <a:pt x="24444" y="30000"/>
                </a:lnTo>
                <a:lnTo>
                  <a:pt x="24444" y="30000"/>
                </a:lnTo>
                <a:lnTo>
                  <a:pt x="27777" y="23333"/>
                </a:lnTo>
                <a:lnTo>
                  <a:pt x="31481" y="17037"/>
                </a:lnTo>
                <a:lnTo>
                  <a:pt x="35555" y="11851"/>
                </a:lnTo>
                <a:lnTo>
                  <a:pt x="37777" y="9629"/>
                </a:lnTo>
                <a:lnTo>
                  <a:pt x="40000" y="7407"/>
                </a:lnTo>
                <a:lnTo>
                  <a:pt x="40000" y="7407"/>
                </a:lnTo>
                <a:lnTo>
                  <a:pt x="36666" y="8888"/>
                </a:lnTo>
                <a:lnTo>
                  <a:pt x="33333" y="10370"/>
                </a:lnTo>
                <a:lnTo>
                  <a:pt x="30000" y="12222"/>
                </a:lnTo>
                <a:lnTo>
                  <a:pt x="27037" y="14444"/>
                </a:lnTo>
                <a:lnTo>
                  <a:pt x="24074" y="16666"/>
                </a:lnTo>
                <a:lnTo>
                  <a:pt x="21481" y="19629"/>
                </a:lnTo>
                <a:lnTo>
                  <a:pt x="18518" y="22222"/>
                </a:lnTo>
                <a:lnTo>
                  <a:pt x="15925" y="24814"/>
                </a:lnTo>
                <a:lnTo>
                  <a:pt x="15925" y="24814"/>
                </a:lnTo>
                <a:close/>
                <a:moveTo>
                  <a:pt x="40000" y="112222"/>
                </a:moveTo>
                <a:lnTo>
                  <a:pt x="40000" y="112222"/>
                </a:lnTo>
                <a:lnTo>
                  <a:pt x="37777" y="110370"/>
                </a:lnTo>
                <a:lnTo>
                  <a:pt x="35555" y="108148"/>
                </a:lnTo>
                <a:lnTo>
                  <a:pt x="31481" y="102962"/>
                </a:lnTo>
                <a:lnTo>
                  <a:pt x="27777" y="97037"/>
                </a:lnTo>
                <a:lnTo>
                  <a:pt x="24444" y="90370"/>
                </a:lnTo>
                <a:lnTo>
                  <a:pt x="24444" y="90370"/>
                </a:lnTo>
                <a:lnTo>
                  <a:pt x="20740" y="92592"/>
                </a:lnTo>
                <a:lnTo>
                  <a:pt x="15925" y="95185"/>
                </a:lnTo>
                <a:lnTo>
                  <a:pt x="15925" y="95185"/>
                </a:lnTo>
                <a:lnTo>
                  <a:pt x="18518" y="98148"/>
                </a:lnTo>
                <a:lnTo>
                  <a:pt x="21481" y="100740"/>
                </a:lnTo>
                <a:lnTo>
                  <a:pt x="24074" y="102962"/>
                </a:lnTo>
                <a:lnTo>
                  <a:pt x="27037" y="105185"/>
                </a:lnTo>
                <a:lnTo>
                  <a:pt x="30000" y="107407"/>
                </a:lnTo>
                <a:lnTo>
                  <a:pt x="33333" y="109259"/>
                </a:lnTo>
                <a:lnTo>
                  <a:pt x="36666" y="110740"/>
                </a:lnTo>
                <a:lnTo>
                  <a:pt x="40000" y="112222"/>
                </a:lnTo>
                <a:lnTo>
                  <a:pt x="40000" y="112222"/>
                </a:lnTo>
                <a:close/>
                <a:moveTo>
                  <a:pt x="26666" y="34814"/>
                </a:moveTo>
                <a:lnTo>
                  <a:pt x="26666" y="34814"/>
                </a:lnTo>
                <a:lnTo>
                  <a:pt x="24814" y="40740"/>
                </a:lnTo>
                <a:lnTo>
                  <a:pt x="23703" y="46666"/>
                </a:lnTo>
                <a:lnTo>
                  <a:pt x="22962" y="53703"/>
                </a:lnTo>
                <a:lnTo>
                  <a:pt x="22592" y="60000"/>
                </a:lnTo>
                <a:lnTo>
                  <a:pt x="41111" y="60000"/>
                </a:lnTo>
                <a:lnTo>
                  <a:pt x="41111" y="60000"/>
                </a:lnTo>
                <a:lnTo>
                  <a:pt x="41481" y="49629"/>
                </a:lnTo>
                <a:lnTo>
                  <a:pt x="42222" y="39259"/>
                </a:lnTo>
                <a:lnTo>
                  <a:pt x="42222" y="39259"/>
                </a:lnTo>
                <a:lnTo>
                  <a:pt x="34444" y="37407"/>
                </a:lnTo>
                <a:lnTo>
                  <a:pt x="26666" y="34814"/>
                </a:lnTo>
                <a:lnTo>
                  <a:pt x="26666" y="34814"/>
                </a:lnTo>
                <a:close/>
                <a:moveTo>
                  <a:pt x="22962" y="63703"/>
                </a:moveTo>
                <a:lnTo>
                  <a:pt x="22962" y="63703"/>
                </a:lnTo>
                <a:lnTo>
                  <a:pt x="23333" y="69259"/>
                </a:lnTo>
                <a:lnTo>
                  <a:pt x="24074" y="74814"/>
                </a:lnTo>
                <a:lnTo>
                  <a:pt x="25185" y="80000"/>
                </a:lnTo>
                <a:lnTo>
                  <a:pt x="26666" y="85555"/>
                </a:lnTo>
                <a:lnTo>
                  <a:pt x="26666" y="85555"/>
                </a:lnTo>
                <a:lnTo>
                  <a:pt x="34444" y="82592"/>
                </a:lnTo>
                <a:lnTo>
                  <a:pt x="42222" y="80370"/>
                </a:lnTo>
                <a:lnTo>
                  <a:pt x="42222" y="80370"/>
                </a:lnTo>
                <a:lnTo>
                  <a:pt x="41481" y="72222"/>
                </a:lnTo>
                <a:lnTo>
                  <a:pt x="41111" y="63703"/>
                </a:lnTo>
                <a:lnTo>
                  <a:pt x="22962" y="63703"/>
                </a:lnTo>
                <a:close/>
                <a:moveTo>
                  <a:pt x="52592" y="4814"/>
                </a:moveTo>
                <a:lnTo>
                  <a:pt x="52592" y="4814"/>
                </a:lnTo>
                <a:lnTo>
                  <a:pt x="48518" y="6296"/>
                </a:lnTo>
                <a:lnTo>
                  <a:pt x="44814" y="8518"/>
                </a:lnTo>
                <a:lnTo>
                  <a:pt x="41481" y="11111"/>
                </a:lnTo>
                <a:lnTo>
                  <a:pt x="38148" y="14444"/>
                </a:lnTo>
                <a:lnTo>
                  <a:pt x="38148" y="14444"/>
                </a:lnTo>
                <a:lnTo>
                  <a:pt x="35185" y="17777"/>
                </a:lnTo>
                <a:lnTo>
                  <a:pt x="32592" y="22222"/>
                </a:lnTo>
                <a:lnTo>
                  <a:pt x="30000" y="26666"/>
                </a:lnTo>
                <a:lnTo>
                  <a:pt x="28148" y="31111"/>
                </a:lnTo>
                <a:lnTo>
                  <a:pt x="28148" y="31111"/>
                </a:lnTo>
                <a:lnTo>
                  <a:pt x="35185" y="33703"/>
                </a:lnTo>
                <a:lnTo>
                  <a:pt x="42962" y="35925"/>
                </a:lnTo>
                <a:lnTo>
                  <a:pt x="42962" y="35925"/>
                </a:lnTo>
                <a:lnTo>
                  <a:pt x="44444" y="25925"/>
                </a:lnTo>
                <a:lnTo>
                  <a:pt x="46666" y="17037"/>
                </a:lnTo>
                <a:lnTo>
                  <a:pt x="47777" y="13333"/>
                </a:lnTo>
                <a:lnTo>
                  <a:pt x="49259" y="10370"/>
                </a:lnTo>
                <a:lnTo>
                  <a:pt x="50370" y="7407"/>
                </a:lnTo>
                <a:lnTo>
                  <a:pt x="52592" y="4814"/>
                </a:lnTo>
                <a:lnTo>
                  <a:pt x="52592" y="4814"/>
                </a:lnTo>
                <a:close/>
                <a:moveTo>
                  <a:pt x="42962" y="84444"/>
                </a:moveTo>
                <a:lnTo>
                  <a:pt x="42962" y="84444"/>
                </a:lnTo>
                <a:lnTo>
                  <a:pt x="35185" y="86296"/>
                </a:lnTo>
                <a:lnTo>
                  <a:pt x="28148" y="88888"/>
                </a:lnTo>
                <a:lnTo>
                  <a:pt x="28148" y="88888"/>
                </a:lnTo>
                <a:lnTo>
                  <a:pt x="30000" y="93703"/>
                </a:lnTo>
                <a:lnTo>
                  <a:pt x="32592" y="97777"/>
                </a:lnTo>
                <a:lnTo>
                  <a:pt x="35185" y="101851"/>
                </a:lnTo>
                <a:lnTo>
                  <a:pt x="38148" y="105555"/>
                </a:lnTo>
                <a:lnTo>
                  <a:pt x="38148" y="105555"/>
                </a:lnTo>
                <a:lnTo>
                  <a:pt x="41481" y="108518"/>
                </a:lnTo>
                <a:lnTo>
                  <a:pt x="44814" y="111111"/>
                </a:lnTo>
                <a:lnTo>
                  <a:pt x="48518" y="113333"/>
                </a:lnTo>
                <a:lnTo>
                  <a:pt x="52592" y="115185"/>
                </a:lnTo>
                <a:lnTo>
                  <a:pt x="52592" y="115185"/>
                </a:lnTo>
                <a:lnTo>
                  <a:pt x="50370" y="112222"/>
                </a:lnTo>
                <a:lnTo>
                  <a:pt x="49259" y="109629"/>
                </a:lnTo>
                <a:lnTo>
                  <a:pt x="47777" y="106296"/>
                </a:lnTo>
                <a:lnTo>
                  <a:pt x="46666" y="102592"/>
                </a:lnTo>
                <a:lnTo>
                  <a:pt x="44444" y="94444"/>
                </a:lnTo>
                <a:lnTo>
                  <a:pt x="42962" y="84444"/>
                </a:lnTo>
                <a:lnTo>
                  <a:pt x="42962" y="84444"/>
                </a:lnTo>
                <a:close/>
                <a:moveTo>
                  <a:pt x="44814" y="60000"/>
                </a:moveTo>
                <a:lnTo>
                  <a:pt x="74814" y="60000"/>
                </a:lnTo>
                <a:lnTo>
                  <a:pt x="74814" y="60000"/>
                </a:lnTo>
                <a:lnTo>
                  <a:pt x="74814" y="49629"/>
                </a:lnTo>
                <a:lnTo>
                  <a:pt x="74074" y="40000"/>
                </a:lnTo>
                <a:lnTo>
                  <a:pt x="74074" y="40000"/>
                </a:lnTo>
                <a:lnTo>
                  <a:pt x="67037" y="40740"/>
                </a:lnTo>
                <a:lnTo>
                  <a:pt x="60000" y="41111"/>
                </a:lnTo>
                <a:lnTo>
                  <a:pt x="60000" y="41111"/>
                </a:lnTo>
                <a:lnTo>
                  <a:pt x="53333" y="40740"/>
                </a:lnTo>
                <a:lnTo>
                  <a:pt x="45925" y="40000"/>
                </a:lnTo>
                <a:lnTo>
                  <a:pt x="45925" y="40000"/>
                </a:lnTo>
                <a:lnTo>
                  <a:pt x="45185" y="49629"/>
                </a:lnTo>
                <a:lnTo>
                  <a:pt x="44814" y="60000"/>
                </a:lnTo>
                <a:lnTo>
                  <a:pt x="44814" y="60000"/>
                </a:lnTo>
                <a:close/>
                <a:moveTo>
                  <a:pt x="44814" y="63703"/>
                </a:moveTo>
                <a:lnTo>
                  <a:pt x="44814" y="63703"/>
                </a:lnTo>
                <a:lnTo>
                  <a:pt x="45185" y="71851"/>
                </a:lnTo>
                <a:lnTo>
                  <a:pt x="45925" y="79629"/>
                </a:lnTo>
                <a:lnTo>
                  <a:pt x="45925" y="79629"/>
                </a:lnTo>
                <a:lnTo>
                  <a:pt x="53333" y="78888"/>
                </a:lnTo>
                <a:lnTo>
                  <a:pt x="60000" y="78518"/>
                </a:lnTo>
                <a:lnTo>
                  <a:pt x="60000" y="78518"/>
                </a:lnTo>
                <a:lnTo>
                  <a:pt x="67037" y="78888"/>
                </a:lnTo>
                <a:lnTo>
                  <a:pt x="74074" y="79629"/>
                </a:lnTo>
                <a:lnTo>
                  <a:pt x="74074" y="79629"/>
                </a:lnTo>
                <a:lnTo>
                  <a:pt x="74444" y="71851"/>
                </a:lnTo>
                <a:lnTo>
                  <a:pt x="74814" y="63703"/>
                </a:lnTo>
                <a:lnTo>
                  <a:pt x="44814" y="63703"/>
                </a:lnTo>
                <a:close/>
                <a:moveTo>
                  <a:pt x="67777" y="12592"/>
                </a:moveTo>
                <a:lnTo>
                  <a:pt x="67777" y="12592"/>
                </a:lnTo>
                <a:lnTo>
                  <a:pt x="65925" y="8888"/>
                </a:lnTo>
                <a:lnTo>
                  <a:pt x="64074" y="5925"/>
                </a:lnTo>
                <a:lnTo>
                  <a:pt x="62222" y="4444"/>
                </a:lnTo>
                <a:lnTo>
                  <a:pt x="61111" y="4074"/>
                </a:lnTo>
                <a:lnTo>
                  <a:pt x="60000" y="3703"/>
                </a:lnTo>
                <a:lnTo>
                  <a:pt x="60000" y="3703"/>
                </a:lnTo>
                <a:lnTo>
                  <a:pt x="59259" y="4074"/>
                </a:lnTo>
                <a:lnTo>
                  <a:pt x="58148" y="4444"/>
                </a:lnTo>
                <a:lnTo>
                  <a:pt x="56296" y="5925"/>
                </a:lnTo>
                <a:lnTo>
                  <a:pt x="54444" y="8888"/>
                </a:lnTo>
                <a:lnTo>
                  <a:pt x="52222" y="12592"/>
                </a:lnTo>
                <a:lnTo>
                  <a:pt x="52222" y="12592"/>
                </a:lnTo>
                <a:lnTo>
                  <a:pt x="50370" y="17407"/>
                </a:lnTo>
                <a:lnTo>
                  <a:pt x="48518" y="23333"/>
                </a:lnTo>
                <a:lnTo>
                  <a:pt x="47407" y="29629"/>
                </a:lnTo>
                <a:lnTo>
                  <a:pt x="46296" y="36296"/>
                </a:lnTo>
                <a:lnTo>
                  <a:pt x="46296" y="36296"/>
                </a:lnTo>
                <a:lnTo>
                  <a:pt x="53333" y="37037"/>
                </a:lnTo>
                <a:lnTo>
                  <a:pt x="60000" y="37407"/>
                </a:lnTo>
                <a:lnTo>
                  <a:pt x="60000" y="37407"/>
                </a:lnTo>
                <a:lnTo>
                  <a:pt x="66666" y="37037"/>
                </a:lnTo>
                <a:lnTo>
                  <a:pt x="73703" y="36296"/>
                </a:lnTo>
                <a:lnTo>
                  <a:pt x="73703" y="36296"/>
                </a:lnTo>
                <a:lnTo>
                  <a:pt x="72592" y="29629"/>
                </a:lnTo>
                <a:lnTo>
                  <a:pt x="71111" y="23333"/>
                </a:lnTo>
                <a:lnTo>
                  <a:pt x="69629" y="17407"/>
                </a:lnTo>
                <a:lnTo>
                  <a:pt x="67777" y="12592"/>
                </a:lnTo>
                <a:lnTo>
                  <a:pt x="67777" y="12592"/>
                </a:lnTo>
                <a:close/>
                <a:moveTo>
                  <a:pt x="52222" y="107037"/>
                </a:moveTo>
                <a:lnTo>
                  <a:pt x="52222" y="107037"/>
                </a:lnTo>
                <a:lnTo>
                  <a:pt x="54444" y="111111"/>
                </a:lnTo>
                <a:lnTo>
                  <a:pt x="56296" y="113703"/>
                </a:lnTo>
                <a:lnTo>
                  <a:pt x="58148" y="115925"/>
                </a:lnTo>
                <a:lnTo>
                  <a:pt x="59259" y="116296"/>
                </a:lnTo>
                <a:lnTo>
                  <a:pt x="60000" y="116296"/>
                </a:lnTo>
                <a:lnTo>
                  <a:pt x="60000" y="116296"/>
                </a:lnTo>
                <a:lnTo>
                  <a:pt x="61111" y="116296"/>
                </a:lnTo>
                <a:lnTo>
                  <a:pt x="62222" y="115925"/>
                </a:lnTo>
                <a:lnTo>
                  <a:pt x="64074" y="113703"/>
                </a:lnTo>
                <a:lnTo>
                  <a:pt x="65925" y="111111"/>
                </a:lnTo>
                <a:lnTo>
                  <a:pt x="67777" y="107037"/>
                </a:lnTo>
                <a:lnTo>
                  <a:pt x="67777" y="107037"/>
                </a:lnTo>
                <a:lnTo>
                  <a:pt x="69629" y="102222"/>
                </a:lnTo>
                <a:lnTo>
                  <a:pt x="71111" y="96666"/>
                </a:lnTo>
                <a:lnTo>
                  <a:pt x="72592" y="90740"/>
                </a:lnTo>
                <a:lnTo>
                  <a:pt x="73703" y="83703"/>
                </a:lnTo>
                <a:lnTo>
                  <a:pt x="73703" y="83703"/>
                </a:lnTo>
                <a:lnTo>
                  <a:pt x="66666" y="82962"/>
                </a:lnTo>
                <a:lnTo>
                  <a:pt x="60000" y="82592"/>
                </a:lnTo>
                <a:lnTo>
                  <a:pt x="60000" y="82592"/>
                </a:lnTo>
                <a:lnTo>
                  <a:pt x="53333" y="82962"/>
                </a:lnTo>
                <a:lnTo>
                  <a:pt x="46296" y="83703"/>
                </a:lnTo>
                <a:lnTo>
                  <a:pt x="46296" y="83703"/>
                </a:lnTo>
                <a:lnTo>
                  <a:pt x="47407" y="90740"/>
                </a:lnTo>
                <a:lnTo>
                  <a:pt x="48518" y="96666"/>
                </a:lnTo>
                <a:lnTo>
                  <a:pt x="50370" y="102222"/>
                </a:lnTo>
                <a:lnTo>
                  <a:pt x="52222" y="107037"/>
                </a:lnTo>
                <a:lnTo>
                  <a:pt x="52222" y="107037"/>
                </a:lnTo>
                <a:close/>
                <a:moveTo>
                  <a:pt x="92222" y="31111"/>
                </a:moveTo>
                <a:lnTo>
                  <a:pt x="92222" y="31111"/>
                </a:lnTo>
                <a:lnTo>
                  <a:pt x="90000" y="26666"/>
                </a:lnTo>
                <a:lnTo>
                  <a:pt x="87777" y="22222"/>
                </a:lnTo>
                <a:lnTo>
                  <a:pt x="84814" y="17777"/>
                </a:lnTo>
                <a:lnTo>
                  <a:pt x="81481" y="14444"/>
                </a:lnTo>
                <a:lnTo>
                  <a:pt x="81481" y="14444"/>
                </a:lnTo>
                <a:lnTo>
                  <a:pt x="78518" y="11111"/>
                </a:lnTo>
                <a:lnTo>
                  <a:pt x="75185" y="8518"/>
                </a:lnTo>
                <a:lnTo>
                  <a:pt x="71481" y="6296"/>
                </a:lnTo>
                <a:lnTo>
                  <a:pt x="67777" y="4814"/>
                </a:lnTo>
                <a:lnTo>
                  <a:pt x="67777" y="4814"/>
                </a:lnTo>
                <a:lnTo>
                  <a:pt x="69259" y="7407"/>
                </a:lnTo>
                <a:lnTo>
                  <a:pt x="70740" y="10370"/>
                </a:lnTo>
                <a:lnTo>
                  <a:pt x="72222" y="13333"/>
                </a:lnTo>
                <a:lnTo>
                  <a:pt x="73333" y="17037"/>
                </a:lnTo>
                <a:lnTo>
                  <a:pt x="75555" y="25925"/>
                </a:lnTo>
                <a:lnTo>
                  <a:pt x="77037" y="35925"/>
                </a:lnTo>
                <a:lnTo>
                  <a:pt x="77037" y="35925"/>
                </a:lnTo>
                <a:lnTo>
                  <a:pt x="85185" y="33703"/>
                </a:lnTo>
                <a:lnTo>
                  <a:pt x="92222" y="31111"/>
                </a:lnTo>
                <a:lnTo>
                  <a:pt x="92222" y="31111"/>
                </a:lnTo>
                <a:close/>
                <a:moveTo>
                  <a:pt x="67777" y="115185"/>
                </a:moveTo>
                <a:lnTo>
                  <a:pt x="67777" y="115185"/>
                </a:lnTo>
                <a:lnTo>
                  <a:pt x="71481" y="113333"/>
                </a:lnTo>
                <a:lnTo>
                  <a:pt x="75185" y="111111"/>
                </a:lnTo>
                <a:lnTo>
                  <a:pt x="78518" y="108518"/>
                </a:lnTo>
                <a:lnTo>
                  <a:pt x="81481" y="105555"/>
                </a:lnTo>
                <a:lnTo>
                  <a:pt x="81481" y="105555"/>
                </a:lnTo>
                <a:lnTo>
                  <a:pt x="84814" y="101851"/>
                </a:lnTo>
                <a:lnTo>
                  <a:pt x="87777" y="97777"/>
                </a:lnTo>
                <a:lnTo>
                  <a:pt x="90000" y="93703"/>
                </a:lnTo>
                <a:lnTo>
                  <a:pt x="92222" y="88888"/>
                </a:lnTo>
                <a:lnTo>
                  <a:pt x="92222" y="88888"/>
                </a:lnTo>
                <a:lnTo>
                  <a:pt x="85185" y="86296"/>
                </a:lnTo>
                <a:lnTo>
                  <a:pt x="77037" y="84444"/>
                </a:lnTo>
                <a:lnTo>
                  <a:pt x="77037" y="84444"/>
                </a:lnTo>
                <a:lnTo>
                  <a:pt x="75555" y="94444"/>
                </a:lnTo>
                <a:lnTo>
                  <a:pt x="73333" y="102592"/>
                </a:lnTo>
                <a:lnTo>
                  <a:pt x="72222" y="106296"/>
                </a:lnTo>
                <a:lnTo>
                  <a:pt x="70740" y="109629"/>
                </a:lnTo>
                <a:lnTo>
                  <a:pt x="69259" y="112222"/>
                </a:lnTo>
                <a:lnTo>
                  <a:pt x="67777" y="115185"/>
                </a:lnTo>
                <a:lnTo>
                  <a:pt x="67777" y="115185"/>
                </a:lnTo>
                <a:close/>
                <a:moveTo>
                  <a:pt x="97407" y="60000"/>
                </a:moveTo>
                <a:lnTo>
                  <a:pt x="97407" y="60000"/>
                </a:lnTo>
                <a:lnTo>
                  <a:pt x="97407" y="53703"/>
                </a:lnTo>
                <a:lnTo>
                  <a:pt x="96666" y="46666"/>
                </a:lnTo>
                <a:lnTo>
                  <a:pt x="95185" y="40740"/>
                </a:lnTo>
                <a:lnTo>
                  <a:pt x="93703" y="34814"/>
                </a:lnTo>
                <a:lnTo>
                  <a:pt x="93703" y="34814"/>
                </a:lnTo>
                <a:lnTo>
                  <a:pt x="85925" y="37407"/>
                </a:lnTo>
                <a:lnTo>
                  <a:pt x="77407" y="39259"/>
                </a:lnTo>
                <a:lnTo>
                  <a:pt x="77407" y="39259"/>
                </a:lnTo>
                <a:lnTo>
                  <a:pt x="78518" y="49629"/>
                </a:lnTo>
                <a:lnTo>
                  <a:pt x="78518" y="60000"/>
                </a:lnTo>
                <a:lnTo>
                  <a:pt x="97407" y="60000"/>
                </a:lnTo>
                <a:close/>
                <a:moveTo>
                  <a:pt x="97407" y="63703"/>
                </a:moveTo>
                <a:lnTo>
                  <a:pt x="78518" y="63703"/>
                </a:lnTo>
                <a:lnTo>
                  <a:pt x="78518" y="63703"/>
                </a:lnTo>
                <a:lnTo>
                  <a:pt x="78148" y="72222"/>
                </a:lnTo>
                <a:lnTo>
                  <a:pt x="77407" y="80370"/>
                </a:lnTo>
                <a:lnTo>
                  <a:pt x="77407" y="80370"/>
                </a:lnTo>
                <a:lnTo>
                  <a:pt x="85925" y="82592"/>
                </a:lnTo>
                <a:lnTo>
                  <a:pt x="93703" y="85555"/>
                </a:lnTo>
                <a:lnTo>
                  <a:pt x="93703" y="85555"/>
                </a:lnTo>
                <a:lnTo>
                  <a:pt x="95185" y="80000"/>
                </a:lnTo>
                <a:lnTo>
                  <a:pt x="96296" y="74814"/>
                </a:lnTo>
                <a:lnTo>
                  <a:pt x="97037" y="69259"/>
                </a:lnTo>
                <a:lnTo>
                  <a:pt x="97407" y="63703"/>
                </a:lnTo>
                <a:lnTo>
                  <a:pt x="97407" y="63703"/>
                </a:lnTo>
                <a:close/>
                <a:moveTo>
                  <a:pt x="79629" y="7407"/>
                </a:moveTo>
                <a:lnTo>
                  <a:pt x="79629" y="7407"/>
                </a:lnTo>
                <a:lnTo>
                  <a:pt x="82592" y="9629"/>
                </a:lnTo>
                <a:lnTo>
                  <a:pt x="84814" y="11851"/>
                </a:lnTo>
                <a:lnTo>
                  <a:pt x="88888" y="17037"/>
                </a:lnTo>
                <a:lnTo>
                  <a:pt x="92592" y="23333"/>
                </a:lnTo>
                <a:lnTo>
                  <a:pt x="95555" y="30000"/>
                </a:lnTo>
                <a:lnTo>
                  <a:pt x="95555" y="30000"/>
                </a:lnTo>
                <a:lnTo>
                  <a:pt x="99629" y="27407"/>
                </a:lnTo>
                <a:lnTo>
                  <a:pt x="103703" y="24814"/>
                </a:lnTo>
                <a:lnTo>
                  <a:pt x="103703" y="24814"/>
                </a:lnTo>
                <a:lnTo>
                  <a:pt x="101481" y="22222"/>
                </a:lnTo>
                <a:lnTo>
                  <a:pt x="98888" y="19629"/>
                </a:lnTo>
                <a:lnTo>
                  <a:pt x="95925" y="16666"/>
                </a:lnTo>
                <a:lnTo>
                  <a:pt x="92962" y="14444"/>
                </a:lnTo>
                <a:lnTo>
                  <a:pt x="90000" y="12222"/>
                </a:lnTo>
                <a:lnTo>
                  <a:pt x="87037" y="10370"/>
                </a:lnTo>
                <a:lnTo>
                  <a:pt x="83703" y="8888"/>
                </a:lnTo>
                <a:lnTo>
                  <a:pt x="79629" y="7407"/>
                </a:lnTo>
                <a:lnTo>
                  <a:pt x="79629" y="7407"/>
                </a:lnTo>
                <a:close/>
                <a:moveTo>
                  <a:pt x="103703" y="95185"/>
                </a:moveTo>
                <a:lnTo>
                  <a:pt x="103703" y="95185"/>
                </a:lnTo>
                <a:lnTo>
                  <a:pt x="99629" y="92592"/>
                </a:lnTo>
                <a:lnTo>
                  <a:pt x="95555" y="90370"/>
                </a:lnTo>
                <a:lnTo>
                  <a:pt x="95555" y="90370"/>
                </a:lnTo>
                <a:lnTo>
                  <a:pt x="92592" y="97037"/>
                </a:lnTo>
                <a:lnTo>
                  <a:pt x="88888" y="102962"/>
                </a:lnTo>
                <a:lnTo>
                  <a:pt x="84814" y="108148"/>
                </a:lnTo>
                <a:lnTo>
                  <a:pt x="82592" y="110370"/>
                </a:lnTo>
                <a:lnTo>
                  <a:pt x="79629" y="112222"/>
                </a:lnTo>
                <a:lnTo>
                  <a:pt x="79629" y="112222"/>
                </a:lnTo>
                <a:lnTo>
                  <a:pt x="83703" y="110740"/>
                </a:lnTo>
                <a:lnTo>
                  <a:pt x="87037" y="109259"/>
                </a:lnTo>
                <a:lnTo>
                  <a:pt x="90000" y="107407"/>
                </a:lnTo>
                <a:lnTo>
                  <a:pt x="92962" y="105185"/>
                </a:lnTo>
                <a:lnTo>
                  <a:pt x="95925" y="102962"/>
                </a:lnTo>
                <a:lnTo>
                  <a:pt x="98888" y="100740"/>
                </a:lnTo>
                <a:lnTo>
                  <a:pt x="101481" y="98148"/>
                </a:lnTo>
                <a:lnTo>
                  <a:pt x="103703" y="95185"/>
                </a:lnTo>
                <a:lnTo>
                  <a:pt x="103703" y="95185"/>
                </a:lnTo>
                <a:close/>
                <a:moveTo>
                  <a:pt x="116296" y="60000"/>
                </a:moveTo>
                <a:lnTo>
                  <a:pt x="116296" y="60000"/>
                </a:lnTo>
                <a:lnTo>
                  <a:pt x="116296" y="55925"/>
                </a:lnTo>
                <a:lnTo>
                  <a:pt x="115925" y="51481"/>
                </a:lnTo>
                <a:lnTo>
                  <a:pt x="115185" y="47037"/>
                </a:lnTo>
                <a:lnTo>
                  <a:pt x="114074" y="42962"/>
                </a:lnTo>
                <a:lnTo>
                  <a:pt x="112222" y="39259"/>
                </a:lnTo>
                <a:lnTo>
                  <a:pt x="110370" y="35185"/>
                </a:lnTo>
                <a:lnTo>
                  <a:pt x="108518" y="31481"/>
                </a:lnTo>
                <a:lnTo>
                  <a:pt x="105925" y="28148"/>
                </a:lnTo>
                <a:lnTo>
                  <a:pt x="105925" y="28148"/>
                </a:lnTo>
                <a:lnTo>
                  <a:pt x="101481" y="30740"/>
                </a:lnTo>
                <a:lnTo>
                  <a:pt x="96666" y="33333"/>
                </a:lnTo>
                <a:lnTo>
                  <a:pt x="96666" y="33333"/>
                </a:lnTo>
                <a:lnTo>
                  <a:pt x="98888" y="39629"/>
                </a:lnTo>
                <a:lnTo>
                  <a:pt x="100000" y="46296"/>
                </a:lnTo>
                <a:lnTo>
                  <a:pt x="101111" y="53333"/>
                </a:lnTo>
                <a:lnTo>
                  <a:pt x="101111" y="60000"/>
                </a:lnTo>
                <a:lnTo>
                  <a:pt x="116296" y="60000"/>
                </a:lnTo>
                <a:close/>
                <a:moveTo>
                  <a:pt x="96666" y="86666"/>
                </a:moveTo>
                <a:lnTo>
                  <a:pt x="96666" y="86666"/>
                </a:lnTo>
                <a:lnTo>
                  <a:pt x="101481" y="89259"/>
                </a:lnTo>
                <a:lnTo>
                  <a:pt x="105925" y="92222"/>
                </a:lnTo>
                <a:lnTo>
                  <a:pt x="105925" y="92222"/>
                </a:lnTo>
                <a:lnTo>
                  <a:pt x="108148" y="88888"/>
                </a:lnTo>
                <a:lnTo>
                  <a:pt x="110000" y="85555"/>
                </a:lnTo>
                <a:lnTo>
                  <a:pt x="111481" y="81851"/>
                </a:lnTo>
                <a:lnTo>
                  <a:pt x="113333" y="78518"/>
                </a:lnTo>
                <a:lnTo>
                  <a:pt x="114444" y="74814"/>
                </a:lnTo>
                <a:lnTo>
                  <a:pt x="115185" y="71481"/>
                </a:lnTo>
                <a:lnTo>
                  <a:pt x="115925" y="67777"/>
                </a:lnTo>
                <a:lnTo>
                  <a:pt x="116296" y="63703"/>
                </a:lnTo>
                <a:lnTo>
                  <a:pt x="101111" y="63703"/>
                </a:lnTo>
                <a:lnTo>
                  <a:pt x="101111" y="63703"/>
                </a:lnTo>
                <a:lnTo>
                  <a:pt x="100370" y="69629"/>
                </a:lnTo>
                <a:lnTo>
                  <a:pt x="99629" y="75555"/>
                </a:lnTo>
                <a:lnTo>
                  <a:pt x="98518" y="81111"/>
                </a:lnTo>
                <a:lnTo>
                  <a:pt x="96666" y="86666"/>
                </a:lnTo>
                <a:lnTo>
                  <a:pt x="96666" y="86666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Shape 1052"/>
          <p:cNvSpPr/>
          <p:nvPr/>
        </p:nvSpPr>
        <p:spPr>
          <a:xfrm>
            <a:off x="5797865" y="3576451"/>
            <a:ext cx="393713" cy="393716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60000" y="0"/>
                </a:moveTo>
                <a:lnTo>
                  <a:pt x="60000" y="0"/>
                </a:lnTo>
                <a:lnTo>
                  <a:pt x="66296" y="370"/>
                </a:lnTo>
                <a:lnTo>
                  <a:pt x="71851" y="1111"/>
                </a:lnTo>
                <a:lnTo>
                  <a:pt x="77407" y="2592"/>
                </a:lnTo>
                <a:lnTo>
                  <a:pt x="82962" y="4444"/>
                </a:lnTo>
                <a:lnTo>
                  <a:pt x="88518" y="6666"/>
                </a:lnTo>
                <a:lnTo>
                  <a:pt x="93333" y="10000"/>
                </a:lnTo>
                <a:lnTo>
                  <a:pt x="97777" y="13333"/>
                </a:lnTo>
                <a:lnTo>
                  <a:pt x="102222" y="17407"/>
                </a:lnTo>
                <a:lnTo>
                  <a:pt x="102222" y="17407"/>
                </a:lnTo>
                <a:lnTo>
                  <a:pt x="106296" y="22222"/>
                </a:lnTo>
                <a:lnTo>
                  <a:pt x="110000" y="27037"/>
                </a:lnTo>
                <a:lnTo>
                  <a:pt x="112962" y="31851"/>
                </a:lnTo>
                <a:lnTo>
                  <a:pt x="115555" y="37037"/>
                </a:lnTo>
                <a:lnTo>
                  <a:pt x="117777" y="42222"/>
                </a:lnTo>
                <a:lnTo>
                  <a:pt x="118888" y="47777"/>
                </a:lnTo>
                <a:lnTo>
                  <a:pt x="120000" y="54074"/>
                </a:lnTo>
                <a:lnTo>
                  <a:pt x="120000" y="60000"/>
                </a:lnTo>
                <a:lnTo>
                  <a:pt x="120000" y="60000"/>
                </a:lnTo>
                <a:lnTo>
                  <a:pt x="120000" y="65925"/>
                </a:lnTo>
                <a:lnTo>
                  <a:pt x="118888" y="71851"/>
                </a:lnTo>
                <a:lnTo>
                  <a:pt x="117777" y="77407"/>
                </a:lnTo>
                <a:lnTo>
                  <a:pt x="115555" y="83333"/>
                </a:lnTo>
                <a:lnTo>
                  <a:pt x="112962" y="88148"/>
                </a:lnTo>
                <a:lnTo>
                  <a:pt x="110000" y="93333"/>
                </a:lnTo>
                <a:lnTo>
                  <a:pt x="106296" y="97777"/>
                </a:lnTo>
                <a:lnTo>
                  <a:pt x="102222" y="102222"/>
                </a:lnTo>
                <a:lnTo>
                  <a:pt x="102222" y="102222"/>
                </a:lnTo>
                <a:lnTo>
                  <a:pt x="97777" y="106296"/>
                </a:lnTo>
                <a:lnTo>
                  <a:pt x="93333" y="110000"/>
                </a:lnTo>
                <a:lnTo>
                  <a:pt x="88518" y="112962"/>
                </a:lnTo>
                <a:lnTo>
                  <a:pt x="82962" y="115555"/>
                </a:lnTo>
                <a:lnTo>
                  <a:pt x="77407" y="117777"/>
                </a:lnTo>
                <a:lnTo>
                  <a:pt x="71851" y="118888"/>
                </a:lnTo>
                <a:lnTo>
                  <a:pt x="66296" y="119629"/>
                </a:lnTo>
                <a:lnTo>
                  <a:pt x="60000" y="120000"/>
                </a:lnTo>
                <a:lnTo>
                  <a:pt x="60000" y="120000"/>
                </a:lnTo>
                <a:lnTo>
                  <a:pt x="53703" y="119629"/>
                </a:lnTo>
                <a:lnTo>
                  <a:pt x="47777" y="118888"/>
                </a:lnTo>
                <a:lnTo>
                  <a:pt x="42222" y="117777"/>
                </a:lnTo>
                <a:lnTo>
                  <a:pt x="37037" y="115555"/>
                </a:lnTo>
                <a:lnTo>
                  <a:pt x="31851" y="112962"/>
                </a:lnTo>
                <a:lnTo>
                  <a:pt x="27037" y="110000"/>
                </a:lnTo>
                <a:lnTo>
                  <a:pt x="21851" y="106296"/>
                </a:lnTo>
                <a:lnTo>
                  <a:pt x="17407" y="102222"/>
                </a:lnTo>
                <a:lnTo>
                  <a:pt x="17407" y="102222"/>
                </a:lnTo>
                <a:lnTo>
                  <a:pt x="13333" y="97777"/>
                </a:lnTo>
                <a:lnTo>
                  <a:pt x="10000" y="93333"/>
                </a:lnTo>
                <a:lnTo>
                  <a:pt x="7037" y="88148"/>
                </a:lnTo>
                <a:lnTo>
                  <a:pt x="4444" y="83333"/>
                </a:lnTo>
                <a:lnTo>
                  <a:pt x="2592" y="77407"/>
                </a:lnTo>
                <a:lnTo>
                  <a:pt x="1111" y="71851"/>
                </a:lnTo>
                <a:lnTo>
                  <a:pt x="370" y="65925"/>
                </a:lnTo>
                <a:lnTo>
                  <a:pt x="0" y="60000"/>
                </a:lnTo>
                <a:lnTo>
                  <a:pt x="0" y="60000"/>
                </a:lnTo>
                <a:lnTo>
                  <a:pt x="370" y="54074"/>
                </a:lnTo>
                <a:lnTo>
                  <a:pt x="1111" y="47777"/>
                </a:lnTo>
                <a:lnTo>
                  <a:pt x="2592" y="42222"/>
                </a:lnTo>
                <a:lnTo>
                  <a:pt x="4444" y="37037"/>
                </a:lnTo>
                <a:lnTo>
                  <a:pt x="7037" y="31851"/>
                </a:lnTo>
                <a:lnTo>
                  <a:pt x="10000" y="27037"/>
                </a:lnTo>
                <a:lnTo>
                  <a:pt x="13333" y="22222"/>
                </a:lnTo>
                <a:lnTo>
                  <a:pt x="17407" y="17407"/>
                </a:lnTo>
                <a:lnTo>
                  <a:pt x="17407" y="17407"/>
                </a:lnTo>
                <a:lnTo>
                  <a:pt x="21851" y="13333"/>
                </a:lnTo>
                <a:lnTo>
                  <a:pt x="27037" y="10000"/>
                </a:lnTo>
                <a:lnTo>
                  <a:pt x="31851" y="6666"/>
                </a:lnTo>
                <a:lnTo>
                  <a:pt x="37037" y="4444"/>
                </a:lnTo>
                <a:lnTo>
                  <a:pt x="42222" y="2592"/>
                </a:lnTo>
                <a:lnTo>
                  <a:pt x="47777" y="1111"/>
                </a:lnTo>
                <a:lnTo>
                  <a:pt x="53703" y="370"/>
                </a:lnTo>
                <a:lnTo>
                  <a:pt x="60000" y="0"/>
                </a:lnTo>
                <a:lnTo>
                  <a:pt x="60000" y="0"/>
                </a:lnTo>
                <a:close/>
                <a:moveTo>
                  <a:pt x="3703" y="60000"/>
                </a:moveTo>
                <a:lnTo>
                  <a:pt x="3703" y="60000"/>
                </a:lnTo>
                <a:lnTo>
                  <a:pt x="4074" y="65555"/>
                </a:lnTo>
                <a:lnTo>
                  <a:pt x="4814" y="71111"/>
                </a:lnTo>
                <a:lnTo>
                  <a:pt x="6296" y="76296"/>
                </a:lnTo>
                <a:lnTo>
                  <a:pt x="7777" y="81481"/>
                </a:lnTo>
                <a:lnTo>
                  <a:pt x="10370" y="86666"/>
                </a:lnTo>
                <a:lnTo>
                  <a:pt x="12962" y="91111"/>
                </a:lnTo>
                <a:lnTo>
                  <a:pt x="16296" y="95555"/>
                </a:lnTo>
                <a:lnTo>
                  <a:pt x="20000" y="99629"/>
                </a:lnTo>
                <a:lnTo>
                  <a:pt x="20000" y="99629"/>
                </a:lnTo>
                <a:lnTo>
                  <a:pt x="24444" y="103333"/>
                </a:lnTo>
                <a:lnTo>
                  <a:pt x="29259" y="106666"/>
                </a:lnTo>
                <a:lnTo>
                  <a:pt x="33703" y="109629"/>
                </a:lnTo>
                <a:lnTo>
                  <a:pt x="38518" y="111851"/>
                </a:lnTo>
                <a:lnTo>
                  <a:pt x="43333" y="113703"/>
                </a:lnTo>
                <a:lnTo>
                  <a:pt x="48888" y="115185"/>
                </a:lnTo>
                <a:lnTo>
                  <a:pt x="54074" y="115925"/>
                </a:lnTo>
                <a:lnTo>
                  <a:pt x="60000" y="116296"/>
                </a:lnTo>
                <a:lnTo>
                  <a:pt x="60000" y="116296"/>
                </a:lnTo>
                <a:lnTo>
                  <a:pt x="65925" y="115925"/>
                </a:lnTo>
                <a:lnTo>
                  <a:pt x="71111" y="115185"/>
                </a:lnTo>
                <a:lnTo>
                  <a:pt x="76296" y="113703"/>
                </a:lnTo>
                <a:lnTo>
                  <a:pt x="81481" y="111851"/>
                </a:lnTo>
                <a:lnTo>
                  <a:pt x="86296" y="109629"/>
                </a:lnTo>
                <a:lnTo>
                  <a:pt x="91111" y="106666"/>
                </a:lnTo>
                <a:lnTo>
                  <a:pt x="95555" y="103333"/>
                </a:lnTo>
                <a:lnTo>
                  <a:pt x="99629" y="99629"/>
                </a:lnTo>
                <a:lnTo>
                  <a:pt x="99629" y="99629"/>
                </a:lnTo>
                <a:lnTo>
                  <a:pt x="103703" y="95555"/>
                </a:lnTo>
                <a:lnTo>
                  <a:pt x="107037" y="91111"/>
                </a:lnTo>
                <a:lnTo>
                  <a:pt x="109629" y="86666"/>
                </a:lnTo>
                <a:lnTo>
                  <a:pt x="111851" y="81481"/>
                </a:lnTo>
                <a:lnTo>
                  <a:pt x="113703" y="76296"/>
                </a:lnTo>
                <a:lnTo>
                  <a:pt x="115185" y="71111"/>
                </a:lnTo>
                <a:lnTo>
                  <a:pt x="115925" y="65555"/>
                </a:lnTo>
                <a:lnTo>
                  <a:pt x="115925" y="60000"/>
                </a:lnTo>
                <a:lnTo>
                  <a:pt x="115925" y="60000"/>
                </a:lnTo>
                <a:lnTo>
                  <a:pt x="115925" y="54444"/>
                </a:lnTo>
                <a:lnTo>
                  <a:pt x="115185" y="48518"/>
                </a:lnTo>
                <a:lnTo>
                  <a:pt x="113703" y="43333"/>
                </a:lnTo>
                <a:lnTo>
                  <a:pt x="111851" y="38518"/>
                </a:lnTo>
                <a:lnTo>
                  <a:pt x="109629" y="33703"/>
                </a:lnTo>
                <a:lnTo>
                  <a:pt x="107037" y="28888"/>
                </a:lnTo>
                <a:lnTo>
                  <a:pt x="103703" y="24814"/>
                </a:lnTo>
                <a:lnTo>
                  <a:pt x="99629" y="20370"/>
                </a:lnTo>
                <a:lnTo>
                  <a:pt x="99629" y="20370"/>
                </a:lnTo>
                <a:lnTo>
                  <a:pt x="95555" y="16296"/>
                </a:lnTo>
                <a:lnTo>
                  <a:pt x="91111" y="12962"/>
                </a:lnTo>
                <a:lnTo>
                  <a:pt x="86296" y="10000"/>
                </a:lnTo>
                <a:lnTo>
                  <a:pt x="81481" y="7777"/>
                </a:lnTo>
                <a:lnTo>
                  <a:pt x="76296" y="5925"/>
                </a:lnTo>
                <a:lnTo>
                  <a:pt x="71111" y="4814"/>
                </a:lnTo>
                <a:lnTo>
                  <a:pt x="65925" y="4074"/>
                </a:lnTo>
                <a:lnTo>
                  <a:pt x="60000" y="3703"/>
                </a:lnTo>
                <a:lnTo>
                  <a:pt x="60000" y="3703"/>
                </a:lnTo>
                <a:lnTo>
                  <a:pt x="54074" y="4074"/>
                </a:lnTo>
                <a:lnTo>
                  <a:pt x="48888" y="4814"/>
                </a:lnTo>
                <a:lnTo>
                  <a:pt x="43333" y="5925"/>
                </a:lnTo>
                <a:lnTo>
                  <a:pt x="38518" y="7777"/>
                </a:lnTo>
                <a:lnTo>
                  <a:pt x="33703" y="10000"/>
                </a:lnTo>
                <a:lnTo>
                  <a:pt x="29259" y="12962"/>
                </a:lnTo>
                <a:lnTo>
                  <a:pt x="24444" y="16296"/>
                </a:lnTo>
                <a:lnTo>
                  <a:pt x="20000" y="20370"/>
                </a:lnTo>
                <a:lnTo>
                  <a:pt x="20000" y="20370"/>
                </a:lnTo>
                <a:lnTo>
                  <a:pt x="16296" y="24814"/>
                </a:lnTo>
                <a:lnTo>
                  <a:pt x="12962" y="28888"/>
                </a:lnTo>
                <a:lnTo>
                  <a:pt x="10370" y="33703"/>
                </a:lnTo>
                <a:lnTo>
                  <a:pt x="7777" y="38518"/>
                </a:lnTo>
                <a:lnTo>
                  <a:pt x="6296" y="43333"/>
                </a:lnTo>
                <a:lnTo>
                  <a:pt x="4814" y="48518"/>
                </a:lnTo>
                <a:lnTo>
                  <a:pt x="4074" y="54444"/>
                </a:lnTo>
                <a:lnTo>
                  <a:pt x="3703" y="60000"/>
                </a:lnTo>
                <a:lnTo>
                  <a:pt x="3703" y="60000"/>
                </a:lnTo>
                <a:close/>
                <a:moveTo>
                  <a:pt x="11111" y="60000"/>
                </a:moveTo>
                <a:lnTo>
                  <a:pt x="11111" y="60000"/>
                </a:lnTo>
                <a:lnTo>
                  <a:pt x="11481" y="55185"/>
                </a:lnTo>
                <a:lnTo>
                  <a:pt x="12222" y="50000"/>
                </a:lnTo>
                <a:lnTo>
                  <a:pt x="13333" y="45555"/>
                </a:lnTo>
                <a:lnTo>
                  <a:pt x="14814" y="41111"/>
                </a:lnTo>
                <a:lnTo>
                  <a:pt x="16666" y="37037"/>
                </a:lnTo>
                <a:lnTo>
                  <a:pt x="19259" y="32962"/>
                </a:lnTo>
                <a:lnTo>
                  <a:pt x="22222" y="29259"/>
                </a:lnTo>
                <a:lnTo>
                  <a:pt x="25555" y="25555"/>
                </a:lnTo>
                <a:lnTo>
                  <a:pt x="25555" y="25555"/>
                </a:lnTo>
                <a:lnTo>
                  <a:pt x="29259" y="22222"/>
                </a:lnTo>
                <a:lnTo>
                  <a:pt x="33333" y="19629"/>
                </a:lnTo>
                <a:lnTo>
                  <a:pt x="37037" y="16666"/>
                </a:lnTo>
                <a:lnTo>
                  <a:pt x="41481" y="14814"/>
                </a:lnTo>
                <a:lnTo>
                  <a:pt x="45555" y="13333"/>
                </a:lnTo>
                <a:lnTo>
                  <a:pt x="50000" y="12222"/>
                </a:lnTo>
                <a:lnTo>
                  <a:pt x="54814" y="11481"/>
                </a:lnTo>
                <a:lnTo>
                  <a:pt x="60000" y="11111"/>
                </a:lnTo>
                <a:lnTo>
                  <a:pt x="60000" y="11111"/>
                </a:lnTo>
                <a:lnTo>
                  <a:pt x="65185" y="11481"/>
                </a:lnTo>
                <a:lnTo>
                  <a:pt x="69629" y="12222"/>
                </a:lnTo>
                <a:lnTo>
                  <a:pt x="74074" y="13333"/>
                </a:lnTo>
                <a:lnTo>
                  <a:pt x="78518" y="14814"/>
                </a:lnTo>
                <a:lnTo>
                  <a:pt x="82592" y="16666"/>
                </a:lnTo>
                <a:lnTo>
                  <a:pt x="87037" y="19629"/>
                </a:lnTo>
                <a:lnTo>
                  <a:pt x="90740" y="22222"/>
                </a:lnTo>
                <a:lnTo>
                  <a:pt x="94444" y="25555"/>
                </a:lnTo>
                <a:lnTo>
                  <a:pt x="94444" y="25555"/>
                </a:lnTo>
                <a:lnTo>
                  <a:pt x="97777" y="29259"/>
                </a:lnTo>
                <a:lnTo>
                  <a:pt x="100740" y="32962"/>
                </a:lnTo>
                <a:lnTo>
                  <a:pt x="102962" y="37037"/>
                </a:lnTo>
                <a:lnTo>
                  <a:pt x="105185" y="41111"/>
                </a:lnTo>
                <a:lnTo>
                  <a:pt x="106666" y="45555"/>
                </a:lnTo>
                <a:lnTo>
                  <a:pt x="107777" y="50000"/>
                </a:lnTo>
                <a:lnTo>
                  <a:pt x="108518" y="55185"/>
                </a:lnTo>
                <a:lnTo>
                  <a:pt x="108518" y="60000"/>
                </a:lnTo>
                <a:lnTo>
                  <a:pt x="108518" y="60000"/>
                </a:lnTo>
                <a:lnTo>
                  <a:pt x="108518" y="64814"/>
                </a:lnTo>
                <a:lnTo>
                  <a:pt x="107777" y="69629"/>
                </a:lnTo>
                <a:lnTo>
                  <a:pt x="106666" y="74074"/>
                </a:lnTo>
                <a:lnTo>
                  <a:pt x="105185" y="78518"/>
                </a:lnTo>
                <a:lnTo>
                  <a:pt x="102962" y="82962"/>
                </a:lnTo>
                <a:lnTo>
                  <a:pt x="100740" y="87037"/>
                </a:lnTo>
                <a:lnTo>
                  <a:pt x="97777" y="90740"/>
                </a:lnTo>
                <a:lnTo>
                  <a:pt x="94444" y="94444"/>
                </a:lnTo>
                <a:lnTo>
                  <a:pt x="94444" y="94444"/>
                </a:lnTo>
                <a:lnTo>
                  <a:pt x="90740" y="97777"/>
                </a:lnTo>
                <a:lnTo>
                  <a:pt x="87037" y="100740"/>
                </a:lnTo>
                <a:lnTo>
                  <a:pt x="82592" y="102962"/>
                </a:lnTo>
                <a:lnTo>
                  <a:pt x="78518" y="105185"/>
                </a:lnTo>
                <a:lnTo>
                  <a:pt x="74074" y="106666"/>
                </a:lnTo>
                <a:lnTo>
                  <a:pt x="69629" y="107777"/>
                </a:lnTo>
                <a:lnTo>
                  <a:pt x="65185" y="108518"/>
                </a:lnTo>
                <a:lnTo>
                  <a:pt x="60000" y="108518"/>
                </a:lnTo>
                <a:lnTo>
                  <a:pt x="60000" y="108518"/>
                </a:lnTo>
                <a:lnTo>
                  <a:pt x="54814" y="108518"/>
                </a:lnTo>
                <a:lnTo>
                  <a:pt x="50000" y="107777"/>
                </a:lnTo>
                <a:lnTo>
                  <a:pt x="45555" y="106666"/>
                </a:lnTo>
                <a:lnTo>
                  <a:pt x="41481" y="105185"/>
                </a:lnTo>
                <a:lnTo>
                  <a:pt x="37037" y="102962"/>
                </a:lnTo>
                <a:lnTo>
                  <a:pt x="33333" y="100740"/>
                </a:lnTo>
                <a:lnTo>
                  <a:pt x="29259" y="97777"/>
                </a:lnTo>
                <a:lnTo>
                  <a:pt x="25555" y="94444"/>
                </a:lnTo>
                <a:lnTo>
                  <a:pt x="25555" y="94444"/>
                </a:lnTo>
                <a:lnTo>
                  <a:pt x="22222" y="90740"/>
                </a:lnTo>
                <a:lnTo>
                  <a:pt x="19259" y="87037"/>
                </a:lnTo>
                <a:lnTo>
                  <a:pt x="16666" y="82962"/>
                </a:lnTo>
                <a:lnTo>
                  <a:pt x="14814" y="78518"/>
                </a:lnTo>
                <a:lnTo>
                  <a:pt x="13333" y="74074"/>
                </a:lnTo>
                <a:lnTo>
                  <a:pt x="12222" y="69629"/>
                </a:lnTo>
                <a:lnTo>
                  <a:pt x="11481" y="64814"/>
                </a:lnTo>
                <a:lnTo>
                  <a:pt x="11111" y="60000"/>
                </a:lnTo>
                <a:lnTo>
                  <a:pt x="11111" y="60000"/>
                </a:lnTo>
                <a:close/>
                <a:moveTo>
                  <a:pt x="28518" y="28148"/>
                </a:moveTo>
                <a:lnTo>
                  <a:pt x="28518" y="28148"/>
                </a:lnTo>
                <a:lnTo>
                  <a:pt x="25555" y="31111"/>
                </a:lnTo>
                <a:lnTo>
                  <a:pt x="22962" y="34444"/>
                </a:lnTo>
                <a:lnTo>
                  <a:pt x="20740" y="37407"/>
                </a:lnTo>
                <a:lnTo>
                  <a:pt x="19259" y="41111"/>
                </a:lnTo>
                <a:lnTo>
                  <a:pt x="17777" y="44444"/>
                </a:lnTo>
                <a:lnTo>
                  <a:pt x="16666" y="48148"/>
                </a:lnTo>
                <a:lnTo>
                  <a:pt x="15555" y="52222"/>
                </a:lnTo>
                <a:lnTo>
                  <a:pt x="15185" y="56296"/>
                </a:lnTo>
                <a:lnTo>
                  <a:pt x="20740" y="56296"/>
                </a:lnTo>
                <a:lnTo>
                  <a:pt x="20740" y="56296"/>
                </a:lnTo>
                <a:lnTo>
                  <a:pt x="21481" y="56296"/>
                </a:lnTo>
                <a:lnTo>
                  <a:pt x="22222" y="56666"/>
                </a:lnTo>
                <a:lnTo>
                  <a:pt x="22592" y="57407"/>
                </a:lnTo>
                <a:lnTo>
                  <a:pt x="22592" y="58148"/>
                </a:lnTo>
                <a:lnTo>
                  <a:pt x="22592" y="58148"/>
                </a:lnTo>
                <a:lnTo>
                  <a:pt x="22592" y="58888"/>
                </a:lnTo>
                <a:lnTo>
                  <a:pt x="22222" y="59629"/>
                </a:lnTo>
                <a:lnTo>
                  <a:pt x="21481" y="60000"/>
                </a:lnTo>
                <a:lnTo>
                  <a:pt x="20740" y="60000"/>
                </a:lnTo>
                <a:lnTo>
                  <a:pt x="14814" y="60000"/>
                </a:lnTo>
                <a:lnTo>
                  <a:pt x="14814" y="60000"/>
                </a:lnTo>
                <a:lnTo>
                  <a:pt x="15185" y="64444"/>
                </a:lnTo>
                <a:lnTo>
                  <a:pt x="15555" y="68518"/>
                </a:lnTo>
                <a:lnTo>
                  <a:pt x="16666" y="72592"/>
                </a:lnTo>
                <a:lnTo>
                  <a:pt x="17777" y="76296"/>
                </a:lnTo>
                <a:lnTo>
                  <a:pt x="19629" y="80000"/>
                </a:lnTo>
                <a:lnTo>
                  <a:pt x="21481" y="83703"/>
                </a:lnTo>
                <a:lnTo>
                  <a:pt x="24074" y="87407"/>
                </a:lnTo>
                <a:lnTo>
                  <a:pt x="27037" y="90370"/>
                </a:lnTo>
                <a:lnTo>
                  <a:pt x="27037" y="90370"/>
                </a:lnTo>
                <a:lnTo>
                  <a:pt x="30000" y="93703"/>
                </a:lnTo>
                <a:lnTo>
                  <a:pt x="33333" y="96296"/>
                </a:lnTo>
                <a:lnTo>
                  <a:pt x="36666" y="98518"/>
                </a:lnTo>
                <a:lnTo>
                  <a:pt x="40370" y="100370"/>
                </a:lnTo>
                <a:lnTo>
                  <a:pt x="44074" y="101851"/>
                </a:lnTo>
                <a:lnTo>
                  <a:pt x="47777" y="103333"/>
                </a:lnTo>
                <a:lnTo>
                  <a:pt x="51851" y="104074"/>
                </a:lnTo>
                <a:lnTo>
                  <a:pt x="56296" y="104814"/>
                </a:lnTo>
                <a:lnTo>
                  <a:pt x="56296" y="99259"/>
                </a:lnTo>
                <a:lnTo>
                  <a:pt x="56296" y="99259"/>
                </a:lnTo>
                <a:lnTo>
                  <a:pt x="56666" y="98148"/>
                </a:lnTo>
                <a:lnTo>
                  <a:pt x="57037" y="97777"/>
                </a:lnTo>
                <a:lnTo>
                  <a:pt x="57407" y="97407"/>
                </a:lnTo>
                <a:lnTo>
                  <a:pt x="58148" y="97407"/>
                </a:lnTo>
                <a:lnTo>
                  <a:pt x="58148" y="97407"/>
                </a:lnTo>
                <a:lnTo>
                  <a:pt x="59259" y="97407"/>
                </a:lnTo>
                <a:lnTo>
                  <a:pt x="59629" y="97777"/>
                </a:lnTo>
                <a:lnTo>
                  <a:pt x="60000" y="98148"/>
                </a:lnTo>
                <a:lnTo>
                  <a:pt x="60000" y="99259"/>
                </a:lnTo>
                <a:lnTo>
                  <a:pt x="60000" y="104814"/>
                </a:lnTo>
                <a:lnTo>
                  <a:pt x="60000" y="104814"/>
                </a:lnTo>
                <a:lnTo>
                  <a:pt x="64444" y="104814"/>
                </a:lnTo>
                <a:lnTo>
                  <a:pt x="68888" y="104074"/>
                </a:lnTo>
                <a:lnTo>
                  <a:pt x="72962" y="102962"/>
                </a:lnTo>
                <a:lnTo>
                  <a:pt x="77037" y="101481"/>
                </a:lnTo>
                <a:lnTo>
                  <a:pt x="81111" y="99629"/>
                </a:lnTo>
                <a:lnTo>
                  <a:pt x="84814" y="97407"/>
                </a:lnTo>
                <a:lnTo>
                  <a:pt x="88518" y="94814"/>
                </a:lnTo>
                <a:lnTo>
                  <a:pt x="91851" y="91851"/>
                </a:lnTo>
                <a:lnTo>
                  <a:pt x="91851" y="91851"/>
                </a:lnTo>
                <a:lnTo>
                  <a:pt x="94814" y="88518"/>
                </a:lnTo>
                <a:lnTo>
                  <a:pt x="97777" y="84814"/>
                </a:lnTo>
                <a:lnTo>
                  <a:pt x="100000" y="80740"/>
                </a:lnTo>
                <a:lnTo>
                  <a:pt x="101851" y="77037"/>
                </a:lnTo>
                <a:lnTo>
                  <a:pt x="102962" y="72962"/>
                </a:lnTo>
                <a:lnTo>
                  <a:pt x="104074" y="68888"/>
                </a:lnTo>
                <a:lnTo>
                  <a:pt x="104814" y="64444"/>
                </a:lnTo>
                <a:lnTo>
                  <a:pt x="104814" y="60000"/>
                </a:lnTo>
                <a:lnTo>
                  <a:pt x="99259" y="60000"/>
                </a:lnTo>
                <a:lnTo>
                  <a:pt x="99259" y="60000"/>
                </a:lnTo>
                <a:lnTo>
                  <a:pt x="98518" y="60000"/>
                </a:lnTo>
                <a:lnTo>
                  <a:pt x="97777" y="59629"/>
                </a:lnTo>
                <a:lnTo>
                  <a:pt x="97407" y="58888"/>
                </a:lnTo>
                <a:lnTo>
                  <a:pt x="97407" y="58148"/>
                </a:lnTo>
                <a:lnTo>
                  <a:pt x="97407" y="58148"/>
                </a:lnTo>
                <a:lnTo>
                  <a:pt x="97407" y="57407"/>
                </a:lnTo>
                <a:lnTo>
                  <a:pt x="97777" y="56666"/>
                </a:lnTo>
                <a:lnTo>
                  <a:pt x="98518" y="56296"/>
                </a:lnTo>
                <a:lnTo>
                  <a:pt x="99259" y="56296"/>
                </a:lnTo>
                <a:lnTo>
                  <a:pt x="104814" y="56296"/>
                </a:lnTo>
                <a:lnTo>
                  <a:pt x="104814" y="56296"/>
                </a:lnTo>
                <a:lnTo>
                  <a:pt x="104074" y="52222"/>
                </a:lnTo>
                <a:lnTo>
                  <a:pt x="103333" y="47777"/>
                </a:lnTo>
                <a:lnTo>
                  <a:pt x="102222" y="44074"/>
                </a:lnTo>
                <a:lnTo>
                  <a:pt x="100370" y="40370"/>
                </a:lnTo>
                <a:lnTo>
                  <a:pt x="98518" y="36666"/>
                </a:lnTo>
                <a:lnTo>
                  <a:pt x="96296" y="33333"/>
                </a:lnTo>
                <a:lnTo>
                  <a:pt x="93703" y="30000"/>
                </a:lnTo>
                <a:lnTo>
                  <a:pt x="90740" y="27037"/>
                </a:lnTo>
                <a:lnTo>
                  <a:pt x="90740" y="27037"/>
                </a:lnTo>
                <a:lnTo>
                  <a:pt x="87407" y="24444"/>
                </a:lnTo>
                <a:lnTo>
                  <a:pt x="83703" y="21851"/>
                </a:lnTo>
                <a:lnTo>
                  <a:pt x="80000" y="20000"/>
                </a:lnTo>
                <a:lnTo>
                  <a:pt x="76296" y="17777"/>
                </a:lnTo>
                <a:lnTo>
                  <a:pt x="72592" y="16666"/>
                </a:lnTo>
                <a:lnTo>
                  <a:pt x="68518" y="15555"/>
                </a:lnTo>
                <a:lnTo>
                  <a:pt x="64444" y="15185"/>
                </a:lnTo>
                <a:lnTo>
                  <a:pt x="60000" y="14814"/>
                </a:lnTo>
                <a:lnTo>
                  <a:pt x="60000" y="21111"/>
                </a:lnTo>
                <a:lnTo>
                  <a:pt x="60000" y="21111"/>
                </a:lnTo>
                <a:lnTo>
                  <a:pt x="60000" y="21851"/>
                </a:lnTo>
                <a:lnTo>
                  <a:pt x="59629" y="22592"/>
                </a:lnTo>
                <a:lnTo>
                  <a:pt x="59259" y="22592"/>
                </a:lnTo>
                <a:lnTo>
                  <a:pt x="58148" y="22962"/>
                </a:lnTo>
                <a:lnTo>
                  <a:pt x="58148" y="22962"/>
                </a:lnTo>
                <a:lnTo>
                  <a:pt x="57407" y="22592"/>
                </a:lnTo>
                <a:lnTo>
                  <a:pt x="57037" y="22592"/>
                </a:lnTo>
                <a:lnTo>
                  <a:pt x="56666" y="21851"/>
                </a:lnTo>
                <a:lnTo>
                  <a:pt x="56296" y="21111"/>
                </a:lnTo>
                <a:lnTo>
                  <a:pt x="56296" y="15185"/>
                </a:lnTo>
                <a:lnTo>
                  <a:pt x="56296" y="15185"/>
                </a:lnTo>
                <a:lnTo>
                  <a:pt x="52222" y="15555"/>
                </a:lnTo>
                <a:lnTo>
                  <a:pt x="48148" y="16296"/>
                </a:lnTo>
                <a:lnTo>
                  <a:pt x="44444" y="17407"/>
                </a:lnTo>
                <a:lnTo>
                  <a:pt x="41111" y="19259"/>
                </a:lnTo>
                <a:lnTo>
                  <a:pt x="37777" y="21111"/>
                </a:lnTo>
                <a:lnTo>
                  <a:pt x="34444" y="23333"/>
                </a:lnTo>
                <a:lnTo>
                  <a:pt x="31481" y="25555"/>
                </a:lnTo>
                <a:lnTo>
                  <a:pt x="28518" y="28148"/>
                </a:lnTo>
                <a:lnTo>
                  <a:pt x="28518" y="28148"/>
                </a:lnTo>
                <a:close/>
                <a:moveTo>
                  <a:pt x="34074" y="85925"/>
                </a:moveTo>
                <a:lnTo>
                  <a:pt x="34074" y="85925"/>
                </a:lnTo>
                <a:lnTo>
                  <a:pt x="33703" y="85555"/>
                </a:lnTo>
                <a:lnTo>
                  <a:pt x="33333" y="84814"/>
                </a:lnTo>
                <a:lnTo>
                  <a:pt x="33333" y="84074"/>
                </a:lnTo>
                <a:lnTo>
                  <a:pt x="33703" y="83703"/>
                </a:lnTo>
                <a:lnTo>
                  <a:pt x="48888" y="62222"/>
                </a:lnTo>
                <a:lnTo>
                  <a:pt x="48888" y="62222"/>
                </a:lnTo>
                <a:lnTo>
                  <a:pt x="48518" y="60000"/>
                </a:lnTo>
                <a:lnTo>
                  <a:pt x="48518" y="60000"/>
                </a:lnTo>
                <a:lnTo>
                  <a:pt x="48888" y="57777"/>
                </a:lnTo>
                <a:lnTo>
                  <a:pt x="49629" y="55925"/>
                </a:lnTo>
                <a:lnTo>
                  <a:pt x="50370" y="54074"/>
                </a:lnTo>
                <a:lnTo>
                  <a:pt x="51851" y="52222"/>
                </a:lnTo>
                <a:lnTo>
                  <a:pt x="51851" y="52222"/>
                </a:lnTo>
                <a:lnTo>
                  <a:pt x="53703" y="50370"/>
                </a:lnTo>
                <a:lnTo>
                  <a:pt x="55555" y="49259"/>
                </a:lnTo>
                <a:lnTo>
                  <a:pt x="57777" y="48888"/>
                </a:lnTo>
                <a:lnTo>
                  <a:pt x="60000" y="48518"/>
                </a:lnTo>
                <a:lnTo>
                  <a:pt x="60000" y="48518"/>
                </a:lnTo>
                <a:lnTo>
                  <a:pt x="62222" y="48888"/>
                </a:lnTo>
                <a:lnTo>
                  <a:pt x="83333" y="33333"/>
                </a:lnTo>
                <a:lnTo>
                  <a:pt x="83333" y="33333"/>
                </a:lnTo>
                <a:lnTo>
                  <a:pt x="84814" y="32962"/>
                </a:lnTo>
                <a:lnTo>
                  <a:pt x="85925" y="33703"/>
                </a:lnTo>
                <a:lnTo>
                  <a:pt x="85925" y="33703"/>
                </a:lnTo>
                <a:lnTo>
                  <a:pt x="86296" y="34074"/>
                </a:lnTo>
                <a:lnTo>
                  <a:pt x="87037" y="34814"/>
                </a:lnTo>
                <a:lnTo>
                  <a:pt x="85925" y="35925"/>
                </a:lnTo>
                <a:lnTo>
                  <a:pt x="71111" y="57407"/>
                </a:lnTo>
                <a:lnTo>
                  <a:pt x="71111" y="57407"/>
                </a:lnTo>
                <a:lnTo>
                  <a:pt x="71111" y="60000"/>
                </a:lnTo>
                <a:lnTo>
                  <a:pt x="71111" y="60000"/>
                </a:lnTo>
                <a:lnTo>
                  <a:pt x="71111" y="62222"/>
                </a:lnTo>
                <a:lnTo>
                  <a:pt x="70370" y="64444"/>
                </a:lnTo>
                <a:lnTo>
                  <a:pt x="69259" y="66296"/>
                </a:lnTo>
                <a:lnTo>
                  <a:pt x="68148" y="67777"/>
                </a:lnTo>
                <a:lnTo>
                  <a:pt x="68148" y="67777"/>
                </a:lnTo>
                <a:lnTo>
                  <a:pt x="66296" y="69259"/>
                </a:lnTo>
                <a:lnTo>
                  <a:pt x="64444" y="70370"/>
                </a:lnTo>
                <a:lnTo>
                  <a:pt x="62222" y="71111"/>
                </a:lnTo>
                <a:lnTo>
                  <a:pt x="60000" y="71111"/>
                </a:lnTo>
                <a:lnTo>
                  <a:pt x="60000" y="71111"/>
                </a:lnTo>
                <a:lnTo>
                  <a:pt x="57407" y="71111"/>
                </a:lnTo>
                <a:lnTo>
                  <a:pt x="36296" y="86296"/>
                </a:lnTo>
                <a:lnTo>
                  <a:pt x="36296" y="86296"/>
                </a:lnTo>
                <a:lnTo>
                  <a:pt x="35925" y="86296"/>
                </a:lnTo>
                <a:lnTo>
                  <a:pt x="35185" y="86666"/>
                </a:lnTo>
                <a:lnTo>
                  <a:pt x="35185" y="86666"/>
                </a:lnTo>
                <a:lnTo>
                  <a:pt x="34444" y="86296"/>
                </a:lnTo>
                <a:lnTo>
                  <a:pt x="34074" y="85925"/>
                </a:lnTo>
                <a:lnTo>
                  <a:pt x="34074" y="85925"/>
                </a:lnTo>
                <a:close/>
                <a:moveTo>
                  <a:pt x="43333" y="76296"/>
                </a:moveTo>
                <a:lnTo>
                  <a:pt x="53333" y="69259"/>
                </a:lnTo>
                <a:lnTo>
                  <a:pt x="53333" y="69259"/>
                </a:lnTo>
                <a:lnTo>
                  <a:pt x="51851" y="67777"/>
                </a:lnTo>
                <a:lnTo>
                  <a:pt x="50370" y="66296"/>
                </a:lnTo>
                <a:lnTo>
                  <a:pt x="43333" y="76296"/>
                </a:lnTo>
                <a:close/>
                <a:moveTo>
                  <a:pt x="60000" y="67407"/>
                </a:moveTo>
                <a:lnTo>
                  <a:pt x="60000" y="67407"/>
                </a:lnTo>
                <a:lnTo>
                  <a:pt x="61481" y="67407"/>
                </a:lnTo>
                <a:lnTo>
                  <a:pt x="62962" y="67037"/>
                </a:lnTo>
                <a:lnTo>
                  <a:pt x="64074" y="66296"/>
                </a:lnTo>
                <a:lnTo>
                  <a:pt x="65185" y="65185"/>
                </a:lnTo>
                <a:lnTo>
                  <a:pt x="65185" y="65185"/>
                </a:lnTo>
                <a:lnTo>
                  <a:pt x="66296" y="64074"/>
                </a:lnTo>
                <a:lnTo>
                  <a:pt x="67037" y="62962"/>
                </a:lnTo>
                <a:lnTo>
                  <a:pt x="67407" y="61481"/>
                </a:lnTo>
                <a:lnTo>
                  <a:pt x="67407" y="60000"/>
                </a:lnTo>
                <a:lnTo>
                  <a:pt x="67407" y="60000"/>
                </a:lnTo>
                <a:lnTo>
                  <a:pt x="67407" y="58518"/>
                </a:lnTo>
                <a:lnTo>
                  <a:pt x="67037" y="57407"/>
                </a:lnTo>
                <a:lnTo>
                  <a:pt x="66296" y="55925"/>
                </a:lnTo>
                <a:lnTo>
                  <a:pt x="65185" y="54814"/>
                </a:lnTo>
                <a:lnTo>
                  <a:pt x="65185" y="54814"/>
                </a:lnTo>
                <a:lnTo>
                  <a:pt x="64074" y="54074"/>
                </a:lnTo>
                <a:lnTo>
                  <a:pt x="62962" y="53333"/>
                </a:lnTo>
                <a:lnTo>
                  <a:pt x="61481" y="52962"/>
                </a:lnTo>
                <a:lnTo>
                  <a:pt x="60000" y="52592"/>
                </a:lnTo>
                <a:lnTo>
                  <a:pt x="60000" y="52592"/>
                </a:lnTo>
                <a:lnTo>
                  <a:pt x="58518" y="52962"/>
                </a:lnTo>
                <a:lnTo>
                  <a:pt x="57407" y="53333"/>
                </a:lnTo>
                <a:lnTo>
                  <a:pt x="55555" y="54074"/>
                </a:lnTo>
                <a:lnTo>
                  <a:pt x="54444" y="54814"/>
                </a:lnTo>
                <a:lnTo>
                  <a:pt x="54444" y="54814"/>
                </a:lnTo>
                <a:lnTo>
                  <a:pt x="53703" y="55925"/>
                </a:lnTo>
                <a:lnTo>
                  <a:pt x="52962" y="57407"/>
                </a:lnTo>
                <a:lnTo>
                  <a:pt x="52592" y="58518"/>
                </a:lnTo>
                <a:lnTo>
                  <a:pt x="52222" y="60000"/>
                </a:lnTo>
                <a:lnTo>
                  <a:pt x="52222" y="60000"/>
                </a:lnTo>
                <a:lnTo>
                  <a:pt x="52592" y="61481"/>
                </a:lnTo>
                <a:lnTo>
                  <a:pt x="52962" y="62962"/>
                </a:lnTo>
                <a:lnTo>
                  <a:pt x="53703" y="64074"/>
                </a:lnTo>
                <a:lnTo>
                  <a:pt x="54444" y="65185"/>
                </a:lnTo>
                <a:lnTo>
                  <a:pt x="54444" y="65185"/>
                </a:lnTo>
                <a:lnTo>
                  <a:pt x="55555" y="66296"/>
                </a:lnTo>
                <a:lnTo>
                  <a:pt x="57407" y="67037"/>
                </a:lnTo>
                <a:lnTo>
                  <a:pt x="58518" y="67407"/>
                </a:lnTo>
                <a:lnTo>
                  <a:pt x="60000" y="67407"/>
                </a:lnTo>
                <a:lnTo>
                  <a:pt x="60000" y="67407"/>
                </a:lnTo>
                <a:close/>
                <a:moveTo>
                  <a:pt x="66296" y="50370"/>
                </a:moveTo>
                <a:lnTo>
                  <a:pt x="66296" y="50370"/>
                </a:lnTo>
                <a:lnTo>
                  <a:pt x="67777" y="52222"/>
                </a:lnTo>
                <a:lnTo>
                  <a:pt x="69259" y="53703"/>
                </a:lnTo>
                <a:lnTo>
                  <a:pt x="76666" y="42962"/>
                </a:lnTo>
                <a:lnTo>
                  <a:pt x="66296" y="5037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Shape 1053"/>
          <p:cNvSpPr/>
          <p:nvPr/>
        </p:nvSpPr>
        <p:spPr>
          <a:xfrm>
            <a:off x="5796649" y="5175233"/>
            <a:ext cx="396144" cy="393716"/>
          </a:xfrm>
          <a:custGeom>
            <a:avLst/>
            <a:gdLst/>
            <a:ahLst/>
            <a:cxnLst/>
            <a:rect l="0" t="0" r="0" b="0"/>
            <a:pathLst>
              <a:path w="119999" h="119999" extrusionOk="0">
                <a:moveTo>
                  <a:pt x="0" y="59815"/>
                </a:moveTo>
                <a:lnTo>
                  <a:pt x="0" y="59815"/>
                </a:lnTo>
                <a:lnTo>
                  <a:pt x="369" y="53907"/>
                </a:lnTo>
                <a:lnTo>
                  <a:pt x="1107" y="47630"/>
                </a:lnTo>
                <a:lnTo>
                  <a:pt x="2584" y="42092"/>
                </a:lnTo>
                <a:lnTo>
                  <a:pt x="4430" y="36923"/>
                </a:lnTo>
                <a:lnTo>
                  <a:pt x="7015" y="31753"/>
                </a:lnTo>
                <a:lnTo>
                  <a:pt x="9969" y="26953"/>
                </a:lnTo>
                <a:lnTo>
                  <a:pt x="13661" y="22153"/>
                </a:lnTo>
                <a:lnTo>
                  <a:pt x="17723" y="17353"/>
                </a:lnTo>
                <a:lnTo>
                  <a:pt x="17723" y="17353"/>
                </a:lnTo>
                <a:lnTo>
                  <a:pt x="22153" y="13292"/>
                </a:lnTo>
                <a:lnTo>
                  <a:pt x="26584" y="9600"/>
                </a:lnTo>
                <a:lnTo>
                  <a:pt x="32123" y="6646"/>
                </a:lnTo>
                <a:lnTo>
                  <a:pt x="37292" y="4061"/>
                </a:lnTo>
                <a:lnTo>
                  <a:pt x="42461" y="2215"/>
                </a:lnTo>
                <a:lnTo>
                  <a:pt x="48000" y="1107"/>
                </a:lnTo>
                <a:lnTo>
                  <a:pt x="53907" y="0"/>
                </a:lnTo>
                <a:lnTo>
                  <a:pt x="59815" y="0"/>
                </a:lnTo>
                <a:lnTo>
                  <a:pt x="59815" y="0"/>
                </a:lnTo>
                <a:lnTo>
                  <a:pt x="66092" y="0"/>
                </a:lnTo>
                <a:lnTo>
                  <a:pt x="72000" y="1107"/>
                </a:lnTo>
                <a:lnTo>
                  <a:pt x="77538" y="2215"/>
                </a:lnTo>
                <a:lnTo>
                  <a:pt x="83076" y="4061"/>
                </a:lnTo>
                <a:lnTo>
                  <a:pt x="87876" y="6646"/>
                </a:lnTo>
                <a:lnTo>
                  <a:pt x="93415" y="9600"/>
                </a:lnTo>
                <a:lnTo>
                  <a:pt x="97846" y="13292"/>
                </a:lnTo>
                <a:lnTo>
                  <a:pt x="102646" y="17353"/>
                </a:lnTo>
                <a:lnTo>
                  <a:pt x="102646" y="17353"/>
                </a:lnTo>
                <a:lnTo>
                  <a:pt x="106707" y="22153"/>
                </a:lnTo>
                <a:lnTo>
                  <a:pt x="110030" y="26953"/>
                </a:lnTo>
                <a:lnTo>
                  <a:pt x="112984" y="31753"/>
                </a:lnTo>
                <a:lnTo>
                  <a:pt x="115569" y="36923"/>
                </a:lnTo>
                <a:lnTo>
                  <a:pt x="117415" y="42092"/>
                </a:lnTo>
                <a:lnTo>
                  <a:pt x="118892" y="47630"/>
                </a:lnTo>
                <a:lnTo>
                  <a:pt x="119630" y="53907"/>
                </a:lnTo>
                <a:lnTo>
                  <a:pt x="120000" y="59815"/>
                </a:lnTo>
                <a:lnTo>
                  <a:pt x="120000" y="59815"/>
                </a:lnTo>
                <a:lnTo>
                  <a:pt x="119630" y="65723"/>
                </a:lnTo>
                <a:lnTo>
                  <a:pt x="118892" y="71630"/>
                </a:lnTo>
                <a:lnTo>
                  <a:pt x="117415" y="77169"/>
                </a:lnTo>
                <a:lnTo>
                  <a:pt x="115569" y="83076"/>
                </a:lnTo>
                <a:lnTo>
                  <a:pt x="112984" y="88246"/>
                </a:lnTo>
                <a:lnTo>
                  <a:pt x="110030" y="93046"/>
                </a:lnTo>
                <a:lnTo>
                  <a:pt x="106707" y="97846"/>
                </a:lnTo>
                <a:lnTo>
                  <a:pt x="102646" y="102276"/>
                </a:lnTo>
                <a:lnTo>
                  <a:pt x="102646" y="102276"/>
                </a:lnTo>
                <a:lnTo>
                  <a:pt x="97846" y="106338"/>
                </a:lnTo>
                <a:lnTo>
                  <a:pt x="93415" y="109661"/>
                </a:lnTo>
                <a:lnTo>
                  <a:pt x="87876" y="112615"/>
                </a:lnTo>
                <a:lnTo>
                  <a:pt x="83076" y="115569"/>
                </a:lnTo>
                <a:lnTo>
                  <a:pt x="77538" y="117415"/>
                </a:lnTo>
                <a:lnTo>
                  <a:pt x="72000" y="118892"/>
                </a:lnTo>
                <a:lnTo>
                  <a:pt x="66092" y="119630"/>
                </a:lnTo>
                <a:lnTo>
                  <a:pt x="59815" y="120000"/>
                </a:lnTo>
                <a:lnTo>
                  <a:pt x="59815" y="120000"/>
                </a:lnTo>
                <a:lnTo>
                  <a:pt x="53907" y="119630"/>
                </a:lnTo>
                <a:lnTo>
                  <a:pt x="48000" y="118892"/>
                </a:lnTo>
                <a:lnTo>
                  <a:pt x="42461" y="117415"/>
                </a:lnTo>
                <a:lnTo>
                  <a:pt x="37292" y="115569"/>
                </a:lnTo>
                <a:lnTo>
                  <a:pt x="32123" y="112615"/>
                </a:lnTo>
                <a:lnTo>
                  <a:pt x="26584" y="109661"/>
                </a:lnTo>
                <a:lnTo>
                  <a:pt x="22153" y="106338"/>
                </a:lnTo>
                <a:lnTo>
                  <a:pt x="17723" y="102276"/>
                </a:lnTo>
                <a:lnTo>
                  <a:pt x="17723" y="102276"/>
                </a:lnTo>
                <a:lnTo>
                  <a:pt x="13661" y="97846"/>
                </a:lnTo>
                <a:lnTo>
                  <a:pt x="9969" y="93046"/>
                </a:lnTo>
                <a:lnTo>
                  <a:pt x="7015" y="88246"/>
                </a:lnTo>
                <a:lnTo>
                  <a:pt x="4430" y="83076"/>
                </a:lnTo>
                <a:lnTo>
                  <a:pt x="2584" y="77169"/>
                </a:lnTo>
                <a:lnTo>
                  <a:pt x="1107" y="71630"/>
                </a:lnTo>
                <a:lnTo>
                  <a:pt x="369" y="65723"/>
                </a:lnTo>
                <a:lnTo>
                  <a:pt x="0" y="59815"/>
                </a:lnTo>
                <a:lnTo>
                  <a:pt x="0" y="59815"/>
                </a:lnTo>
                <a:close/>
                <a:moveTo>
                  <a:pt x="4430" y="59815"/>
                </a:moveTo>
                <a:lnTo>
                  <a:pt x="4430" y="59815"/>
                </a:lnTo>
                <a:lnTo>
                  <a:pt x="4430" y="65353"/>
                </a:lnTo>
                <a:lnTo>
                  <a:pt x="5169" y="70892"/>
                </a:lnTo>
                <a:lnTo>
                  <a:pt x="6646" y="76061"/>
                </a:lnTo>
                <a:lnTo>
                  <a:pt x="8492" y="81230"/>
                </a:lnTo>
                <a:lnTo>
                  <a:pt x="10707" y="86030"/>
                </a:lnTo>
                <a:lnTo>
                  <a:pt x="13292" y="90830"/>
                </a:lnTo>
                <a:lnTo>
                  <a:pt x="16615" y="95261"/>
                </a:lnTo>
                <a:lnTo>
                  <a:pt x="20307" y="99323"/>
                </a:lnTo>
                <a:lnTo>
                  <a:pt x="20307" y="99323"/>
                </a:lnTo>
                <a:lnTo>
                  <a:pt x="24738" y="103015"/>
                </a:lnTo>
                <a:lnTo>
                  <a:pt x="28800" y="106338"/>
                </a:lnTo>
                <a:lnTo>
                  <a:pt x="33969" y="108923"/>
                </a:lnTo>
                <a:lnTo>
                  <a:pt x="38769" y="111507"/>
                </a:lnTo>
                <a:lnTo>
                  <a:pt x="43569" y="112984"/>
                </a:lnTo>
                <a:lnTo>
                  <a:pt x="48738" y="114830"/>
                </a:lnTo>
                <a:lnTo>
                  <a:pt x="54276" y="115569"/>
                </a:lnTo>
                <a:lnTo>
                  <a:pt x="59815" y="115938"/>
                </a:lnTo>
                <a:lnTo>
                  <a:pt x="59815" y="115938"/>
                </a:lnTo>
                <a:lnTo>
                  <a:pt x="65723" y="115569"/>
                </a:lnTo>
                <a:lnTo>
                  <a:pt x="71261" y="114830"/>
                </a:lnTo>
                <a:lnTo>
                  <a:pt x="76430" y="112984"/>
                </a:lnTo>
                <a:lnTo>
                  <a:pt x="81230" y="111507"/>
                </a:lnTo>
                <a:lnTo>
                  <a:pt x="86030" y="108923"/>
                </a:lnTo>
                <a:lnTo>
                  <a:pt x="91200" y="106338"/>
                </a:lnTo>
                <a:lnTo>
                  <a:pt x="95261" y="103015"/>
                </a:lnTo>
                <a:lnTo>
                  <a:pt x="99692" y="99323"/>
                </a:lnTo>
                <a:lnTo>
                  <a:pt x="99692" y="99323"/>
                </a:lnTo>
                <a:lnTo>
                  <a:pt x="103384" y="95261"/>
                </a:lnTo>
                <a:lnTo>
                  <a:pt x="106707" y="90830"/>
                </a:lnTo>
                <a:lnTo>
                  <a:pt x="109292" y="86030"/>
                </a:lnTo>
                <a:lnTo>
                  <a:pt x="111876" y="81230"/>
                </a:lnTo>
                <a:lnTo>
                  <a:pt x="113353" y="76061"/>
                </a:lnTo>
                <a:lnTo>
                  <a:pt x="114830" y="70892"/>
                </a:lnTo>
                <a:lnTo>
                  <a:pt x="115569" y="65353"/>
                </a:lnTo>
                <a:lnTo>
                  <a:pt x="115569" y="59815"/>
                </a:lnTo>
                <a:lnTo>
                  <a:pt x="115569" y="59815"/>
                </a:lnTo>
                <a:lnTo>
                  <a:pt x="115569" y="54276"/>
                </a:lnTo>
                <a:lnTo>
                  <a:pt x="114830" y="48369"/>
                </a:lnTo>
                <a:lnTo>
                  <a:pt x="113353" y="43200"/>
                </a:lnTo>
                <a:lnTo>
                  <a:pt x="111876" y="38400"/>
                </a:lnTo>
                <a:lnTo>
                  <a:pt x="109292" y="33600"/>
                </a:lnTo>
                <a:lnTo>
                  <a:pt x="106707" y="29169"/>
                </a:lnTo>
                <a:lnTo>
                  <a:pt x="103384" y="24738"/>
                </a:lnTo>
                <a:lnTo>
                  <a:pt x="99692" y="20676"/>
                </a:lnTo>
                <a:lnTo>
                  <a:pt x="99692" y="20676"/>
                </a:lnTo>
                <a:lnTo>
                  <a:pt x="95261" y="16246"/>
                </a:lnTo>
                <a:lnTo>
                  <a:pt x="91200" y="12923"/>
                </a:lnTo>
                <a:lnTo>
                  <a:pt x="86030" y="10338"/>
                </a:lnTo>
                <a:lnTo>
                  <a:pt x="81230" y="8123"/>
                </a:lnTo>
                <a:lnTo>
                  <a:pt x="76430" y="6276"/>
                </a:lnTo>
                <a:lnTo>
                  <a:pt x="71261" y="5169"/>
                </a:lnTo>
                <a:lnTo>
                  <a:pt x="65723" y="4061"/>
                </a:lnTo>
                <a:lnTo>
                  <a:pt x="59815" y="4061"/>
                </a:lnTo>
                <a:lnTo>
                  <a:pt x="59815" y="4061"/>
                </a:lnTo>
                <a:lnTo>
                  <a:pt x="54276" y="4061"/>
                </a:lnTo>
                <a:lnTo>
                  <a:pt x="48738" y="5169"/>
                </a:lnTo>
                <a:lnTo>
                  <a:pt x="43569" y="6276"/>
                </a:lnTo>
                <a:lnTo>
                  <a:pt x="38769" y="8123"/>
                </a:lnTo>
                <a:lnTo>
                  <a:pt x="33969" y="10338"/>
                </a:lnTo>
                <a:lnTo>
                  <a:pt x="28800" y="12923"/>
                </a:lnTo>
                <a:lnTo>
                  <a:pt x="24738" y="16246"/>
                </a:lnTo>
                <a:lnTo>
                  <a:pt x="20307" y="20676"/>
                </a:lnTo>
                <a:lnTo>
                  <a:pt x="20307" y="20676"/>
                </a:lnTo>
                <a:lnTo>
                  <a:pt x="16615" y="24738"/>
                </a:lnTo>
                <a:lnTo>
                  <a:pt x="13292" y="29169"/>
                </a:lnTo>
                <a:lnTo>
                  <a:pt x="10707" y="33600"/>
                </a:lnTo>
                <a:lnTo>
                  <a:pt x="8492" y="38400"/>
                </a:lnTo>
                <a:lnTo>
                  <a:pt x="6646" y="43200"/>
                </a:lnTo>
                <a:lnTo>
                  <a:pt x="5169" y="48369"/>
                </a:lnTo>
                <a:lnTo>
                  <a:pt x="4430" y="54276"/>
                </a:lnTo>
                <a:lnTo>
                  <a:pt x="4430" y="59815"/>
                </a:lnTo>
                <a:lnTo>
                  <a:pt x="4430" y="59815"/>
                </a:lnTo>
                <a:close/>
                <a:moveTo>
                  <a:pt x="20676" y="83076"/>
                </a:moveTo>
                <a:lnTo>
                  <a:pt x="20676" y="83076"/>
                </a:lnTo>
                <a:lnTo>
                  <a:pt x="18092" y="77907"/>
                </a:lnTo>
                <a:lnTo>
                  <a:pt x="16246" y="72738"/>
                </a:lnTo>
                <a:lnTo>
                  <a:pt x="15138" y="67200"/>
                </a:lnTo>
                <a:lnTo>
                  <a:pt x="14769" y="61661"/>
                </a:lnTo>
                <a:lnTo>
                  <a:pt x="14769" y="61661"/>
                </a:lnTo>
                <a:lnTo>
                  <a:pt x="15138" y="60923"/>
                </a:lnTo>
                <a:lnTo>
                  <a:pt x="15507" y="60184"/>
                </a:lnTo>
                <a:lnTo>
                  <a:pt x="16246" y="59815"/>
                </a:lnTo>
                <a:lnTo>
                  <a:pt x="16984" y="59815"/>
                </a:lnTo>
                <a:lnTo>
                  <a:pt x="56492" y="59815"/>
                </a:lnTo>
                <a:lnTo>
                  <a:pt x="36923" y="23630"/>
                </a:lnTo>
                <a:lnTo>
                  <a:pt x="36923" y="23630"/>
                </a:lnTo>
                <a:lnTo>
                  <a:pt x="36553" y="22892"/>
                </a:lnTo>
                <a:lnTo>
                  <a:pt x="36553" y="22153"/>
                </a:lnTo>
                <a:lnTo>
                  <a:pt x="36923" y="21415"/>
                </a:lnTo>
                <a:lnTo>
                  <a:pt x="37661" y="21046"/>
                </a:lnTo>
                <a:lnTo>
                  <a:pt x="37661" y="21046"/>
                </a:lnTo>
                <a:lnTo>
                  <a:pt x="42830" y="18092"/>
                </a:lnTo>
                <a:lnTo>
                  <a:pt x="48369" y="16246"/>
                </a:lnTo>
                <a:lnTo>
                  <a:pt x="53907" y="15138"/>
                </a:lnTo>
                <a:lnTo>
                  <a:pt x="59815" y="14769"/>
                </a:lnTo>
                <a:lnTo>
                  <a:pt x="59815" y="14769"/>
                </a:lnTo>
                <a:lnTo>
                  <a:pt x="66092" y="15138"/>
                </a:lnTo>
                <a:lnTo>
                  <a:pt x="71630" y="16246"/>
                </a:lnTo>
                <a:lnTo>
                  <a:pt x="77169" y="18092"/>
                </a:lnTo>
                <a:lnTo>
                  <a:pt x="82338" y="21046"/>
                </a:lnTo>
                <a:lnTo>
                  <a:pt x="82338" y="21046"/>
                </a:lnTo>
                <a:lnTo>
                  <a:pt x="83076" y="21415"/>
                </a:lnTo>
                <a:lnTo>
                  <a:pt x="83446" y="22153"/>
                </a:lnTo>
                <a:lnTo>
                  <a:pt x="83446" y="22892"/>
                </a:lnTo>
                <a:lnTo>
                  <a:pt x="83076" y="23630"/>
                </a:lnTo>
                <a:lnTo>
                  <a:pt x="63507" y="59815"/>
                </a:lnTo>
                <a:lnTo>
                  <a:pt x="103015" y="59815"/>
                </a:lnTo>
                <a:lnTo>
                  <a:pt x="103015" y="59815"/>
                </a:lnTo>
                <a:lnTo>
                  <a:pt x="104123" y="59815"/>
                </a:lnTo>
                <a:lnTo>
                  <a:pt x="104492" y="60184"/>
                </a:lnTo>
                <a:lnTo>
                  <a:pt x="104861" y="60923"/>
                </a:lnTo>
                <a:lnTo>
                  <a:pt x="105230" y="61661"/>
                </a:lnTo>
                <a:lnTo>
                  <a:pt x="105230" y="61661"/>
                </a:lnTo>
                <a:lnTo>
                  <a:pt x="104861" y="67200"/>
                </a:lnTo>
                <a:lnTo>
                  <a:pt x="103753" y="72738"/>
                </a:lnTo>
                <a:lnTo>
                  <a:pt x="101907" y="77907"/>
                </a:lnTo>
                <a:lnTo>
                  <a:pt x="99323" y="83076"/>
                </a:lnTo>
                <a:lnTo>
                  <a:pt x="99323" y="83076"/>
                </a:lnTo>
                <a:lnTo>
                  <a:pt x="96000" y="87507"/>
                </a:lnTo>
                <a:lnTo>
                  <a:pt x="92307" y="91569"/>
                </a:lnTo>
                <a:lnTo>
                  <a:pt x="87507" y="95630"/>
                </a:lnTo>
                <a:lnTo>
                  <a:pt x="82338" y="98953"/>
                </a:lnTo>
                <a:lnTo>
                  <a:pt x="82338" y="98953"/>
                </a:lnTo>
                <a:lnTo>
                  <a:pt x="81600" y="98953"/>
                </a:lnTo>
                <a:lnTo>
                  <a:pt x="81600" y="98953"/>
                </a:lnTo>
                <a:lnTo>
                  <a:pt x="80492" y="98953"/>
                </a:lnTo>
                <a:lnTo>
                  <a:pt x="79753" y="98215"/>
                </a:lnTo>
                <a:lnTo>
                  <a:pt x="59815" y="65353"/>
                </a:lnTo>
                <a:lnTo>
                  <a:pt x="40246" y="98215"/>
                </a:lnTo>
                <a:lnTo>
                  <a:pt x="40246" y="98215"/>
                </a:lnTo>
                <a:lnTo>
                  <a:pt x="39507" y="98953"/>
                </a:lnTo>
                <a:lnTo>
                  <a:pt x="38769" y="98953"/>
                </a:lnTo>
                <a:lnTo>
                  <a:pt x="38769" y="98953"/>
                </a:lnTo>
                <a:lnTo>
                  <a:pt x="37661" y="98953"/>
                </a:lnTo>
                <a:lnTo>
                  <a:pt x="37661" y="98953"/>
                </a:lnTo>
                <a:lnTo>
                  <a:pt x="32492" y="95630"/>
                </a:lnTo>
                <a:lnTo>
                  <a:pt x="27692" y="91569"/>
                </a:lnTo>
                <a:lnTo>
                  <a:pt x="24000" y="87507"/>
                </a:lnTo>
                <a:lnTo>
                  <a:pt x="20676" y="83076"/>
                </a:lnTo>
                <a:lnTo>
                  <a:pt x="20676" y="83076"/>
                </a:lnTo>
                <a:close/>
                <a:moveTo>
                  <a:pt x="19200" y="63507"/>
                </a:moveTo>
                <a:lnTo>
                  <a:pt x="19200" y="63507"/>
                </a:lnTo>
                <a:lnTo>
                  <a:pt x="19569" y="68307"/>
                </a:lnTo>
                <a:lnTo>
                  <a:pt x="20676" y="72738"/>
                </a:lnTo>
                <a:lnTo>
                  <a:pt x="22153" y="76800"/>
                </a:lnTo>
                <a:lnTo>
                  <a:pt x="24000" y="80861"/>
                </a:lnTo>
                <a:lnTo>
                  <a:pt x="26584" y="84553"/>
                </a:lnTo>
                <a:lnTo>
                  <a:pt x="30276" y="88246"/>
                </a:lnTo>
                <a:lnTo>
                  <a:pt x="33969" y="91200"/>
                </a:lnTo>
                <a:lnTo>
                  <a:pt x="38030" y="94153"/>
                </a:lnTo>
                <a:lnTo>
                  <a:pt x="56492" y="63507"/>
                </a:lnTo>
                <a:lnTo>
                  <a:pt x="19200" y="63507"/>
                </a:lnTo>
                <a:close/>
                <a:moveTo>
                  <a:pt x="59815" y="19200"/>
                </a:moveTo>
                <a:lnTo>
                  <a:pt x="59815" y="19200"/>
                </a:lnTo>
                <a:lnTo>
                  <a:pt x="55015" y="19569"/>
                </a:lnTo>
                <a:lnTo>
                  <a:pt x="50215" y="20307"/>
                </a:lnTo>
                <a:lnTo>
                  <a:pt x="45784" y="21415"/>
                </a:lnTo>
                <a:lnTo>
                  <a:pt x="41353" y="23630"/>
                </a:lnTo>
                <a:lnTo>
                  <a:pt x="59815" y="57600"/>
                </a:lnTo>
                <a:lnTo>
                  <a:pt x="78646" y="23630"/>
                </a:lnTo>
                <a:lnTo>
                  <a:pt x="78646" y="23630"/>
                </a:lnTo>
                <a:lnTo>
                  <a:pt x="74215" y="21415"/>
                </a:lnTo>
                <a:lnTo>
                  <a:pt x="69784" y="20307"/>
                </a:lnTo>
                <a:lnTo>
                  <a:pt x="64984" y="19569"/>
                </a:lnTo>
                <a:lnTo>
                  <a:pt x="59815" y="19200"/>
                </a:lnTo>
                <a:lnTo>
                  <a:pt x="59815" y="19200"/>
                </a:lnTo>
                <a:close/>
                <a:moveTo>
                  <a:pt x="63507" y="63507"/>
                </a:moveTo>
                <a:lnTo>
                  <a:pt x="81969" y="94153"/>
                </a:lnTo>
                <a:lnTo>
                  <a:pt x="81969" y="94153"/>
                </a:lnTo>
                <a:lnTo>
                  <a:pt x="86400" y="91200"/>
                </a:lnTo>
                <a:lnTo>
                  <a:pt x="89723" y="88246"/>
                </a:lnTo>
                <a:lnTo>
                  <a:pt x="93415" y="84553"/>
                </a:lnTo>
                <a:lnTo>
                  <a:pt x="96000" y="80861"/>
                </a:lnTo>
                <a:lnTo>
                  <a:pt x="97846" y="76800"/>
                </a:lnTo>
                <a:lnTo>
                  <a:pt x="99323" y="72738"/>
                </a:lnTo>
                <a:lnTo>
                  <a:pt x="100430" y="68307"/>
                </a:lnTo>
                <a:lnTo>
                  <a:pt x="100800" y="63507"/>
                </a:lnTo>
                <a:lnTo>
                  <a:pt x="63507" y="6350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Shape 1055"/>
          <p:cNvSpPr txBox="1"/>
          <p:nvPr/>
        </p:nvSpPr>
        <p:spPr>
          <a:xfrm>
            <a:off x="2166098" y="2692441"/>
            <a:ext cx="964460" cy="20518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Shape 1056"/>
          <p:cNvSpPr txBox="1"/>
          <p:nvPr/>
        </p:nvSpPr>
        <p:spPr>
          <a:xfrm>
            <a:off x="1344831" y="3769812"/>
            <a:ext cx="964460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altLang="zh-CN" sz="16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Shape 1057"/>
          <p:cNvSpPr txBox="1"/>
          <p:nvPr/>
        </p:nvSpPr>
        <p:spPr>
          <a:xfrm>
            <a:off x="2748192" y="4401267"/>
            <a:ext cx="1114504" cy="4103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您的内容</a:t>
            </a:r>
            <a:endParaRPr kumimoji="0" lang="en-US" altLang="zh-CN" sz="20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4" name="矩形 3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grpSp>
        <p:nvGrpSpPr>
          <p:cNvPr id="48" name="Группа 47"/>
          <p:cNvGrpSpPr/>
          <p:nvPr/>
        </p:nvGrpSpPr>
        <p:grpSpPr>
          <a:xfrm>
            <a:off x="7070434" y="1932817"/>
            <a:ext cx="4043203" cy="4086634"/>
            <a:chOff x="3212327" y="658705"/>
            <a:chExt cx="4327525" cy="4374010"/>
          </a:xfrm>
        </p:grpSpPr>
        <p:sp>
          <p:nvSpPr>
            <p:cNvPr id="2" name="Freeform 48"/>
            <p:cNvSpPr/>
            <p:nvPr/>
          </p:nvSpPr>
          <p:spPr bwMode="auto">
            <a:xfrm>
              <a:off x="3480136" y="2049839"/>
              <a:ext cx="1088044" cy="830320"/>
            </a:xfrm>
            <a:custGeom>
              <a:avLst/>
              <a:gdLst>
                <a:gd name="T0" fmla="*/ 0 w 971"/>
                <a:gd name="T1" fmla="*/ 74 h 741"/>
                <a:gd name="T2" fmla="*/ 653 w 971"/>
                <a:gd name="T3" fmla="*/ 0 h 741"/>
                <a:gd name="T4" fmla="*/ 971 w 971"/>
                <a:gd name="T5" fmla="*/ 384 h 741"/>
                <a:gd name="T6" fmla="*/ 403 w 971"/>
                <a:gd name="T7" fmla="*/ 741 h 741"/>
                <a:gd name="T8" fmla="*/ 133 w 971"/>
                <a:gd name="T9" fmla="*/ 566 h 741"/>
                <a:gd name="T10" fmla="*/ 0 w 971"/>
                <a:gd name="T11" fmla="*/ 74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1" h="741">
                  <a:moveTo>
                    <a:pt x="0" y="74"/>
                  </a:moveTo>
                  <a:lnTo>
                    <a:pt x="653" y="0"/>
                  </a:lnTo>
                  <a:lnTo>
                    <a:pt x="971" y="384"/>
                  </a:lnTo>
                  <a:lnTo>
                    <a:pt x="403" y="741"/>
                  </a:lnTo>
                  <a:lnTo>
                    <a:pt x="133" y="566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Freeform 49"/>
            <p:cNvSpPr/>
            <p:nvPr/>
          </p:nvSpPr>
          <p:spPr bwMode="auto">
            <a:xfrm>
              <a:off x="3769236" y="2111468"/>
              <a:ext cx="665601" cy="440372"/>
            </a:xfrm>
            <a:custGeom>
              <a:avLst/>
              <a:gdLst>
                <a:gd name="T0" fmla="*/ 36 w 594"/>
                <a:gd name="T1" fmla="*/ 393 h 393"/>
                <a:gd name="T2" fmla="*/ 594 w 594"/>
                <a:gd name="T3" fmla="*/ 331 h 393"/>
                <a:gd name="T4" fmla="*/ 407 w 594"/>
                <a:gd name="T5" fmla="*/ 80 h 393"/>
                <a:gd name="T6" fmla="*/ 152 w 594"/>
                <a:gd name="T7" fmla="*/ 0 h 393"/>
                <a:gd name="T8" fmla="*/ 0 w 594"/>
                <a:gd name="T9" fmla="*/ 42 h 393"/>
                <a:gd name="T10" fmla="*/ 0 w 594"/>
                <a:gd name="T11" fmla="*/ 246 h 393"/>
                <a:gd name="T12" fmla="*/ 36 w 594"/>
                <a:gd name="T1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4" h="393">
                  <a:moveTo>
                    <a:pt x="36" y="393"/>
                  </a:moveTo>
                  <a:lnTo>
                    <a:pt x="594" y="331"/>
                  </a:lnTo>
                  <a:lnTo>
                    <a:pt x="407" y="80"/>
                  </a:lnTo>
                  <a:lnTo>
                    <a:pt x="152" y="0"/>
                  </a:lnTo>
                  <a:lnTo>
                    <a:pt x="0" y="42"/>
                  </a:lnTo>
                  <a:lnTo>
                    <a:pt x="0" y="246"/>
                  </a:lnTo>
                  <a:lnTo>
                    <a:pt x="36" y="39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Freeform 50"/>
            <p:cNvSpPr/>
            <p:nvPr/>
          </p:nvSpPr>
          <p:spPr bwMode="auto">
            <a:xfrm>
              <a:off x="3555212" y="2978766"/>
              <a:ext cx="596127" cy="930048"/>
            </a:xfrm>
            <a:custGeom>
              <a:avLst/>
              <a:gdLst>
                <a:gd name="T0" fmla="*/ 55 w 225"/>
                <a:gd name="T1" fmla="*/ 351 h 351"/>
                <a:gd name="T2" fmla="*/ 210 w 225"/>
                <a:gd name="T3" fmla="*/ 304 h 351"/>
                <a:gd name="T4" fmla="*/ 225 w 225"/>
                <a:gd name="T5" fmla="*/ 70 h 351"/>
                <a:gd name="T6" fmla="*/ 163 w 225"/>
                <a:gd name="T7" fmla="*/ 0 h 351"/>
                <a:gd name="T8" fmla="*/ 36 w 225"/>
                <a:gd name="T9" fmla="*/ 84 h 351"/>
                <a:gd name="T10" fmla="*/ 0 w 225"/>
                <a:gd name="T11" fmla="*/ 200 h 351"/>
                <a:gd name="T12" fmla="*/ 55 w 225"/>
                <a:gd name="T13" fmla="*/ 351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5" h="351">
                  <a:moveTo>
                    <a:pt x="55" y="351"/>
                  </a:moveTo>
                  <a:cubicBezTo>
                    <a:pt x="210" y="304"/>
                    <a:pt x="210" y="304"/>
                    <a:pt x="210" y="304"/>
                  </a:cubicBezTo>
                  <a:cubicBezTo>
                    <a:pt x="225" y="70"/>
                    <a:pt x="225" y="70"/>
                    <a:pt x="225" y="7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38" y="82"/>
                    <a:pt x="36" y="84"/>
                  </a:cubicBezTo>
                  <a:cubicBezTo>
                    <a:pt x="35" y="85"/>
                    <a:pt x="0" y="200"/>
                    <a:pt x="0" y="200"/>
                  </a:cubicBezTo>
                  <a:lnTo>
                    <a:pt x="55" y="35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Freeform 51"/>
            <p:cNvSpPr/>
            <p:nvPr/>
          </p:nvSpPr>
          <p:spPr bwMode="auto">
            <a:xfrm>
              <a:off x="3891374" y="3318290"/>
              <a:ext cx="867298" cy="633105"/>
            </a:xfrm>
            <a:custGeom>
              <a:avLst/>
              <a:gdLst>
                <a:gd name="T0" fmla="*/ 6 w 327"/>
                <a:gd name="T1" fmla="*/ 23 h 239"/>
                <a:gd name="T2" fmla="*/ 327 w 327"/>
                <a:gd name="T3" fmla="*/ 0 h 239"/>
                <a:gd name="T4" fmla="*/ 249 w 327"/>
                <a:gd name="T5" fmla="*/ 160 h 239"/>
                <a:gd name="T6" fmla="*/ 108 w 327"/>
                <a:gd name="T7" fmla="*/ 239 h 239"/>
                <a:gd name="T8" fmla="*/ 1 w 327"/>
                <a:gd name="T9" fmla="*/ 152 h 239"/>
                <a:gd name="T10" fmla="*/ 6 w 327"/>
                <a:gd name="T11" fmla="*/ 2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7" h="239">
                  <a:moveTo>
                    <a:pt x="6" y="23"/>
                  </a:moveTo>
                  <a:cubicBezTo>
                    <a:pt x="327" y="0"/>
                    <a:pt x="327" y="0"/>
                    <a:pt x="327" y="0"/>
                  </a:cubicBezTo>
                  <a:cubicBezTo>
                    <a:pt x="249" y="160"/>
                    <a:pt x="249" y="160"/>
                    <a:pt x="249" y="160"/>
                  </a:cubicBezTo>
                  <a:cubicBezTo>
                    <a:pt x="249" y="160"/>
                    <a:pt x="113" y="239"/>
                    <a:pt x="108" y="239"/>
                  </a:cubicBezTo>
                  <a:cubicBezTo>
                    <a:pt x="103" y="238"/>
                    <a:pt x="3" y="152"/>
                    <a:pt x="1" y="152"/>
                  </a:cubicBezTo>
                  <a:cubicBezTo>
                    <a:pt x="0" y="151"/>
                    <a:pt x="6" y="23"/>
                    <a:pt x="6" y="23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Freeform 52"/>
            <p:cNvSpPr/>
            <p:nvPr/>
          </p:nvSpPr>
          <p:spPr bwMode="auto">
            <a:xfrm>
              <a:off x="4040406" y="2323250"/>
              <a:ext cx="662239" cy="1158638"/>
            </a:xfrm>
            <a:custGeom>
              <a:avLst/>
              <a:gdLst>
                <a:gd name="T0" fmla="*/ 94 w 591"/>
                <a:gd name="T1" fmla="*/ 1034 h 1034"/>
                <a:gd name="T2" fmla="*/ 579 w 591"/>
                <a:gd name="T3" fmla="*/ 968 h 1034"/>
                <a:gd name="T4" fmla="*/ 591 w 591"/>
                <a:gd name="T5" fmla="*/ 497 h 1034"/>
                <a:gd name="T6" fmla="*/ 402 w 591"/>
                <a:gd name="T7" fmla="*/ 24 h 1034"/>
                <a:gd name="T8" fmla="*/ 321 w 591"/>
                <a:gd name="T9" fmla="*/ 0 h 1034"/>
                <a:gd name="T10" fmla="*/ 0 w 591"/>
                <a:gd name="T11" fmla="*/ 19 h 1034"/>
                <a:gd name="T12" fmla="*/ 94 w 591"/>
                <a:gd name="T13" fmla="*/ 1034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1" h="1034">
                  <a:moveTo>
                    <a:pt x="94" y="1034"/>
                  </a:moveTo>
                  <a:lnTo>
                    <a:pt x="579" y="968"/>
                  </a:lnTo>
                  <a:lnTo>
                    <a:pt x="591" y="497"/>
                  </a:lnTo>
                  <a:lnTo>
                    <a:pt x="402" y="24"/>
                  </a:lnTo>
                  <a:lnTo>
                    <a:pt x="321" y="0"/>
                  </a:lnTo>
                  <a:lnTo>
                    <a:pt x="0" y="19"/>
                  </a:lnTo>
                  <a:lnTo>
                    <a:pt x="94" y="10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Freeform 53"/>
            <p:cNvSpPr/>
            <p:nvPr/>
          </p:nvSpPr>
          <p:spPr bwMode="auto">
            <a:xfrm>
              <a:off x="4968023" y="677755"/>
              <a:ext cx="782137" cy="789981"/>
            </a:xfrm>
            <a:custGeom>
              <a:avLst/>
              <a:gdLst>
                <a:gd name="T0" fmla="*/ 168 w 698"/>
                <a:gd name="T1" fmla="*/ 0 h 705"/>
                <a:gd name="T2" fmla="*/ 0 w 698"/>
                <a:gd name="T3" fmla="*/ 485 h 705"/>
                <a:gd name="T4" fmla="*/ 457 w 698"/>
                <a:gd name="T5" fmla="*/ 705 h 705"/>
                <a:gd name="T6" fmla="*/ 698 w 698"/>
                <a:gd name="T7" fmla="*/ 606 h 705"/>
                <a:gd name="T8" fmla="*/ 660 w 698"/>
                <a:gd name="T9" fmla="*/ 352 h 705"/>
                <a:gd name="T10" fmla="*/ 168 w 698"/>
                <a:gd name="T11" fmla="*/ 0 h 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8" h="705">
                  <a:moveTo>
                    <a:pt x="168" y="0"/>
                  </a:moveTo>
                  <a:lnTo>
                    <a:pt x="0" y="485"/>
                  </a:lnTo>
                  <a:lnTo>
                    <a:pt x="457" y="705"/>
                  </a:lnTo>
                  <a:lnTo>
                    <a:pt x="698" y="606"/>
                  </a:lnTo>
                  <a:lnTo>
                    <a:pt x="660" y="35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Freeform 54"/>
            <p:cNvSpPr/>
            <p:nvPr/>
          </p:nvSpPr>
          <p:spPr bwMode="auto">
            <a:xfrm>
              <a:off x="4787806" y="1236327"/>
              <a:ext cx="580440" cy="774293"/>
            </a:xfrm>
            <a:custGeom>
              <a:avLst/>
              <a:gdLst>
                <a:gd name="T0" fmla="*/ 518 w 518"/>
                <a:gd name="T1" fmla="*/ 71 h 691"/>
                <a:gd name="T2" fmla="*/ 303 w 518"/>
                <a:gd name="T3" fmla="*/ 691 h 691"/>
                <a:gd name="T4" fmla="*/ 45 w 518"/>
                <a:gd name="T5" fmla="*/ 407 h 691"/>
                <a:gd name="T6" fmla="*/ 0 w 518"/>
                <a:gd name="T7" fmla="*/ 94 h 691"/>
                <a:gd name="T8" fmla="*/ 166 w 518"/>
                <a:gd name="T9" fmla="*/ 0 h 691"/>
                <a:gd name="T10" fmla="*/ 518 w 518"/>
                <a:gd name="T11" fmla="*/ 7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" h="691">
                  <a:moveTo>
                    <a:pt x="518" y="71"/>
                  </a:moveTo>
                  <a:lnTo>
                    <a:pt x="303" y="691"/>
                  </a:lnTo>
                  <a:lnTo>
                    <a:pt x="45" y="407"/>
                  </a:lnTo>
                  <a:lnTo>
                    <a:pt x="0" y="94"/>
                  </a:lnTo>
                  <a:lnTo>
                    <a:pt x="166" y="0"/>
                  </a:lnTo>
                  <a:lnTo>
                    <a:pt x="518" y="71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Freeform 55"/>
            <p:cNvSpPr/>
            <p:nvPr/>
          </p:nvSpPr>
          <p:spPr bwMode="auto">
            <a:xfrm>
              <a:off x="5829717" y="1261555"/>
              <a:ext cx="989437" cy="657757"/>
            </a:xfrm>
            <a:custGeom>
              <a:avLst/>
              <a:gdLst>
                <a:gd name="T0" fmla="*/ 883 w 883"/>
                <a:gd name="T1" fmla="*/ 78 h 587"/>
                <a:gd name="T2" fmla="*/ 665 w 883"/>
                <a:gd name="T3" fmla="*/ 587 h 587"/>
                <a:gd name="T4" fmla="*/ 137 w 883"/>
                <a:gd name="T5" fmla="*/ 411 h 587"/>
                <a:gd name="T6" fmla="*/ 0 w 883"/>
                <a:gd name="T7" fmla="*/ 142 h 587"/>
                <a:gd name="T8" fmla="*/ 279 w 883"/>
                <a:gd name="T9" fmla="*/ 0 h 587"/>
                <a:gd name="T10" fmla="*/ 883 w 883"/>
                <a:gd name="T11" fmla="*/ 78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83" h="587">
                  <a:moveTo>
                    <a:pt x="883" y="78"/>
                  </a:moveTo>
                  <a:lnTo>
                    <a:pt x="665" y="587"/>
                  </a:lnTo>
                  <a:lnTo>
                    <a:pt x="137" y="411"/>
                  </a:lnTo>
                  <a:lnTo>
                    <a:pt x="0" y="142"/>
                  </a:lnTo>
                  <a:lnTo>
                    <a:pt x="279" y="0"/>
                  </a:lnTo>
                  <a:lnTo>
                    <a:pt x="883" y="7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Freeform 56"/>
            <p:cNvSpPr/>
            <p:nvPr/>
          </p:nvSpPr>
          <p:spPr bwMode="auto">
            <a:xfrm>
              <a:off x="5919551" y="1634118"/>
              <a:ext cx="591645" cy="670083"/>
            </a:xfrm>
            <a:custGeom>
              <a:avLst/>
              <a:gdLst>
                <a:gd name="T0" fmla="*/ 83 w 223"/>
                <a:gd name="T1" fmla="*/ 0 h 253"/>
                <a:gd name="T2" fmla="*/ 0 w 223"/>
                <a:gd name="T3" fmla="*/ 241 h 253"/>
                <a:gd name="T4" fmla="*/ 118 w 223"/>
                <a:gd name="T5" fmla="*/ 253 h 253"/>
                <a:gd name="T6" fmla="*/ 223 w 223"/>
                <a:gd name="T7" fmla="*/ 193 h 253"/>
                <a:gd name="T8" fmla="*/ 203 w 223"/>
                <a:gd name="T9" fmla="*/ 75 h 253"/>
                <a:gd name="T10" fmla="*/ 83 w 223"/>
                <a:gd name="T11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3" h="253">
                  <a:moveTo>
                    <a:pt x="83" y="0"/>
                  </a:moveTo>
                  <a:cubicBezTo>
                    <a:pt x="0" y="241"/>
                    <a:pt x="0" y="241"/>
                    <a:pt x="0" y="241"/>
                  </a:cubicBezTo>
                  <a:cubicBezTo>
                    <a:pt x="118" y="253"/>
                    <a:pt x="118" y="253"/>
                    <a:pt x="118" y="253"/>
                  </a:cubicBezTo>
                  <a:cubicBezTo>
                    <a:pt x="118" y="253"/>
                    <a:pt x="223" y="198"/>
                    <a:pt x="223" y="193"/>
                  </a:cubicBezTo>
                  <a:cubicBezTo>
                    <a:pt x="223" y="188"/>
                    <a:pt x="203" y="75"/>
                    <a:pt x="203" y="75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57"/>
            <p:cNvSpPr/>
            <p:nvPr/>
          </p:nvSpPr>
          <p:spPr bwMode="auto">
            <a:xfrm>
              <a:off x="5045339" y="1290689"/>
              <a:ext cx="1195616" cy="869539"/>
            </a:xfrm>
            <a:custGeom>
              <a:avLst/>
              <a:gdLst>
                <a:gd name="T0" fmla="*/ 451 w 451"/>
                <a:gd name="T1" fmla="*/ 138 h 328"/>
                <a:gd name="T2" fmla="*/ 400 w 451"/>
                <a:gd name="T3" fmla="*/ 327 h 328"/>
                <a:gd name="T4" fmla="*/ 22 w 451"/>
                <a:gd name="T5" fmla="*/ 247 h 328"/>
                <a:gd name="T6" fmla="*/ 0 w 451"/>
                <a:gd name="T7" fmla="*/ 169 h 328"/>
                <a:gd name="T8" fmla="*/ 42 w 451"/>
                <a:gd name="T9" fmla="*/ 0 h 328"/>
                <a:gd name="T10" fmla="*/ 451 w 451"/>
                <a:gd name="T11" fmla="*/ 13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1" h="328">
                  <a:moveTo>
                    <a:pt x="451" y="138"/>
                  </a:moveTo>
                  <a:cubicBezTo>
                    <a:pt x="451" y="138"/>
                    <a:pt x="395" y="328"/>
                    <a:pt x="400" y="327"/>
                  </a:cubicBezTo>
                  <a:cubicBezTo>
                    <a:pt x="405" y="326"/>
                    <a:pt x="22" y="247"/>
                    <a:pt x="22" y="247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451" y="13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Freeform 58"/>
            <p:cNvSpPr/>
            <p:nvPr/>
          </p:nvSpPr>
          <p:spPr bwMode="auto">
            <a:xfrm>
              <a:off x="5216728" y="4051122"/>
              <a:ext cx="1067875" cy="981593"/>
            </a:xfrm>
            <a:custGeom>
              <a:avLst/>
              <a:gdLst>
                <a:gd name="T0" fmla="*/ 473 w 953"/>
                <a:gd name="T1" fmla="*/ 876 h 876"/>
                <a:gd name="T2" fmla="*/ 0 w 953"/>
                <a:gd name="T3" fmla="*/ 261 h 876"/>
                <a:gd name="T4" fmla="*/ 236 w 953"/>
                <a:gd name="T5" fmla="*/ 0 h 876"/>
                <a:gd name="T6" fmla="*/ 953 w 953"/>
                <a:gd name="T7" fmla="*/ 0 h 876"/>
                <a:gd name="T8" fmla="*/ 773 w 953"/>
                <a:gd name="T9" fmla="*/ 348 h 876"/>
                <a:gd name="T10" fmla="*/ 473 w 953"/>
                <a:gd name="T11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3" h="876">
                  <a:moveTo>
                    <a:pt x="473" y="876"/>
                  </a:moveTo>
                  <a:lnTo>
                    <a:pt x="0" y="261"/>
                  </a:lnTo>
                  <a:lnTo>
                    <a:pt x="236" y="0"/>
                  </a:lnTo>
                  <a:lnTo>
                    <a:pt x="953" y="0"/>
                  </a:lnTo>
                  <a:lnTo>
                    <a:pt x="773" y="348"/>
                  </a:lnTo>
                  <a:lnTo>
                    <a:pt x="473" y="876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59"/>
            <p:cNvSpPr/>
            <p:nvPr/>
          </p:nvSpPr>
          <p:spPr bwMode="auto">
            <a:xfrm>
              <a:off x="4851677" y="3304843"/>
              <a:ext cx="906517" cy="1034259"/>
            </a:xfrm>
            <a:custGeom>
              <a:avLst/>
              <a:gdLst>
                <a:gd name="T0" fmla="*/ 342 w 342"/>
                <a:gd name="T1" fmla="*/ 309 h 390"/>
                <a:gd name="T2" fmla="*/ 112 w 342"/>
                <a:gd name="T3" fmla="*/ 0 h 390"/>
                <a:gd name="T4" fmla="*/ 2 w 342"/>
                <a:gd name="T5" fmla="*/ 198 h 390"/>
                <a:gd name="T6" fmla="*/ 102 w 342"/>
                <a:gd name="T7" fmla="*/ 340 h 390"/>
                <a:gd name="T8" fmla="*/ 252 w 342"/>
                <a:gd name="T9" fmla="*/ 390 h 390"/>
                <a:gd name="T10" fmla="*/ 342 w 342"/>
                <a:gd name="T11" fmla="*/ 30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2" h="390">
                  <a:moveTo>
                    <a:pt x="342" y="309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12" y="0"/>
                    <a:pt x="0" y="185"/>
                    <a:pt x="2" y="198"/>
                  </a:cubicBezTo>
                  <a:cubicBezTo>
                    <a:pt x="4" y="211"/>
                    <a:pt x="102" y="340"/>
                    <a:pt x="102" y="340"/>
                  </a:cubicBezTo>
                  <a:cubicBezTo>
                    <a:pt x="252" y="390"/>
                    <a:pt x="252" y="390"/>
                    <a:pt x="252" y="390"/>
                  </a:cubicBezTo>
                  <a:lnTo>
                    <a:pt x="342" y="30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60"/>
            <p:cNvSpPr/>
            <p:nvPr/>
          </p:nvSpPr>
          <p:spPr bwMode="auto">
            <a:xfrm>
              <a:off x="5905860" y="3200633"/>
              <a:ext cx="1283018" cy="811271"/>
            </a:xfrm>
            <a:custGeom>
              <a:avLst/>
              <a:gdLst>
                <a:gd name="T0" fmla="*/ 1145 w 1145"/>
                <a:gd name="T1" fmla="*/ 648 h 724"/>
                <a:gd name="T2" fmla="*/ 722 w 1145"/>
                <a:gd name="T3" fmla="*/ 0 h 724"/>
                <a:gd name="T4" fmla="*/ 0 w 1145"/>
                <a:gd name="T5" fmla="*/ 35 h 724"/>
                <a:gd name="T6" fmla="*/ 532 w 1145"/>
                <a:gd name="T7" fmla="*/ 724 h 724"/>
                <a:gd name="T8" fmla="*/ 1145 w 1145"/>
                <a:gd name="T9" fmla="*/ 648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5" h="724">
                  <a:moveTo>
                    <a:pt x="1145" y="648"/>
                  </a:moveTo>
                  <a:lnTo>
                    <a:pt x="722" y="0"/>
                  </a:lnTo>
                  <a:lnTo>
                    <a:pt x="0" y="35"/>
                  </a:lnTo>
                  <a:lnTo>
                    <a:pt x="532" y="724"/>
                  </a:lnTo>
                  <a:lnTo>
                    <a:pt x="1145" y="648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61"/>
            <p:cNvSpPr/>
            <p:nvPr/>
          </p:nvSpPr>
          <p:spPr bwMode="auto">
            <a:xfrm>
              <a:off x="5962131" y="2880158"/>
              <a:ext cx="965905" cy="737315"/>
            </a:xfrm>
            <a:custGeom>
              <a:avLst/>
              <a:gdLst>
                <a:gd name="T0" fmla="*/ 177 w 364"/>
                <a:gd name="T1" fmla="*/ 278 h 278"/>
                <a:gd name="T2" fmla="*/ 0 w 364"/>
                <a:gd name="T3" fmla="*/ 22 h 278"/>
                <a:gd name="T4" fmla="*/ 163 w 364"/>
                <a:gd name="T5" fmla="*/ 0 h 278"/>
                <a:gd name="T6" fmla="*/ 344 w 364"/>
                <a:gd name="T7" fmla="*/ 71 h 278"/>
                <a:gd name="T8" fmla="*/ 357 w 364"/>
                <a:gd name="T9" fmla="*/ 198 h 278"/>
                <a:gd name="T10" fmla="*/ 177 w 364"/>
                <a:gd name="T11" fmla="*/ 27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4" h="278">
                  <a:moveTo>
                    <a:pt x="177" y="278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163" y="0"/>
                    <a:pt x="342" y="60"/>
                    <a:pt x="344" y="71"/>
                  </a:cubicBezTo>
                  <a:cubicBezTo>
                    <a:pt x="345" y="82"/>
                    <a:pt x="364" y="190"/>
                    <a:pt x="357" y="198"/>
                  </a:cubicBezTo>
                  <a:cubicBezTo>
                    <a:pt x="349" y="205"/>
                    <a:pt x="177" y="278"/>
                    <a:pt x="177" y="278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62"/>
            <p:cNvSpPr/>
            <p:nvPr/>
          </p:nvSpPr>
          <p:spPr bwMode="auto">
            <a:xfrm>
              <a:off x="5271634" y="3086338"/>
              <a:ext cx="1272933" cy="1195616"/>
            </a:xfrm>
            <a:custGeom>
              <a:avLst/>
              <a:gdLst>
                <a:gd name="T0" fmla="*/ 480 w 480"/>
                <a:gd name="T1" fmla="*/ 205 h 451"/>
                <a:gd name="T2" fmla="*/ 334 w 480"/>
                <a:gd name="T3" fmla="*/ 0 h 451"/>
                <a:gd name="T4" fmla="*/ 143 w 480"/>
                <a:gd name="T5" fmla="*/ 47 h 451"/>
                <a:gd name="T6" fmla="*/ 0 w 480"/>
                <a:gd name="T7" fmla="*/ 235 h 451"/>
                <a:gd name="T8" fmla="*/ 122 w 480"/>
                <a:gd name="T9" fmla="*/ 451 h 451"/>
                <a:gd name="T10" fmla="*/ 480 w 480"/>
                <a:gd name="T11" fmla="*/ 205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" h="451">
                  <a:moveTo>
                    <a:pt x="480" y="205"/>
                  </a:moveTo>
                  <a:cubicBezTo>
                    <a:pt x="334" y="0"/>
                    <a:pt x="334" y="0"/>
                    <a:pt x="334" y="0"/>
                  </a:cubicBezTo>
                  <a:cubicBezTo>
                    <a:pt x="143" y="47"/>
                    <a:pt x="143" y="47"/>
                    <a:pt x="143" y="47"/>
                  </a:cubicBezTo>
                  <a:cubicBezTo>
                    <a:pt x="143" y="47"/>
                    <a:pt x="0" y="226"/>
                    <a:pt x="0" y="235"/>
                  </a:cubicBezTo>
                  <a:cubicBezTo>
                    <a:pt x="0" y="245"/>
                    <a:pt x="122" y="451"/>
                    <a:pt x="122" y="451"/>
                  </a:cubicBezTo>
                  <a:lnTo>
                    <a:pt x="480" y="205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Freeform 63"/>
            <p:cNvSpPr/>
            <p:nvPr/>
          </p:nvSpPr>
          <p:spPr bwMode="auto">
            <a:xfrm>
              <a:off x="3495824" y="912490"/>
              <a:ext cx="1591166" cy="3993604"/>
            </a:xfrm>
            <a:custGeom>
              <a:avLst/>
              <a:gdLst>
                <a:gd name="T0" fmla="*/ 121 w 600"/>
                <a:gd name="T1" fmla="*/ 0 h 1506"/>
                <a:gd name="T2" fmla="*/ 0 w 600"/>
                <a:gd name="T3" fmla="*/ 438 h 1506"/>
                <a:gd name="T4" fmla="*/ 118 w 600"/>
                <a:gd name="T5" fmla="*/ 618 h 1506"/>
                <a:gd name="T6" fmla="*/ 119 w 600"/>
                <a:gd name="T7" fmla="*/ 615 h 1506"/>
                <a:gd name="T8" fmla="*/ 120 w 600"/>
                <a:gd name="T9" fmla="*/ 612 h 1506"/>
                <a:gd name="T10" fmla="*/ 121 w 600"/>
                <a:gd name="T11" fmla="*/ 610 h 1506"/>
                <a:gd name="T12" fmla="*/ 121 w 600"/>
                <a:gd name="T13" fmla="*/ 607 h 1506"/>
                <a:gd name="T14" fmla="*/ 151 w 600"/>
                <a:gd name="T15" fmla="*/ 544 h 1506"/>
                <a:gd name="T16" fmla="*/ 190 w 600"/>
                <a:gd name="T17" fmla="*/ 514 h 1506"/>
                <a:gd name="T18" fmla="*/ 235 w 600"/>
                <a:gd name="T19" fmla="*/ 519 h 1506"/>
                <a:gd name="T20" fmla="*/ 280 w 600"/>
                <a:gd name="T21" fmla="*/ 561 h 1506"/>
                <a:gd name="T22" fmla="*/ 316 w 600"/>
                <a:gd name="T23" fmla="*/ 636 h 1506"/>
                <a:gd name="T24" fmla="*/ 336 w 600"/>
                <a:gd name="T25" fmla="*/ 728 h 1506"/>
                <a:gd name="T26" fmla="*/ 339 w 600"/>
                <a:gd name="T27" fmla="*/ 824 h 1506"/>
                <a:gd name="T28" fmla="*/ 322 w 600"/>
                <a:gd name="T29" fmla="*/ 912 h 1506"/>
                <a:gd name="T30" fmla="*/ 290 w 600"/>
                <a:gd name="T31" fmla="*/ 973 h 1506"/>
                <a:gd name="T32" fmla="*/ 249 w 600"/>
                <a:gd name="T33" fmla="*/ 998 h 1506"/>
                <a:gd name="T34" fmla="*/ 204 w 600"/>
                <a:gd name="T35" fmla="*/ 987 h 1506"/>
                <a:gd name="T36" fmla="*/ 162 w 600"/>
                <a:gd name="T37" fmla="*/ 942 h 1506"/>
                <a:gd name="T38" fmla="*/ 160 w 600"/>
                <a:gd name="T39" fmla="*/ 939 h 1506"/>
                <a:gd name="T40" fmla="*/ 158 w 600"/>
                <a:gd name="T41" fmla="*/ 936 h 1506"/>
                <a:gd name="T42" fmla="*/ 157 w 600"/>
                <a:gd name="T43" fmla="*/ 933 h 1506"/>
                <a:gd name="T44" fmla="*/ 155 w 600"/>
                <a:gd name="T45" fmla="*/ 930 h 1506"/>
                <a:gd name="T46" fmla="*/ 88 w 600"/>
                <a:gd name="T47" fmla="*/ 1148 h 1506"/>
                <a:gd name="T48" fmla="*/ 303 w 600"/>
                <a:gd name="T49" fmla="*/ 1506 h 1506"/>
                <a:gd name="T50" fmla="*/ 600 w 600"/>
                <a:gd name="T51" fmla="*/ 655 h 1506"/>
                <a:gd name="T52" fmla="*/ 121 w 600"/>
                <a:gd name="T53" fmla="*/ 0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0" h="1506">
                  <a:moveTo>
                    <a:pt x="121" y="0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118" y="618"/>
                    <a:pt x="118" y="618"/>
                    <a:pt x="118" y="618"/>
                  </a:cubicBezTo>
                  <a:cubicBezTo>
                    <a:pt x="119" y="617"/>
                    <a:pt x="119" y="616"/>
                    <a:pt x="119" y="615"/>
                  </a:cubicBezTo>
                  <a:cubicBezTo>
                    <a:pt x="119" y="614"/>
                    <a:pt x="120" y="613"/>
                    <a:pt x="120" y="612"/>
                  </a:cubicBezTo>
                  <a:cubicBezTo>
                    <a:pt x="120" y="612"/>
                    <a:pt x="120" y="611"/>
                    <a:pt x="121" y="610"/>
                  </a:cubicBezTo>
                  <a:cubicBezTo>
                    <a:pt x="121" y="609"/>
                    <a:pt x="121" y="608"/>
                    <a:pt x="121" y="607"/>
                  </a:cubicBezTo>
                  <a:cubicBezTo>
                    <a:pt x="129" y="581"/>
                    <a:pt x="139" y="560"/>
                    <a:pt x="151" y="544"/>
                  </a:cubicBezTo>
                  <a:cubicBezTo>
                    <a:pt x="163" y="529"/>
                    <a:pt x="176" y="518"/>
                    <a:pt x="190" y="514"/>
                  </a:cubicBezTo>
                  <a:cubicBezTo>
                    <a:pt x="205" y="510"/>
                    <a:pt x="220" y="511"/>
                    <a:pt x="235" y="519"/>
                  </a:cubicBezTo>
                  <a:cubicBezTo>
                    <a:pt x="250" y="527"/>
                    <a:pt x="266" y="541"/>
                    <a:pt x="280" y="561"/>
                  </a:cubicBezTo>
                  <a:cubicBezTo>
                    <a:pt x="294" y="582"/>
                    <a:pt x="306" y="608"/>
                    <a:pt x="316" y="636"/>
                  </a:cubicBezTo>
                  <a:cubicBezTo>
                    <a:pt x="325" y="665"/>
                    <a:pt x="332" y="696"/>
                    <a:pt x="336" y="728"/>
                  </a:cubicBezTo>
                  <a:cubicBezTo>
                    <a:pt x="340" y="760"/>
                    <a:pt x="341" y="793"/>
                    <a:pt x="339" y="824"/>
                  </a:cubicBezTo>
                  <a:cubicBezTo>
                    <a:pt x="336" y="855"/>
                    <a:pt x="331" y="885"/>
                    <a:pt x="322" y="912"/>
                  </a:cubicBezTo>
                  <a:cubicBezTo>
                    <a:pt x="314" y="938"/>
                    <a:pt x="303" y="958"/>
                    <a:pt x="290" y="973"/>
                  </a:cubicBezTo>
                  <a:cubicBezTo>
                    <a:pt x="277" y="987"/>
                    <a:pt x="263" y="996"/>
                    <a:pt x="249" y="998"/>
                  </a:cubicBezTo>
                  <a:cubicBezTo>
                    <a:pt x="234" y="1000"/>
                    <a:pt x="219" y="997"/>
                    <a:pt x="204" y="987"/>
                  </a:cubicBezTo>
                  <a:cubicBezTo>
                    <a:pt x="189" y="978"/>
                    <a:pt x="175" y="963"/>
                    <a:pt x="162" y="942"/>
                  </a:cubicBezTo>
                  <a:cubicBezTo>
                    <a:pt x="161" y="941"/>
                    <a:pt x="160" y="940"/>
                    <a:pt x="160" y="939"/>
                  </a:cubicBezTo>
                  <a:cubicBezTo>
                    <a:pt x="159" y="938"/>
                    <a:pt x="159" y="937"/>
                    <a:pt x="158" y="936"/>
                  </a:cubicBezTo>
                  <a:cubicBezTo>
                    <a:pt x="158" y="935"/>
                    <a:pt x="157" y="934"/>
                    <a:pt x="157" y="933"/>
                  </a:cubicBezTo>
                  <a:cubicBezTo>
                    <a:pt x="156" y="932"/>
                    <a:pt x="155" y="931"/>
                    <a:pt x="155" y="930"/>
                  </a:cubicBezTo>
                  <a:cubicBezTo>
                    <a:pt x="88" y="1148"/>
                    <a:pt x="88" y="1148"/>
                    <a:pt x="88" y="1148"/>
                  </a:cubicBezTo>
                  <a:cubicBezTo>
                    <a:pt x="303" y="1506"/>
                    <a:pt x="303" y="1506"/>
                    <a:pt x="303" y="1506"/>
                  </a:cubicBezTo>
                  <a:cubicBezTo>
                    <a:pt x="600" y="655"/>
                    <a:pt x="600" y="655"/>
                    <a:pt x="600" y="655"/>
                  </a:cubicBezTo>
                  <a:cubicBezTo>
                    <a:pt x="121" y="0"/>
                    <a:pt x="121" y="0"/>
                    <a:pt x="121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4"/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Freeform 64"/>
            <p:cNvSpPr/>
            <p:nvPr/>
          </p:nvSpPr>
          <p:spPr bwMode="auto">
            <a:xfrm>
              <a:off x="3212327" y="2132759"/>
              <a:ext cx="1148554" cy="1776056"/>
            </a:xfrm>
            <a:custGeom>
              <a:avLst/>
              <a:gdLst>
                <a:gd name="T0" fmla="*/ 101 w 433"/>
                <a:gd name="T1" fmla="*/ 0 h 670"/>
                <a:gd name="T2" fmla="*/ 220 w 433"/>
                <a:gd name="T3" fmla="*/ 182 h 670"/>
                <a:gd name="T4" fmla="*/ 232 w 433"/>
                <a:gd name="T5" fmla="*/ 200 h 670"/>
                <a:gd name="T6" fmla="*/ 233 w 433"/>
                <a:gd name="T7" fmla="*/ 193 h 670"/>
                <a:gd name="T8" fmla="*/ 234 w 433"/>
                <a:gd name="T9" fmla="*/ 187 h 670"/>
                <a:gd name="T10" fmla="*/ 235 w 433"/>
                <a:gd name="T11" fmla="*/ 181 h 670"/>
                <a:gd name="T12" fmla="*/ 237 w 433"/>
                <a:gd name="T13" fmla="*/ 175 h 670"/>
                <a:gd name="T14" fmla="*/ 237 w 433"/>
                <a:gd name="T15" fmla="*/ 172 h 670"/>
                <a:gd name="T16" fmla="*/ 238 w 433"/>
                <a:gd name="T17" fmla="*/ 170 h 670"/>
                <a:gd name="T18" fmla="*/ 239 w 433"/>
                <a:gd name="T19" fmla="*/ 167 h 670"/>
                <a:gd name="T20" fmla="*/ 240 w 433"/>
                <a:gd name="T21" fmla="*/ 164 h 670"/>
                <a:gd name="T22" fmla="*/ 266 w 433"/>
                <a:gd name="T23" fmla="*/ 109 h 670"/>
                <a:gd name="T24" fmla="*/ 301 w 433"/>
                <a:gd name="T25" fmla="*/ 82 h 670"/>
                <a:gd name="T26" fmla="*/ 340 w 433"/>
                <a:gd name="T27" fmla="*/ 87 h 670"/>
                <a:gd name="T28" fmla="*/ 380 w 433"/>
                <a:gd name="T29" fmla="*/ 125 h 670"/>
                <a:gd name="T30" fmla="*/ 411 w 433"/>
                <a:gd name="T31" fmla="*/ 191 h 670"/>
                <a:gd name="T32" fmla="*/ 429 w 433"/>
                <a:gd name="T33" fmla="*/ 271 h 670"/>
                <a:gd name="T34" fmla="*/ 431 w 433"/>
                <a:gd name="T35" fmla="*/ 356 h 670"/>
                <a:gd name="T36" fmla="*/ 417 w 433"/>
                <a:gd name="T37" fmla="*/ 433 h 670"/>
                <a:gd name="T38" fmla="*/ 389 w 433"/>
                <a:gd name="T39" fmla="*/ 487 h 670"/>
                <a:gd name="T40" fmla="*/ 352 w 433"/>
                <a:gd name="T41" fmla="*/ 509 h 670"/>
                <a:gd name="T42" fmla="*/ 313 w 433"/>
                <a:gd name="T43" fmla="*/ 500 h 670"/>
                <a:gd name="T44" fmla="*/ 275 w 433"/>
                <a:gd name="T45" fmla="*/ 460 h 670"/>
                <a:gd name="T46" fmla="*/ 274 w 433"/>
                <a:gd name="T47" fmla="*/ 457 h 670"/>
                <a:gd name="T48" fmla="*/ 272 w 433"/>
                <a:gd name="T49" fmla="*/ 455 h 670"/>
                <a:gd name="T50" fmla="*/ 270 w 433"/>
                <a:gd name="T51" fmla="*/ 452 h 670"/>
                <a:gd name="T52" fmla="*/ 269 w 433"/>
                <a:gd name="T53" fmla="*/ 449 h 670"/>
                <a:gd name="T54" fmla="*/ 266 w 433"/>
                <a:gd name="T55" fmla="*/ 444 h 670"/>
                <a:gd name="T56" fmla="*/ 263 w 433"/>
                <a:gd name="T57" fmla="*/ 438 h 670"/>
                <a:gd name="T58" fmla="*/ 261 w 433"/>
                <a:gd name="T59" fmla="*/ 433 h 670"/>
                <a:gd name="T60" fmla="*/ 258 w 433"/>
                <a:gd name="T61" fmla="*/ 428 h 670"/>
                <a:gd name="T62" fmla="*/ 251 w 433"/>
                <a:gd name="T63" fmla="*/ 450 h 670"/>
                <a:gd name="T64" fmla="*/ 184 w 433"/>
                <a:gd name="T65" fmla="*/ 670 h 670"/>
                <a:gd name="T66" fmla="*/ 0 w 433"/>
                <a:gd name="T67" fmla="*/ 364 h 670"/>
                <a:gd name="T68" fmla="*/ 101 w 433"/>
                <a:gd name="T69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2" h="670">
                  <a:moveTo>
                    <a:pt x="101" y="0"/>
                  </a:moveTo>
                  <a:cubicBezTo>
                    <a:pt x="220" y="182"/>
                    <a:pt x="220" y="182"/>
                    <a:pt x="220" y="182"/>
                  </a:cubicBezTo>
                  <a:cubicBezTo>
                    <a:pt x="232" y="200"/>
                    <a:pt x="232" y="200"/>
                    <a:pt x="232" y="200"/>
                  </a:cubicBezTo>
                  <a:cubicBezTo>
                    <a:pt x="232" y="198"/>
                    <a:pt x="232" y="196"/>
                    <a:pt x="233" y="193"/>
                  </a:cubicBezTo>
                  <a:cubicBezTo>
                    <a:pt x="233" y="191"/>
                    <a:pt x="233" y="189"/>
                    <a:pt x="234" y="187"/>
                  </a:cubicBezTo>
                  <a:cubicBezTo>
                    <a:pt x="234" y="185"/>
                    <a:pt x="235" y="183"/>
                    <a:pt x="235" y="181"/>
                  </a:cubicBezTo>
                  <a:cubicBezTo>
                    <a:pt x="236" y="179"/>
                    <a:pt x="236" y="177"/>
                    <a:pt x="237" y="175"/>
                  </a:cubicBezTo>
                  <a:cubicBezTo>
                    <a:pt x="237" y="174"/>
                    <a:pt x="237" y="173"/>
                    <a:pt x="237" y="172"/>
                  </a:cubicBezTo>
                  <a:cubicBezTo>
                    <a:pt x="238" y="171"/>
                    <a:pt x="238" y="171"/>
                    <a:pt x="238" y="170"/>
                  </a:cubicBezTo>
                  <a:cubicBezTo>
                    <a:pt x="238" y="169"/>
                    <a:pt x="239" y="168"/>
                    <a:pt x="239" y="167"/>
                  </a:cubicBezTo>
                  <a:cubicBezTo>
                    <a:pt x="239" y="166"/>
                    <a:pt x="239" y="165"/>
                    <a:pt x="240" y="164"/>
                  </a:cubicBezTo>
                  <a:cubicBezTo>
                    <a:pt x="247" y="141"/>
                    <a:pt x="255" y="122"/>
                    <a:pt x="266" y="109"/>
                  </a:cubicBezTo>
                  <a:cubicBezTo>
                    <a:pt x="276" y="95"/>
                    <a:pt x="288" y="86"/>
                    <a:pt x="301" y="82"/>
                  </a:cubicBezTo>
                  <a:cubicBezTo>
                    <a:pt x="313" y="79"/>
                    <a:pt x="327" y="80"/>
                    <a:pt x="340" y="87"/>
                  </a:cubicBezTo>
                  <a:cubicBezTo>
                    <a:pt x="354" y="94"/>
                    <a:pt x="367" y="106"/>
                    <a:pt x="380" y="125"/>
                  </a:cubicBezTo>
                  <a:cubicBezTo>
                    <a:pt x="392" y="143"/>
                    <a:pt x="403" y="166"/>
                    <a:pt x="411" y="191"/>
                  </a:cubicBezTo>
                  <a:cubicBezTo>
                    <a:pt x="419" y="216"/>
                    <a:pt x="425" y="243"/>
                    <a:pt x="429" y="271"/>
                  </a:cubicBezTo>
                  <a:cubicBezTo>
                    <a:pt x="432" y="299"/>
                    <a:pt x="433" y="328"/>
                    <a:pt x="431" y="356"/>
                  </a:cubicBezTo>
                  <a:cubicBezTo>
                    <a:pt x="429" y="383"/>
                    <a:pt x="425" y="409"/>
                    <a:pt x="417" y="433"/>
                  </a:cubicBezTo>
                  <a:cubicBezTo>
                    <a:pt x="409" y="456"/>
                    <a:pt x="400" y="474"/>
                    <a:pt x="389" y="487"/>
                  </a:cubicBezTo>
                  <a:cubicBezTo>
                    <a:pt x="378" y="500"/>
                    <a:pt x="365" y="507"/>
                    <a:pt x="352" y="509"/>
                  </a:cubicBezTo>
                  <a:cubicBezTo>
                    <a:pt x="339" y="512"/>
                    <a:pt x="326" y="509"/>
                    <a:pt x="313" y="500"/>
                  </a:cubicBezTo>
                  <a:cubicBezTo>
                    <a:pt x="300" y="492"/>
                    <a:pt x="287" y="479"/>
                    <a:pt x="275" y="460"/>
                  </a:cubicBezTo>
                  <a:cubicBezTo>
                    <a:pt x="275" y="459"/>
                    <a:pt x="274" y="458"/>
                    <a:pt x="274" y="457"/>
                  </a:cubicBezTo>
                  <a:cubicBezTo>
                    <a:pt x="273" y="456"/>
                    <a:pt x="272" y="455"/>
                    <a:pt x="272" y="455"/>
                  </a:cubicBezTo>
                  <a:cubicBezTo>
                    <a:pt x="271" y="454"/>
                    <a:pt x="271" y="453"/>
                    <a:pt x="270" y="452"/>
                  </a:cubicBezTo>
                  <a:cubicBezTo>
                    <a:pt x="270" y="451"/>
                    <a:pt x="269" y="450"/>
                    <a:pt x="269" y="449"/>
                  </a:cubicBezTo>
                  <a:cubicBezTo>
                    <a:pt x="268" y="447"/>
                    <a:pt x="267" y="445"/>
                    <a:pt x="266" y="444"/>
                  </a:cubicBezTo>
                  <a:cubicBezTo>
                    <a:pt x="265" y="442"/>
                    <a:pt x="264" y="440"/>
                    <a:pt x="263" y="438"/>
                  </a:cubicBezTo>
                  <a:cubicBezTo>
                    <a:pt x="262" y="437"/>
                    <a:pt x="261" y="435"/>
                    <a:pt x="261" y="433"/>
                  </a:cubicBezTo>
                  <a:cubicBezTo>
                    <a:pt x="260" y="431"/>
                    <a:pt x="259" y="429"/>
                    <a:pt x="258" y="428"/>
                  </a:cubicBezTo>
                  <a:cubicBezTo>
                    <a:pt x="251" y="450"/>
                    <a:pt x="251" y="450"/>
                    <a:pt x="251" y="450"/>
                  </a:cubicBezTo>
                  <a:cubicBezTo>
                    <a:pt x="184" y="670"/>
                    <a:pt x="184" y="670"/>
                    <a:pt x="184" y="670"/>
                  </a:cubicBezTo>
                  <a:cubicBezTo>
                    <a:pt x="0" y="364"/>
                    <a:pt x="0" y="364"/>
                    <a:pt x="0" y="364"/>
                  </a:cubicBezTo>
                  <a:lnTo>
                    <a:pt x="101" y="0"/>
                  </a:lnTo>
                  <a:close/>
                </a:path>
              </a:pathLst>
            </a:custGeom>
            <a:gradFill>
              <a:gsLst>
                <a:gs pos="51000">
                  <a:schemeClr val="accent6">
                    <a:lumMod val="40000"/>
                    <a:lumOff val="60000"/>
                  </a:schemeClr>
                </a:gs>
                <a:gs pos="0">
                  <a:schemeClr val="accent6">
                    <a:lumMod val="20000"/>
                    <a:lumOff val="80000"/>
                  </a:schemeClr>
                </a:gs>
                <a:gs pos="100000">
                  <a:schemeClr val="accent6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65"/>
            <p:cNvSpPr/>
            <p:nvPr/>
          </p:nvSpPr>
          <p:spPr bwMode="auto">
            <a:xfrm>
              <a:off x="3236979" y="2185424"/>
              <a:ext cx="1102611" cy="1670725"/>
            </a:xfrm>
            <a:custGeom>
              <a:avLst/>
              <a:gdLst>
                <a:gd name="T0" fmla="*/ 0 w 416"/>
                <a:gd name="T1" fmla="*/ 343 h 630"/>
                <a:gd name="T2" fmla="*/ 95 w 416"/>
                <a:gd name="T3" fmla="*/ 0 h 630"/>
                <a:gd name="T4" fmla="*/ 227 w 416"/>
                <a:gd name="T5" fmla="*/ 202 h 630"/>
                <a:gd name="T6" fmla="*/ 231 w 416"/>
                <a:gd name="T7" fmla="*/ 181 h 630"/>
                <a:gd name="T8" fmla="*/ 232 w 416"/>
                <a:gd name="T9" fmla="*/ 175 h 630"/>
                <a:gd name="T10" fmla="*/ 233 w 416"/>
                <a:gd name="T11" fmla="*/ 169 h 630"/>
                <a:gd name="T12" fmla="*/ 234 w 416"/>
                <a:gd name="T13" fmla="*/ 163 h 630"/>
                <a:gd name="T14" fmla="*/ 237 w 416"/>
                <a:gd name="T15" fmla="*/ 153 h 630"/>
                <a:gd name="T16" fmla="*/ 238 w 416"/>
                <a:gd name="T17" fmla="*/ 149 h 630"/>
                <a:gd name="T18" fmla="*/ 238 w 416"/>
                <a:gd name="T19" fmla="*/ 146 h 630"/>
                <a:gd name="T20" fmla="*/ 263 w 416"/>
                <a:gd name="T21" fmla="*/ 94 h 630"/>
                <a:gd name="T22" fmla="*/ 294 w 416"/>
                <a:gd name="T23" fmla="*/ 70 h 630"/>
                <a:gd name="T24" fmla="*/ 306 w 416"/>
                <a:gd name="T25" fmla="*/ 68 h 630"/>
                <a:gd name="T26" fmla="*/ 327 w 416"/>
                <a:gd name="T27" fmla="*/ 74 h 630"/>
                <a:gd name="T28" fmla="*/ 364 w 416"/>
                <a:gd name="T29" fmla="*/ 109 h 630"/>
                <a:gd name="T30" fmla="*/ 394 w 416"/>
                <a:gd name="T31" fmla="*/ 173 h 630"/>
                <a:gd name="T32" fmla="*/ 412 w 416"/>
                <a:gd name="T33" fmla="*/ 252 h 630"/>
                <a:gd name="T34" fmla="*/ 414 w 416"/>
                <a:gd name="T35" fmla="*/ 335 h 630"/>
                <a:gd name="T36" fmla="*/ 400 w 416"/>
                <a:gd name="T37" fmla="*/ 410 h 630"/>
                <a:gd name="T38" fmla="*/ 373 w 416"/>
                <a:gd name="T39" fmla="*/ 462 h 630"/>
                <a:gd name="T40" fmla="*/ 342 w 416"/>
                <a:gd name="T41" fmla="*/ 481 h 630"/>
                <a:gd name="T42" fmla="*/ 335 w 416"/>
                <a:gd name="T43" fmla="*/ 482 h 630"/>
                <a:gd name="T44" fmla="*/ 308 w 416"/>
                <a:gd name="T45" fmla="*/ 474 h 630"/>
                <a:gd name="T46" fmla="*/ 273 w 416"/>
                <a:gd name="T47" fmla="*/ 436 h 630"/>
                <a:gd name="T48" fmla="*/ 271 w 416"/>
                <a:gd name="T49" fmla="*/ 433 h 630"/>
                <a:gd name="T50" fmla="*/ 268 w 416"/>
                <a:gd name="T51" fmla="*/ 428 h 630"/>
                <a:gd name="T52" fmla="*/ 267 w 416"/>
                <a:gd name="T53" fmla="*/ 425 h 630"/>
                <a:gd name="T54" fmla="*/ 264 w 416"/>
                <a:gd name="T55" fmla="*/ 420 h 630"/>
                <a:gd name="T56" fmla="*/ 262 w 416"/>
                <a:gd name="T57" fmla="*/ 416 h 630"/>
                <a:gd name="T58" fmla="*/ 259 w 416"/>
                <a:gd name="T59" fmla="*/ 410 h 630"/>
                <a:gd name="T60" fmla="*/ 257 w 416"/>
                <a:gd name="T61" fmla="*/ 404 h 630"/>
                <a:gd name="T62" fmla="*/ 248 w 416"/>
                <a:gd name="T63" fmla="*/ 384 h 630"/>
                <a:gd name="T64" fmla="*/ 172 w 416"/>
                <a:gd name="T65" fmla="*/ 630 h 630"/>
                <a:gd name="T66" fmla="*/ 0 w 416"/>
                <a:gd name="T67" fmla="*/ 343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6" h="630">
                  <a:moveTo>
                    <a:pt x="0" y="343"/>
                  </a:moveTo>
                  <a:cubicBezTo>
                    <a:pt x="95" y="0"/>
                    <a:pt x="95" y="0"/>
                    <a:pt x="95" y="0"/>
                  </a:cubicBezTo>
                  <a:cubicBezTo>
                    <a:pt x="227" y="202"/>
                    <a:pt x="227" y="202"/>
                    <a:pt x="227" y="202"/>
                  </a:cubicBezTo>
                  <a:cubicBezTo>
                    <a:pt x="231" y="181"/>
                    <a:pt x="231" y="181"/>
                    <a:pt x="231" y="181"/>
                  </a:cubicBezTo>
                  <a:cubicBezTo>
                    <a:pt x="231" y="179"/>
                    <a:pt x="231" y="177"/>
                    <a:pt x="232" y="175"/>
                  </a:cubicBezTo>
                  <a:cubicBezTo>
                    <a:pt x="232" y="173"/>
                    <a:pt x="232" y="171"/>
                    <a:pt x="233" y="169"/>
                  </a:cubicBezTo>
                  <a:cubicBezTo>
                    <a:pt x="233" y="167"/>
                    <a:pt x="234" y="165"/>
                    <a:pt x="234" y="163"/>
                  </a:cubicBezTo>
                  <a:cubicBezTo>
                    <a:pt x="235" y="161"/>
                    <a:pt x="237" y="153"/>
                    <a:pt x="237" y="153"/>
                  </a:cubicBezTo>
                  <a:cubicBezTo>
                    <a:pt x="238" y="149"/>
                    <a:pt x="238" y="149"/>
                    <a:pt x="238" y="149"/>
                  </a:cubicBezTo>
                  <a:cubicBezTo>
                    <a:pt x="238" y="146"/>
                    <a:pt x="238" y="146"/>
                    <a:pt x="238" y="146"/>
                  </a:cubicBezTo>
                  <a:cubicBezTo>
                    <a:pt x="245" y="125"/>
                    <a:pt x="253" y="107"/>
                    <a:pt x="263" y="94"/>
                  </a:cubicBezTo>
                  <a:cubicBezTo>
                    <a:pt x="273" y="81"/>
                    <a:pt x="283" y="73"/>
                    <a:pt x="294" y="70"/>
                  </a:cubicBezTo>
                  <a:cubicBezTo>
                    <a:pt x="298" y="69"/>
                    <a:pt x="302" y="68"/>
                    <a:pt x="306" y="68"/>
                  </a:cubicBezTo>
                  <a:cubicBezTo>
                    <a:pt x="313" y="68"/>
                    <a:pt x="320" y="70"/>
                    <a:pt x="327" y="74"/>
                  </a:cubicBezTo>
                  <a:cubicBezTo>
                    <a:pt x="340" y="81"/>
                    <a:pt x="352" y="92"/>
                    <a:pt x="364" y="109"/>
                  </a:cubicBezTo>
                  <a:cubicBezTo>
                    <a:pt x="376" y="127"/>
                    <a:pt x="386" y="148"/>
                    <a:pt x="394" y="173"/>
                  </a:cubicBezTo>
                  <a:cubicBezTo>
                    <a:pt x="402" y="198"/>
                    <a:pt x="408" y="224"/>
                    <a:pt x="412" y="252"/>
                  </a:cubicBezTo>
                  <a:cubicBezTo>
                    <a:pt x="415" y="280"/>
                    <a:pt x="416" y="308"/>
                    <a:pt x="414" y="335"/>
                  </a:cubicBezTo>
                  <a:cubicBezTo>
                    <a:pt x="412" y="363"/>
                    <a:pt x="408" y="388"/>
                    <a:pt x="400" y="410"/>
                  </a:cubicBezTo>
                  <a:cubicBezTo>
                    <a:pt x="393" y="432"/>
                    <a:pt x="384" y="449"/>
                    <a:pt x="373" y="462"/>
                  </a:cubicBezTo>
                  <a:cubicBezTo>
                    <a:pt x="364" y="473"/>
                    <a:pt x="353" y="479"/>
                    <a:pt x="342" y="481"/>
                  </a:cubicBezTo>
                  <a:cubicBezTo>
                    <a:pt x="340" y="482"/>
                    <a:pt x="337" y="482"/>
                    <a:pt x="335" y="482"/>
                  </a:cubicBezTo>
                  <a:cubicBezTo>
                    <a:pt x="326" y="482"/>
                    <a:pt x="317" y="479"/>
                    <a:pt x="308" y="474"/>
                  </a:cubicBezTo>
                  <a:cubicBezTo>
                    <a:pt x="296" y="466"/>
                    <a:pt x="284" y="453"/>
                    <a:pt x="273" y="436"/>
                  </a:cubicBezTo>
                  <a:cubicBezTo>
                    <a:pt x="271" y="433"/>
                    <a:pt x="271" y="433"/>
                    <a:pt x="271" y="433"/>
                  </a:cubicBezTo>
                  <a:cubicBezTo>
                    <a:pt x="268" y="428"/>
                    <a:pt x="268" y="428"/>
                    <a:pt x="268" y="428"/>
                  </a:cubicBezTo>
                  <a:cubicBezTo>
                    <a:pt x="268" y="427"/>
                    <a:pt x="267" y="426"/>
                    <a:pt x="267" y="425"/>
                  </a:cubicBezTo>
                  <a:cubicBezTo>
                    <a:pt x="266" y="423"/>
                    <a:pt x="265" y="422"/>
                    <a:pt x="264" y="420"/>
                  </a:cubicBezTo>
                  <a:cubicBezTo>
                    <a:pt x="263" y="418"/>
                    <a:pt x="263" y="417"/>
                    <a:pt x="262" y="416"/>
                  </a:cubicBezTo>
                  <a:cubicBezTo>
                    <a:pt x="262" y="416"/>
                    <a:pt x="260" y="411"/>
                    <a:pt x="259" y="410"/>
                  </a:cubicBezTo>
                  <a:cubicBezTo>
                    <a:pt x="258" y="408"/>
                    <a:pt x="257" y="406"/>
                    <a:pt x="257" y="404"/>
                  </a:cubicBezTo>
                  <a:cubicBezTo>
                    <a:pt x="248" y="384"/>
                    <a:pt x="248" y="384"/>
                    <a:pt x="248" y="384"/>
                  </a:cubicBezTo>
                  <a:cubicBezTo>
                    <a:pt x="172" y="630"/>
                    <a:pt x="172" y="630"/>
                    <a:pt x="172" y="630"/>
                  </a:cubicBezTo>
                  <a:lnTo>
                    <a:pt x="0" y="34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Freeform 66"/>
            <p:cNvSpPr/>
            <p:nvPr/>
          </p:nvSpPr>
          <p:spPr bwMode="auto">
            <a:xfrm>
              <a:off x="3817418" y="891201"/>
              <a:ext cx="3722433" cy="1758127"/>
            </a:xfrm>
            <a:custGeom>
              <a:avLst/>
              <a:gdLst>
                <a:gd name="T0" fmla="*/ 455 w 1404"/>
                <a:gd name="T1" fmla="*/ 0 h 663"/>
                <a:gd name="T2" fmla="*/ 0 w 1404"/>
                <a:gd name="T3" fmla="*/ 8 h 663"/>
                <a:gd name="T4" fmla="*/ 479 w 1404"/>
                <a:gd name="T5" fmla="*/ 663 h 663"/>
                <a:gd name="T6" fmla="*/ 1404 w 1404"/>
                <a:gd name="T7" fmla="*/ 587 h 663"/>
                <a:gd name="T8" fmla="*/ 1120 w 1404"/>
                <a:gd name="T9" fmla="*/ 269 h 663"/>
                <a:gd name="T10" fmla="*/ 876 w 1404"/>
                <a:gd name="T11" fmla="*/ 280 h 663"/>
                <a:gd name="T12" fmla="*/ 877 w 1404"/>
                <a:gd name="T13" fmla="*/ 282 h 663"/>
                <a:gd name="T14" fmla="*/ 879 w 1404"/>
                <a:gd name="T15" fmla="*/ 284 h 663"/>
                <a:gd name="T16" fmla="*/ 881 w 1404"/>
                <a:gd name="T17" fmla="*/ 286 h 663"/>
                <a:gd name="T18" fmla="*/ 883 w 1404"/>
                <a:gd name="T19" fmla="*/ 289 h 663"/>
                <a:gd name="T20" fmla="*/ 913 w 1404"/>
                <a:gd name="T21" fmla="*/ 344 h 663"/>
                <a:gd name="T22" fmla="*/ 909 w 1404"/>
                <a:gd name="T23" fmla="*/ 391 h 663"/>
                <a:gd name="T24" fmla="*/ 871 w 1404"/>
                <a:gd name="T25" fmla="*/ 426 h 663"/>
                <a:gd name="T26" fmla="*/ 801 w 1404"/>
                <a:gd name="T27" fmla="*/ 443 h 663"/>
                <a:gd name="T28" fmla="*/ 710 w 1404"/>
                <a:gd name="T29" fmla="*/ 436 h 663"/>
                <a:gd name="T30" fmla="*/ 618 w 1404"/>
                <a:gd name="T31" fmla="*/ 408 h 663"/>
                <a:gd name="T32" fmla="*/ 536 w 1404"/>
                <a:gd name="T33" fmla="*/ 364 h 663"/>
                <a:gd name="T34" fmla="*/ 475 w 1404"/>
                <a:gd name="T35" fmla="*/ 308 h 663"/>
                <a:gd name="T36" fmla="*/ 448 w 1404"/>
                <a:gd name="T37" fmla="*/ 251 h 663"/>
                <a:gd name="T38" fmla="*/ 458 w 1404"/>
                <a:gd name="T39" fmla="*/ 205 h 663"/>
                <a:gd name="T40" fmla="*/ 500 w 1404"/>
                <a:gd name="T41" fmla="*/ 173 h 663"/>
                <a:gd name="T42" fmla="*/ 571 w 1404"/>
                <a:gd name="T43" fmla="*/ 160 h 663"/>
                <a:gd name="T44" fmla="*/ 574 w 1404"/>
                <a:gd name="T45" fmla="*/ 160 h 663"/>
                <a:gd name="T46" fmla="*/ 578 w 1404"/>
                <a:gd name="T47" fmla="*/ 160 h 663"/>
                <a:gd name="T48" fmla="*/ 582 w 1404"/>
                <a:gd name="T49" fmla="*/ 160 h 663"/>
                <a:gd name="T50" fmla="*/ 585 w 1404"/>
                <a:gd name="T51" fmla="*/ 160 h 663"/>
                <a:gd name="T52" fmla="*/ 455 w 1404"/>
                <a:gd name="T53" fmla="*/ 0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04" h="663">
                  <a:moveTo>
                    <a:pt x="455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479" y="663"/>
                    <a:pt x="479" y="663"/>
                    <a:pt x="479" y="663"/>
                  </a:cubicBezTo>
                  <a:cubicBezTo>
                    <a:pt x="1404" y="587"/>
                    <a:pt x="1404" y="587"/>
                    <a:pt x="1404" y="587"/>
                  </a:cubicBezTo>
                  <a:cubicBezTo>
                    <a:pt x="1120" y="269"/>
                    <a:pt x="1120" y="269"/>
                    <a:pt x="1120" y="269"/>
                  </a:cubicBezTo>
                  <a:cubicBezTo>
                    <a:pt x="876" y="280"/>
                    <a:pt x="876" y="280"/>
                    <a:pt x="876" y="280"/>
                  </a:cubicBezTo>
                  <a:cubicBezTo>
                    <a:pt x="876" y="281"/>
                    <a:pt x="877" y="282"/>
                    <a:pt x="877" y="282"/>
                  </a:cubicBezTo>
                  <a:cubicBezTo>
                    <a:pt x="878" y="283"/>
                    <a:pt x="879" y="284"/>
                    <a:pt x="879" y="284"/>
                  </a:cubicBezTo>
                  <a:cubicBezTo>
                    <a:pt x="880" y="285"/>
                    <a:pt x="881" y="286"/>
                    <a:pt x="881" y="286"/>
                  </a:cubicBezTo>
                  <a:cubicBezTo>
                    <a:pt x="882" y="287"/>
                    <a:pt x="882" y="288"/>
                    <a:pt x="883" y="289"/>
                  </a:cubicBezTo>
                  <a:cubicBezTo>
                    <a:pt x="899" y="308"/>
                    <a:pt x="909" y="326"/>
                    <a:pt x="913" y="344"/>
                  </a:cubicBezTo>
                  <a:cubicBezTo>
                    <a:pt x="918" y="361"/>
                    <a:pt x="916" y="377"/>
                    <a:pt x="909" y="391"/>
                  </a:cubicBezTo>
                  <a:cubicBezTo>
                    <a:pt x="902" y="405"/>
                    <a:pt x="889" y="417"/>
                    <a:pt x="871" y="426"/>
                  </a:cubicBezTo>
                  <a:cubicBezTo>
                    <a:pt x="853" y="435"/>
                    <a:pt x="829" y="441"/>
                    <a:pt x="801" y="443"/>
                  </a:cubicBezTo>
                  <a:cubicBezTo>
                    <a:pt x="772" y="445"/>
                    <a:pt x="741" y="442"/>
                    <a:pt x="710" y="436"/>
                  </a:cubicBezTo>
                  <a:cubicBezTo>
                    <a:pt x="679" y="430"/>
                    <a:pt x="648" y="420"/>
                    <a:pt x="618" y="408"/>
                  </a:cubicBezTo>
                  <a:cubicBezTo>
                    <a:pt x="588" y="396"/>
                    <a:pt x="560" y="381"/>
                    <a:pt x="536" y="364"/>
                  </a:cubicBezTo>
                  <a:cubicBezTo>
                    <a:pt x="511" y="347"/>
                    <a:pt x="490" y="328"/>
                    <a:pt x="475" y="308"/>
                  </a:cubicBezTo>
                  <a:cubicBezTo>
                    <a:pt x="459" y="288"/>
                    <a:pt x="451" y="269"/>
                    <a:pt x="448" y="251"/>
                  </a:cubicBezTo>
                  <a:cubicBezTo>
                    <a:pt x="446" y="234"/>
                    <a:pt x="449" y="219"/>
                    <a:pt x="458" y="205"/>
                  </a:cubicBezTo>
                  <a:cubicBezTo>
                    <a:pt x="467" y="192"/>
                    <a:pt x="481" y="181"/>
                    <a:pt x="500" y="173"/>
                  </a:cubicBezTo>
                  <a:cubicBezTo>
                    <a:pt x="519" y="166"/>
                    <a:pt x="543" y="161"/>
                    <a:pt x="571" y="160"/>
                  </a:cubicBezTo>
                  <a:cubicBezTo>
                    <a:pt x="572" y="160"/>
                    <a:pt x="573" y="160"/>
                    <a:pt x="574" y="160"/>
                  </a:cubicBezTo>
                  <a:cubicBezTo>
                    <a:pt x="576" y="160"/>
                    <a:pt x="577" y="160"/>
                    <a:pt x="578" y="160"/>
                  </a:cubicBezTo>
                  <a:cubicBezTo>
                    <a:pt x="579" y="160"/>
                    <a:pt x="580" y="160"/>
                    <a:pt x="582" y="160"/>
                  </a:cubicBezTo>
                  <a:cubicBezTo>
                    <a:pt x="583" y="160"/>
                    <a:pt x="584" y="160"/>
                    <a:pt x="585" y="160"/>
                  </a:cubicBezTo>
                  <a:cubicBezTo>
                    <a:pt x="455" y="0"/>
                    <a:pt x="455" y="0"/>
                    <a:pt x="455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4"/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Freeform 67"/>
            <p:cNvSpPr/>
            <p:nvPr/>
          </p:nvSpPr>
          <p:spPr bwMode="auto">
            <a:xfrm>
              <a:off x="5146188" y="658705"/>
              <a:ext cx="1672966" cy="1150795"/>
            </a:xfrm>
            <a:custGeom>
              <a:avLst/>
              <a:gdLst>
                <a:gd name="T0" fmla="*/ 399 w 631"/>
                <a:gd name="T1" fmla="*/ 0 h 434"/>
                <a:gd name="T2" fmla="*/ 4 w 631"/>
                <a:gd name="T3" fmla="*/ 7 h 434"/>
                <a:gd name="T4" fmla="*/ 137 w 631"/>
                <a:gd name="T5" fmla="*/ 168 h 434"/>
                <a:gd name="T6" fmla="*/ 150 w 631"/>
                <a:gd name="T7" fmla="*/ 184 h 434"/>
                <a:gd name="T8" fmla="*/ 143 w 631"/>
                <a:gd name="T9" fmla="*/ 184 h 434"/>
                <a:gd name="T10" fmla="*/ 137 w 631"/>
                <a:gd name="T11" fmla="*/ 183 h 434"/>
                <a:gd name="T12" fmla="*/ 131 w 631"/>
                <a:gd name="T13" fmla="*/ 183 h 434"/>
                <a:gd name="T14" fmla="*/ 124 w 631"/>
                <a:gd name="T15" fmla="*/ 183 h 434"/>
                <a:gd name="T16" fmla="*/ 121 w 631"/>
                <a:gd name="T17" fmla="*/ 183 h 434"/>
                <a:gd name="T18" fmla="*/ 117 w 631"/>
                <a:gd name="T19" fmla="*/ 183 h 434"/>
                <a:gd name="T20" fmla="*/ 113 w 631"/>
                <a:gd name="T21" fmla="*/ 183 h 434"/>
                <a:gd name="T22" fmla="*/ 110 w 631"/>
                <a:gd name="T23" fmla="*/ 183 h 434"/>
                <a:gd name="T24" fmla="*/ 48 w 631"/>
                <a:gd name="T25" fmla="*/ 195 h 434"/>
                <a:gd name="T26" fmla="*/ 11 w 631"/>
                <a:gd name="T27" fmla="*/ 223 h 434"/>
                <a:gd name="T28" fmla="*/ 2 w 631"/>
                <a:gd name="T29" fmla="*/ 264 h 434"/>
                <a:gd name="T30" fmla="*/ 26 w 631"/>
                <a:gd name="T31" fmla="*/ 314 h 434"/>
                <a:gd name="T32" fmla="*/ 79 w 631"/>
                <a:gd name="T33" fmla="*/ 363 h 434"/>
                <a:gd name="T34" fmla="*/ 152 w 631"/>
                <a:gd name="T35" fmla="*/ 402 h 434"/>
                <a:gd name="T36" fmla="*/ 233 w 631"/>
                <a:gd name="T37" fmla="*/ 426 h 434"/>
                <a:gd name="T38" fmla="*/ 313 w 631"/>
                <a:gd name="T39" fmla="*/ 432 h 434"/>
                <a:gd name="T40" fmla="*/ 375 w 631"/>
                <a:gd name="T41" fmla="*/ 418 h 434"/>
                <a:gd name="T42" fmla="*/ 408 w 631"/>
                <a:gd name="T43" fmla="*/ 387 h 434"/>
                <a:gd name="T44" fmla="*/ 413 w 631"/>
                <a:gd name="T45" fmla="*/ 345 h 434"/>
                <a:gd name="T46" fmla="*/ 386 w 631"/>
                <a:gd name="T47" fmla="*/ 297 h 434"/>
                <a:gd name="T48" fmla="*/ 384 w 631"/>
                <a:gd name="T49" fmla="*/ 295 h 434"/>
                <a:gd name="T50" fmla="*/ 382 w 631"/>
                <a:gd name="T51" fmla="*/ 293 h 434"/>
                <a:gd name="T52" fmla="*/ 380 w 631"/>
                <a:gd name="T53" fmla="*/ 291 h 434"/>
                <a:gd name="T54" fmla="*/ 379 w 631"/>
                <a:gd name="T55" fmla="*/ 289 h 434"/>
                <a:gd name="T56" fmla="*/ 375 w 631"/>
                <a:gd name="T57" fmla="*/ 284 h 434"/>
                <a:gd name="T58" fmla="*/ 370 w 631"/>
                <a:gd name="T59" fmla="*/ 280 h 434"/>
                <a:gd name="T60" fmla="*/ 366 w 631"/>
                <a:gd name="T61" fmla="*/ 276 h 434"/>
                <a:gd name="T62" fmla="*/ 362 w 631"/>
                <a:gd name="T63" fmla="*/ 272 h 434"/>
                <a:gd name="T64" fmla="*/ 385 w 631"/>
                <a:gd name="T65" fmla="*/ 271 h 434"/>
                <a:gd name="T66" fmla="*/ 631 w 631"/>
                <a:gd name="T67" fmla="*/ 260 h 434"/>
                <a:gd name="T68" fmla="*/ 399 w 631"/>
                <a:gd name="T69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1" h="433">
                  <a:moveTo>
                    <a:pt x="399" y="0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137" y="168"/>
                    <a:pt x="137" y="168"/>
                    <a:pt x="137" y="168"/>
                  </a:cubicBezTo>
                  <a:cubicBezTo>
                    <a:pt x="150" y="184"/>
                    <a:pt x="150" y="184"/>
                    <a:pt x="150" y="184"/>
                  </a:cubicBezTo>
                  <a:cubicBezTo>
                    <a:pt x="148" y="184"/>
                    <a:pt x="145" y="184"/>
                    <a:pt x="143" y="184"/>
                  </a:cubicBezTo>
                  <a:cubicBezTo>
                    <a:pt x="141" y="184"/>
                    <a:pt x="139" y="184"/>
                    <a:pt x="137" y="183"/>
                  </a:cubicBezTo>
                  <a:cubicBezTo>
                    <a:pt x="135" y="183"/>
                    <a:pt x="133" y="183"/>
                    <a:pt x="131" y="183"/>
                  </a:cubicBezTo>
                  <a:cubicBezTo>
                    <a:pt x="128" y="183"/>
                    <a:pt x="126" y="183"/>
                    <a:pt x="124" y="183"/>
                  </a:cubicBezTo>
                  <a:cubicBezTo>
                    <a:pt x="123" y="183"/>
                    <a:pt x="122" y="183"/>
                    <a:pt x="121" y="183"/>
                  </a:cubicBezTo>
                  <a:cubicBezTo>
                    <a:pt x="119" y="183"/>
                    <a:pt x="118" y="183"/>
                    <a:pt x="117" y="183"/>
                  </a:cubicBezTo>
                  <a:cubicBezTo>
                    <a:pt x="116" y="183"/>
                    <a:pt x="115" y="183"/>
                    <a:pt x="113" y="183"/>
                  </a:cubicBezTo>
                  <a:cubicBezTo>
                    <a:pt x="112" y="183"/>
                    <a:pt x="111" y="183"/>
                    <a:pt x="110" y="183"/>
                  </a:cubicBezTo>
                  <a:cubicBezTo>
                    <a:pt x="85" y="184"/>
                    <a:pt x="64" y="188"/>
                    <a:pt x="48" y="195"/>
                  </a:cubicBezTo>
                  <a:cubicBezTo>
                    <a:pt x="31" y="202"/>
                    <a:pt x="18" y="211"/>
                    <a:pt x="11" y="223"/>
                  </a:cubicBezTo>
                  <a:cubicBezTo>
                    <a:pt x="3" y="235"/>
                    <a:pt x="0" y="249"/>
                    <a:pt x="2" y="264"/>
                  </a:cubicBezTo>
                  <a:cubicBezTo>
                    <a:pt x="4" y="279"/>
                    <a:pt x="12" y="296"/>
                    <a:pt x="26" y="314"/>
                  </a:cubicBezTo>
                  <a:cubicBezTo>
                    <a:pt x="39" y="331"/>
                    <a:pt x="58" y="348"/>
                    <a:pt x="79" y="363"/>
                  </a:cubicBezTo>
                  <a:cubicBezTo>
                    <a:pt x="101" y="378"/>
                    <a:pt x="126" y="391"/>
                    <a:pt x="152" y="402"/>
                  </a:cubicBezTo>
                  <a:cubicBezTo>
                    <a:pt x="178" y="413"/>
                    <a:pt x="206" y="421"/>
                    <a:pt x="233" y="426"/>
                  </a:cubicBezTo>
                  <a:cubicBezTo>
                    <a:pt x="260" y="432"/>
                    <a:pt x="287" y="434"/>
                    <a:pt x="313" y="432"/>
                  </a:cubicBezTo>
                  <a:cubicBezTo>
                    <a:pt x="338" y="431"/>
                    <a:pt x="358" y="426"/>
                    <a:pt x="375" y="418"/>
                  </a:cubicBezTo>
                  <a:cubicBezTo>
                    <a:pt x="391" y="410"/>
                    <a:pt x="402" y="400"/>
                    <a:pt x="408" y="387"/>
                  </a:cubicBezTo>
                  <a:cubicBezTo>
                    <a:pt x="415" y="375"/>
                    <a:pt x="416" y="361"/>
                    <a:pt x="413" y="345"/>
                  </a:cubicBezTo>
                  <a:cubicBezTo>
                    <a:pt x="409" y="330"/>
                    <a:pt x="400" y="314"/>
                    <a:pt x="386" y="297"/>
                  </a:cubicBezTo>
                  <a:cubicBezTo>
                    <a:pt x="385" y="296"/>
                    <a:pt x="385" y="295"/>
                    <a:pt x="384" y="295"/>
                  </a:cubicBezTo>
                  <a:cubicBezTo>
                    <a:pt x="383" y="294"/>
                    <a:pt x="383" y="293"/>
                    <a:pt x="382" y="293"/>
                  </a:cubicBezTo>
                  <a:cubicBezTo>
                    <a:pt x="382" y="292"/>
                    <a:pt x="381" y="291"/>
                    <a:pt x="380" y="291"/>
                  </a:cubicBezTo>
                  <a:cubicBezTo>
                    <a:pt x="380" y="290"/>
                    <a:pt x="379" y="289"/>
                    <a:pt x="379" y="289"/>
                  </a:cubicBezTo>
                  <a:cubicBezTo>
                    <a:pt x="377" y="287"/>
                    <a:pt x="376" y="286"/>
                    <a:pt x="375" y="284"/>
                  </a:cubicBezTo>
                  <a:cubicBezTo>
                    <a:pt x="373" y="283"/>
                    <a:pt x="372" y="282"/>
                    <a:pt x="370" y="280"/>
                  </a:cubicBezTo>
                  <a:cubicBezTo>
                    <a:pt x="369" y="279"/>
                    <a:pt x="368" y="278"/>
                    <a:pt x="366" y="276"/>
                  </a:cubicBezTo>
                  <a:cubicBezTo>
                    <a:pt x="365" y="275"/>
                    <a:pt x="363" y="274"/>
                    <a:pt x="362" y="272"/>
                  </a:cubicBezTo>
                  <a:cubicBezTo>
                    <a:pt x="385" y="271"/>
                    <a:pt x="385" y="271"/>
                    <a:pt x="385" y="271"/>
                  </a:cubicBezTo>
                  <a:cubicBezTo>
                    <a:pt x="631" y="260"/>
                    <a:pt x="631" y="260"/>
                    <a:pt x="631" y="260"/>
                  </a:cubicBezTo>
                  <a:cubicBezTo>
                    <a:pt x="399" y="0"/>
                    <a:pt x="399" y="0"/>
                    <a:pt x="399" y="0"/>
                  </a:cubicBezTo>
                  <a:close/>
                </a:path>
              </a:pathLst>
            </a:custGeom>
            <a:gradFill flip="none" rotWithShape="1">
              <a:gsLst>
                <a:gs pos="51000">
                  <a:schemeClr val="accent2">
                    <a:lumMod val="40000"/>
                    <a:lumOff val="60000"/>
                  </a:schemeClr>
                </a:gs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68"/>
            <p:cNvSpPr/>
            <p:nvPr/>
          </p:nvSpPr>
          <p:spPr bwMode="auto">
            <a:xfrm>
              <a:off x="5166358" y="679996"/>
              <a:ext cx="1606854" cy="1105973"/>
            </a:xfrm>
            <a:custGeom>
              <a:avLst/>
              <a:gdLst>
                <a:gd name="T0" fmla="*/ 289 w 606"/>
                <a:gd name="T1" fmla="*/ 417 h 417"/>
                <a:gd name="T2" fmla="*/ 227 w 606"/>
                <a:gd name="T3" fmla="*/ 410 h 417"/>
                <a:gd name="T4" fmla="*/ 147 w 606"/>
                <a:gd name="T5" fmla="*/ 386 h 417"/>
                <a:gd name="T6" fmla="*/ 76 w 606"/>
                <a:gd name="T7" fmla="*/ 348 h 417"/>
                <a:gd name="T8" fmla="*/ 24 w 606"/>
                <a:gd name="T9" fmla="*/ 301 h 417"/>
                <a:gd name="T10" fmla="*/ 2 w 606"/>
                <a:gd name="T11" fmla="*/ 255 h 417"/>
                <a:gd name="T12" fmla="*/ 9 w 606"/>
                <a:gd name="T13" fmla="*/ 220 h 417"/>
                <a:gd name="T14" fmla="*/ 43 w 606"/>
                <a:gd name="T15" fmla="*/ 194 h 417"/>
                <a:gd name="T16" fmla="*/ 102 w 606"/>
                <a:gd name="T17" fmla="*/ 183 h 417"/>
                <a:gd name="T18" fmla="*/ 111 w 606"/>
                <a:gd name="T19" fmla="*/ 183 h 417"/>
                <a:gd name="T20" fmla="*/ 116 w 606"/>
                <a:gd name="T21" fmla="*/ 183 h 417"/>
                <a:gd name="T22" fmla="*/ 122 w 606"/>
                <a:gd name="T23" fmla="*/ 183 h 417"/>
                <a:gd name="T24" fmla="*/ 128 w 606"/>
                <a:gd name="T25" fmla="*/ 184 h 417"/>
                <a:gd name="T26" fmla="*/ 134 w 606"/>
                <a:gd name="T27" fmla="*/ 184 h 417"/>
                <a:gd name="T28" fmla="*/ 141 w 606"/>
                <a:gd name="T29" fmla="*/ 185 h 417"/>
                <a:gd name="T30" fmla="*/ 161 w 606"/>
                <a:gd name="T31" fmla="*/ 187 h 417"/>
                <a:gd name="T32" fmla="*/ 135 w 606"/>
                <a:gd name="T33" fmla="*/ 155 h 417"/>
                <a:gd name="T34" fmla="*/ 13 w 606"/>
                <a:gd name="T35" fmla="*/ 7 h 417"/>
                <a:gd name="T36" fmla="*/ 387 w 606"/>
                <a:gd name="T37" fmla="*/ 0 h 417"/>
                <a:gd name="T38" fmla="*/ 606 w 606"/>
                <a:gd name="T39" fmla="*/ 245 h 417"/>
                <a:gd name="T40" fmla="*/ 333 w 606"/>
                <a:gd name="T41" fmla="*/ 257 h 417"/>
                <a:gd name="T42" fmla="*/ 348 w 606"/>
                <a:gd name="T43" fmla="*/ 271 h 417"/>
                <a:gd name="T44" fmla="*/ 353 w 606"/>
                <a:gd name="T45" fmla="*/ 274 h 417"/>
                <a:gd name="T46" fmla="*/ 357 w 606"/>
                <a:gd name="T47" fmla="*/ 278 h 417"/>
                <a:gd name="T48" fmla="*/ 361 w 606"/>
                <a:gd name="T49" fmla="*/ 282 h 417"/>
                <a:gd name="T50" fmla="*/ 365 w 606"/>
                <a:gd name="T51" fmla="*/ 287 h 417"/>
                <a:gd name="T52" fmla="*/ 370 w 606"/>
                <a:gd name="T53" fmla="*/ 292 h 417"/>
                <a:gd name="T54" fmla="*/ 372 w 606"/>
                <a:gd name="T55" fmla="*/ 294 h 417"/>
                <a:gd name="T56" fmla="*/ 397 w 606"/>
                <a:gd name="T57" fmla="*/ 339 h 417"/>
                <a:gd name="T58" fmla="*/ 393 w 606"/>
                <a:gd name="T59" fmla="*/ 376 h 417"/>
                <a:gd name="T60" fmla="*/ 363 w 606"/>
                <a:gd name="T61" fmla="*/ 403 h 417"/>
                <a:gd name="T62" fmla="*/ 304 w 606"/>
                <a:gd name="T63" fmla="*/ 416 h 417"/>
                <a:gd name="T64" fmla="*/ 289 w 606"/>
                <a:gd name="T65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06" h="417">
                  <a:moveTo>
                    <a:pt x="289" y="417"/>
                  </a:moveTo>
                  <a:cubicBezTo>
                    <a:pt x="269" y="417"/>
                    <a:pt x="248" y="415"/>
                    <a:pt x="227" y="410"/>
                  </a:cubicBezTo>
                  <a:cubicBezTo>
                    <a:pt x="200" y="405"/>
                    <a:pt x="173" y="397"/>
                    <a:pt x="147" y="386"/>
                  </a:cubicBezTo>
                  <a:cubicBezTo>
                    <a:pt x="121" y="375"/>
                    <a:pt x="97" y="363"/>
                    <a:pt x="76" y="348"/>
                  </a:cubicBezTo>
                  <a:cubicBezTo>
                    <a:pt x="54" y="333"/>
                    <a:pt x="37" y="317"/>
                    <a:pt x="24" y="301"/>
                  </a:cubicBezTo>
                  <a:cubicBezTo>
                    <a:pt x="12" y="285"/>
                    <a:pt x="4" y="269"/>
                    <a:pt x="2" y="255"/>
                  </a:cubicBezTo>
                  <a:cubicBezTo>
                    <a:pt x="0" y="242"/>
                    <a:pt x="3" y="230"/>
                    <a:pt x="9" y="220"/>
                  </a:cubicBezTo>
                  <a:cubicBezTo>
                    <a:pt x="16" y="209"/>
                    <a:pt x="28" y="201"/>
                    <a:pt x="43" y="194"/>
                  </a:cubicBezTo>
                  <a:cubicBezTo>
                    <a:pt x="59" y="188"/>
                    <a:pt x="79" y="184"/>
                    <a:pt x="102" y="183"/>
                  </a:cubicBezTo>
                  <a:cubicBezTo>
                    <a:pt x="111" y="183"/>
                    <a:pt x="111" y="183"/>
                    <a:pt x="111" y="183"/>
                  </a:cubicBezTo>
                  <a:cubicBezTo>
                    <a:pt x="111" y="183"/>
                    <a:pt x="115" y="183"/>
                    <a:pt x="116" y="183"/>
                  </a:cubicBezTo>
                  <a:cubicBezTo>
                    <a:pt x="118" y="183"/>
                    <a:pt x="120" y="183"/>
                    <a:pt x="122" y="183"/>
                  </a:cubicBezTo>
                  <a:cubicBezTo>
                    <a:pt x="124" y="183"/>
                    <a:pt x="126" y="183"/>
                    <a:pt x="128" y="184"/>
                  </a:cubicBezTo>
                  <a:cubicBezTo>
                    <a:pt x="134" y="184"/>
                    <a:pt x="134" y="184"/>
                    <a:pt x="134" y="184"/>
                  </a:cubicBezTo>
                  <a:cubicBezTo>
                    <a:pt x="137" y="184"/>
                    <a:pt x="139" y="184"/>
                    <a:pt x="141" y="185"/>
                  </a:cubicBezTo>
                  <a:cubicBezTo>
                    <a:pt x="161" y="187"/>
                    <a:pt x="161" y="187"/>
                    <a:pt x="161" y="187"/>
                  </a:cubicBezTo>
                  <a:cubicBezTo>
                    <a:pt x="135" y="155"/>
                    <a:pt x="135" y="155"/>
                    <a:pt x="135" y="155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387" y="0"/>
                    <a:pt x="387" y="0"/>
                    <a:pt x="387" y="0"/>
                  </a:cubicBezTo>
                  <a:cubicBezTo>
                    <a:pt x="606" y="245"/>
                    <a:pt x="606" y="245"/>
                    <a:pt x="606" y="245"/>
                  </a:cubicBezTo>
                  <a:cubicBezTo>
                    <a:pt x="333" y="257"/>
                    <a:pt x="333" y="257"/>
                    <a:pt x="333" y="257"/>
                  </a:cubicBezTo>
                  <a:cubicBezTo>
                    <a:pt x="348" y="271"/>
                    <a:pt x="348" y="271"/>
                    <a:pt x="348" y="271"/>
                  </a:cubicBezTo>
                  <a:cubicBezTo>
                    <a:pt x="350" y="272"/>
                    <a:pt x="351" y="273"/>
                    <a:pt x="353" y="274"/>
                  </a:cubicBezTo>
                  <a:cubicBezTo>
                    <a:pt x="357" y="278"/>
                    <a:pt x="357" y="278"/>
                    <a:pt x="357" y="278"/>
                  </a:cubicBezTo>
                  <a:cubicBezTo>
                    <a:pt x="361" y="282"/>
                    <a:pt x="361" y="282"/>
                    <a:pt x="361" y="282"/>
                  </a:cubicBezTo>
                  <a:cubicBezTo>
                    <a:pt x="362" y="283"/>
                    <a:pt x="365" y="287"/>
                    <a:pt x="365" y="287"/>
                  </a:cubicBezTo>
                  <a:cubicBezTo>
                    <a:pt x="370" y="292"/>
                    <a:pt x="370" y="292"/>
                    <a:pt x="370" y="292"/>
                  </a:cubicBezTo>
                  <a:cubicBezTo>
                    <a:pt x="372" y="294"/>
                    <a:pt x="372" y="294"/>
                    <a:pt x="372" y="294"/>
                  </a:cubicBezTo>
                  <a:cubicBezTo>
                    <a:pt x="385" y="309"/>
                    <a:pt x="393" y="325"/>
                    <a:pt x="397" y="339"/>
                  </a:cubicBezTo>
                  <a:cubicBezTo>
                    <a:pt x="400" y="353"/>
                    <a:pt x="399" y="365"/>
                    <a:pt x="393" y="376"/>
                  </a:cubicBezTo>
                  <a:cubicBezTo>
                    <a:pt x="387" y="387"/>
                    <a:pt x="377" y="396"/>
                    <a:pt x="363" y="403"/>
                  </a:cubicBezTo>
                  <a:cubicBezTo>
                    <a:pt x="347" y="410"/>
                    <a:pt x="328" y="415"/>
                    <a:pt x="304" y="416"/>
                  </a:cubicBezTo>
                  <a:cubicBezTo>
                    <a:pt x="299" y="417"/>
                    <a:pt x="294" y="417"/>
                    <a:pt x="289" y="4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69"/>
            <p:cNvSpPr/>
            <p:nvPr/>
          </p:nvSpPr>
          <p:spPr bwMode="auto">
            <a:xfrm>
              <a:off x="4300371" y="2447630"/>
              <a:ext cx="3239481" cy="2458464"/>
            </a:xfrm>
            <a:custGeom>
              <a:avLst/>
              <a:gdLst>
                <a:gd name="T0" fmla="*/ 1222 w 1222"/>
                <a:gd name="T1" fmla="*/ 0 h 927"/>
                <a:gd name="T2" fmla="*/ 1037 w 1222"/>
                <a:gd name="T3" fmla="*/ 412 h 927"/>
                <a:gd name="T4" fmla="*/ 804 w 1222"/>
                <a:gd name="T5" fmla="*/ 441 h 927"/>
                <a:gd name="T6" fmla="*/ 806 w 1222"/>
                <a:gd name="T7" fmla="*/ 437 h 927"/>
                <a:gd name="T8" fmla="*/ 808 w 1222"/>
                <a:gd name="T9" fmla="*/ 434 h 927"/>
                <a:gd name="T10" fmla="*/ 809 w 1222"/>
                <a:gd name="T11" fmla="*/ 431 h 927"/>
                <a:gd name="T12" fmla="*/ 810 w 1222"/>
                <a:gd name="T13" fmla="*/ 428 h 927"/>
                <a:gd name="T14" fmla="*/ 825 w 1222"/>
                <a:gd name="T15" fmla="*/ 358 h 927"/>
                <a:gd name="T16" fmla="*/ 808 w 1222"/>
                <a:gd name="T17" fmla="*/ 303 h 927"/>
                <a:gd name="T18" fmla="*/ 761 w 1222"/>
                <a:gd name="T19" fmla="*/ 269 h 927"/>
                <a:gd name="T20" fmla="*/ 687 w 1222"/>
                <a:gd name="T21" fmla="*/ 262 h 927"/>
                <a:gd name="T22" fmla="*/ 601 w 1222"/>
                <a:gd name="T23" fmla="*/ 286 h 927"/>
                <a:gd name="T24" fmla="*/ 518 w 1222"/>
                <a:gd name="T25" fmla="*/ 335 h 927"/>
                <a:gd name="T26" fmla="*/ 449 w 1222"/>
                <a:gd name="T27" fmla="*/ 401 h 927"/>
                <a:gd name="T28" fmla="*/ 404 w 1222"/>
                <a:gd name="T29" fmla="*/ 477 h 927"/>
                <a:gd name="T30" fmla="*/ 393 w 1222"/>
                <a:gd name="T31" fmla="*/ 548 h 927"/>
                <a:gd name="T32" fmla="*/ 415 w 1222"/>
                <a:gd name="T33" fmla="*/ 601 h 927"/>
                <a:gd name="T34" fmla="*/ 465 w 1222"/>
                <a:gd name="T35" fmla="*/ 631 h 927"/>
                <a:gd name="T36" fmla="*/ 538 w 1222"/>
                <a:gd name="T37" fmla="*/ 634 h 927"/>
                <a:gd name="T38" fmla="*/ 541 w 1222"/>
                <a:gd name="T39" fmla="*/ 634 h 927"/>
                <a:gd name="T40" fmla="*/ 544 w 1222"/>
                <a:gd name="T41" fmla="*/ 633 h 927"/>
                <a:gd name="T42" fmla="*/ 547 w 1222"/>
                <a:gd name="T43" fmla="*/ 633 h 927"/>
                <a:gd name="T44" fmla="*/ 550 w 1222"/>
                <a:gd name="T45" fmla="*/ 632 h 927"/>
                <a:gd name="T46" fmla="*/ 461 w 1222"/>
                <a:gd name="T47" fmla="*/ 853 h 927"/>
                <a:gd name="T48" fmla="*/ 0 w 1222"/>
                <a:gd name="T49" fmla="*/ 927 h 927"/>
                <a:gd name="T50" fmla="*/ 297 w 1222"/>
                <a:gd name="T51" fmla="*/ 76 h 927"/>
                <a:gd name="T52" fmla="*/ 1222 w 1222"/>
                <a:gd name="T53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22" h="926">
                  <a:moveTo>
                    <a:pt x="1222" y="0"/>
                  </a:moveTo>
                  <a:cubicBezTo>
                    <a:pt x="1037" y="412"/>
                    <a:pt x="1037" y="412"/>
                    <a:pt x="1037" y="412"/>
                  </a:cubicBezTo>
                  <a:cubicBezTo>
                    <a:pt x="804" y="441"/>
                    <a:pt x="804" y="441"/>
                    <a:pt x="804" y="441"/>
                  </a:cubicBezTo>
                  <a:cubicBezTo>
                    <a:pt x="805" y="440"/>
                    <a:pt x="805" y="439"/>
                    <a:pt x="806" y="437"/>
                  </a:cubicBezTo>
                  <a:cubicBezTo>
                    <a:pt x="807" y="436"/>
                    <a:pt x="807" y="435"/>
                    <a:pt x="808" y="434"/>
                  </a:cubicBezTo>
                  <a:cubicBezTo>
                    <a:pt x="808" y="433"/>
                    <a:pt x="809" y="432"/>
                    <a:pt x="809" y="431"/>
                  </a:cubicBezTo>
                  <a:cubicBezTo>
                    <a:pt x="810" y="430"/>
                    <a:pt x="810" y="429"/>
                    <a:pt x="810" y="428"/>
                  </a:cubicBezTo>
                  <a:cubicBezTo>
                    <a:pt x="821" y="402"/>
                    <a:pt x="826" y="379"/>
                    <a:pt x="825" y="358"/>
                  </a:cubicBezTo>
                  <a:cubicBezTo>
                    <a:pt x="825" y="337"/>
                    <a:pt x="819" y="318"/>
                    <a:pt x="808" y="303"/>
                  </a:cubicBezTo>
                  <a:cubicBezTo>
                    <a:pt x="797" y="288"/>
                    <a:pt x="781" y="276"/>
                    <a:pt x="761" y="269"/>
                  </a:cubicBezTo>
                  <a:cubicBezTo>
                    <a:pt x="740" y="262"/>
                    <a:pt x="716" y="259"/>
                    <a:pt x="687" y="262"/>
                  </a:cubicBezTo>
                  <a:cubicBezTo>
                    <a:pt x="659" y="265"/>
                    <a:pt x="630" y="273"/>
                    <a:pt x="601" y="286"/>
                  </a:cubicBezTo>
                  <a:cubicBezTo>
                    <a:pt x="572" y="298"/>
                    <a:pt x="544" y="315"/>
                    <a:pt x="518" y="335"/>
                  </a:cubicBezTo>
                  <a:cubicBezTo>
                    <a:pt x="492" y="354"/>
                    <a:pt x="468" y="377"/>
                    <a:pt x="449" y="401"/>
                  </a:cubicBezTo>
                  <a:cubicBezTo>
                    <a:pt x="429" y="425"/>
                    <a:pt x="414" y="451"/>
                    <a:pt x="404" y="477"/>
                  </a:cubicBezTo>
                  <a:cubicBezTo>
                    <a:pt x="394" y="503"/>
                    <a:pt x="391" y="527"/>
                    <a:pt x="393" y="548"/>
                  </a:cubicBezTo>
                  <a:cubicBezTo>
                    <a:pt x="395" y="569"/>
                    <a:pt x="403" y="587"/>
                    <a:pt x="415" y="601"/>
                  </a:cubicBezTo>
                  <a:cubicBezTo>
                    <a:pt x="428" y="615"/>
                    <a:pt x="445" y="625"/>
                    <a:pt x="465" y="631"/>
                  </a:cubicBezTo>
                  <a:cubicBezTo>
                    <a:pt x="486" y="637"/>
                    <a:pt x="511" y="638"/>
                    <a:pt x="538" y="634"/>
                  </a:cubicBezTo>
                  <a:cubicBezTo>
                    <a:pt x="539" y="634"/>
                    <a:pt x="540" y="634"/>
                    <a:pt x="541" y="634"/>
                  </a:cubicBezTo>
                  <a:cubicBezTo>
                    <a:pt x="542" y="633"/>
                    <a:pt x="543" y="633"/>
                    <a:pt x="544" y="633"/>
                  </a:cubicBezTo>
                  <a:cubicBezTo>
                    <a:pt x="545" y="633"/>
                    <a:pt x="546" y="633"/>
                    <a:pt x="547" y="633"/>
                  </a:cubicBezTo>
                  <a:cubicBezTo>
                    <a:pt x="548" y="632"/>
                    <a:pt x="549" y="632"/>
                    <a:pt x="550" y="632"/>
                  </a:cubicBezTo>
                  <a:cubicBezTo>
                    <a:pt x="461" y="853"/>
                    <a:pt x="461" y="853"/>
                    <a:pt x="461" y="853"/>
                  </a:cubicBezTo>
                  <a:cubicBezTo>
                    <a:pt x="0" y="927"/>
                    <a:pt x="0" y="927"/>
                    <a:pt x="0" y="927"/>
                  </a:cubicBezTo>
                  <a:cubicBezTo>
                    <a:pt x="297" y="76"/>
                    <a:pt x="297" y="76"/>
                    <a:pt x="297" y="76"/>
                  </a:cubicBezTo>
                  <a:lnTo>
                    <a:pt x="1222" y="0"/>
                  </a:lnTo>
                  <a:close/>
                </a:path>
              </a:pathLst>
            </a:custGeom>
            <a:gradFill flip="none" rotWithShape="1">
              <a:gsLst>
                <a:gs pos="75000">
                  <a:schemeClr val="accent4"/>
                </a:gs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7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70"/>
            <p:cNvSpPr/>
            <p:nvPr/>
          </p:nvSpPr>
          <p:spPr bwMode="auto">
            <a:xfrm>
              <a:off x="5568578" y="3526709"/>
              <a:ext cx="1620300" cy="1506005"/>
            </a:xfrm>
            <a:custGeom>
              <a:avLst/>
              <a:gdLst>
                <a:gd name="T0" fmla="*/ 261 w 611"/>
                <a:gd name="T1" fmla="*/ 3 h 568"/>
                <a:gd name="T2" fmla="*/ 185 w 611"/>
                <a:gd name="T3" fmla="*/ 24 h 568"/>
                <a:gd name="T4" fmla="*/ 112 w 611"/>
                <a:gd name="T5" fmla="*/ 67 h 568"/>
                <a:gd name="T6" fmla="*/ 51 w 611"/>
                <a:gd name="T7" fmla="*/ 125 h 568"/>
                <a:gd name="T8" fmla="*/ 12 w 611"/>
                <a:gd name="T9" fmla="*/ 192 h 568"/>
                <a:gd name="T10" fmla="*/ 2 w 611"/>
                <a:gd name="T11" fmla="*/ 255 h 568"/>
                <a:gd name="T12" fmla="*/ 21 w 611"/>
                <a:gd name="T13" fmla="*/ 301 h 568"/>
                <a:gd name="T14" fmla="*/ 65 w 611"/>
                <a:gd name="T15" fmla="*/ 328 h 568"/>
                <a:gd name="T16" fmla="*/ 130 w 611"/>
                <a:gd name="T17" fmla="*/ 331 h 568"/>
                <a:gd name="T18" fmla="*/ 133 w 611"/>
                <a:gd name="T19" fmla="*/ 331 h 568"/>
                <a:gd name="T20" fmla="*/ 136 w 611"/>
                <a:gd name="T21" fmla="*/ 330 h 568"/>
                <a:gd name="T22" fmla="*/ 139 w 611"/>
                <a:gd name="T23" fmla="*/ 330 h 568"/>
                <a:gd name="T24" fmla="*/ 142 w 611"/>
                <a:gd name="T25" fmla="*/ 329 h 568"/>
                <a:gd name="T26" fmla="*/ 148 w 611"/>
                <a:gd name="T27" fmla="*/ 328 h 568"/>
                <a:gd name="T28" fmla="*/ 154 w 611"/>
                <a:gd name="T29" fmla="*/ 326 h 568"/>
                <a:gd name="T30" fmla="*/ 160 w 611"/>
                <a:gd name="T31" fmla="*/ 325 h 568"/>
                <a:gd name="T32" fmla="*/ 166 w 611"/>
                <a:gd name="T33" fmla="*/ 323 h 568"/>
                <a:gd name="T34" fmla="*/ 158 w 611"/>
                <a:gd name="T35" fmla="*/ 344 h 568"/>
                <a:gd name="T36" fmla="*/ 67 w 611"/>
                <a:gd name="T37" fmla="*/ 568 h 568"/>
                <a:gd name="T38" fmla="*/ 452 w 611"/>
                <a:gd name="T39" fmla="*/ 506 h 568"/>
                <a:gd name="T40" fmla="*/ 611 w 611"/>
                <a:gd name="T41" fmla="*/ 151 h 568"/>
                <a:gd name="T42" fmla="*/ 375 w 611"/>
                <a:gd name="T43" fmla="*/ 180 h 568"/>
                <a:gd name="T44" fmla="*/ 352 w 611"/>
                <a:gd name="T45" fmla="*/ 183 h 568"/>
                <a:gd name="T46" fmla="*/ 355 w 611"/>
                <a:gd name="T47" fmla="*/ 178 h 568"/>
                <a:gd name="T48" fmla="*/ 359 w 611"/>
                <a:gd name="T49" fmla="*/ 173 h 568"/>
                <a:gd name="T50" fmla="*/ 362 w 611"/>
                <a:gd name="T51" fmla="*/ 167 h 568"/>
                <a:gd name="T52" fmla="*/ 364 w 611"/>
                <a:gd name="T53" fmla="*/ 162 h 568"/>
                <a:gd name="T54" fmla="*/ 366 w 611"/>
                <a:gd name="T55" fmla="*/ 158 h 568"/>
                <a:gd name="T56" fmla="*/ 368 w 611"/>
                <a:gd name="T57" fmla="*/ 155 h 568"/>
                <a:gd name="T58" fmla="*/ 369 w 611"/>
                <a:gd name="T59" fmla="*/ 152 h 568"/>
                <a:gd name="T60" fmla="*/ 370 w 611"/>
                <a:gd name="T61" fmla="*/ 149 h 568"/>
                <a:gd name="T62" fmla="*/ 383 w 611"/>
                <a:gd name="T63" fmla="*/ 87 h 568"/>
                <a:gd name="T64" fmla="*/ 368 w 611"/>
                <a:gd name="T65" fmla="*/ 39 h 568"/>
                <a:gd name="T66" fmla="*/ 326 w 611"/>
                <a:gd name="T67" fmla="*/ 9 h 568"/>
                <a:gd name="T68" fmla="*/ 261 w 611"/>
                <a:gd name="T69" fmla="*/ 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11" h="568">
                  <a:moveTo>
                    <a:pt x="261" y="3"/>
                  </a:moveTo>
                  <a:cubicBezTo>
                    <a:pt x="236" y="5"/>
                    <a:pt x="210" y="13"/>
                    <a:pt x="185" y="24"/>
                  </a:cubicBezTo>
                  <a:cubicBezTo>
                    <a:pt x="160" y="35"/>
                    <a:pt x="135" y="50"/>
                    <a:pt x="112" y="67"/>
                  </a:cubicBezTo>
                  <a:cubicBezTo>
                    <a:pt x="89" y="84"/>
                    <a:pt x="68" y="104"/>
                    <a:pt x="51" y="125"/>
                  </a:cubicBezTo>
                  <a:cubicBezTo>
                    <a:pt x="34" y="147"/>
                    <a:pt x="21" y="169"/>
                    <a:pt x="12" y="192"/>
                  </a:cubicBezTo>
                  <a:cubicBezTo>
                    <a:pt x="3" y="215"/>
                    <a:pt x="0" y="236"/>
                    <a:pt x="2" y="255"/>
                  </a:cubicBezTo>
                  <a:cubicBezTo>
                    <a:pt x="4" y="273"/>
                    <a:pt x="10" y="289"/>
                    <a:pt x="21" y="301"/>
                  </a:cubicBezTo>
                  <a:cubicBezTo>
                    <a:pt x="32" y="314"/>
                    <a:pt x="47" y="323"/>
                    <a:pt x="65" y="328"/>
                  </a:cubicBezTo>
                  <a:cubicBezTo>
                    <a:pt x="84" y="333"/>
                    <a:pt x="105" y="334"/>
                    <a:pt x="130" y="331"/>
                  </a:cubicBezTo>
                  <a:cubicBezTo>
                    <a:pt x="131" y="331"/>
                    <a:pt x="132" y="331"/>
                    <a:pt x="133" y="331"/>
                  </a:cubicBezTo>
                  <a:cubicBezTo>
                    <a:pt x="134" y="330"/>
                    <a:pt x="135" y="330"/>
                    <a:pt x="136" y="330"/>
                  </a:cubicBezTo>
                  <a:cubicBezTo>
                    <a:pt x="137" y="330"/>
                    <a:pt x="138" y="330"/>
                    <a:pt x="139" y="330"/>
                  </a:cubicBezTo>
                  <a:cubicBezTo>
                    <a:pt x="140" y="329"/>
                    <a:pt x="141" y="329"/>
                    <a:pt x="142" y="329"/>
                  </a:cubicBezTo>
                  <a:cubicBezTo>
                    <a:pt x="144" y="329"/>
                    <a:pt x="146" y="328"/>
                    <a:pt x="148" y="328"/>
                  </a:cubicBezTo>
                  <a:cubicBezTo>
                    <a:pt x="150" y="327"/>
                    <a:pt x="152" y="327"/>
                    <a:pt x="154" y="326"/>
                  </a:cubicBezTo>
                  <a:cubicBezTo>
                    <a:pt x="156" y="326"/>
                    <a:pt x="158" y="325"/>
                    <a:pt x="160" y="325"/>
                  </a:cubicBezTo>
                  <a:cubicBezTo>
                    <a:pt x="162" y="324"/>
                    <a:pt x="164" y="324"/>
                    <a:pt x="166" y="323"/>
                  </a:cubicBezTo>
                  <a:cubicBezTo>
                    <a:pt x="158" y="344"/>
                    <a:pt x="158" y="344"/>
                    <a:pt x="158" y="344"/>
                  </a:cubicBezTo>
                  <a:cubicBezTo>
                    <a:pt x="67" y="568"/>
                    <a:pt x="67" y="568"/>
                    <a:pt x="67" y="568"/>
                  </a:cubicBezTo>
                  <a:cubicBezTo>
                    <a:pt x="452" y="506"/>
                    <a:pt x="452" y="506"/>
                    <a:pt x="452" y="506"/>
                  </a:cubicBezTo>
                  <a:cubicBezTo>
                    <a:pt x="611" y="151"/>
                    <a:pt x="611" y="151"/>
                    <a:pt x="611" y="151"/>
                  </a:cubicBezTo>
                  <a:cubicBezTo>
                    <a:pt x="375" y="180"/>
                    <a:pt x="375" y="180"/>
                    <a:pt x="375" y="180"/>
                  </a:cubicBezTo>
                  <a:cubicBezTo>
                    <a:pt x="352" y="183"/>
                    <a:pt x="352" y="183"/>
                    <a:pt x="352" y="183"/>
                  </a:cubicBezTo>
                  <a:cubicBezTo>
                    <a:pt x="353" y="182"/>
                    <a:pt x="354" y="180"/>
                    <a:pt x="355" y="178"/>
                  </a:cubicBezTo>
                  <a:cubicBezTo>
                    <a:pt x="356" y="176"/>
                    <a:pt x="358" y="174"/>
                    <a:pt x="359" y="173"/>
                  </a:cubicBezTo>
                  <a:cubicBezTo>
                    <a:pt x="360" y="171"/>
                    <a:pt x="361" y="169"/>
                    <a:pt x="362" y="167"/>
                  </a:cubicBezTo>
                  <a:cubicBezTo>
                    <a:pt x="363" y="165"/>
                    <a:pt x="364" y="163"/>
                    <a:pt x="364" y="162"/>
                  </a:cubicBezTo>
                  <a:cubicBezTo>
                    <a:pt x="365" y="160"/>
                    <a:pt x="366" y="159"/>
                    <a:pt x="366" y="158"/>
                  </a:cubicBezTo>
                  <a:cubicBezTo>
                    <a:pt x="367" y="157"/>
                    <a:pt x="367" y="156"/>
                    <a:pt x="368" y="155"/>
                  </a:cubicBezTo>
                  <a:cubicBezTo>
                    <a:pt x="368" y="154"/>
                    <a:pt x="369" y="153"/>
                    <a:pt x="369" y="152"/>
                  </a:cubicBezTo>
                  <a:cubicBezTo>
                    <a:pt x="369" y="151"/>
                    <a:pt x="370" y="150"/>
                    <a:pt x="370" y="149"/>
                  </a:cubicBezTo>
                  <a:cubicBezTo>
                    <a:pt x="380" y="126"/>
                    <a:pt x="384" y="105"/>
                    <a:pt x="383" y="87"/>
                  </a:cubicBezTo>
                  <a:cubicBezTo>
                    <a:pt x="383" y="68"/>
                    <a:pt x="377" y="52"/>
                    <a:pt x="368" y="39"/>
                  </a:cubicBezTo>
                  <a:cubicBezTo>
                    <a:pt x="358" y="25"/>
                    <a:pt x="344" y="15"/>
                    <a:pt x="326" y="9"/>
                  </a:cubicBezTo>
                  <a:cubicBezTo>
                    <a:pt x="308" y="2"/>
                    <a:pt x="286" y="0"/>
                    <a:pt x="261" y="3"/>
                  </a:cubicBezTo>
                  <a:close/>
                </a:path>
              </a:pathLst>
            </a:custGeom>
            <a:gradFill>
              <a:gsLst>
                <a:gs pos="51000">
                  <a:schemeClr val="accent5">
                    <a:lumMod val="40000"/>
                    <a:lumOff val="6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/>
                </a:gs>
              </a:gsLst>
              <a:lin ang="2700000" scaled="1"/>
            </a:gra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Freeform 71"/>
            <p:cNvSpPr/>
            <p:nvPr/>
          </p:nvSpPr>
          <p:spPr bwMode="auto">
            <a:xfrm>
              <a:off x="5589867" y="3552482"/>
              <a:ext cx="1564273" cy="1451099"/>
            </a:xfrm>
            <a:custGeom>
              <a:avLst/>
              <a:gdLst>
                <a:gd name="T0" fmla="*/ 172 w 590"/>
                <a:gd name="T1" fmla="*/ 301 h 547"/>
                <a:gd name="T2" fmla="*/ 156 w 590"/>
                <a:gd name="T3" fmla="*/ 305 h 547"/>
                <a:gd name="T4" fmla="*/ 150 w 590"/>
                <a:gd name="T5" fmla="*/ 307 h 547"/>
                <a:gd name="T6" fmla="*/ 144 w 590"/>
                <a:gd name="T7" fmla="*/ 308 h 547"/>
                <a:gd name="T8" fmla="*/ 138 w 590"/>
                <a:gd name="T9" fmla="*/ 310 h 547"/>
                <a:gd name="T10" fmla="*/ 132 w 590"/>
                <a:gd name="T11" fmla="*/ 311 h 547"/>
                <a:gd name="T12" fmla="*/ 123 w 590"/>
                <a:gd name="T13" fmla="*/ 313 h 547"/>
                <a:gd name="T14" fmla="*/ 121 w 590"/>
                <a:gd name="T15" fmla="*/ 313 h 547"/>
                <a:gd name="T16" fmla="*/ 95 w 590"/>
                <a:gd name="T17" fmla="*/ 315 h 547"/>
                <a:gd name="T18" fmla="*/ 60 w 590"/>
                <a:gd name="T19" fmla="*/ 310 h 547"/>
                <a:gd name="T20" fmla="*/ 19 w 590"/>
                <a:gd name="T21" fmla="*/ 286 h 547"/>
                <a:gd name="T22" fmla="*/ 2 w 590"/>
                <a:gd name="T23" fmla="*/ 244 h 547"/>
                <a:gd name="T24" fmla="*/ 11 w 590"/>
                <a:gd name="T25" fmla="*/ 185 h 547"/>
                <a:gd name="T26" fmla="*/ 50 w 590"/>
                <a:gd name="T27" fmla="*/ 120 h 547"/>
                <a:gd name="T28" fmla="*/ 109 w 590"/>
                <a:gd name="T29" fmla="*/ 63 h 547"/>
                <a:gd name="T30" fmla="*/ 180 w 590"/>
                <a:gd name="T31" fmla="*/ 21 h 547"/>
                <a:gd name="T32" fmla="*/ 254 w 590"/>
                <a:gd name="T33" fmla="*/ 1 h 547"/>
                <a:gd name="T34" fmla="*/ 273 w 590"/>
                <a:gd name="T35" fmla="*/ 0 h 547"/>
                <a:gd name="T36" fmla="*/ 315 w 590"/>
                <a:gd name="T37" fmla="*/ 6 h 547"/>
                <a:gd name="T38" fmla="*/ 353 w 590"/>
                <a:gd name="T39" fmla="*/ 33 h 547"/>
                <a:gd name="T40" fmla="*/ 367 w 590"/>
                <a:gd name="T41" fmla="*/ 77 h 547"/>
                <a:gd name="T42" fmla="*/ 355 w 590"/>
                <a:gd name="T43" fmla="*/ 135 h 547"/>
                <a:gd name="T44" fmla="*/ 354 w 590"/>
                <a:gd name="T45" fmla="*/ 139 h 547"/>
                <a:gd name="T46" fmla="*/ 351 w 590"/>
                <a:gd name="T47" fmla="*/ 145 h 547"/>
                <a:gd name="T48" fmla="*/ 349 w 590"/>
                <a:gd name="T49" fmla="*/ 148 h 547"/>
                <a:gd name="T50" fmla="*/ 346 w 590"/>
                <a:gd name="T51" fmla="*/ 153 h 547"/>
                <a:gd name="T52" fmla="*/ 344 w 590"/>
                <a:gd name="T53" fmla="*/ 158 h 547"/>
                <a:gd name="T54" fmla="*/ 341 w 590"/>
                <a:gd name="T55" fmla="*/ 162 h 547"/>
                <a:gd name="T56" fmla="*/ 340 w 590"/>
                <a:gd name="T57" fmla="*/ 164 h 547"/>
                <a:gd name="T58" fmla="*/ 337 w 590"/>
                <a:gd name="T59" fmla="*/ 169 h 547"/>
                <a:gd name="T60" fmla="*/ 328 w 590"/>
                <a:gd name="T61" fmla="*/ 184 h 547"/>
                <a:gd name="T62" fmla="*/ 590 w 590"/>
                <a:gd name="T63" fmla="*/ 151 h 547"/>
                <a:gd name="T64" fmla="*/ 438 w 590"/>
                <a:gd name="T65" fmla="*/ 489 h 547"/>
                <a:gd name="T66" fmla="*/ 72 w 590"/>
                <a:gd name="T67" fmla="*/ 547 h 547"/>
                <a:gd name="T68" fmla="*/ 172 w 590"/>
                <a:gd name="T69" fmla="*/ 301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0" h="547">
                  <a:moveTo>
                    <a:pt x="172" y="301"/>
                  </a:moveTo>
                  <a:cubicBezTo>
                    <a:pt x="156" y="305"/>
                    <a:pt x="156" y="305"/>
                    <a:pt x="156" y="305"/>
                  </a:cubicBezTo>
                  <a:cubicBezTo>
                    <a:pt x="154" y="306"/>
                    <a:pt x="152" y="306"/>
                    <a:pt x="150" y="307"/>
                  </a:cubicBezTo>
                  <a:cubicBezTo>
                    <a:pt x="148" y="307"/>
                    <a:pt x="146" y="308"/>
                    <a:pt x="144" y="308"/>
                  </a:cubicBezTo>
                  <a:cubicBezTo>
                    <a:pt x="138" y="310"/>
                    <a:pt x="138" y="310"/>
                    <a:pt x="138" y="310"/>
                  </a:cubicBezTo>
                  <a:cubicBezTo>
                    <a:pt x="136" y="310"/>
                    <a:pt x="134" y="311"/>
                    <a:pt x="132" y="311"/>
                  </a:cubicBezTo>
                  <a:cubicBezTo>
                    <a:pt x="132" y="311"/>
                    <a:pt x="124" y="312"/>
                    <a:pt x="123" y="313"/>
                  </a:cubicBezTo>
                  <a:cubicBezTo>
                    <a:pt x="121" y="313"/>
                    <a:pt x="121" y="313"/>
                    <a:pt x="121" y="313"/>
                  </a:cubicBezTo>
                  <a:cubicBezTo>
                    <a:pt x="112" y="314"/>
                    <a:pt x="103" y="315"/>
                    <a:pt x="95" y="315"/>
                  </a:cubicBezTo>
                  <a:cubicBezTo>
                    <a:pt x="82" y="315"/>
                    <a:pt x="70" y="313"/>
                    <a:pt x="60" y="310"/>
                  </a:cubicBezTo>
                  <a:cubicBezTo>
                    <a:pt x="43" y="305"/>
                    <a:pt x="29" y="297"/>
                    <a:pt x="19" y="286"/>
                  </a:cubicBezTo>
                  <a:cubicBezTo>
                    <a:pt x="9" y="275"/>
                    <a:pt x="4" y="260"/>
                    <a:pt x="2" y="244"/>
                  </a:cubicBezTo>
                  <a:cubicBezTo>
                    <a:pt x="0" y="226"/>
                    <a:pt x="3" y="206"/>
                    <a:pt x="11" y="185"/>
                  </a:cubicBezTo>
                  <a:cubicBezTo>
                    <a:pt x="20" y="163"/>
                    <a:pt x="33" y="142"/>
                    <a:pt x="50" y="120"/>
                  </a:cubicBezTo>
                  <a:cubicBezTo>
                    <a:pt x="66" y="100"/>
                    <a:pt x="86" y="80"/>
                    <a:pt x="109" y="63"/>
                  </a:cubicBezTo>
                  <a:cubicBezTo>
                    <a:pt x="131" y="46"/>
                    <a:pt x="155" y="32"/>
                    <a:pt x="180" y="21"/>
                  </a:cubicBezTo>
                  <a:cubicBezTo>
                    <a:pt x="206" y="10"/>
                    <a:pt x="231" y="3"/>
                    <a:pt x="254" y="1"/>
                  </a:cubicBezTo>
                  <a:cubicBezTo>
                    <a:pt x="261" y="0"/>
                    <a:pt x="267" y="0"/>
                    <a:pt x="273" y="0"/>
                  </a:cubicBezTo>
                  <a:cubicBezTo>
                    <a:pt x="289" y="0"/>
                    <a:pt x="303" y="2"/>
                    <a:pt x="315" y="6"/>
                  </a:cubicBezTo>
                  <a:cubicBezTo>
                    <a:pt x="331" y="12"/>
                    <a:pt x="344" y="21"/>
                    <a:pt x="353" y="33"/>
                  </a:cubicBezTo>
                  <a:cubicBezTo>
                    <a:pt x="362" y="45"/>
                    <a:pt x="367" y="60"/>
                    <a:pt x="367" y="77"/>
                  </a:cubicBezTo>
                  <a:cubicBezTo>
                    <a:pt x="368" y="95"/>
                    <a:pt x="364" y="115"/>
                    <a:pt x="355" y="135"/>
                  </a:cubicBezTo>
                  <a:cubicBezTo>
                    <a:pt x="355" y="136"/>
                    <a:pt x="354" y="139"/>
                    <a:pt x="354" y="139"/>
                  </a:cubicBezTo>
                  <a:cubicBezTo>
                    <a:pt x="351" y="145"/>
                    <a:pt x="351" y="145"/>
                    <a:pt x="351" y="145"/>
                  </a:cubicBezTo>
                  <a:cubicBezTo>
                    <a:pt x="349" y="148"/>
                    <a:pt x="349" y="148"/>
                    <a:pt x="349" y="148"/>
                  </a:cubicBezTo>
                  <a:cubicBezTo>
                    <a:pt x="346" y="153"/>
                    <a:pt x="346" y="153"/>
                    <a:pt x="346" y="153"/>
                  </a:cubicBezTo>
                  <a:cubicBezTo>
                    <a:pt x="346" y="155"/>
                    <a:pt x="345" y="157"/>
                    <a:pt x="344" y="158"/>
                  </a:cubicBezTo>
                  <a:cubicBezTo>
                    <a:pt x="343" y="160"/>
                    <a:pt x="342" y="161"/>
                    <a:pt x="341" y="162"/>
                  </a:cubicBezTo>
                  <a:cubicBezTo>
                    <a:pt x="340" y="164"/>
                    <a:pt x="340" y="164"/>
                    <a:pt x="340" y="164"/>
                  </a:cubicBezTo>
                  <a:cubicBezTo>
                    <a:pt x="339" y="165"/>
                    <a:pt x="338" y="167"/>
                    <a:pt x="337" y="169"/>
                  </a:cubicBezTo>
                  <a:cubicBezTo>
                    <a:pt x="328" y="184"/>
                    <a:pt x="328" y="184"/>
                    <a:pt x="328" y="184"/>
                  </a:cubicBezTo>
                  <a:cubicBezTo>
                    <a:pt x="590" y="151"/>
                    <a:pt x="590" y="151"/>
                    <a:pt x="590" y="151"/>
                  </a:cubicBezTo>
                  <a:cubicBezTo>
                    <a:pt x="438" y="489"/>
                    <a:pt x="438" y="489"/>
                    <a:pt x="438" y="489"/>
                  </a:cubicBezTo>
                  <a:cubicBezTo>
                    <a:pt x="72" y="547"/>
                    <a:pt x="72" y="547"/>
                    <a:pt x="72" y="547"/>
                  </a:cubicBezTo>
                  <a:lnTo>
                    <a:pt x="172" y="30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72"/>
            <p:cNvSpPr/>
            <p:nvPr/>
          </p:nvSpPr>
          <p:spPr bwMode="auto">
            <a:xfrm>
              <a:off x="3814057" y="912490"/>
              <a:ext cx="3725795" cy="3993604"/>
            </a:xfrm>
            <a:custGeom>
              <a:avLst/>
              <a:gdLst>
                <a:gd name="T0" fmla="*/ 3318 w 3325"/>
                <a:gd name="T1" fmla="*/ 1363 h 3564"/>
                <a:gd name="T2" fmla="*/ 1141 w 3325"/>
                <a:gd name="T3" fmla="*/ 1541 h 3564"/>
                <a:gd name="T4" fmla="*/ 15 w 3325"/>
                <a:gd name="T5" fmla="*/ 0 h 3564"/>
                <a:gd name="T6" fmla="*/ 3 w 3325"/>
                <a:gd name="T7" fmla="*/ 0 h 3564"/>
                <a:gd name="T8" fmla="*/ 0 w 3325"/>
                <a:gd name="T9" fmla="*/ 12 h 3564"/>
                <a:gd name="T10" fmla="*/ 1127 w 3325"/>
                <a:gd name="T11" fmla="*/ 1550 h 3564"/>
                <a:gd name="T12" fmla="*/ 426 w 3325"/>
                <a:gd name="T13" fmla="*/ 3555 h 3564"/>
                <a:gd name="T14" fmla="*/ 434 w 3325"/>
                <a:gd name="T15" fmla="*/ 3564 h 3564"/>
                <a:gd name="T16" fmla="*/ 443 w 3325"/>
                <a:gd name="T17" fmla="*/ 3564 h 3564"/>
                <a:gd name="T18" fmla="*/ 1143 w 3325"/>
                <a:gd name="T19" fmla="*/ 1557 h 3564"/>
                <a:gd name="T20" fmla="*/ 3321 w 3325"/>
                <a:gd name="T21" fmla="*/ 1380 h 3564"/>
                <a:gd name="T22" fmla="*/ 3325 w 3325"/>
                <a:gd name="T23" fmla="*/ 1370 h 3564"/>
                <a:gd name="T24" fmla="*/ 3318 w 3325"/>
                <a:gd name="T25" fmla="*/ 1363 h 3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24" h="3564">
                  <a:moveTo>
                    <a:pt x="3318" y="1363"/>
                  </a:moveTo>
                  <a:lnTo>
                    <a:pt x="1141" y="1541"/>
                  </a:lnTo>
                  <a:lnTo>
                    <a:pt x="15" y="0"/>
                  </a:lnTo>
                  <a:lnTo>
                    <a:pt x="3" y="0"/>
                  </a:lnTo>
                  <a:lnTo>
                    <a:pt x="0" y="12"/>
                  </a:lnTo>
                  <a:lnTo>
                    <a:pt x="1127" y="1550"/>
                  </a:lnTo>
                  <a:lnTo>
                    <a:pt x="426" y="3555"/>
                  </a:lnTo>
                  <a:lnTo>
                    <a:pt x="434" y="3564"/>
                  </a:lnTo>
                  <a:lnTo>
                    <a:pt x="443" y="3564"/>
                  </a:lnTo>
                  <a:lnTo>
                    <a:pt x="1143" y="1557"/>
                  </a:lnTo>
                  <a:lnTo>
                    <a:pt x="3321" y="1380"/>
                  </a:lnTo>
                  <a:lnTo>
                    <a:pt x="3325" y="1370"/>
                  </a:lnTo>
                  <a:lnTo>
                    <a:pt x="3318" y="1363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" name="Group 1"/>
          <p:cNvGrpSpPr/>
          <p:nvPr/>
        </p:nvGrpSpPr>
        <p:grpSpPr>
          <a:xfrm>
            <a:off x="982281" y="2478494"/>
            <a:ext cx="5334494" cy="1692187"/>
            <a:chOff x="5014327" y="1968635"/>
            <a:chExt cx="4445411" cy="1410155"/>
          </a:xfrm>
        </p:grpSpPr>
        <p:sp>
          <p:nvSpPr>
            <p:cNvPr id="31" name="TextBox 30"/>
            <p:cNvSpPr txBox="1"/>
            <p:nvPr/>
          </p:nvSpPr>
          <p:spPr>
            <a:xfrm>
              <a:off x="5036097" y="1968635"/>
              <a:ext cx="2474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您的标题</a:t>
              </a:r>
              <a:endParaRPr kumimoji="0" lang="ru-RU" sz="18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14327" y="2316961"/>
              <a:ext cx="4445411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单击此处添加您的内容。建议您在展示时采用微软雅黑字体。本模板所有图形线条及相应素材均可自由编辑、改色、替换。更多作品请在风云网搜索：风云办公</a:t>
              </a: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。</a:t>
              </a:r>
              <a:r>
                <a:rPr kumimoji="0" lang="zh-CN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单击此处添加您的内容。建议您在展示时采用微软雅黑字体。</a:t>
              </a:r>
              <a:endPara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2027885 w 12192000"/>
              <a:gd name="connsiteY1" fmla="*/ 0 h 6858000"/>
              <a:gd name="connsiteX2" fmla="*/ 2030742 w 12192000"/>
              <a:gd name="connsiteY2" fmla="*/ 68358 h 6858000"/>
              <a:gd name="connsiteX3" fmla="*/ 6096000 w 12192000"/>
              <a:gd name="connsiteY3" fmla="*/ 2404594 h 6858000"/>
              <a:gd name="connsiteX4" fmla="*/ 10161258 w 12192000"/>
              <a:gd name="connsiteY4" fmla="*/ 68358 h 6858000"/>
              <a:gd name="connsiteX5" fmla="*/ 10164115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027885" y="0"/>
                </a:lnTo>
                <a:lnTo>
                  <a:pt x="2030742" y="68358"/>
                </a:lnTo>
                <a:cubicBezTo>
                  <a:pt x="2139764" y="1369723"/>
                  <a:pt x="3918149" y="2404594"/>
                  <a:pt x="6096000" y="2404594"/>
                </a:cubicBezTo>
                <a:cubicBezTo>
                  <a:pt x="8273852" y="2404594"/>
                  <a:pt x="10052236" y="1369723"/>
                  <a:pt x="10161258" y="68358"/>
                </a:cubicBezTo>
                <a:lnTo>
                  <a:pt x="10164115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文本框 9"/>
          <p:cNvSpPr txBox="1"/>
          <p:nvPr/>
        </p:nvSpPr>
        <p:spPr>
          <a:xfrm>
            <a:off x="4962191" y="66977"/>
            <a:ext cx="246730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3800" b="0" i="0" u="none" strike="noStrike" kern="0" cap="none" spc="0" normalizeH="0" baseline="0" noProof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</a:rPr>
              <a:t>02</a:t>
            </a:r>
            <a:endParaRPr kumimoji="0" lang="zh-CN" altLang="en-US" sz="13800" b="0" i="0" u="none" strike="noStrike" kern="0" cap="none" spc="0" normalizeH="0" baseline="0" noProof="0">
              <a:ln>
                <a:noFill/>
              </a:ln>
              <a:solidFill>
                <a:srgbClr val="292929"/>
              </a:solidFill>
              <a:effectLst/>
              <a:uLnTx/>
              <a:uFillTx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368024" y="3413236"/>
            <a:ext cx="3455951" cy="943985"/>
            <a:chOff x="9275685" y="2532024"/>
            <a:chExt cx="3455951" cy="943985"/>
          </a:xfrm>
        </p:grpSpPr>
        <p:sp>
          <p:nvSpPr>
            <p:cNvPr id="11" name="文本框 10"/>
            <p:cNvSpPr txBox="1"/>
            <p:nvPr/>
          </p:nvSpPr>
          <p:spPr>
            <a:xfrm>
              <a:off x="9279726" y="2532024"/>
              <a:ext cx="34519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6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研究思路与方法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275685" y="3137455"/>
              <a:ext cx="34559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800">
                  <a:solidFill>
                    <a:schemeClr val="bg1"/>
                  </a:solidFill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The research ideas and methods</a:t>
              </a: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图片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6" name="矩形 5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201932" y="146205"/>
            <a:ext cx="381000" cy="381000"/>
          </a:xfrm>
          <a:prstGeom prst="ellipse">
            <a:avLst/>
          </a:prstGeom>
          <a:noFill/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582932" y="146205"/>
            <a:ext cx="3323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请单击此处添加标题</a:t>
            </a:r>
          </a:p>
        </p:txBody>
      </p:sp>
      <p:grpSp>
        <p:nvGrpSpPr>
          <p:cNvPr id="57" name="Группа 56"/>
          <p:cNvGrpSpPr/>
          <p:nvPr/>
        </p:nvGrpSpPr>
        <p:grpSpPr>
          <a:xfrm>
            <a:off x="4831555" y="1924827"/>
            <a:ext cx="6548215" cy="4292144"/>
            <a:chOff x="3367760" y="1325933"/>
            <a:chExt cx="6693662" cy="4387480"/>
          </a:xfrm>
        </p:grpSpPr>
        <p:sp>
          <p:nvSpPr>
            <p:cNvPr id="2" name="Freeform 56"/>
            <p:cNvSpPr/>
            <p:nvPr/>
          </p:nvSpPr>
          <p:spPr bwMode="auto">
            <a:xfrm>
              <a:off x="5352617" y="3507273"/>
              <a:ext cx="3025592" cy="2206140"/>
            </a:xfrm>
            <a:custGeom>
              <a:avLst/>
              <a:gdLst>
                <a:gd name="T0" fmla="*/ 197 w 454"/>
                <a:gd name="T1" fmla="*/ 254 h 569"/>
                <a:gd name="T2" fmla="*/ 200 w 454"/>
                <a:gd name="T3" fmla="*/ 449 h 569"/>
                <a:gd name="T4" fmla="*/ 148 w 454"/>
                <a:gd name="T5" fmla="*/ 559 h 569"/>
                <a:gd name="T6" fmla="*/ 122 w 454"/>
                <a:gd name="T7" fmla="*/ 569 h 569"/>
                <a:gd name="T8" fmla="*/ 339 w 454"/>
                <a:gd name="T9" fmla="*/ 569 h 569"/>
                <a:gd name="T10" fmla="*/ 304 w 454"/>
                <a:gd name="T11" fmla="*/ 557 h 569"/>
                <a:gd name="T12" fmla="*/ 277 w 454"/>
                <a:gd name="T13" fmla="*/ 354 h 569"/>
                <a:gd name="T14" fmla="*/ 282 w 454"/>
                <a:gd name="T15" fmla="*/ 261 h 569"/>
                <a:gd name="T16" fmla="*/ 315 w 454"/>
                <a:gd name="T17" fmla="*/ 247 h 569"/>
                <a:gd name="T18" fmla="*/ 454 w 454"/>
                <a:gd name="T19" fmla="*/ 120 h 569"/>
                <a:gd name="T20" fmla="*/ 451 w 454"/>
                <a:gd name="T21" fmla="*/ 117 h 569"/>
                <a:gd name="T22" fmla="*/ 451 w 454"/>
                <a:gd name="T23" fmla="*/ 117 h 569"/>
                <a:gd name="T24" fmla="*/ 389 w 454"/>
                <a:gd name="T25" fmla="*/ 164 h 569"/>
                <a:gd name="T26" fmla="*/ 400 w 454"/>
                <a:gd name="T27" fmla="*/ 82 h 569"/>
                <a:gd name="T28" fmla="*/ 399 w 454"/>
                <a:gd name="T29" fmla="*/ 82 h 569"/>
                <a:gd name="T30" fmla="*/ 398 w 454"/>
                <a:gd name="T31" fmla="*/ 82 h 569"/>
                <a:gd name="T32" fmla="*/ 362 w 454"/>
                <a:gd name="T33" fmla="*/ 182 h 569"/>
                <a:gd name="T34" fmla="*/ 257 w 454"/>
                <a:gd name="T35" fmla="*/ 234 h 569"/>
                <a:gd name="T36" fmla="*/ 241 w 454"/>
                <a:gd name="T37" fmla="*/ 146 h 569"/>
                <a:gd name="T38" fmla="*/ 296 w 454"/>
                <a:gd name="T39" fmla="*/ 54 h 569"/>
                <a:gd name="T40" fmla="*/ 295 w 454"/>
                <a:gd name="T41" fmla="*/ 54 h 569"/>
                <a:gd name="T42" fmla="*/ 294 w 454"/>
                <a:gd name="T43" fmla="*/ 52 h 569"/>
                <a:gd name="T44" fmla="*/ 238 w 454"/>
                <a:gd name="T45" fmla="*/ 113 h 569"/>
                <a:gd name="T46" fmla="*/ 235 w 454"/>
                <a:gd name="T47" fmla="*/ 35 h 569"/>
                <a:gd name="T48" fmla="*/ 235 w 454"/>
                <a:gd name="T49" fmla="*/ 35 h 569"/>
                <a:gd name="T50" fmla="*/ 230 w 454"/>
                <a:gd name="T51" fmla="*/ 35 h 569"/>
                <a:gd name="T52" fmla="*/ 219 w 454"/>
                <a:gd name="T53" fmla="*/ 223 h 569"/>
                <a:gd name="T54" fmla="*/ 122 w 454"/>
                <a:gd name="T55" fmla="*/ 132 h 569"/>
                <a:gd name="T56" fmla="*/ 137 w 454"/>
                <a:gd name="T57" fmla="*/ 64 h 569"/>
                <a:gd name="T58" fmla="*/ 135 w 454"/>
                <a:gd name="T59" fmla="*/ 63 h 569"/>
                <a:gd name="T60" fmla="*/ 135 w 454"/>
                <a:gd name="T61" fmla="*/ 63 h 569"/>
                <a:gd name="T62" fmla="*/ 113 w 454"/>
                <a:gd name="T63" fmla="*/ 118 h 569"/>
                <a:gd name="T64" fmla="*/ 52 w 454"/>
                <a:gd name="T65" fmla="*/ 1 h 569"/>
                <a:gd name="T66" fmla="*/ 50 w 454"/>
                <a:gd name="T67" fmla="*/ 0 h 569"/>
                <a:gd name="T68" fmla="*/ 46 w 454"/>
                <a:gd name="T69" fmla="*/ 1 h 569"/>
                <a:gd name="T70" fmla="*/ 74 w 454"/>
                <a:gd name="T71" fmla="*/ 91 h 569"/>
                <a:gd name="T72" fmla="*/ 74 w 454"/>
                <a:gd name="T73" fmla="*/ 91 h 569"/>
                <a:gd name="T74" fmla="*/ 149 w 454"/>
                <a:gd name="T75" fmla="*/ 208 h 569"/>
                <a:gd name="T76" fmla="*/ 3 w 454"/>
                <a:gd name="T77" fmla="*/ 195 h 569"/>
                <a:gd name="T78" fmla="*/ 3 w 454"/>
                <a:gd name="T79" fmla="*/ 196 h 569"/>
                <a:gd name="T80" fmla="*/ 0 w 454"/>
                <a:gd name="T81" fmla="*/ 201 h 569"/>
                <a:gd name="T82" fmla="*/ 172 w 454"/>
                <a:gd name="T83" fmla="*/ 237 h 569"/>
                <a:gd name="T84" fmla="*/ 197 w 454"/>
                <a:gd name="T85" fmla="*/ 254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3" h="569">
                  <a:moveTo>
                    <a:pt x="197" y="254"/>
                  </a:moveTo>
                  <a:cubicBezTo>
                    <a:pt x="209" y="304"/>
                    <a:pt x="213" y="368"/>
                    <a:pt x="200" y="449"/>
                  </a:cubicBezTo>
                  <a:cubicBezTo>
                    <a:pt x="191" y="518"/>
                    <a:pt x="199" y="559"/>
                    <a:pt x="148" y="559"/>
                  </a:cubicBezTo>
                  <a:cubicBezTo>
                    <a:pt x="148" y="559"/>
                    <a:pt x="138" y="555"/>
                    <a:pt x="122" y="569"/>
                  </a:cubicBezTo>
                  <a:cubicBezTo>
                    <a:pt x="339" y="569"/>
                    <a:pt x="339" y="569"/>
                    <a:pt x="339" y="569"/>
                  </a:cubicBezTo>
                  <a:cubicBezTo>
                    <a:pt x="328" y="564"/>
                    <a:pt x="315" y="559"/>
                    <a:pt x="304" y="557"/>
                  </a:cubicBezTo>
                  <a:cubicBezTo>
                    <a:pt x="292" y="529"/>
                    <a:pt x="279" y="475"/>
                    <a:pt x="277" y="354"/>
                  </a:cubicBezTo>
                  <a:cubicBezTo>
                    <a:pt x="276" y="318"/>
                    <a:pt x="278" y="287"/>
                    <a:pt x="282" y="261"/>
                  </a:cubicBezTo>
                  <a:cubicBezTo>
                    <a:pt x="315" y="247"/>
                    <a:pt x="315" y="247"/>
                    <a:pt x="315" y="247"/>
                  </a:cubicBezTo>
                  <a:cubicBezTo>
                    <a:pt x="404" y="194"/>
                    <a:pt x="433" y="147"/>
                    <a:pt x="454" y="120"/>
                  </a:cubicBezTo>
                  <a:cubicBezTo>
                    <a:pt x="451" y="117"/>
                    <a:pt x="451" y="117"/>
                    <a:pt x="451" y="117"/>
                  </a:cubicBezTo>
                  <a:cubicBezTo>
                    <a:pt x="451" y="117"/>
                    <a:pt x="451" y="117"/>
                    <a:pt x="451" y="117"/>
                  </a:cubicBezTo>
                  <a:cubicBezTo>
                    <a:pt x="428" y="135"/>
                    <a:pt x="407" y="151"/>
                    <a:pt x="389" y="164"/>
                  </a:cubicBezTo>
                  <a:cubicBezTo>
                    <a:pt x="396" y="133"/>
                    <a:pt x="398" y="121"/>
                    <a:pt x="400" y="82"/>
                  </a:cubicBezTo>
                  <a:cubicBezTo>
                    <a:pt x="399" y="82"/>
                    <a:pt x="399" y="82"/>
                    <a:pt x="399" y="82"/>
                  </a:cubicBezTo>
                  <a:cubicBezTo>
                    <a:pt x="399" y="82"/>
                    <a:pt x="398" y="82"/>
                    <a:pt x="398" y="82"/>
                  </a:cubicBezTo>
                  <a:cubicBezTo>
                    <a:pt x="393" y="101"/>
                    <a:pt x="379" y="147"/>
                    <a:pt x="362" y="182"/>
                  </a:cubicBezTo>
                  <a:cubicBezTo>
                    <a:pt x="312" y="215"/>
                    <a:pt x="278" y="228"/>
                    <a:pt x="257" y="234"/>
                  </a:cubicBezTo>
                  <a:cubicBezTo>
                    <a:pt x="251" y="213"/>
                    <a:pt x="245" y="185"/>
                    <a:pt x="241" y="146"/>
                  </a:cubicBezTo>
                  <a:cubicBezTo>
                    <a:pt x="257" y="110"/>
                    <a:pt x="284" y="70"/>
                    <a:pt x="296" y="54"/>
                  </a:cubicBezTo>
                  <a:cubicBezTo>
                    <a:pt x="295" y="54"/>
                    <a:pt x="295" y="54"/>
                    <a:pt x="295" y="54"/>
                  </a:cubicBezTo>
                  <a:cubicBezTo>
                    <a:pt x="294" y="52"/>
                    <a:pt x="294" y="52"/>
                    <a:pt x="294" y="52"/>
                  </a:cubicBezTo>
                  <a:cubicBezTo>
                    <a:pt x="265" y="79"/>
                    <a:pt x="258" y="88"/>
                    <a:pt x="238" y="113"/>
                  </a:cubicBezTo>
                  <a:cubicBezTo>
                    <a:pt x="236" y="91"/>
                    <a:pt x="235" y="64"/>
                    <a:pt x="235" y="35"/>
                  </a:cubicBezTo>
                  <a:cubicBezTo>
                    <a:pt x="235" y="35"/>
                    <a:pt x="235" y="35"/>
                    <a:pt x="235" y="35"/>
                  </a:cubicBezTo>
                  <a:cubicBezTo>
                    <a:pt x="230" y="35"/>
                    <a:pt x="230" y="35"/>
                    <a:pt x="230" y="35"/>
                  </a:cubicBezTo>
                  <a:cubicBezTo>
                    <a:pt x="223" y="69"/>
                    <a:pt x="210" y="143"/>
                    <a:pt x="219" y="223"/>
                  </a:cubicBezTo>
                  <a:cubicBezTo>
                    <a:pt x="219" y="223"/>
                    <a:pt x="175" y="205"/>
                    <a:pt x="122" y="132"/>
                  </a:cubicBezTo>
                  <a:cubicBezTo>
                    <a:pt x="123" y="120"/>
                    <a:pt x="125" y="90"/>
                    <a:pt x="137" y="64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35" y="63"/>
                    <a:pt x="135" y="63"/>
                    <a:pt x="135" y="63"/>
                  </a:cubicBezTo>
                  <a:cubicBezTo>
                    <a:pt x="127" y="75"/>
                    <a:pt x="118" y="94"/>
                    <a:pt x="113" y="118"/>
                  </a:cubicBezTo>
                  <a:cubicBezTo>
                    <a:pt x="93" y="88"/>
                    <a:pt x="72" y="50"/>
                    <a:pt x="52" y="1"/>
                  </a:cubicBezTo>
                  <a:cubicBezTo>
                    <a:pt x="51" y="1"/>
                    <a:pt x="51" y="1"/>
                    <a:pt x="50" y="0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9" y="17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91" y="132"/>
                    <a:pt x="115" y="175"/>
                    <a:pt x="149" y="208"/>
                  </a:cubicBezTo>
                  <a:cubicBezTo>
                    <a:pt x="149" y="208"/>
                    <a:pt x="89" y="222"/>
                    <a:pt x="3" y="195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37" y="218"/>
                    <a:pt x="97" y="238"/>
                    <a:pt x="172" y="237"/>
                  </a:cubicBezTo>
                  <a:cubicBezTo>
                    <a:pt x="178" y="238"/>
                    <a:pt x="187" y="243"/>
                    <a:pt x="197" y="254"/>
                  </a:cubicBezTo>
                  <a:close/>
                </a:path>
              </a:pathLst>
            </a:custGeom>
            <a:solidFill>
              <a:srgbClr val="A4A3A4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Freeform 5"/>
            <p:cNvSpPr/>
            <p:nvPr/>
          </p:nvSpPr>
          <p:spPr bwMode="auto">
            <a:xfrm rot="4567797">
              <a:off x="3453072" y="2546154"/>
              <a:ext cx="1991667" cy="2162291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Freeform 13"/>
            <p:cNvSpPr/>
            <p:nvPr/>
          </p:nvSpPr>
          <p:spPr bwMode="auto">
            <a:xfrm rot="7742864">
              <a:off x="4930974" y="1280890"/>
              <a:ext cx="1991667" cy="2162291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2"/>
            <p:cNvSpPr/>
            <p:nvPr/>
          </p:nvSpPr>
          <p:spPr bwMode="auto">
            <a:xfrm rot="9355996">
              <a:off x="6556165" y="1325933"/>
              <a:ext cx="1991667" cy="2162291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9"/>
            <p:cNvSpPr/>
            <p:nvPr/>
          </p:nvSpPr>
          <p:spPr bwMode="auto">
            <a:xfrm rot="10800000">
              <a:off x="8069755" y="1868857"/>
              <a:ext cx="1991667" cy="2162291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Freeform 33"/>
            <p:cNvSpPr/>
            <p:nvPr/>
          </p:nvSpPr>
          <p:spPr bwMode="auto">
            <a:xfrm rot="5696320">
              <a:off x="5196632" y="2981446"/>
              <a:ext cx="1189781" cy="1291708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34"/>
            <p:cNvSpPr/>
            <p:nvPr/>
          </p:nvSpPr>
          <p:spPr bwMode="auto">
            <a:xfrm rot="8492870">
              <a:off x="6450946" y="1421217"/>
              <a:ext cx="837665" cy="909427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35"/>
            <p:cNvSpPr/>
            <p:nvPr/>
          </p:nvSpPr>
          <p:spPr bwMode="auto">
            <a:xfrm rot="10051992">
              <a:off x="8130704" y="1689208"/>
              <a:ext cx="837665" cy="909427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Freeform 37"/>
            <p:cNvSpPr/>
            <p:nvPr/>
          </p:nvSpPr>
          <p:spPr bwMode="auto">
            <a:xfrm rot="13144547">
              <a:off x="8131618" y="3507750"/>
              <a:ext cx="1189781" cy="1291708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Freeform 38"/>
            <p:cNvSpPr/>
            <p:nvPr/>
          </p:nvSpPr>
          <p:spPr bwMode="auto">
            <a:xfrm rot="5080426">
              <a:off x="4073289" y="1956350"/>
              <a:ext cx="906481" cy="984138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Freeform 39"/>
            <p:cNvSpPr/>
            <p:nvPr/>
          </p:nvSpPr>
          <p:spPr bwMode="auto">
            <a:xfrm rot="8176420">
              <a:off x="4652388" y="1702849"/>
              <a:ext cx="875372" cy="984138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Freeform 40"/>
            <p:cNvSpPr/>
            <p:nvPr/>
          </p:nvSpPr>
          <p:spPr bwMode="auto">
            <a:xfrm rot="8492870">
              <a:off x="6346468" y="2684658"/>
              <a:ext cx="837665" cy="909427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Freeform 41"/>
            <p:cNvSpPr/>
            <p:nvPr/>
          </p:nvSpPr>
          <p:spPr bwMode="auto">
            <a:xfrm rot="10051992">
              <a:off x="7356237" y="3268362"/>
              <a:ext cx="837665" cy="909427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Freeform 42"/>
            <p:cNvSpPr/>
            <p:nvPr/>
          </p:nvSpPr>
          <p:spPr bwMode="auto">
            <a:xfrm rot="11618841">
              <a:off x="9219357" y="3148906"/>
              <a:ext cx="837665" cy="909427"/>
            </a:xfrm>
            <a:custGeom>
              <a:avLst/>
              <a:gdLst>
                <a:gd name="T0" fmla="*/ 1068 w 1069"/>
                <a:gd name="T1" fmla="*/ 123 h 1161"/>
                <a:gd name="T2" fmla="*/ 1066 w 1069"/>
                <a:gd name="T3" fmla="*/ 46 h 1161"/>
                <a:gd name="T4" fmla="*/ 250 w 1069"/>
                <a:gd name="T5" fmla="*/ 295 h 1161"/>
                <a:gd name="T6" fmla="*/ 0 w 1069"/>
                <a:gd name="T7" fmla="*/ 1026 h 1161"/>
                <a:gd name="T8" fmla="*/ 2 w 1069"/>
                <a:gd name="T9" fmla="*/ 1114 h 1161"/>
                <a:gd name="T10" fmla="*/ 818 w 1069"/>
                <a:gd name="T11" fmla="*/ 866 h 1161"/>
                <a:gd name="T12" fmla="*/ 944 w 1069"/>
                <a:gd name="T13" fmla="*/ 692 h 1161"/>
                <a:gd name="T14" fmla="*/ 994 w 1069"/>
                <a:gd name="T15" fmla="*/ 579 h 1161"/>
                <a:gd name="T16" fmla="*/ 1068 w 1069"/>
                <a:gd name="T17" fmla="*/ 123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9" h="1161">
                  <a:moveTo>
                    <a:pt x="1068" y="123"/>
                  </a:moveTo>
                  <a:cubicBezTo>
                    <a:pt x="1068" y="75"/>
                    <a:pt x="1066" y="46"/>
                    <a:pt x="1066" y="46"/>
                  </a:cubicBezTo>
                  <a:cubicBezTo>
                    <a:pt x="1066" y="46"/>
                    <a:pt x="544" y="0"/>
                    <a:pt x="250" y="295"/>
                  </a:cubicBezTo>
                  <a:cubicBezTo>
                    <a:pt x="31" y="516"/>
                    <a:pt x="1" y="864"/>
                    <a:pt x="0" y="1026"/>
                  </a:cubicBezTo>
                  <a:cubicBezTo>
                    <a:pt x="0" y="1081"/>
                    <a:pt x="2" y="1114"/>
                    <a:pt x="2" y="1114"/>
                  </a:cubicBezTo>
                  <a:cubicBezTo>
                    <a:pt x="2" y="1114"/>
                    <a:pt x="525" y="1161"/>
                    <a:pt x="818" y="866"/>
                  </a:cubicBezTo>
                  <a:cubicBezTo>
                    <a:pt x="870" y="814"/>
                    <a:pt x="911" y="754"/>
                    <a:pt x="944" y="692"/>
                  </a:cubicBezTo>
                  <a:cubicBezTo>
                    <a:pt x="963" y="655"/>
                    <a:pt x="980" y="617"/>
                    <a:pt x="994" y="579"/>
                  </a:cubicBezTo>
                  <a:cubicBezTo>
                    <a:pt x="1058" y="402"/>
                    <a:pt x="1069" y="222"/>
                    <a:pt x="1068" y="123"/>
                  </a:cubicBez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>
              <a:noFill/>
            </a:ln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810277" y="2259760"/>
            <a:ext cx="2846164" cy="601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4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44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10276" y="2989460"/>
            <a:ext cx="2846164" cy="601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4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4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44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10277" y="4515678"/>
            <a:ext cx="2846164" cy="601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4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4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44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10277" y="3698401"/>
            <a:ext cx="2846164" cy="601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440">
                <a:cs typeface="+mn-ea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4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单击此处添加您的内容。建议您在展示时采用微软雅黑字体。</a:t>
            </a:r>
            <a:endParaRPr kumimoji="0" lang="ru-RU" sz="144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Freeform 14"/>
          <p:cNvSpPr>
            <a:spLocks noEditPoints="1"/>
          </p:cNvSpPr>
          <p:nvPr/>
        </p:nvSpPr>
        <p:spPr bwMode="auto">
          <a:xfrm>
            <a:off x="5549975" y="3837870"/>
            <a:ext cx="678468" cy="678468"/>
          </a:xfrm>
          <a:custGeom>
            <a:avLst/>
            <a:gdLst>
              <a:gd name="T0" fmla="*/ 0 w 1232"/>
              <a:gd name="T1" fmla="*/ 616 h 1232"/>
              <a:gd name="T2" fmla="*/ 1232 w 1232"/>
              <a:gd name="T3" fmla="*/ 616 h 1232"/>
              <a:gd name="T4" fmla="*/ 1152 w 1232"/>
              <a:gd name="T5" fmla="*/ 596 h 1232"/>
              <a:gd name="T6" fmla="*/ 868 w 1232"/>
              <a:gd name="T7" fmla="*/ 347 h 1232"/>
              <a:gd name="T8" fmla="*/ 1152 w 1232"/>
              <a:gd name="T9" fmla="*/ 596 h 1232"/>
              <a:gd name="T10" fmla="*/ 432 w 1232"/>
              <a:gd name="T11" fmla="*/ 942 h 1232"/>
              <a:gd name="T12" fmla="*/ 596 w 1232"/>
              <a:gd name="T13" fmla="*/ 1152 h 1232"/>
              <a:gd name="T14" fmla="*/ 638 w 1232"/>
              <a:gd name="T15" fmla="*/ 81 h 1232"/>
              <a:gd name="T16" fmla="*/ 636 w 1232"/>
              <a:gd name="T17" fmla="*/ 357 h 1232"/>
              <a:gd name="T18" fmla="*/ 638 w 1232"/>
              <a:gd name="T19" fmla="*/ 81 h 1232"/>
              <a:gd name="T20" fmla="*/ 989 w 1232"/>
              <a:gd name="T21" fmla="*/ 231 h 1232"/>
              <a:gd name="T22" fmla="*/ 704 w 1232"/>
              <a:gd name="T23" fmla="*/ 87 h 1232"/>
              <a:gd name="T24" fmla="*/ 596 w 1232"/>
              <a:gd name="T25" fmla="*/ 357 h 1232"/>
              <a:gd name="T26" fmla="*/ 594 w 1232"/>
              <a:gd name="T27" fmla="*/ 81 h 1232"/>
              <a:gd name="T28" fmla="*/ 379 w 1232"/>
              <a:gd name="T29" fmla="*/ 310 h 1232"/>
              <a:gd name="T30" fmla="*/ 528 w 1232"/>
              <a:gd name="T31" fmla="*/ 87 h 1232"/>
              <a:gd name="T32" fmla="*/ 402 w 1232"/>
              <a:gd name="T33" fmla="*/ 361 h 1232"/>
              <a:gd name="T34" fmla="*/ 596 w 1232"/>
              <a:gd name="T35" fmla="*/ 596 h 1232"/>
              <a:gd name="T36" fmla="*/ 402 w 1232"/>
              <a:gd name="T37" fmla="*/ 361 h 1232"/>
              <a:gd name="T38" fmla="*/ 596 w 1232"/>
              <a:gd name="T39" fmla="*/ 875 h 1232"/>
              <a:gd name="T40" fmla="*/ 359 w 1232"/>
              <a:gd name="T41" fmla="*/ 636 h 1232"/>
              <a:gd name="T42" fmla="*/ 528 w 1232"/>
              <a:gd name="T43" fmla="*/ 1145 h 1232"/>
              <a:gd name="T44" fmla="*/ 394 w 1232"/>
              <a:gd name="T45" fmla="*/ 956 h 1232"/>
              <a:gd name="T46" fmla="*/ 636 w 1232"/>
              <a:gd name="T47" fmla="*/ 1152 h 1232"/>
              <a:gd name="T48" fmla="*/ 800 w 1232"/>
              <a:gd name="T49" fmla="*/ 942 h 1232"/>
              <a:gd name="T50" fmla="*/ 636 w 1232"/>
              <a:gd name="T51" fmla="*/ 1152 h 1232"/>
              <a:gd name="T52" fmla="*/ 964 w 1232"/>
              <a:gd name="T53" fmla="*/ 1023 h 1232"/>
              <a:gd name="T54" fmla="*/ 838 w 1232"/>
              <a:gd name="T55" fmla="*/ 956 h 1232"/>
              <a:gd name="T56" fmla="*/ 636 w 1232"/>
              <a:gd name="T57" fmla="*/ 875 h 1232"/>
              <a:gd name="T58" fmla="*/ 873 w 1232"/>
              <a:gd name="T59" fmla="*/ 636 h 1232"/>
              <a:gd name="T60" fmla="*/ 636 w 1232"/>
              <a:gd name="T61" fmla="*/ 596 h 1232"/>
              <a:gd name="T62" fmla="*/ 830 w 1232"/>
              <a:gd name="T63" fmla="*/ 361 h 1232"/>
              <a:gd name="T64" fmla="*/ 636 w 1232"/>
              <a:gd name="T65" fmla="*/ 596 h 1232"/>
              <a:gd name="T66" fmla="*/ 364 w 1232"/>
              <a:gd name="T67" fmla="*/ 347 h 1232"/>
              <a:gd name="T68" fmla="*/ 80 w 1232"/>
              <a:gd name="T69" fmla="*/ 596 h 1232"/>
              <a:gd name="T70" fmla="*/ 80 w 1232"/>
              <a:gd name="T71" fmla="*/ 636 h 1232"/>
              <a:gd name="T72" fmla="*/ 379 w 1232"/>
              <a:gd name="T73" fmla="*/ 920 h 1232"/>
              <a:gd name="T74" fmla="*/ 80 w 1232"/>
              <a:gd name="T75" fmla="*/ 636 h 1232"/>
              <a:gd name="T76" fmla="*/ 853 w 1232"/>
              <a:gd name="T77" fmla="*/ 920 h 1232"/>
              <a:gd name="T78" fmla="*/ 1152 w 1232"/>
              <a:gd name="T79" fmla="*/ 636 h 1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32" h="1232">
                <a:moveTo>
                  <a:pt x="616" y="0"/>
                </a:moveTo>
                <a:cubicBezTo>
                  <a:pt x="276" y="0"/>
                  <a:pt x="0" y="276"/>
                  <a:pt x="0" y="616"/>
                </a:cubicBezTo>
                <a:cubicBezTo>
                  <a:pt x="0" y="956"/>
                  <a:pt x="276" y="1232"/>
                  <a:pt x="616" y="1232"/>
                </a:cubicBezTo>
                <a:cubicBezTo>
                  <a:pt x="956" y="1232"/>
                  <a:pt x="1232" y="956"/>
                  <a:pt x="1232" y="616"/>
                </a:cubicBezTo>
                <a:cubicBezTo>
                  <a:pt x="1232" y="276"/>
                  <a:pt x="956" y="0"/>
                  <a:pt x="616" y="0"/>
                </a:cubicBezTo>
                <a:close/>
                <a:moveTo>
                  <a:pt x="1152" y="596"/>
                </a:moveTo>
                <a:cubicBezTo>
                  <a:pt x="913" y="596"/>
                  <a:pt x="913" y="596"/>
                  <a:pt x="913" y="596"/>
                </a:cubicBezTo>
                <a:cubicBezTo>
                  <a:pt x="911" y="508"/>
                  <a:pt x="895" y="424"/>
                  <a:pt x="868" y="347"/>
                </a:cubicBezTo>
                <a:cubicBezTo>
                  <a:pt x="921" y="325"/>
                  <a:pt x="971" y="295"/>
                  <a:pt x="1016" y="260"/>
                </a:cubicBezTo>
                <a:cubicBezTo>
                  <a:pt x="1096" y="350"/>
                  <a:pt x="1147" y="467"/>
                  <a:pt x="1152" y="596"/>
                </a:cubicBezTo>
                <a:close/>
                <a:moveTo>
                  <a:pt x="594" y="1151"/>
                </a:moveTo>
                <a:cubicBezTo>
                  <a:pt x="528" y="1096"/>
                  <a:pt x="473" y="1025"/>
                  <a:pt x="432" y="942"/>
                </a:cubicBezTo>
                <a:cubicBezTo>
                  <a:pt x="484" y="926"/>
                  <a:pt x="539" y="917"/>
                  <a:pt x="596" y="915"/>
                </a:cubicBezTo>
                <a:cubicBezTo>
                  <a:pt x="596" y="1152"/>
                  <a:pt x="596" y="1152"/>
                  <a:pt x="596" y="1152"/>
                </a:cubicBezTo>
                <a:cubicBezTo>
                  <a:pt x="595" y="1151"/>
                  <a:pt x="595" y="1151"/>
                  <a:pt x="594" y="1151"/>
                </a:cubicBezTo>
                <a:close/>
                <a:moveTo>
                  <a:pt x="638" y="81"/>
                </a:moveTo>
                <a:cubicBezTo>
                  <a:pt x="713" y="143"/>
                  <a:pt x="774" y="227"/>
                  <a:pt x="815" y="324"/>
                </a:cubicBezTo>
                <a:cubicBezTo>
                  <a:pt x="759" y="343"/>
                  <a:pt x="699" y="355"/>
                  <a:pt x="636" y="357"/>
                </a:cubicBezTo>
                <a:cubicBezTo>
                  <a:pt x="636" y="80"/>
                  <a:pt x="636" y="80"/>
                  <a:pt x="636" y="80"/>
                </a:cubicBezTo>
                <a:cubicBezTo>
                  <a:pt x="637" y="81"/>
                  <a:pt x="637" y="81"/>
                  <a:pt x="638" y="81"/>
                </a:cubicBezTo>
                <a:close/>
                <a:moveTo>
                  <a:pt x="704" y="87"/>
                </a:moveTo>
                <a:cubicBezTo>
                  <a:pt x="814" y="106"/>
                  <a:pt x="912" y="157"/>
                  <a:pt x="989" y="231"/>
                </a:cubicBezTo>
                <a:cubicBezTo>
                  <a:pt x="947" y="263"/>
                  <a:pt x="902" y="290"/>
                  <a:pt x="853" y="310"/>
                </a:cubicBezTo>
                <a:cubicBezTo>
                  <a:pt x="816" y="225"/>
                  <a:pt x="766" y="149"/>
                  <a:pt x="704" y="87"/>
                </a:cubicBezTo>
                <a:close/>
                <a:moveTo>
                  <a:pt x="596" y="80"/>
                </a:moveTo>
                <a:cubicBezTo>
                  <a:pt x="596" y="357"/>
                  <a:pt x="596" y="357"/>
                  <a:pt x="596" y="357"/>
                </a:cubicBezTo>
                <a:cubicBezTo>
                  <a:pt x="533" y="355"/>
                  <a:pt x="473" y="343"/>
                  <a:pt x="417" y="324"/>
                </a:cubicBezTo>
                <a:cubicBezTo>
                  <a:pt x="458" y="227"/>
                  <a:pt x="519" y="143"/>
                  <a:pt x="594" y="81"/>
                </a:cubicBezTo>
                <a:cubicBezTo>
                  <a:pt x="595" y="81"/>
                  <a:pt x="595" y="81"/>
                  <a:pt x="596" y="80"/>
                </a:cubicBezTo>
                <a:close/>
                <a:moveTo>
                  <a:pt x="379" y="310"/>
                </a:moveTo>
                <a:cubicBezTo>
                  <a:pt x="330" y="290"/>
                  <a:pt x="285" y="263"/>
                  <a:pt x="243" y="231"/>
                </a:cubicBezTo>
                <a:cubicBezTo>
                  <a:pt x="320" y="157"/>
                  <a:pt x="418" y="106"/>
                  <a:pt x="528" y="87"/>
                </a:cubicBezTo>
                <a:cubicBezTo>
                  <a:pt x="466" y="149"/>
                  <a:pt x="416" y="225"/>
                  <a:pt x="379" y="310"/>
                </a:cubicBezTo>
                <a:close/>
                <a:moveTo>
                  <a:pt x="402" y="361"/>
                </a:moveTo>
                <a:cubicBezTo>
                  <a:pt x="463" y="382"/>
                  <a:pt x="528" y="394"/>
                  <a:pt x="596" y="396"/>
                </a:cubicBezTo>
                <a:cubicBezTo>
                  <a:pt x="596" y="596"/>
                  <a:pt x="596" y="596"/>
                  <a:pt x="596" y="596"/>
                </a:cubicBezTo>
                <a:cubicBezTo>
                  <a:pt x="359" y="596"/>
                  <a:pt x="359" y="596"/>
                  <a:pt x="359" y="596"/>
                </a:cubicBezTo>
                <a:cubicBezTo>
                  <a:pt x="361" y="513"/>
                  <a:pt x="375" y="433"/>
                  <a:pt x="402" y="361"/>
                </a:cubicBezTo>
                <a:close/>
                <a:moveTo>
                  <a:pt x="596" y="636"/>
                </a:moveTo>
                <a:cubicBezTo>
                  <a:pt x="596" y="875"/>
                  <a:pt x="596" y="875"/>
                  <a:pt x="596" y="875"/>
                </a:cubicBezTo>
                <a:cubicBezTo>
                  <a:pt x="533" y="877"/>
                  <a:pt x="473" y="887"/>
                  <a:pt x="416" y="906"/>
                </a:cubicBezTo>
                <a:cubicBezTo>
                  <a:pt x="381" y="824"/>
                  <a:pt x="361" y="733"/>
                  <a:pt x="359" y="636"/>
                </a:cubicBezTo>
                <a:lnTo>
                  <a:pt x="596" y="636"/>
                </a:lnTo>
                <a:close/>
                <a:moveTo>
                  <a:pt x="528" y="1145"/>
                </a:moveTo>
                <a:cubicBezTo>
                  <a:pt x="430" y="1128"/>
                  <a:pt x="340" y="1085"/>
                  <a:pt x="268" y="1023"/>
                </a:cubicBezTo>
                <a:cubicBezTo>
                  <a:pt x="307" y="996"/>
                  <a:pt x="349" y="973"/>
                  <a:pt x="394" y="956"/>
                </a:cubicBezTo>
                <a:cubicBezTo>
                  <a:pt x="429" y="1028"/>
                  <a:pt x="474" y="1091"/>
                  <a:pt x="528" y="1145"/>
                </a:cubicBezTo>
                <a:close/>
                <a:moveTo>
                  <a:pt x="636" y="1152"/>
                </a:moveTo>
                <a:cubicBezTo>
                  <a:pt x="636" y="915"/>
                  <a:pt x="636" y="915"/>
                  <a:pt x="636" y="915"/>
                </a:cubicBezTo>
                <a:cubicBezTo>
                  <a:pt x="693" y="917"/>
                  <a:pt x="748" y="926"/>
                  <a:pt x="800" y="942"/>
                </a:cubicBezTo>
                <a:cubicBezTo>
                  <a:pt x="759" y="1025"/>
                  <a:pt x="704" y="1096"/>
                  <a:pt x="638" y="1151"/>
                </a:cubicBezTo>
                <a:cubicBezTo>
                  <a:pt x="637" y="1151"/>
                  <a:pt x="637" y="1151"/>
                  <a:pt x="636" y="1152"/>
                </a:cubicBezTo>
                <a:close/>
                <a:moveTo>
                  <a:pt x="838" y="956"/>
                </a:moveTo>
                <a:cubicBezTo>
                  <a:pt x="883" y="973"/>
                  <a:pt x="925" y="996"/>
                  <a:pt x="964" y="1023"/>
                </a:cubicBezTo>
                <a:cubicBezTo>
                  <a:pt x="892" y="1085"/>
                  <a:pt x="802" y="1128"/>
                  <a:pt x="704" y="1145"/>
                </a:cubicBezTo>
                <a:cubicBezTo>
                  <a:pt x="758" y="1091"/>
                  <a:pt x="803" y="1028"/>
                  <a:pt x="838" y="956"/>
                </a:cubicBezTo>
                <a:close/>
                <a:moveTo>
                  <a:pt x="816" y="906"/>
                </a:moveTo>
                <a:cubicBezTo>
                  <a:pt x="759" y="887"/>
                  <a:pt x="699" y="877"/>
                  <a:pt x="636" y="875"/>
                </a:cubicBezTo>
                <a:cubicBezTo>
                  <a:pt x="636" y="636"/>
                  <a:pt x="636" y="636"/>
                  <a:pt x="636" y="636"/>
                </a:cubicBezTo>
                <a:cubicBezTo>
                  <a:pt x="873" y="636"/>
                  <a:pt x="873" y="636"/>
                  <a:pt x="873" y="636"/>
                </a:cubicBezTo>
                <a:cubicBezTo>
                  <a:pt x="871" y="733"/>
                  <a:pt x="851" y="824"/>
                  <a:pt x="816" y="906"/>
                </a:cubicBezTo>
                <a:close/>
                <a:moveTo>
                  <a:pt x="636" y="596"/>
                </a:moveTo>
                <a:cubicBezTo>
                  <a:pt x="636" y="396"/>
                  <a:pt x="636" y="396"/>
                  <a:pt x="636" y="396"/>
                </a:cubicBezTo>
                <a:cubicBezTo>
                  <a:pt x="704" y="394"/>
                  <a:pt x="769" y="382"/>
                  <a:pt x="830" y="361"/>
                </a:cubicBezTo>
                <a:cubicBezTo>
                  <a:pt x="857" y="433"/>
                  <a:pt x="871" y="513"/>
                  <a:pt x="873" y="596"/>
                </a:cubicBezTo>
                <a:lnTo>
                  <a:pt x="636" y="596"/>
                </a:lnTo>
                <a:close/>
                <a:moveTo>
                  <a:pt x="216" y="260"/>
                </a:moveTo>
                <a:cubicBezTo>
                  <a:pt x="261" y="295"/>
                  <a:pt x="311" y="325"/>
                  <a:pt x="364" y="347"/>
                </a:cubicBezTo>
                <a:cubicBezTo>
                  <a:pt x="337" y="424"/>
                  <a:pt x="321" y="508"/>
                  <a:pt x="319" y="596"/>
                </a:cubicBezTo>
                <a:cubicBezTo>
                  <a:pt x="80" y="596"/>
                  <a:pt x="80" y="596"/>
                  <a:pt x="80" y="596"/>
                </a:cubicBezTo>
                <a:cubicBezTo>
                  <a:pt x="85" y="467"/>
                  <a:pt x="136" y="350"/>
                  <a:pt x="216" y="260"/>
                </a:cubicBezTo>
                <a:close/>
                <a:moveTo>
                  <a:pt x="80" y="636"/>
                </a:moveTo>
                <a:cubicBezTo>
                  <a:pt x="319" y="636"/>
                  <a:pt x="319" y="636"/>
                  <a:pt x="319" y="636"/>
                </a:cubicBezTo>
                <a:cubicBezTo>
                  <a:pt x="321" y="737"/>
                  <a:pt x="342" y="833"/>
                  <a:pt x="379" y="920"/>
                </a:cubicBezTo>
                <a:cubicBezTo>
                  <a:pt x="328" y="939"/>
                  <a:pt x="281" y="965"/>
                  <a:pt x="238" y="996"/>
                </a:cubicBezTo>
                <a:cubicBezTo>
                  <a:pt x="145" y="903"/>
                  <a:pt x="86" y="776"/>
                  <a:pt x="80" y="636"/>
                </a:cubicBezTo>
                <a:close/>
                <a:moveTo>
                  <a:pt x="994" y="996"/>
                </a:moveTo>
                <a:cubicBezTo>
                  <a:pt x="951" y="965"/>
                  <a:pt x="904" y="939"/>
                  <a:pt x="853" y="920"/>
                </a:cubicBezTo>
                <a:cubicBezTo>
                  <a:pt x="890" y="833"/>
                  <a:pt x="911" y="737"/>
                  <a:pt x="913" y="636"/>
                </a:cubicBezTo>
                <a:cubicBezTo>
                  <a:pt x="1152" y="636"/>
                  <a:pt x="1152" y="636"/>
                  <a:pt x="1152" y="636"/>
                </a:cubicBezTo>
                <a:cubicBezTo>
                  <a:pt x="1146" y="776"/>
                  <a:pt x="1087" y="903"/>
                  <a:pt x="994" y="9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Freeform 8"/>
          <p:cNvSpPr>
            <a:spLocks noEditPoints="1"/>
          </p:cNvSpPr>
          <p:nvPr/>
        </p:nvSpPr>
        <p:spPr bwMode="auto">
          <a:xfrm>
            <a:off x="8559436" y="2701488"/>
            <a:ext cx="730877" cy="641008"/>
          </a:xfrm>
          <a:custGeom>
            <a:avLst/>
            <a:gdLst>
              <a:gd name="T0" fmla="*/ 168 w 336"/>
              <a:gd name="T1" fmla="*/ 0 h 294"/>
              <a:gd name="T2" fmla="*/ 0 w 336"/>
              <a:gd name="T3" fmla="*/ 126 h 294"/>
              <a:gd name="T4" fmla="*/ 74 w 336"/>
              <a:gd name="T5" fmla="*/ 230 h 294"/>
              <a:gd name="T6" fmla="*/ 74 w 336"/>
              <a:gd name="T7" fmla="*/ 231 h 294"/>
              <a:gd name="T8" fmla="*/ 53 w 336"/>
              <a:gd name="T9" fmla="*/ 281 h 294"/>
              <a:gd name="T10" fmla="*/ 53 w 336"/>
              <a:gd name="T11" fmla="*/ 281 h 294"/>
              <a:gd name="T12" fmla="*/ 53 w 336"/>
              <a:gd name="T13" fmla="*/ 284 h 294"/>
              <a:gd name="T14" fmla="*/ 62 w 336"/>
              <a:gd name="T15" fmla="*/ 294 h 294"/>
              <a:gd name="T16" fmla="*/ 65 w 336"/>
              <a:gd name="T17" fmla="*/ 294 h 294"/>
              <a:gd name="T18" fmla="*/ 136 w 336"/>
              <a:gd name="T19" fmla="*/ 250 h 294"/>
              <a:gd name="T20" fmla="*/ 168 w 336"/>
              <a:gd name="T21" fmla="*/ 252 h 294"/>
              <a:gd name="T22" fmla="*/ 336 w 336"/>
              <a:gd name="T23" fmla="*/ 126 h 294"/>
              <a:gd name="T24" fmla="*/ 168 w 336"/>
              <a:gd name="T25" fmla="*/ 0 h 294"/>
              <a:gd name="T26" fmla="*/ 168 w 336"/>
              <a:gd name="T27" fmla="*/ 231 h 294"/>
              <a:gd name="T28" fmla="*/ 139 w 336"/>
              <a:gd name="T29" fmla="*/ 229 h 294"/>
              <a:gd name="T30" fmla="*/ 136 w 336"/>
              <a:gd name="T31" fmla="*/ 229 h 294"/>
              <a:gd name="T32" fmla="*/ 119 w 336"/>
              <a:gd name="T33" fmla="*/ 236 h 294"/>
              <a:gd name="T34" fmla="*/ 87 w 336"/>
              <a:gd name="T35" fmla="*/ 263 h 294"/>
              <a:gd name="T36" fmla="*/ 94 w 336"/>
              <a:gd name="T37" fmla="*/ 232 h 294"/>
              <a:gd name="T38" fmla="*/ 95 w 336"/>
              <a:gd name="T39" fmla="*/ 230 h 294"/>
              <a:gd name="T40" fmla="*/ 83 w 336"/>
              <a:gd name="T41" fmla="*/ 212 h 294"/>
              <a:gd name="T42" fmla="*/ 21 w 336"/>
              <a:gd name="T43" fmla="*/ 126 h 294"/>
              <a:gd name="T44" fmla="*/ 168 w 336"/>
              <a:gd name="T45" fmla="*/ 21 h 294"/>
              <a:gd name="T46" fmla="*/ 315 w 336"/>
              <a:gd name="T47" fmla="*/ 126 h 294"/>
              <a:gd name="T48" fmla="*/ 168 w 336"/>
              <a:gd name="T49" fmla="*/ 231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6" h="294">
                <a:moveTo>
                  <a:pt x="168" y="0"/>
                </a:moveTo>
                <a:cubicBezTo>
                  <a:pt x="75" y="0"/>
                  <a:pt x="0" y="56"/>
                  <a:pt x="0" y="126"/>
                </a:cubicBezTo>
                <a:cubicBezTo>
                  <a:pt x="0" y="169"/>
                  <a:pt x="29" y="208"/>
                  <a:pt x="74" y="230"/>
                </a:cubicBezTo>
                <a:cubicBezTo>
                  <a:pt x="74" y="231"/>
                  <a:pt x="74" y="231"/>
                  <a:pt x="74" y="231"/>
                </a:cubicBezTo>
                <a:cubicBezTo>
                  <a:pt x="74" y="250"/>
                  <a:pt x="59" y="270"/>
                  <a:pt x="53" y="281"/>
                </a:cubicBezTo>
                <a:cubicBezTo>
                  <a:pt x="53" y="281"/>
                  <a:pt x="53" y="281"/>
                  <a:pt x="53" y="281"/>
                </a:cubicBezTo>
                <a:cubicBezTo>
                  <a:pt x="53" y="282"/>
                  <a:pt x="53" y="283"/>
                  <a:pt x="53" y="284"/>
                </a:cubicBezTo>
                <a:cubicBezTo>
                  <a:pt x="53" y="290"/>
                  <a:pt x="57" y="294"/>
                  <a:pt x="62" y="294"/>
                </a:cubicBezTo>
                <a:cubicBezTo>
                  <a:pt x="63" y="294"/>
                  <a:pt x="65" y="294"/>
                  <a:pt x="65" y="294"/>
                </a:cubicBezTo>
                <a:cubicBezTo>
                  <a:pt x="98" y="288"/>
                  <a:pt x="128" y="258"/>
                  <a:pt x="136" y="250"/>
                </a:cubicBezTo>
                <a:cubicBezTo>
                  <a:pt x="146" y="251"/>
                  <a:pt x="157" y="252"/>
                  <a:pt x="168" y="252"/>
                </a:cubicBezTo>
                <a:cubicBezTo>
                  <a:pt x="261" y="252"/>
                  <a:pt x="336" y="196"/>
                  <a:pt x="336" y="126"/>
                </a:cubicBezTo>
                <a:cubicBezTo>
                  <a:pt x="336" y="56"/>
                  <a:pt x="261" y="0"/>
                  <a:pt x="168" y="0"/>
                </a:cubicBezTo>
                <a:close/>
                <a:moveTo>
                  <a:pt x="168" y="231"/>
                </a:moveTo>
                <a:cubicBezTo>
                  <a:pt x="158" y="231"/>
                  <a:pt x="148" y="230"/>
                  <a:pt x="139" y="229"/>
                </a:cubicBezTo>
                <a:cubicBezTo>
                  <a:pt x="138" y="229"/>
                  <a:pt x="137" y="229"/>
                  <a:pt x="136" y="229"/>
                </a:cubicBezTo>
                <a:cubicBezTo>
                  <a:pt x="129" y="229"/>
                  <a:pt x="123" y="231"/>
                  <a:pt x="119" y="236"/>
                </a:cubicBezTo>
                <a:cubicBezTo>
                  <a:pt x="115" y="242"/>
                  <a:pt x="102" y="254"/>
                  <a:pt x="87" y="263"/>
                </a:cubicBezTo>
                <a:cubicBezTo>
                  <a:pt x="91" y="254"/>
                  <a:pt x="94" y="243"/>
                  <a:pt x="94" y="232"/>
                </a:cubicBezTo>
                <a:cubicBezTo>
                  <a:pt x="95" y="231"/>
                  <a:pt x="95" y="231"/>
                  <a:pt x="95" y="230"/>
                </a:cubicBezTo>
                <a:cubicBezTo>
                  <a:pt x="95" y="222"/>
                  <a:pt x="90" y="215"/>
                  <a:pt x="83" y="212"/>
                </a:cubicBezTo>
                <a:cubicBezTo>
                  <a:pt x="44" y="192"/>
                  <a:pt x="21" y="160"/>
                  <a:pt x="21" y="126"/>
                </a:cubicBezTo>
                <a:cubicBezTo>
                  <a:pt x="21" y="68"/>
                  <a:pt x="87" y="21"/>
                  <a:pt x="168" y="21"/>
                </a:cubicBezTo>
                <a:cubicBezTo>
                  <a:pt x="249" y="21"/>
                  <a:pt x="315" y="68"/>
                  <a:pt x="315" y="126"/>
                </a:cubicBezTo>
                <a:cubicBezTo>
                  <a:pt x="315" y="184"/>
                  <a:pt x="249" y="231"/>
                  <a:pt x="168" y="2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0" name="Group 83"/>
          <p:cNvGrpSpPr/>
          <p:nvPr/>
        </p:nvGrpSpPr>
        <p:grpSpPr>
          <a:xfrm>
            <a:off x="10083979" y="3194677"/>
            <a:ext cx="643193" cy="643194"/>
            <a:chOff x="-2771775" y="66675"/>
            <a:chExt cx="827087" cy="827088"/>
          </a:xfrm>
          <a:solidFill>
            <a:schemeClr val="bg1"/>
          </a:solidFill>
        </p:grpSpPr>
        <p:sp>
          <p:nvSpPr>
            <p:cNvPr id="41" name="Freeform 19"/>
            <p:cNvSpPr>
              <a:spLocks noEditPoints="1"/>
            </p:cNvSpPr>
            <p:nvPr/>
          </p:nvSpPr>
          <p:spPr bwMode="auto">
            <a:xfrm>
              <a:off x="-2771775" y="66675"/>
              <a:ext cx="827087" cy="827088"/>
            </a:xfrm>
            <a:custGeom>
              <a:avLst/>
              <a:gdLst>
                <a:gd name="T0" fmla="*/ 188 w 220"/>
                <a:gd name="T1" fmla="*/ 83 h 220"/>
                <a:gd name="T2" fmla="*/ 196 w 220"/>
                <a:gd name="T3" fmla="*/ 56 h 220"/>
                <a:gd name="T4" fmla="*/ 181 w 220"/>
                <a:gd name="T5" fmla="*/ 26 h 220"/>
                <a:gd name="T6" fmla="*/ 164 w 220"/>
                <a:gd name="T7" fmla="*/ 24 h 220"/>
                <a:gd name="T8" fmla="*/ 137 w 220"/>
                <a:gd name="T9" fmla="*/ 32 h 220"/>
                <a:gd name="T10" fmla="*/ 119 w 220"/>
                <a:gd name="T11" fmla="*/ 0 h 220"/>
                <a:gd name="T12" fmla="*/ 87 w 220"/>
                <a:gd name="T13" fmla="*/ 11 h 220"/>
                <a:gd name="T14" fmla="*/ 74 w 220"/>
                <a:gd name="T15" fmla="*/ 36 h 220"/>
                <a:gd name="T16" fmla="*/ 49 w 220"/>
                <a:gd name="T17" fmla="*/ 22 h 220"/>
                <a:gd name="T18" fmla="*/ 26 w 220"/>
                <a:gd name="T19" fmla="*/ 39 h 220"/>
                <a:gd name="T20" fmla="*/ 36 w 220"/>
                <a:gd name="T21" fmla="*/ 74 h 220"/>
                <a:gd name="T22" fmla="*/ 11 w 220"/>
                <a:gd name="T23" fmla="*/ 87 h 220"/>
                <a:gd name="T24" fmla="*/ 0 w 220"/>
                <a:gd name="T25" fmla="*/ 119 h 220"/>
                <a:gd name="T26" fmla="*/ 32 w 220"/>
                <a:gd name="T27" fmla="*/ 137 h 220"/>
                <a:gd name="T28" fmla="*/ 24 w 220"/>
                <a:gd name="T29" fmla="*/ 164 h 220"/>
                <a:gd name="T30" fmla="*/ 39 w 220"/>
                <a:gd name="T31" fmla="*/ 194 h 220"/>
                <a:gd name="T32" fmla="*/ 56 w 220"/>
                <a:gd name="T33" fmla="*/ 196 h 220"/>
                <a:gd name="T34" fmla="*/ 83 w 220"/>
                <a:gd name="T35" fmla="*/ 188 h 220"/>
                <a:gd name="T36" fmla="*/ 101 w 220"/>
                <a:gd name="T37" fmla="*/ 220 h 220"/>
                <a:gd name="T38" fmla="*/ 133 w 220"/>
                <a:gd name="T39" fmla="*/ 209 h 220"/>
                <a:gd name="T40" fmla="*/ 146 w 220"/>
                <a:gd name="T41" fmla="*/ 184 h 220"/>
                <a:gd name="T42" fmla="*/ 171 w 220"/>
                <a:gd name="T43" fmla="*/ 198 h 220"/>
                <a:gd name="T44" fmla="*/ 194 w 220"/>
                <a:gd name="T45" fmla="*/ 181 h 220"/>
                <a:gd name="T46" fmla="*/ 184 w 220"/>
                <a:gd name="T47" fmla="*/ 146 h 220"/>
                <a:gd name="T48" fmla="*/ 209 w 220"/>
                <a:gd name="T49" fmla="*/ 133 h 220"/>
                <a:gd name="T50" fmla="*/ 220 w 220"/>
                <a:gd name="T51" fmla="*/ 101 h 220"/>
                <a:gd name="T52" fmla="*/ 185 w 220"/>
                <a:gd name="T53" fmla="*/ 124 h 220"/>
                <a:gd name="T54" fmla="*/ 172 w 220"/>
                <a:gd name="T55" fmla="*/ 140 h 220"/>
                <a:gd name="T56" fmla="*/ 185 w 220"/>
                <a:gd name="T57" fmla="*/ 171 h 220"/>
                <a:gd name="T58" fmla="*/ 154 w 220"/>
                <a:gd name="T59" fmla="*/ 173 h 220"/>
                <a:gd name="T60" fmla="*/ 140 w 220"/>
                <a:gd name="T61" fmla="*/ 172 h 220"/>
                <a:gd name="T62" fmla="*/ 124 w 220"/>
                <a:gd name="T63" fmla="*/ 185 h 220"/>
                <a:gd name="T64" fmla="*/ 101 w 220"/>
                <a:gd name="T65" fmla="*/ 206 h 220"/>
                <a:gd name="T66" fmla="*/ 87 w 220"/>
                <a:gd name="T67" fmla="*/ 175 h 220"/>
                <a:gd name="T68" fmla="*/ 74 w 220"/>
                <a:gd name="T69" fmla="*/ 170 h 220"/>
                <a:gd name="T70" fmla="*/ 49 w 220"/>
                <a:gd name="T71" fmla="*/ 185 h 220"/>
                <a:gd name="T72" fmla="*/ 47 w 220"/>
                <a:gd name="T73" fmla="*/ 154 h 220"/>
                <a:gd name="T74" fmla="*/ 45 w 220"/>
                <a:gd name="T75" fmla="*/ 133 h 220"/>
                <a:gd name="T76" fmla="*/ 14 w 220"/>
                <a:gd name="T77" fmla="*/ 119 h 220"/>
                <a:gd name="T78" fmla="*/ 35 w 220"/>
                <a:gd name="T79" fmla="*/ 96 h 220"/>
                <a:gd name="T80" fmla="*/ 48 w 220"/>
                <a:gd name="T81" fmla="*/ 80 h 220"/>
                <a:gd name="T82" fmla="*/ 35 w 220"/>
                <a:gd name="T83" fmla="*/ 49 h 220"/>
                <a:gd name="T84" fmla="*/ 66 w 220"/>
                <a:gd name="T85" fmla="*/ 47 h 220"/>
                <a:gd name="T86" fmla="*/ 80 w 220"/>
                <a:gd name="T87" fmla="*/ 48 h 220"/>
                <a:gd name="T88" fmla="*/ 96 w 220"/>
                <a:gd name="T89" fmla="*/ 35 h 220"/>
                <a:gd name="T90" fmla="*/ 119 w 220"/>
                <a:gd name="T91" fmla="*/ 14 h 220"/>
                <a:gd name="T92" fmla="*/ 133 w 220"/>
                <a:gd name="T93" fmla="*/ 45 h 220"/>
                <a:gd name="T94" fmla="*/ 146 w 220"/>
                <a:gd name="T95" fmla="*/ 50 h 220"/>
                <a:gd name="T96" fmla="*/ 171 w 220"/>
                <a:gd name="T97" fmla="*/ 35 h 220"/>
                <a:gd name="T98" fmla="*/ 173 w 220"/>
                <a:gd name="T99" fmla="*/ 66 h 220"/>
                <a:gd name="T100" fmla="*/ 175 w 220"/>
                <a:gd name="T101" fmla="*/ 87 h 220"/>
                <a:gd name="T102" fmla="*/ 206 w 220"/>
                <a:gd name="T103" fmla="*/ 101 h 220"/>
                <a:gd name="T104" fmla="*/ 185 w 220"/>
                <a:gd name="T105" fmla="*/ 12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0" h="220">
                  <a:moveTo>
                    <a:pt x="209" y="87"/>
                  </a:moveTo>
                  <a:cubicBezTo>
                    <a:pt x="188" y="83"/>
                    <a:pt x="188" y="83"/>
                    <a:pt x="188" y="83"/>
                  </a:cubicBezTo>
                  <a:cubicBezTo>
                    <a:pt x="187" y="80"/>
                    <a:pt x="186" y="77"/>
                    <a:pt x="184" y="74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0" y="51"/>
                    <a:pt x="199" y="43"/>
                    <a:pt x="194" y="39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79" y="23"/>
                    <a:pt x="175" y="22"/>
                    <a:pt x="171" y="22"/>
                  </a:cubicBezTo>
                  <a:cubicBezTo>
                    <a:pt x="169" y="22"/>
                    <a:pt x="166" y="22"/>
                    <a:pt x="164" y="24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3" y="34"/>
                    <a:pt x="140" y="33"/>
                    <a:pt x="137" y="32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2" y="5"/>
                    <a:pt x="126" y="0"/>
                    <a:pt x="11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4" y="0"/>
                    <a:pt x="88" y="5"/>
                    <a:pt x="87" y="11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0" y="33"/>
                    <a:pt x="77" y="34"/>
                    <a:pt x="74" y="36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4" y="22"/>
                    <a:pt x="51" y="22"/>
                    <a:pt x="49" y="22"/>
                  </a:cubicBezTo>
                  <a:cubicBezTo>
                    <a:pt x="45" y="22"/>
                    <a:pt x="41" y="23"/>
                    <a:pt x="39" y="2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1" y="43"/>
                    <a:pt x="20" y="51"/>
                    <a:pt x="24" y="56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4" y="77"/>
                    <a:pt x="33" y="80"/>
                    <a:pt x="32" y="83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5" y="88"/>
                    <a:pt x="0" y="94"/>
                    <a:pt x="0" y="10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6"/>
                    <a:pt x="5" y="132"/>
                    <a:pt x="11" y="133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3" y="140"/>
                    <a:pt x="34" y="143"/>
                    <a:pt x="36" y="146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0" y="169"/>
                    <a:pt x="21" y="177"/>
                    <a:pt x="26" y="181"/>
                  </a:cubicBezTo>
                  <a:cubicBezTo>
                    <a:pt x="39" y="194"/>
                    <a:pt x="39" y="194"/>
                    <a:pt x="39" y="194"/>
                  </a:cubicBezTo>
                  <a:cubicBezTo>
                    <a:pt x="41" y="197"/>
                    <a:pt x="45" y="198"/>
                    <a:pt x="49" y="198"/>
                  </a:cubicBezTo>
                  <a:cubicBezTo>
                    <a:pt x="51" y="198"/>
                    <a:pt x="54" y="198"/>
                    <a:pt x="56" y="196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7" y="186"/>
                    <a:pt x="80" y="187"/>
                    <a:pt x="83" y="18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8" y="215"/>
                    <a:pt x="94" y="220"/>
                    <a:pt x="101" y="220"/>
                  </a:cubicBezTo>
                  <a:cubicBezTo>
                    <a:pt x="119" y="220"/>
                    <a:pt x="119" y="220"/>
                    <a:pt x="119" y="220"/>
                  </a:cubicBezTo>
                  <a:cubicBezTo>
                    <a:pt x="126" y="220"/>
                    <a:pt x="132" y="215"/>
                    <a:pt x="133" y="209"/>
                  </a:cubicBezTo>
                  <a:cubicBezTo>
                    <a:pt x="137" y="188"/>
                    <a:pt x="137" y="188"/>
                    <a:pt x="137" y="188"/>
                  </a:cubicBezTo>
                  <a:cubicBezTo>
                    <a:pt x="140" y="187"/>
                    <a:pt x="143" y="186"/>
                    <a:pt x="146" y="184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6" y="198"/>
                    <a:pt x="169" y="198"/>
                    <a:pt x="171" y="198"/>
                  </a:cubicBezTo>
                  <a:cubicBezTo>
                    <a:pt x="175" y="198"/>
                    <a:pt x="179" y="197"/>
                    <a:pt x="181" y="194"/>
                  </a:cubicBezTo>
                  <a:cubicBezTo>
                    <a:pt x="194" y="181"/>
                    <a:pt x="194" y="181"/>
                    <a:pt x="194" y="181"/>
                  </a:cubicBezTo>
                  <a:cubicBezTo>
                    <a:pt x="199" y="177"/>
                    <a:pt x="200" y="169"/>
                    <a:pt x="196" y="164"/>
                  </a:cubicBezTo>
                  <a:cubicBezTo>
                    <a:pt x="184" y="146"/>
                    <a:pt x="184" y="146"/>
                    <a:pt x="184" y="146"/>
                  </a:cubicBezTo>
                  <a:cubicBezTo>
                    <a:pt x="186" y="143"/>
                    <a:pt x="187" y="140"/>
                    <a:pt x="188" y="137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15" y="132"/>
                    <a:pt x="220" y="126"/>
                    <a:pt x="220" y="119"/>
                  </a:cubicBezTo>
                  <a:cubicBezTo>
                    <a:pt x="220" y="101"/>
                    <a:pt x="220" y="101"/>
                    <a:pt x="220" y="101"/>
                  </a:cubicBezTo>
                  <a:cubicBezTo>
                    <a:pt x="220" y="94"/>
                    <a:pt x="215" y="88"/>
                    <a:pt x="209" y="87"/>
                  </a:cubicBezTo>
                  <a:close/>
                  <a:moveTo>
                    <a:pt x="185" y="124"/>
                  </a:moveTo>
                  <a:cubicBezTo>
                    <a:pt x="180" y="125"/>
                    <a:pt x="176" y="128"/>
                    <a:pt x="175" y="133"/>
                  </a:cubicBezTo>
                  <a:cubicBezTo>
                    <a:pt x="174" y="135"/>
                    <a:pt x="173" y="138"/>
                    <a:pt x="172" y="140"/>
                  </a:cubicBezTo>
                  <a:cubicBezTo>
                    <a:pt x="170" y="144"/>
                    <a:pt x="170" y="149"/>
                    <a:pt x="173" y="154"/>
                  </a:cubicBezTo>
                  <a:cubicBezTo>
                    <a:pt x="185" y="171"/>
                    <a:pt x="185" y="171"/>
                    <a:pt x="185" y="171"/>
                  </a:cubicBezTo>
                  <a:cubicBezTo>
                    <a:pt x="171" y="185"/>
                    <a:pt x="171" y="185"/>
                    <a:pt x="171" y="185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1" y="171"/>
                    <a:pt x="149" y="170"/>
                    <a:pt x="146" y="170"/>
                  </a:cubicBezTo>
                  <a:cubicBezTo>
                    <a:pt x="144" y="170"/>
                    <a:pt x="142" y="171"/>
                    <a:pt x="140" y="172"/>
                  </a:cubicBezTo>
                  <a:cubicBezTo>
                    <a:pt x="138" y="173"/>
                    <a:pt x="135" y="174"/>
                    <a:pt x="133" y="175"/>
                  </a:cubicBezTo>
                  <a:cubicBezTo>
                    <a:pt x="128" y="176"/>
                    <a:pt x="125" y="180"/>
                    <a:pt x="124" y="185"/>
                  </a:cubicBezTo>
                  <a:cubicBezTo>
                    <a:pt x="119" y="206"/>
                    <a:pt x="119" y="206"/>
                    <a:pt x="119" y="206"/>
                  </a:cubicBezTo>
                  <a:cubicBezTo>
                    <a:pt x="101" y="206"/>
                    <a:pt x="101" y="206"/>
                    <a:pt x="101" y="206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5" y="180"/>
                    <a:pt x="92" y="176"/>
                    <a:pt x="87" y="175"/>
                  </a:cubicBezTo>
                  <a:cubicBezTo>
                    <a:pt x="85" y="174"/>
                    <a:pt x="82" y="173"/>
                    <a:pt x="80" y="172"/>
                  </a:cubicBezTo>
                  <a:cubicBezTo>
                    <a:pt x="78" y="171"/>
                    <a:pt x="76" y="170"/>
                    <a:pt x="74" y="170"/>
                  </a:cubicBezTo>
                  <a:cubicBezTo>
                    <a:pt x="71" y="170"/>
                    <a:pt x="69" y="171"/>
                    <a:pt x="66" y="173"/>
                  </a:cubicBezTo>
                  <a:cubicBezTo>
                    <a:pt x="49" y="185"/>
                    <a:pt x="49" y="185"/>
                    <a:pt x="49" y="185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50" y="149"/>
                    <a:pt x="50" y="144"/>
                    <a:pt x="48" y="140"/>
                  </a:cubicBezTo>
                  <a:cubicBezTo>
                    <a:pt x="47" y="138"/>
                    <a:pt x="46" y="135"/>
                    <a:pt x="45" y="133"/>
                  </a:cubicBezTo>
                  <a:cubicBezTo>
                    <a:pt x="44" y="128"/>
                    <a:pt x="40" y="125"/>
                    <a:pt x="35" y="124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40" y="95"/>
                    <a:pt x="44" y="92"/>
                    <a:pt x="45" y="87"/>
                  </a:cubicBezTo>
                  <a:cubicBezTo>
                    <a:pt x="46" y="85"/>
                    <a:pt x="47" y="82"/>
                    <a:pt x="48" y="80"/>
                  </a:cubicBezTo>
                  <a:cubicBezTo>
                    <a:pt x="50" y="76"/>
                    <a:pt x="50" y="71"/>
                    <a:pt x="47" y="66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9" y="49"/>
                    <a:pt x="71" y="50"/>
                    <a:pt x="74" y="50"/>
                  </a:cubicBezTo>
                  <a:cubicBezTo>
                    <a:pt x="76" y="50"/>
                    <a:pt x="78" y="49"/>
                    <a:pt x="80" y="48"/>
                  </a:cubicBezTo>
                  <a:cubicBezTo>
                    <a:pt x="82" y="47"/>
                    <a:pt x="85" y="46"/>
                    <a:pt x="87" y="45"/>
                  </a:cubicBezTo>
                  <a:cubicBezTo>
                    <a:pt x="92" y="44"/>
                    <a:pt x="95" y="40"/>
                    <a:pt x="96" y="35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40"/>
                    <a:pt x="128" y="44"/>
                    <a:pt x="133" y="45"/>
                  </a:cubicBezTo>
                  <a:cubicBezTo>
                    <a:pt x="135" y="46"/>
                    <a:pt x="138" y="47"/>
                    <a:pt x="140" y="48"/>
                  </a:cubicBezTo>
                  <a:cubicBezTo>
                    <a:pt x="142" y="49"/>
                    <a:pt x="144" y="50"/>
                    <a:pt x="146" y="50"/>
                  </a:cubicBezTo>
                  <a:cubicBezTo>
                    <a:pt x="149" y="50"/>
                    <a:pt x="151" y="49"/>
                    <a:pt x="154" y="47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0" y="71"/>
                    <a:pt x="170" y="76"/>
                    <a:pt x="172" y="80"/>
                  </a:cubicBezTo>
                  <a:cubicBezTo>
                    <a:pt x="173" y="82"/>
                    <a:pt x="174" y="85"/>
                    <a:pt x="175" y="87"/>
                  </a:cubicBezTo>
                  <a:cubicBezTo>
                    <a:pt x="176" y="92"/>
                    <a:pt x="180" y="95"/>
                    <a:pt x="185" y="96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19"/>
                    <a:pt x="206" y="119"/>
                    <a:pt x="206" y="119"/>
                  </a:cubicBezTo>
                  <a:lnTo>
                    <a:pt x="185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Freeform 20"/>
            <p:cNvSpPr>
              <a:spLocks noEditPoints="1"/>
            </p:cNvSpPr>
            <p:nvPr/>
          </p:nvSpPr>
          <p:spPr bwMode="auto">
            <a:xfrm>
              <a:off x="-2538413" y="300038"/>
              <a:ext cx="360362" cy="360363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48 w 96"/>
                <a:gd name="T9" fmla="*/ 0 h 96"/>
                <a:gd name="T10" fmla="*/ 48 w 96"/>
                <a:gd name="T11" fmla="*/ 90 h 96"/>
                <a:gd name="T12" fmla="*/ 6 w 96"/>
                <a:gd name="T13" fmla="*/ 48 h 96"/>
                <a:gd name="T14" fmla="*/ 48 w 96"/>
                <a:gd name="T15" fmla="*/ 6 h 96"/>
                <a:gd name="T16" fmla="*/ 90 w 96"/>
                <a:gd name="T17" fmla="*/ 48 h 96"/>
                <a:gd name="T18" fmla="*/ 48 w 96"/>
                <a:gd name="T19" fmla="*/ 9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0" y="75"/>
                    <a:pt x="21" y="96"/>
                    <a:pt x="48" y="96"/>
                  </a:cubicBezTo>
                  <a:cubicBezTo>
                    <a:pt x="75" y="96"/>
                    <a:pt x="96" y="75"/>
                    <a:pt x="96" y="48"/>
                  </a:cubicBezTo>
                  <a:cubicBezTo>
                    <a:pt x="96" y="21"/>
                    <a:pt x="75" y="0"/>
                    <a:pt x="48" y="0"/>
                  </a:cubicBezTo>
                  <a:close/>
                  <a:moveTo>
                    <a:pt x="48" y="90"/>
                  </a:moveTo>
                  <a:cubicBezTo>
                    <a:pt x="25" y="90"/>
                    <a:pt x="6" y="71"/>
                    <a:pt x="6" y="48"/>
                  </a:cubicBezTo>
                  <a:cubicBezTo>
                    <a:pt x="6" y="25"/>
                    <a:pt x="25" y="6"/>
                    <a:pt x="48" y="6"/>
                  </a:cubicBezTo>
                  <a:cubicBezTo>
                    <a:pt x="71" y="6"/>
                    <a:pt x="90" y="25"/>
                    <a:pt x="90" y="48"/>
                  </a:cubicBezTo>
                  <a:cubicBezTo>
                    <a:pt x="90" y="71"/>
                    <a:pt x="71" y="90"/>
                    <a:pt x="48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 21"/>
            <p:cNvSpPr>
              <a:spLocks noEditPoints="1"/>
            </p:cNvSpPr>
            <p:nvPr/>
          </p:nvSpPr>
          <p:spPr bwMode="auto">
            <a:xfrm>
              <a:off x="-2460625" y="374650"/>
              <a:ext cx="207962" cy="206375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8 h 55"/>
                <a:gd name="T4" fmla="*/ 27 w 55"/>
                <a:gd name="T5" fmla="*/ 55 h 55"/>
                <a:gd name="T6" fmla="*/ 55 w 55"/>
                <a:gd name="T7" fmla="*/ 28 h 55"/>
                <a:gd name="T8" fmla="*/ 27 w 55"/>
                <a:gd name="T9" fmla="*/ 0 h 55"/>
                <a:gd name="T10" fmla="*/ 27 w 55"/>
                <a:gd name="T11" fmla="*/ 49 h 55"/>
                <a:gd name="T12" fmla="*/ 6 w 55"/>
                <a:gd name="T13" fmla="*/ 28 h 55"/>
                <a:gd name="T14" fmla="*/ 27 w 55"/>
                <a:gd name="T15" fmla="*/ 7 h 55"/>
                <a:gd name="T16" fmla="*/ 48 w 55"/>
                <a:gd name="T17" fmla="*/ 28 h 55"/>
                <a:gd name="T18" fmla="*/ 27 w 55"/>
                <a:gd name="T19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5"/>
                    <a:pt x="27" y="55"/>
                  </a:cubicBezTo>
                  <a:cubicBezTo>
                    <a:pt x="42" y="55"/>
                    <a:pt x="55" y="43"/>
                    <a:pt x="55" y="28"/>
                  </a:cubicBezTo>
                  <a:cubicBezTo>
                    <a:pt x="55" y="13"/>
                    <a:pt x="42" y="0"/>
                    <a:pt x="27" y="0"/>
                  </a:cubicBezTo>
                  <a:close/>
                  <a:moveTo>
                    <a:pt x="27" y="49"/>
                  </a:moveTo>
                  <a:cubicBezTo>
                    <a:pt x="16" y="49"/>
                    <a:pt x="6" y="39"/>
                    <a:pt x="6" y="28"/>
                  </a:cubicBezTo>
                  <a:cubicBezTo>
                    <a:pt x="6" y="17"/>
                    <a:pt x="16" y="7"/>
                    <a:pt x="27" y="7"/>
                  </a:cubicBezTo>
                  <a:cubicBezTo>
                    <a:pt x="38" y="7"/>
                    <a:pt x="48" y="17"/>
                    <a:pt x="48" y="28"/>
                  </a:cubicBezTo>
                  <a:cubicBezTo>
                    <a:pt x="48" y="39"/>
                    <a:pt x="38" y="49"/>
                    <a:pt x="27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Group 239"/>
          <p:cNvGrpSpPr/>
          <p:nvPr/>
        </p:nvGrpSpPr>
        <p:grpSpPr>
          <a:xfrm>
            <a:off x="6993933" y="2663110"/>
            <a:ext cx="683531" cy="683395"/>
            <a:chOff x="7938" y="-3175"/>
            <a:chExt cx="8029575" cy="8027988"/>
          </a:xfrm>
          <a:solidFill>
            <a:schemeClr val="bg1"/>
          </a:solidFill>
        </p:grpSpPr>
        <p:sp>
          <p:nvSpPr>
            <p:cNvPr id="45" name="Freeform 23"/>
            <p:cNvSpPr>
              <a:spLocks noEditPoints="1"/>
            </p:cNvSpPr>
            <p:nvPr/>
          </p:nvSpPr>
          <p:spPr bwMode="auto">
            <a:xfrm>
              <a:off x="7938" y="-3175"/>
              <a:ext cx="8029575" cy="8027988"/>
            </a:xfrm>
            <a:custGeom>
              <a:avLst/>
              <a:gdLst>
                <a:gd name="T0" fmla="*/ 818 w 2138"/>
                <a:gd name="T1" fmla="*/ 1635 h 2138"/>
                <a:gd name="T2" fmla="*/ 818 w 2138"/>
                <a:gd name="T3" fmla="*/ 1635 h 2138"/>
                <a:gd name="T4" fmla="*/ 1257 w 2138"/>
                <a:gd name="T5" fmla="*/ 1507 h 2138"/>
                <a:gd name="T6" fmla="*/ 1301 w 2138"/>
                <a:gd name="T7" fmla="*/ 1550 h 2138"/>
                <a:gd name="T8" fmla="*/ 1249 w 2138"/>
                <a:gd name="T9" fmla="*/ 1602 h 2138"/>
                <a:gd name="T10" fmla="*/ 1711 w 2138"/>
                <a:gd name="T11" fmla="*/ 2064 h 2138"/>
                <a:gd name="T12" fmla="*/ 1888 w 2138"/>
                <a:gd name="T13" fmla="*/ 2138 h 2138"/>
                <a:gd name="T14" fmla="*/ 2065 w 2138"/>
                <a:gd name="T15" fmla="*/ 2064 h 2138"/>
                <a:gd name="T16" fmla="*/ 2138 w 2138"/>
                <a:gd name="T17" fmla="*/ 1888 h 2138"/>
                <a:gd name="T18" fmla="*/ 2065 w 2138"/>
                <a:gd name="T19" fmla="*/ 1711 h 2138"/>
                <a:gd name="T20" fmla="*/ 1603 w 2138"/>
                <a:gd name="T21" fmla="*/ 1248 h 2138"/>
                <a:gd name="T22" fmla="*/ 1551 w 2138"/>
                <a:gd name="T23" fmla="*/ 1300 h 2138"/>
                <a:gd name="T24" fmla="*/ 1507 w 2138"/>
                <a:gd name="T25" fmla="*/ 1257 h 2138"/>
                <a:gd name="T26" fmla="*/ 1633 w 2138"/>
                <a:gd name="T27" fmla="*/ 760 h 2138"/>
                <a:gd name="T28" fmla="*/ 1396 w 2138"/>
                <a:gd name="T29" fmla="*/ 239 h 2138"/>
                <a:gd name="T30" fmla="*/ 818 w 2138"/>
                <a:gd name="T31" fmla="*/ 0 h 2138"/>
                <a:gd name="T32" fmla="*/ 240 w 2138"/>
                <a:gd name="T33" fmla="*/ 239 h 2138"/>
                <a:gd name="T34" fmla="*/ 0 w 2138"/>
                <a:gd name="T35" fmla="*/ 817 h 2138"/>
                <a:gd name="T36" fmla="*/ 240 w 2138"/>
                <a:gd name="T37" fmla="*/ 1395 h 2138"/>
                <a:gd name="T38" fmla="*/ 818 w 2138"/>
                <a:gd name="T39" fmla="*/ 1635 h 2138"/>
                <a:gd name="T40" fmla="*/ 2009 w 2138"/>
                <a:gd name="T41" fmla="*/ 1888 h 2138"/>
                <a:gd name="T42" fmla="*/ 1973 w 2138"/>
                <a:gd name="T43" fmla="*/ 1973 h 2138"/>
                <a:gd name="T44" fmla="*/ 1888 w 2138"/>
                <a:gd name="T45" fmla="*/ 2008 h 2138"/>
                <a:gd name="T46" fmla="*/ 1803 w 2138"/>
                <a:gd name="T47" fmla="*/ 1973 h 2138"/>
                <a:gd name="T48" fmla="*/ 1444 w 2138"/>
                <a:gd name="T49" fmla="*/ 1614 h 2138"/>
                <a:gd name="T50" fmla="*/ 1614 w 2138"/>
                <a:gd name="T51" fmla="*/ 1444 h 2138"/>
                <a:gd name="T52" fmla="*/ 1973 w 2138"/>
                <a:gd name="T53" fmla="*/ 1802 h 2138"/>
                <a:gd name="T54" fmla="*/ 2009 w 2138"/>
                <a:gd name="T55" fmla="*/ 1888 h 2138"/>
                <a:gd name="T56" fmla="*/ 1392 w 2138"/>
                <a:gd name="T57" fmla="*/ 1459 h 2138"/>
                <a:gd name="T58" fmla="*/ 1361 w 2138"/>
                <a:gd name="T59" fmla="*/ 1427 h 2138"/>
                <a:gd name="T60" fmla="*/ 1362 w 2138"/>
                <a:gd name="T61" fmla="*/ 1427 h 2138"/>
                <a:gd name="T62" fmla="*/ 1377 w 2138"/>
                <a:gd name="T63" fmla="*/ 1413 h 2138"/>
                <a:gd name="T64" fmla="*/ 1380 w 2138"/>
                <a:gd name="T65" fmla="*/ 1410 h 2138"/>
                <a:gd name="T66" fmla="*/ 1396 w 2138"/>
                <a:gd name="T67" fmla="*/ 1395 h 2138"/>
                <a:gd name="T68" fmla="*/ 1411 w 2138"/>
                <a:gd name="T69" fmla="*/ 1380 h 2138"/>
                <a:gd name="T70" fmla="*/ 1413 w 2138"/>
                <a:gd name="T71" fmla="*/ 1377 h 2138"/>
                <a:gd name="T72" fmla="*/ 1428 w 2138"/>
                <a:gd name="T73" fmla="*/ 1361 h 2138"/>
                <a:gd name="T74" fmla="*/ 1428 w 2138"/>
                <a:gd name="T75" fmla="*/ 1361 h 2138"/>
                <a:gd name="T76" fmla="*/ 1459 w 2138"/>
                <a:gd name="T77" fmla="*/ 1392 h 2138"/>
                <a:gd name="T78" fmla="*/ 1392 w 2138"/>
                <a:gd name="T79" fmla="*/ 1459 h 2138"/>
                <a:gd name="T80" fmla="*/ 331 w 2138"/>
                <a:gd name="T81" fmla="*/ 331 h 2138"/>
                <a:gd name="T82" fmla="*/ 818 w 2138"/>
                <a:gd name="T83" fmla="*/ 129 h 2138"/>
                <a:gd name="T84" fmla="*/ 1304 w 2138"/>
                <a:gd name="T85" fmla="*/ 331 h 2138"/>
                <a:gd name="T86" fmla="*/ 1504 w 2138"/>
                <a:gd name="T87" fmla="*/ 769 h 2138"/>
                <a:gd name="T88" fmla="*/ 1371 w 2138"/>
                <a:gd name="T89" fmla="*/ 1226 h 2138"/>
                <a:gd name="T90" fmla="*/ 1371 w 2138"/>
                <a:gd name="T91" fmla="*/ 1226 h 2138"/>
                <a:gd name="T92" fmla="*/ 1304 w 2138"/>
                <a:gd name="T93" fmla="*/ 1303 h 2138"/>
                <a:gd name="T94" fmla="*/ 1280 w 2138"/>
                <a:gd name="T95" fmla="*/ 1326 h 2138"/>
                <a:gd name="T96" fmla="*/ 1226 w 2138"/>
                <a:gd name="T97" fmla="*/ 1370 h 2138"/>
                <a:gd name="T98" fmla="*/ 818 w 2138"/>
                <a:gd name="T99" fmla="*/ 1505 h 2138"/>
                <a:gd name="T100" fmla="*/ 331 w 2138"/>
                <a:gd name="T101" fmla="*/ 1303 h 2138"/>
                <a:gd name="T102" fmla="*/ 331 w 2138"/>
                <a:gd name="T103" fmla="*/ 331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38" h="2138">
                  <a:moveTo>
                    <a:pt x="818" y="1635"/>
                  </a:moveTo>
                  <a:cubicBezTo>
                    <a:pt x="818" y="1635"/>
                    <a:pt x="818" y="1635"/>
                    <a:pt x="818" y="1635"/>
                  </a:cubicBezTo>
                  <a:cubicBezTo>
                    <a:pt x="975" y="1635"/>
                    <a:pt x="1126" y="1590"/>
                    <a:pt x="1257" y="1507"/>
                  </a:cubicBezTo>
                  <a:cubicBezTo>
                    <a:pt x="1301" y="1550"/>
                    <a:pt x="1301" y="1550"/>
                    <a:pt x="1301" y="1550"/>
                  </a:cubicBezTo>
                  <a:cubicBezTo>
                    <a:pt x="1249" y="1602"/>
                    <a:pt x="1249" y="1602"/>
                    <a:pt x="1249" y="1602"/>
                  </a:cubicBezTo>
                  <a:cubicBezTo>
                    <a:pt x="1711" y="2064"/>
                    <a:pt x="1711" y="2064"/>
                    <a:pt x="1711" y="2064"/>
                  </a:cubicBezTo>
                  <a:cubicBezTo>
                    <a:pt x="1758" y="2112"/>
                    <a:pt x="1821" y="2138"/>
                    <a:pt x="1888" y="2138"/>
                  </a:cubicBezTo>
                  <a:cubicBezTo>
                    <a:pt x="1955" y="2138"/>
                    <a:pt x="2018" y="2112"/>
                    <a:pt x="2065" y="2064"/>
                  </a:cubicBezTo>
                  <a:cubicBezTo>
                    <a:pt x="2112" y="2017"/>
                    <a:pt x="2138" y="1954"/>
                    <a:pt x="2138" y="1888"/>
                  </a:cubicBezTo>
                  <a:cubicBezTo>
                    <a:pt x="2138" y="1821"/>
                    <a:pt x="2112" y="1758"/>
                    <a:pt x="2065" y="1711"/>
                  </a:cubicBezTo>
                  <a:cubicBezTo>
                    <a:pt x="1603" y="1248"/>
                    <a:pt x="1603" y="1248"/>
                    <a:pt x="1603" y="1248"/>
                  </a:cubicBezTo>
                  <a:cubicBezTo>
                    <a:pt x="1551" y="1300"/>
                    <a:pt x="1551" y="1300"/>
                    <a:pt x="1551" y="1300"/>
                  </a:cubicBezTo>
                  <a:cubicBezTo>
                    <a:pt x="1507" y="1257"/>
                    <a:pt x="1507" y="1257"/>
                    <a:pt x="1507" y="1257"/>
                  </a:cubicBezTo>
                  <a:cubicBezTo>
                    <a:pt x="1601" y="1110"/>
                    <a:pt x="1645" y="935"/>
                    <a:pt x="1633" y="760"/>
                  </a:cubicBezTo>
                  <a:cubicBezTo>
                    <a:pt x="1619" y="563"/>
                    <a:pt x="1535" y="379"/>
                    <a:pt x="1396" y="239"/>
                  </a:cubicBezTo>
                  <a:cubicBezTo>
                    <a:pt x="1241" y="85"/>
                    <a:pt x="1036" y="0"/>
                    <a:pt x="818" y="0"/>
                  </a:cubicBezTo>
                  <a:cubicBezTo>
                    <a:pt x="599" y="0"/>
                    <a:pt x="394" y="85"/>
                    <a:pt x="240" y="239"/>
                  </a:cubicBezTo>
                  <a:cubicBezTo>
                    <a:pt x="85" y="394"/>
                    <a:pt x="0" y="599"/>
                    <a:pt x="0" y="817"/>
                  </a:cubicBezTo>
                  <a:cubicBezTo>
                    <a:pt x="0" y="1036"/>
                    <a:pt x="85" y="1241"/>
                    <a:pt x="240" y="1395"/>
                  </a:cubicBezTo>
                  <a:cubicBezTo>
                    <a:pt x="394" y="1550"/>
                    <a:pt x="599" y="1635"/>
                    <a:pt x="818" y="1635"/>
                  </a:cubicBezTo>
                  <a:close/>
                  <a:moveTo>
                    <a:pt x="2009" y="1888"/>
                  </a:moveTo>
                  <a:cubicBezTo>
                    <a:pt x="2009" y="1920"/>
                    <a:pt x="1996" y="1950"/>
                    <a:pt x="1973" y="1973"/>
                  </a:cubicBezTo>
                  <a:cubicBezTo>
                    <a:pt x="1950" y="1996"/>
                    <a:pt x="1920" y="2008"/>
                    <a:pt x="1888" y="2008"/>
                  </a:cubicBezTo>
                  <a:cubicBezTo>
                    <a:pt x="1856" y="2008"/>
                    <a:pt x="1826" y="1996"/>
                    <a:pt x="1803" y="1973"/>
                  </a:cubicBezTo>
                  <a:cubicBezTo>
                    <a:pt x="1444" y="1614"/>
                    <a:pt x="1444" y="1614"/>
                    <a:pt x="1444" y="1614"/>
                  </a:cubicBezTo>
                  <a:cubicBezTo>
                    <a:pt x="1614" y="1444"/>
                    <a:pt x="1614" y="1444"/>
                    <a:pt x="1614" y="1444"/>
                  </a:cubicBezTo>
                  <a:cubicBezTo>
                    <a:pt x="1973" y="1802"/>
                    <a:pt x="1973" y="1802"/>
                    <a:pt x="1973" y="1802"/>
                  </a:cubicBezTo>
                  <a:cubicBezTo>
                    <a:pt x="1996" y="1825"/>
                    <a:pt x="2009" y="1855"/>
                    <a:pt x="2009" y="1888"/>
                  </a:cubicBezTo>
                  <a:close/>
                  <a:moveTo>
                    <a:pt x="1392" y="1459"/>
                  </a:moveTo>
                  <a:cubicBezTo>
                    <a:pt x="1361" y="1427"/>
                    <a:pt x="1361" y="1427"/>
                    <a:pt x="1361" y="1427"/>
                  </a:cubicBezTo>
                  <a:cubicBezTo>
                    <a:pt x="1361" y="1427"/>
                    <a:pt x="1362" y="1427"/>
                    <a:pt x="1362" y="1427"/>
                  </a:cubicBezTo>
                  <a:cubicBezTo>
                    <a:pt x="1367" y="1422"/>
                    <a:pt x="1372" y="1418"/>
                    <a:pt x="1377" y="1413"/>
                  </a:cubicBezTo>
                  <a:cubicBezTo>
                    <a:pt x="1378" y="1412"/>
                    <a:pt x="1379" y="1411"/>
                    <a:pt x="1380" y="1410"/>
                  </a:cubicBezTo>
                  <a:cubicBezTo>
                    <a:pt x="1385" y="1405"/>
                    <a:pt x="1391" y="1400"/>
                    <a:pt x="1396" y="1395"/>
                  </a:cubicBezTo>
                  <a:cubicBezTo>
                    <a:pt x="1401" y="1390"/>
                    <a:pt x="1406" y="1385"/>
                    <a:pt x="1411" y="1380"/>
                  </a:cubicBezTo>
                  <a:cubicBezTo>
                    <a:pt x="1411" y="1379"/>
                    <a:pt x="1412" y="1378"/>
                    <a:pt x="1413" y="1377"/>
                  </a:cubicBezTo>
                  <a:cubicBezTo>
                    <a:pt x="1418" y="1372"/>
                    <a:pt x="1423" y="1366"/>
                    <a:pt x="1428" y="1361"/>
                  </a:cubicBezTo>
                  <a:cubicBezTo>
                    <a:pt x="1428" y="1361"/>
                    <a:pt x="1428" y="1361"/>
                    <a:pt x="1428" y="1361"/>
                  </a:cubicBezTo>
                  <a:cubicBezTo>
                    <a:pt x="1459" y="1392"/>
                    <a:pt x="1459" y="1392"/>
                    <a:pt x="1459" y="1392"/>
                  </a:cubicBezTo>
                  <a:lnTo>
                    <a:pt x="1392" y="1459"/>
                  </a:lnTo>
                  <a:close/>
                  <a:moveTo>
                    <a:pt x="331" y="331"/>
                  </a:moveTo>
                  <a:cubicBezTo>
                    <a:pt x="461" y="201"/>
                    <a:pt x="634" y="129"/>
                    <a:pt x="818" y="129"/>
                  </a:cubicBezTo>
                  <a:cubicBezTo>
                    <a:pt x="1001" y="129"/>
                    <a:pt x="1174" y="201"/>
                    <a:pt x="1304" y="331"/>
                  </a:cubicBezTo>
                  <a:cubicBezTo>
                    <a:pt x="1421" y="448"/>
                    <a:pt x="1492" y="604"/>
                    <a:pt x="1504" y="769"/>
                  </a:cubicBezTo>
                  <a:cubicBezTo>
                    <a:pt x="1515" y="932"/>
                    <a:pt x="1468" y="1095"/>
                    <a:pt x="1371" y="1226"/>
                  </a:cubicBezTo>
                  <a:cubicBezTo>
                    <a:pt x="1371" y="1226"/>
                    <a:pt x="1371" y="1226"/>
                    <a:pt x="1371" y="1226"/>
                  </a:cubicBezTo>
                  <a:cubicBezTo>
                    <a:pt x="1351" y="1253"/>
                    <a:pt x="1328" y="1279"/>
                    <a:pt x="1304" y="1303"/>
                  </a:cubicBezTo>
                  <a:cubicBezTo>
                    <a:pt x="1296" y="1311"/>
                    <a:pt x="1288" y="1319"/>
                    <a:pt x="1280" y="1326"/>
                  </a:cubicBezTo>
                  <a:cubicBezTo>
                    <a:pt x="1263" y="1342"/>
                    <a:pt x="1245" y="1357"/>
                    <a:pt x="1226" y="1370"/>
                  </a:cubicBezTo>
                  <a:cubicBezTo>
                    <a:pt x="1107" y="1458"/>
                    <a:pt x="966" y="1505"/>
                    <a:pt x="818" y="1505"/>
                  </a:cubicBezTo>
                  <a:cubicBezTo>
                    <a:pt x="634" y="1505"/>
                    <a:pt x="461" y="1433"/>
                    <a:pt x="331" y="1303"/>
                  </a:cubicBezTo>
                  <a:cubicBezTo>
                    <a:pt x="63" y="1035"/>
                    <a:pt x="63" y="599"/>
                    <a:pt x="331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 24"/>
            <p:cNvSpPr>
              <a:spLocks noEditPoints="1"/>
            </p:cNvSpPr>
            <p:nvPr/>
          </p:nvSpPr>
          <p:spPr bwMode="auto">
            <a:xfrm>
              <a:off x="788988" y="976313"/>
              <a:ext cx="4578350" cy="4176713"/>
            </a:xfrm>
            <a:custGeom>
              <a:avLst/>
              <a:gdLst>
                <a:gd name="T0" fmla="*/ 577 w 1219"/>
                <a:gd name="T1" fmla="*/ 1111 h 1112"/>
                <a:gd name="T2" fmla="*/ 577 w 1219"/>
                <a:gd name="T3" fmla="*/ 1112 h 1112"/>
                <a:gd name="T4" fmla="*/ 610 w 1219"/>
                <a:gd name="T5" fmla="*/ 1112 h 1112"/>
                <a:gd name="T6" fmla="*/ 940 w 1219"/>
                <a:gd name="T7" fmla="*/ 1003 h 1112"/>
                <a:gd name="T8" fmla="*/ 1002 w 1219"/>
                <a:gd name="T9" fmla="*/ 949 h 1112"/>
                <a:gd name="T10" fmla="*/ 1057 w 1219"/>
                <a:gd name="T11" fmla="*/ 886 h 1112"/>
                <a:gd name="T12" fmla="*/ 1003 w 1219"/>
                <a:gd name="T13" fmla="*/ 163 h 1112"/>
                <a:gd name="T14" fmla="*/ 610 w 1219"/>
                <a:gd name="T15" fmla="*/ 0 h 1112"/>
                <a:gd name="T16" fmla="*/ 217 w 1219"/>
                <a:gd name="T17" fmla="*/ 163 h 1112"/>
                <a:gd name="T18" fmla="*/ 217 w 1219"/>
                <a:gd name="T19" fmla="*/ 949 h 1112"/>
                <a:gd name="T20" fmla="*/ 577 w 1219"/>
                <a:gd name="T21" fmla="*/ 1111 h 1112"/>
                <a:gd name="T22" fmla="*/ 262 w 1219"/>
                <a:gd name="T23" fmla="*/ 209 h 1112"/>
                <a:gd name="T24" fmla="*/ 610 w 1219"/>
                <a:gd name="T25" fmla="*/ 65 h 1112"/>
                <a:gd name="T26" fmla="*/ 957 w 1219"/>
                <a:gd name="T27" fmla="*/ 209 h 1112"/>
                <a:gd name="T28" fmla="*/ 1005 w 1219"/>
                <a:gd name="T29" fmla="*/ 848 h 1112"/>
                <a:gd name="T30" fmla="*/ 957 w 1219"/>
                <a:gd name="T31" fmla="*/ 903 h 1112"/>
                <a:gd name="T32" fmla="*/ 901 w 1219"/>
                <a:gd name="T33" fmla="*/ 951 h 1112"/>
                <a:gd name="T34" fmla="*/ 612 w 1219"/>
                <a:gd name="T35" fmla="*/ 1047 h 1112"/>
                <a:gd name="T36" fmla="*/ 610 w 1219"/>
                <a:gd name="T37" fmla="*/ 1047 h 1112"/>
                <a:gd name="T38" fmla="*/ 262 w 1219"/>
                <a:gd name="T39" fmla="*/ 903 h 1112"/>
                <a:gd name="T40" fmla="*/ 262 w 1219"/>
                <a:gd name="T41" fmla="*/ 209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9" h="1112">
                  <a:moveTo>
                    <a:pt x="577" y="1111"/>
                  </a:moveTo>
                  <a:cubicBezTo>
                    <a:pt x="577" y="1112"/>
                    <a:pt x="577" y="1112"/>
                    <a:pt x="577" y="1112"/>
                  </a:cubicBezTo>
                  <a:cubicBezTo>
                    <a:pt x="610" y="1112"/>
                    <a:pt x="610" y="1112"/>
                    <a:pt x="610" y="1112"/>
                  </a:cubicBezTo>
                  <a:cubicBezTo>
                    <a:pt x="730" y="1112"/>
                    <a:pt x="844" y="1074"/>
                    <a:pt x="940" y="1003"/>
                  </a:cubicBezTo>
                  <a:cubicBezTo>
                    <a:pt x="962" y="987"/>
                    <a:pt x="983" y="969"/>
                    <a:pt x="1002" y="949"/>
                  </a:cubicBezTo>
                  <a:cubicBezTo>
                    <a:pt x="1022" y="930"/>
                    <a:pt x="1040" y="908"/>
                    <a:pt x="1057" y="886"/>
                  </a:cubicBezTo>
                  <a:cubicBezTo>
                    <a:pt x="1219" y="667"/>
                    <a:pt x="1196" y="356"/>
                    <a:pt x="1003" y="163"/>
                  </a:cubicBezTo>
                  <a:cubicBezTo>
                    <a:pt x="898" y="58"/>
                    <a:pt x="758" y="0"/>
                    <a:pt x="610" y="0"/>
                  </a:cubicBezTo>
                  <a:cubicBezTo>
                    <a:pt x="461" y="0"/>
                    <a:pt x="322" y="58"/>
                    <a:pt x="217" y="163"/>
                  </a:cubicBezTo>
                  <a:cubicBezTo>
                    <a:pt x="0" y="380"/>
                    <a:pt x="0" y="732"/>
                    <a:pt x="217" y="949"/>
                  </a:cubicBezTo>
                  <a:cubicBezTo>
                    <a:pt x="314" y="1046"/>
                    <a:pt x="441" y="1103"/>
                    <a:pt x="577" y="1111"/>
                  </a:cubicBezTo>
                  <a:close/>
                  <a:moveTo>
                    <a:pt x="262" y="209"/>
                  </a:moveTo>
                  <a:cubicBezTo>
                    <a:pt x="355" y="116"/>
                    <a:pt x="478" y="65"/>
                    <a:pt x="610" y="65"/>
                  </a:cubicBezTo>
                  <a:cubicBezTo>
                    <a:pt x="741" y="65"/>
                    <a:pt x="864" y="116"/>
                    <a:pt x="957" y="209"/>
                  </a:cubicBezTo>
                  <a:cubicBezTo>
                    <a:pt x="1127" y="380"/>
                    <a:pt x="1148" y="654"/>
                    <a:pt x="1005" y="848"/>
                  </a:cubicBezTo>
                  <a:cubicBezTo>
                    <a:pt x="990" y="867"/>
                    <a:pt x="974" y="886"/>
                    <a:pt x="957" y="903"/>
                  </a:cubicBezTo>
                  <a:cubicBezTo>
                    <a:pt x="939" y="921"/>
                    <a:pt x="921" y="937"/>
                    <a:pt x="901" y="951"/>
                  </a:cubicBezTo>
                  <a:cubicBezTo>
                    <a:pt x="817" y="1013"/>
                    <a:pt x="717" y="1046"/>
                    <a:pt x="612" y="1047"/>
                  </a:cubicBezTo>
                  <a:cubicBezTo>
                    <a:pt x="610" y="1047"/>
                    <a:pt x="610" y="1047"/>
                    <a:pt x="610" y="1047"/>
                  </a:cubicBezTo>
                  <a:cubicBezTo>
                    <a:pt x="478" y="1047"/>
                    <a:pt x="355" y="996"/>
                    <a:pt x="262" y="903"/>
                  </a:cubicBezTo>
                  <a:cubicBezTo>
                    <a:pt x="71" y="712"/>
                    <a:pt x="71" y="400"/>
                    <a:pt x="262" y="2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7" name="Freeform 14"/>
          <p:cNvSpPr>
            <a:spLocks noEditPoints="1"/>
          </p:cNvSpPr>
          <p:nvPr/>
        </p:nvSpPr>
        <p:spPr bwMode="auto">
          <a:xfrm>
            <a:off x="1435682" y="4642832"/>
            <a:ext cx="299688" cy="299688"/>
          </a:xfrm>
          <a:custGeom>
            <a:avLst/>
            <a:gdLst>
              <a:gd name="T0" fmla="*/ 0 w 1232"/>
              <a:gd name="T1" fmla="*/ 616 h 1232"/>
              <a:gd name="T2" fmla="*/ 1232 w 1232"/>
              <a:gd name="T3" fmla="*/ 616 h 1232"/>
              <a:gd name="T4" fmla="*/ 1152 w 1232"/>
              <a:gd name="T5" fmla="*/ 596 h 1232"/>
              <a:gd name="T6" fmla="*/ 868 w 1232"/>
              <a:gd name="T7" fmla="*/ 347 h 1232"/>
              <a:gd name="T8" fmla="*/ 1152 w 1232"/>
              <a:gd name="T9" fmla="*/ 596 h 1232"/>
              <a:gd name="T10" fmla="*/ 432 w 1232"/>
              <a:gd name="T11" fmla="*/ 942 h 1232"/>
              <a:gd name="T12" fmla="*/ 596 w 1232"/>
              <a:gd name="T13" fmla="*/ 1152 h 1232"/>
              <a:gd name="T14" fmla="*/ 638 w 1232"/>
              <a:gd name="T15" fmla="*/ 81 h 1232"/>
              <a:gd name="T16" fmla="*/ 636 w 1232"/>
              <a:gd name="T17" fmla="*/ 357 h 1232"/>
              <a:gd name="T18" fmla="*/ 638 w 1232"/>
              <a:gd name="T19" fmla="*/ 81 h 1232"/>
              <a:gd name="T20" fmla="*/ 989 w 1232"/>
              <a:gd name="T21" fmla="*/ 231 h 1232"/>
              <a:gd name="T22" fmla="*/ 704 w 1232"/>
              <a:gd name="T23" fmla="*/ 87 h 1232"/>
              <a:gd name="T24" fmla="*/ 596 w 1232"/>
              <a:gd name="T25" fmla="*/ 357 h 1232"/>
              <a:gd name="T26" fmla="*/ 594 w 1232"/>
              <a:gd name="T27" fmla="*/ 81 h 1232"/>
              <a:gd name="T28" fmla="*/ 379 w 1232"/>
              <a:gd name="T29" fmla="*/ 310 h 1232"/>
              <a:gd name="T30" fmla="*/ 528 w 1232"/>
              <a:gd name="T31" fmla="*/ 87 h 1232"/>
              <a:gd name="T32" fmla="*/ 402 w 1232"/>
              <a:gd name="T33" fmla="*/ 361 h 1232"/>
              <a:gd name="T34" fmla="*/ 596 w 1232"/>
              <a:gd name="T35" fmla="*/ 596 h 1232"/>
              <a:gd name="T36" fmla="*/ 402 w 1232"/>
              <a:gd name="T37" fmla="*/ 361 h 1232"/>
              <a:gd name="T38" fmla="*/ 596 w 1232"/>
              <a:gd name="T39" fmla="*/ 875 h 1232"/>
              <a:gd name="T40" fmla="*/ 359 w 1232"/>
              <a:gd name="T41" fmla="*/ 636 h 1232"/>
              <a:gd name="T42" fmla="*/ 528 w 1232"/>
              <a:gd name="T43" fmla="*/ 1145 h 1232"/>
              <a:gd name="T44" fmla="*/ 394 w 1232"/>
              <a:gd name="T45" fmla="*/ 956 h 1232"/>
              <a:gd name="T46" fmla="*/ 636 w 1232"/>
              <a:gd name="T47" fmla="*/ 1152 h 1232"/>
              <a:gd name="T48" fmla="*/ 800 w 1232"/>
              <a:gd name="T49" fmla="*/ 942 h 1232"/>
              <a:gd name="T50" fmla="*/ 636 w 1232"/>
              <a:gd name="T51" fmla="*/ 1152 h 1232"/>
              <a:gd name="T52" fmla="*/ 964 w 1232"/>
              <a:gd name="T53" fmla="*/ 1023 h 1232"/>
              <a:gd name="T54" fmla="*/ 838 w 1232"/>
              <a:gd name="T55" fmla="*/ 956 h 1232"/>
              <a:gd name="T56" fmla="*/ 636 w 1232"/>
              <a:gd name="T57" fmla="*/ 875 h 1232"/>
              <a:gd name="T58" fmla="*/ 873 w 1232"/>
              <a:gd name="T59" fmla="*/ 636 h 1232"/>
              <a:gd name="T60" fmla="*/ 636 w 1232"/>
              <a:gd name="T61" fmla="*/ 596 h 1232"/>
              <a:gd name="T62" fmla="*/ 830 w 1232"/>
              <a:gd name="T63" fmla="*/ 361 h 1232"/>
              <a:gd name="T64" fmla="*/ 636 w 1232"/>
              <a:gd name="T65" fmla="*/ 596 h 1232"/>
              <a:gd name="T66" fmla="*/ 364 w 1232"/>
              <a:gd name="T67" fmla="*/ 347 h 1232"/>
              <a:gd name="T68" fmla="*/ 80 w 1232"/>
              <a:gd name="T69" fmla="*/ 596 h 1232"/>
              <a:gd name="T70" fmla="*/ 80 w 1232"/>
              <a:gd name="T71" fmla="*/ 636 h 1232"/>
              <a:gd name="T72" fmla="*/ 379 w 1232"/>
              <a:gd name="T73" fmla="*/ 920 h 1232"/>
              <a:gd name="T74" fmla="*/ 80 w 1232"/>
              <a:gd name="T75" fmla="*/ 636 h 1232"/>
              <a:gd name="T76" fmla="*/ 853 w 1232"/>
              <a:gd name="T77" fmla="*/ 920 h 1232"/>
              <a:gd name="T78" fmla="*/ 1152 w 1232"/>
              <a:gd name="T79" fmla="*/ 636 h 1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32" h="1232">
                <a:moveTo>
                  <a:pt x="616" y="0"/>
                </a:moveTo>
                <a:cubicBezTo>
                  <a:pt x="276" y="0"/>
                  <a:pt x="0" y="276"/>
                  <a:pt x="0" y="616"/>
                </a:cubicBezTo>
                <a:cubicBezTo>
                  <a:pt x="0" y="956"/>
                  <a:pt x="276" y="1232"/>
                  <a:pt x="616" y="1232"/>
                </a:cubicBezTo>
                <a:cubicBezTo>
                  <a:pt x="956" y="1232"/>
                  <a:pt x="1232" y="956"/>
                  <a:pt x="1232" y="616"/>
                </a:cubicBezTo>
                <a:cubicBezTo>
                  <a:pt x="1232" y="276"/>
                  <a:pt x="956" y="0"/>
                  <a:pt x="616" y="0"/>
                </a:cubicBezTo>
                <a:close/>
                <a:moveTo>
                  <a:pt x="1152" y="596"/>
                </a:moveTo>
                <a:cubicBezTo>
                  <a:pt x="913" y="596"/>
                  <a:pt x="913" y="596"/>
                  <a:pt x="913" y="596"/>
                </a:cubicBezTo>
                <a:cubicBezTo>
                  <a:pt x="911" y="508"/>
                  <a:pt x="895" y="424"/>
                  <a:pt x="868" y="347"/>
                </a:cubicBezTo>
                <a:cubicBezTo>
                  <a:pt x="921" y="325"/>
                  <a:pt x="971" y="295"/>
                  <a:pt x="1016" y="260"/>
                </a:cubicBezTo>
                <a:cubicBezTo>
                  <a:pt x="1096" y="350"/>
                  <a:pt x="1147" y="467"/>
                  <a:pt x="1152" y="596"/>
                </a:cubicBezTo>
                <a:close/>
                <a:moveTo>
                  <a:pt x="594" y="1151"/>
                </a:moveTo>
                <a:cubicBezTo>
                  <a:pt x="528" y="1096"/>
                  <a:pt x="473" y="1025"/>
                  <a:pt x="432" y="942"/>
                </a:cubicBezTo>
                <a:cubicBezTo>
                  <a:pt x="484" y="926"/>
                  <a:pt x="539" y="917"/>
                  <a:pt x="596" y="915"/>
                </a:cubicBezTo>
                <a:cubicBezTo>
                  <a:pt x="596" y="1152"/>
                  <a:pt x="596" y="1152"/>
                  <a:pt x="596" y="1152"/>
                </a:cubicBezTo>
                <a:cubicBezTo>
                  <a:pt x="595" y="1151"/>
                  <a:pt x="595" y="1151"/>
                  <a:pt x="594" y="1151"/>
                </a:cubicBezTo>
                <a:close/>
                <a:moveTo>
                  <a:pt x="638" y="81"/>
                </a:moveTo>
                <a:cubicBezTo>
                  <a:pt x="713" y="143"/>
                  <a:pt x="774" y="227"/>
                  <a:pt x="815" y="324"/>
                </a:cubicBezTo>
                <a:cubicBezTo>
                  <a:pt x="759" y="343"/>
                  <a:pt x="699" y="355"/>
                  <a:pt x="636" y="357"/>
                </a:cubicBezTo>
                <a:cubicBezTo>
                  <a:pt x="636" y="80"/>
                  <a:pt x="636" y="80"/>
                  <a:pt x="636" y="80"/>
                </a:cubicBezTo>
                <a:cubicBezTo>
                  <a:pt x="637" y="81"/>
                  <a:pt x="637" y="81"/>
                  <a:pt x="638" y="81"/>
                </a:cubicBezTo>
                <a:close/>
                <a:moveTo>
                  <a:pt x="704" y="87"/>
                </a:moveTo>
                <a:cubicBezTo>
                  <a:pt x="814" y="106"/>
                  <a:pt x="912" y="157"/>
                  <a:pt x="989" y="231"/>
                </a:cubicBezTo>
                <a:cubicBezTo>
                  <a:pt x="947" y="263"/>
                  <a:pt x="902" y="290"/>
                  <a:pt x="853" y="310"/>
                </a:cubicBezTo>
                <a:cubicBezTo>
                  <a:pt x="816" y="225"/>
                  <a:pt x="766" y="149"/>
                  <a:pt x="704" y="87"/>
                </a:cubicBezTo>
                <a:close/>
                <a:moveTo>
                  <a:pt x="596" y="80"/>
                </a:moveTo>
                <a:cubicBezTo>
                  <a:pt x="596" y="357"/>
                  <a:pt x="596" y="357"/>
                  <a:pt x="596" y="357"/>
                </a:cubicBezTo>
                <a:cubicBezTo>
                  <a:pt x="533" y="355"/>
                  <a:pt x="473" y="343"/>
                  <a:pt x="417" y="324"/>
                </a:cubicBezTo>
                <a:cubicBezTo>
                  <a:pt x="458" y="227"/>
                  <a:pt x="519" y="143"/>
                  <a:pt x="594" y="81"/>
                </a:cubicBezTo>
                <a:cubicBezTo>
                  <a:pt x="595" y="81"/>
                  <a:pt x="595" y="81"/>
                  <a:pt x="596" y="80"/>
                </a:cubicBezTo>
                <a:close/>
                <a:moveTo>
                  <a:pt x="379" y="310"/>
                </a:moveTo>
                <a:cubicBezTo>
                  <a:pt x="330" y="290"/>
                  <a:pt x="285" y="263"/>
                  <a:pt x="243" y="231"/>
                </a:cubicBezTo>
                <a:cubicBezTo>
                  <a:pt x="320" y="157"/>
                  <a:pt x="418" y="106"/>
                  <a:pt x="528" y="87"/>
                </a:cubicBezTo>
                <a:cubicBezTo>
                  <a:pt x="466" y="149"/>
                  <a:pt x="416" y="225"/>
                  <a:pt x="379" y="310"/>
                </a:cubicBezTo>
                <a:close/>
                <a:moveTo>
                  <a:pt x="402" y="361"/>
                </a:moveTo>
                <a:cubicBezTo>
                  <a:pt x="463" y="382"/>
                  <a:pt x="528" y="394"/>
                  <a:pt x="596" y="396"/>
                </a:cubicBezTo>
                <a:cubicBezTo>
                  <a:pt x="596" y="596"/>
                  <a:pt x="596" y="596"/>
                  <a:pt x="596" y="596"/>
                </a:cubicBezTo>
                <a:cubicBezTo>
                  <a:pt x="359" y="596"/>
                  <a:pt x="359" y="596"/>
                  <a:pt x="359" y="596"/>
                </a:cubicBezTo>
                <a:cubicBezTo>
                  <a:pt x="361" y="513"/>
                  <a:pt x="375" y="433"/>
                  <a:pt x="402" y="361"/>
                </a:cubicBezTo>
                <a:close/>
                <a:moveTo>
                  <a:pt x="596" y="636"/>
                </a:moveTo>
                <a:cubicBezTo>
                  <a:pt x="596" y="875"/>
                  <a:pt x="596" y="875"/>
                  <a:pt x="596" y="875"/>
                </a:cubicBezTo>
                <a:cubicBezTo>
                  <a:pt x="533" y="877"/>
                  <a:pt x="473" y="887"/>
                  <a:pt x="416" y="906"/>
                </a:cubicBezTo>
                <a:cubicBezTo>
                  <a:pt x="381" y="824"/>
                  <a:pt x="361" y="733"/>
                  <a:pt x="359" y="636"/>
                </a:cubicBezTo>
                <a:lnTo>
                  <a:pt x="596" y="636"/>
                </a:lnTo>
                <a:close/>
                <a:moveTo>
                  <a:pt x="528" y="1145"/>
                </a:moveTo>
                <a:cubicBezTo>
                  <a:pt x="430" y="1128"/>
                  <a:pt x="340" y="1085"/>
                  <a:pt x="268" y="1023"/>
                </a:cubicBezTo>
                <a:cubicBezTo>
                  <a:pt x="307" y="996"/>
                  <a:pt x="349" y="973"/>
                  <a:pt x="394" y="956"/>
                </a:cubicBezTo>
                <a:cubicBezTo>
                  <a:pt x="429" y="1028"/>
                  <a:pt x="474" y="1091"/>
                  <a:pt x="528" y="1145"/>
                </a:cubicBezTo>
                <a:close/>
                <a:moveTo>
                  <a:pt x="636" y="1152"/>
                </a:moveTo>
                <a:cubicBezTo>
                  <a:pt x="636" y="915"/>
                  <a:pt x="636" y="915"/>
                  <a:pt x="636" y="915"/>
                </a:cubicBezTo>
                <a:cubicBezTo>
                  <a:pt x="693" y="917"/>
                  <a:pt x="748" y="926"/>
                  <a:pt x="800" y="942"/>
                </a:cubicBezTo>
                <a:cubicBezTo>
                  <a:pt x="759" y="1025"/>
                  <a:pt x="704" y="1096"/>
                  <a:pt x="638" y="1151"/>
                </a:cubicBezTo>
                <a:cubicBezTo>
                  <a:pt x="637" y="1151"/>
                  <a:pt x="637" y="1151"/>
                  <a:pt x="636" y="1152"/>
                </a:cubicBezTo>
                <a:close/>
                <a:moveTo>
                  <a:pt x="838" y="956"/>
                </a:moveTo>
                <a:cubicBezTo>
                  <a:pt x="883" y="973"/>
                  <a:pt x="925" y="996"/>
                  <a:pt x="964" y="1023"/>
                </a:cubicBezTo>
                <a:cubicBezTo>
                  <a:pt x="892" y="1085"/>
                  <a:pt x="802" y="1128"/>
                  <a:pt x="704" y="1145"/>
                </a:cubicBezTo>
                <a:cubicBezTo>
                  <a:pt x="758" y="1091"/>
                  <a:pt x="803" y="1028"/>
                  <a:pt x="838" y="956"/>
                </a:cubicBezTo>
                <a:close/>
                <a:moveTo>
                  <a:pt x="816" y="906"/>
                </a:moveTo>
                <a:cubicBezTo>
                  <a:pt x="759" y="887"/>
                  <a:pt x="699" y="877"/>
                  <a:pt x="636" y="875"/>
                </a:cubicBezTo>
                <a:cubicBezTo>
                  <a:pt x="636" y="636"/>
                  <a:pt x="636" y="636"/>
                  <a:pt x="636" y="636"/>
                </a:cubicBezTo>
                <a:cubicBezTo>
                  <a:pt x="873" y="636"/>
                  <a:pt x="873" y="636"/>
                  <a:pt x="873" y="636"/>
                </a:cubicBezTo>
                <a:cubicBezTo>
                  <a:pt x="871" y="733"/>
                  <a:pt x="851" y="824"/>
                  <a:pt x="816" y="906"/>
                </a:cubicBezTo>
                <a:close/>
                <a:moveTo>
                  <a:pt x="636" y="596"/>
                </a:moveTo>
                <a:cubicBezTo>
                  <a:pt x="636" y="396"/>
                  <a:pt x="636" y="396"/>
                  <a:pt x="636" y="396"/>
                </a:cubicBezTo>
                <a:cubicBezTo>
                  <a:pt x="704" y="394"/>
                  <a:pt x="769" y="382"/>
                  <a:pt x="830" y="361"/>
                </a:cubicBezTo>
                <a:cubicBezTo>
                  <a:pt x="857" y="433"/>
                  <a:pt x="871" y="513"/>
                  <a:pt x="873" y="596"/>
                </a:cubicBezTo>
                <a:lnTo>
                  <a:pt x="636" y="596"/>
                </a:lnTo>
                <a:close/>
                <a:moveTo>
                  <a:pt x="216" y="260"/>
                </a:moveTo>
                <a:cubicBezTo>
                  <a:pt x="261" y="295"/>
                  <a:pt x="311" y="325"/>
                  <a:pt x="364" y="347"/>
                </a:cubicBezTo>
                <a:cubicBezTo>
                  <a:pt x="337" y="424"/>
                  <a:pt x="321" y="508"/>
                  <a:pt x="319" y="596"/>
                </a:cubicBezTo>
                <a:cubicBezTo>
                  <a:pt x="80" y="596"/>
                  <a:pt x="80" y="596"/>
                  <a:pt x="80" y="596"/>
                </a:cubicBezTo>
                <a:cubicBezTo>
                  <a:pt x="85" y="467"/>
                  <a:pt x="136" y="350"/>
                  <a:pt x="216" y="260"/>
                </a:cubicBezTo>
                <a:close/>
                <a:moveTo>
                  <a:pt x="80" y="636"/>
                </a:moveTo>
                <a:cubicBezTo>
                  <a:pt x="319" y="636"/>
                  <a:pt x="319" y="636"/>
                  <a:pt x="319" y="636"/>
                </a:cubicBezTo>
                <a:cubicBezTo>
                  <a:pt x="321" y="737"/>
                  <a:pt x="342" y="833"/>
                  <a:pt x="379" y="920"/>
                </a:cubicBezTo>
                <a:cubicBezTo>
                  <a:pt x="328" y="939"/>
                  <a:pt x="281" y="965"/>
                  <a:pt x="238" y="996"/>
                </a:cubicBezTo>
                <a:cubicBezTo>
                  <a:pt x="145" y="903"/>
                  <a:pt x="86" y="776"/>
                  <a:pt x="80" y="636"/>
                </a:cubicBezTo>
                <a:close/>
                <a:moveTo>
                  <a:pt x="994" y="996"/>
                </a:moveTo>
                <a:cubicBezTo>
                  <a:pt x="951" y="965"/>
                  <a:pt x="904" y="939"/>
                  <a:pt x="853" y="920"/>
                </a:cubicBezTo>
                <a:cubicBezTo>
                  <a:pt x="890" y="833"/>
                  <a:pt x="911" y="737"/>
                  <a:pt x="913" y="636"/>
                </a:cubicBezTo>
                <a:cubicBezTo>
                  <a:pt x="1152" y="636"/>
                  <a:pt x="1152" y="636"/>
                  <a:pt x="1152" y="636"/>
                </a:cubicBezTo>
                <a:cubicBezTo>
                  <a:pt x="1146" y="776"/>
                  <a:pt x="1087" y="903"/>
                  <a:pt x="994" y="9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8" name="Group 239"/>
          <p:cNvGrpSpPr/>
          <p:nvPr/>
        </p:nvGrpSpPr>
        <p:grpSpPr>
          <a:xfrm>
            <a:off x="1399797" y="2403269"/>
            <a:ext cx="343290" cy="343222"/>
            <a:chOff x="7938" y="-3175"/>
            <a:chExt cx="8029575" cy="8027988"/>
          </a:xfrm>
          <a:solidFill>
            <a:schemeClr val="accent1"/>
          </a:solidFill>
        </p:grpSpPr>
        <p:sp>
          <p:nvSpPr>
            <p:cNvPr id="49" name="Freeform 23"/>
            <p:cNvSpPr>
              <a:spLocks noEditPoints="1"/>
            </p:cNvSpPr>
            <p:nvPr/>
          </p:nvSpPr>
          <p:spPr bwMode="auto">
            <a:xfrm>
              <a:off x="7938" y="-3175"/>
              <a:ext cx="8029575" cy="8027988"/>
            </a:xfrm>
            <a:custGeom>
              <a:avLst/>
              <a:gdLst>
                <a:gd name="T0" fmla="*/ 818 w 2138"/>
                <a:gd name="T1" fmla="*/ 1635 h 2138"/>
                <a:gd name="T2" fmla="*/ 818 w 2138"/>
                <a:gd name="T3" fmla="*/ 1635 h 2138"/>
                <a:gd name="T4" fmla="*/ 1257 w 2138"/>
                <a:gd name="T5" fmla="*/ 1507 h 2138"/>
                <a:gd name="T6" fmla="*/ 1301 w 2138"/>
                <a:gd name="T7" fmla="*/ 1550 h 2138"/>
                <a:gd name="T8" fmla="*/ 1249 w 2138"/>
                <a:gd name="T9" fmla="*/ 1602 h 2138"/>
                <a:gd name="T10" fmla="*/ 1711 w 2138"/>
                <a:gd name="T11" fmla="*/ 2064 h 2138"/>
                <a:gd name="T12" fmla="*/ 1888 w 2138"/>
                <a:gd name="T13" fmla="*/ 2138 h 2138"/>
                <a:gd name="T14" fmla="*/ 2065 w 2138"/>
                <a:gd name="T15" fmla="*/ 2064 h 2138"/>
                <a:gd name="T16" fmla="*/ 2138 w 2138"/>
                <a:gd name="T17" fmla="*/ 1888 h 2138"/>
                <a:gd name="T18" fmla="*/ 2065 w 2138"/>
                <a:gd name="T19" fmla="*/ 1711 h 2138"/>
                <a:gd name="T20" fmla="*/ 1603 w 2138"/>
                <a:gd name="T21" fmla="*/ 1248 h 2138"/>
                <a:gd name="T22" fmla="*/ 1551 w 2138"/>
                <a:gd name="T23" fmla="*/ 1300 h 2138"/>
                <a:gd name="T24" fmla="*/ 1507 w 2138"/>
                <a:gd name="T25" fmla="*/ 1257 h 2138"/>
                <a:gd name="T26" fmla="*/ 1633 w 2138"/>
                <a:gd name="T27" fmla="*/ 760 h 2138"/>
                <a:gd name="T28" fmla="*/ 1396 w 2138"/>
                <a:gd name="T29" fmla="*/ 239 h 2138"/>
                <a:gd name="T30" fmla="*/ 818 w 2138"/>
                <a:gd name="T31" fmla="*/ 0 h 2138"/>
                <a:gd name="T32" fmla="*/ 240 w 2138"/>
                <a:gd name="T33" fmla="*/ 239 h 2138"/>
                <a:gd name="T34" fmla="*/ 0 w 2138"/>
                <a:gd name="T35" fmla="*/ 817 h 2138"/>
                <a:gd name="T36" fmla="*/ 240 w 2138"/>
                <a:gd name="T37" fmla="*/ 1395 h 2138"/>
                <a:gd name="T38" fmla="*/ 818 w 2138"/>
                <a:gd name="T39" fmla="*/ 1635 h 2138"/>
                <a:gd name="T40" fmla="*/ 2009 w 2138"/>
                <a:gd name="T41" fmla="*/ 1888 h 2138"/>
                <a:gd name="T42" fmla="*/ 1973 w 2138"/>
                <a:gd name="T43" fmla="*/ 1973 h 2138"/>
                <a:gd name="T44" fmla="*/ 1888 w 2138"/>
                <a:gd name="T45" fmla="*/ 2008 h 2138"/>
                <a:gd name="T46" fmla="*/ 1803 w 2138"/>
                <a:gd name="T47" fmla="*/ 1973 h 2138"/>
                <a:gd name="T48" fmla="*/ 1444 w 2138"/>
                <a:gd name="T49" fmla="*/ 1614 h 2138"/>
                <a:gd name="T50" fmla="*/ 1614 w 2138"/>
                <a:gd name="T51" fmla="*/ 1444 h 2138"/>
                <a:gd name="T52" fmla="*/ 1973 w 2138"/>
                <a:gd name="T53" fmla="*/ 1802 h 2138"/>
                <a:gd name="T54" fmla="*/ 2009 w 2138"/>
                <a:gd name="T55" fmla="*/ 1888 h 2138"/>
                <a:gd name="T56" fmla="*/ 1392 w 2138"/>
                <a:gd name="T57" fmla="*/ 1459 h 2138"/>
                <a:gd name="T58" fmla="*/ 1361 w 2138"/>
                <a:gd name="T59" fmla="*/ 1427 h 2138"/>
                <a:gd name="T60" fmla="*/ 1362 w 2138"/>
                <a:gd name="T61" fmla="*/ 1427 h 2138"/>
                <a:gd name="T62" fmla="*/ 1377 w 2138"/>
                <a:gd name="T63" fmla="*/ 1413 h 2138"/>
                <a:gd name="T64" fmla="*/ 1380 w 2138"/>
                <a:gd name="T65" fmla="*/ 1410 h 2138"/>
                <a:gd name="T66" fmla="*/ 1396 w 2138"/>
                <a:gd name="T67" fmla="*/ 1395 h 2138"/>
                <a:gd name="T68" fmla="*/ 1411 w 2138"/>
                <a:gd name="T69" fmla="*/ 1380 h 2138"/>
                <a:gd name="T70" fmla="*/ 1413 w 2138"/>
                <a:gd name="T71" fmla="*/ 1377 h 2138"/>
                <a:gd name="T72" fmla="*/ 1428 w 2138"/>
                <a:gd name="T73" fmla="*/ 1361 h 2138"/>
                <a:gd name="T74" fmla="*/ 1428 w 2138"/>
                <a:gd name="T75" fmla="*/ 1361 h 2138"/>
                <a:gd name="T76" fmla="*/ 1459 w 2138"/>
                <a:gd name="T77" fmla="*/ 1392 h 2138"/>
                <a:gd name="T78" fmla="*/ 1392 w 2138"/>
                <a:gd name="T79" fmla="*/ 1459 h 2138"/>
                <a:gd name="T80" fmla="*/ 331 w 2138"/>
                <a:gd name="T81" fmla="*/ 331 h 2138"/>
                <a:gd name="T82" fmla="*/ 818 w 2138"/>
                <a:gd name="T83" fmla="*/ 129 h 2138"/>
                <a:gd name="T84" fmla="*/ 1304 w 2138"/>
                <a:gd name="T85" fmla="*/ 331 h 2138"/>
                <a:gd name="T86" fmla="*/ 1504 w 2138"/>
                <a:gd name="T87" fmla="*/ 769 h 2138"/>
                <a:gd name="T88" fmla="*/ 1371 w 2138"/>
                <a:gd name="T89" fmla="*/ 1226 h 2138"/>
                <a:gd name="T90" fmla="*/ 1371 w 2138"/>
                <a:gd name="T91" fmla="*/ 1226 h 2138"/>
                <a:gd name="T92" fmla="*/ 1304 w 2138"/>
                <a:gd name="T93" fmla="*/ 1303 h 2138"/>
                <a:gd name="T94" fmla="*/ 1280 w 2138"/>
                <a:gd name="T95" fmla="*/ 1326 h 2138"/>
                <a:gd name="T96" fmla="*/ 1226 w 2138"/>
                <a:gd name="T97" fmla="*/ 1370 h 2138"/>
                <a:gd name="T98" fmla="*/ 818 w 2138"/>
                <a:gd name="T99" fmla="*/ 1505 h 2138"/>
                <a:gd name="T100" fmla="*/ 331 w 2138"/>
                <a:gd name="T101" fmla="*/ 1303 h 2138"/>
                <a:gd name="T102" fmla="*/ 331 w 2138"/>
                <a:gd name="T103" fmla="*/ 331 h 2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38" h="2138">
                  <a:moveTo>
                    <a:pt x="818" y="1635"/>
                  </a:moveTo>
                  <a:cubicBezTo>
                    <a:pt x="818" y="1635"/>
                    <a:pt x="818" y="1635"/>
                    <a:pt x="818" y="1635"/>
                  </a:cubicBezTo>
                  <a:cubicBezTo>
                    <a:pt x="975" y="1635"/>
                    <a:pt x="1126" y="1590"/>
                    <a:pt x="1257" y="1507"/>
                  </a:cubicBezTo>
                  <a:cubicBezTo>
                    <a:pt x="1301" y="1550"/>
                    <a:pt x="1301" y="1550"/>
                    <a:pt x="1301" y="1550"/>
                  </a:cubicBezTo>
                  <a:cubicBezTo>
                    <a:pt x="1249" y="1602"/>
                    <a:pt x="1249" y="1602"/>
                    <a:pt x="1249" y="1602"/>
                  </a:cubicBezTo>
                  <a:cubicBezTo>
                    <a:pt x="1711" y="2064"/>
                    <a:pt x="1711" y="2064"/>
                    <a:pt x="1711" y="2064"/>
                  </a:cubicBezTo>
                  <a:cubicBezTo>
                    <a:pt x="1758" y="2112"/>
                    <a:pt x="1821" y="2138"/>
                    <a:pt x="1888" y="2138"/>
                  </a:cubicBezTo>
                  <a:cubicBezTo>
                    <a:pt x="1955" y="2138"/>
                    <a:pt x="2018" y="2112"/>
                    <a:pt x="2065" y="2064"/>
                  </a:cubicBezTo>
                  <a:cubicBezTo>
                    <a:pt x="2112" y="2017"/>
                    <a:pt x="2138" y="1954"/>
                    <a:pt x="2138" y="1888"/>
                  </a:cubicBezTo>
                  <a:cubicBezTo>
                    <a:pt x="2138" y="1821"/>
                    <a:pt x="2112" y="1758"/>
                    <a:pt x="2065" y="1711"/>
                  </a:cubicBezTo>
                  <a:cubicBezTo>
                    <a:pt x="1603" y="1248"/>
                    <a:pt x="1603" y="1248"/>
                    <a:pt x="1603" y="1248"/>
                  </a:cubicBezTo>
                  <a:cubicBezTo>
                    <a:pt x="1551" y="1300"/>
                    <a:pt x="1551" y="1300"/>
                    <a:pt x="1551" y="1300"/>
                  </a:cubicBezTo>
                  <a:cubicBezTo>
                    <a:pt x="1507" y="1257"/>
                    <a:pt x="1507" y="1257"/>
                    <a:pt x="1507" y="1257"/>
                  </a:cubicBezTo>
                  <a:cubicBezTo>
                    <a:pt x="1601" y="1110"/>
                    <a:pt x="1645" y="935"/>
                    <a:pt x="1633" y="760"/>
                  </a:cubicBezTo>
                  <a:cubicBezTo>
                    <a:pt x="1619" y="563"/>
                    <a:pt x="1535" y="379"/>
                    <a:pt x="1396" y="239"/>
                  </a:cubicBezTo>
                  <a:cubicBezTo>
                    <a:pt x="1241" y="85"/>
                    <a:pt x="1036" y="0"/>
                    <a:pt x="818" y="0"/>
                  </a:cubicBezTo>
                  <a:cubicBezTo>
                    <a:pt x="599" y="0"/>
                    <a:pt x="394" y="85"/>
                    <a:pt x="240" y="239"/>
                  </a:cubicBezTo>
                  <a:cubicBezTo>
                    <a:pt x="85" y="394"/>
                    <a:pt x="0" y="599"/>
                    <a:pt x="0" y="817"/>
                  </a:cubicBezTo>
                  <a:cubicBezTo>
                    <a:pt x="0" y="1036"/>
                    <a:pt x="85" y="1241"/>
                    <a:pt x="240" y="1395"/>
                  </a:cubicBezTo>
                  <a:cubicBezTo>
                    <a:pt x="394" y="1550"/>
                    <a:pt x="599" y="1635"/>
                    <a:pt x="818" y="1635"/>
                  </a:cubicBezTo>
                  <a:close/>
                  <a:moveTo>
                    <a:pt x="2009" y="1888"/>
                  </a:moveTo>
                  <a:cubicBezTo>
                    <a:pt x="2009" y="1920"/>
                    <a:pt x="1996" y="1950"/>
                    <a:pt x="1973" y="1973"/>
                  </a:cubicBezTo>
                  <a:cubicBezTo>
                    <a:pt x="1950" y="1996"/>
                    <a:pt x="1920" y="2008"/>
                    <a:pt x="1888" y="2008"/>
                  </a:cubicBezTo>
                  <a:cubicBezTo>
                    <a:pt x="1856" y="2008"/>
                    <a:pt x="1826" y="1996"/>
                    <a:pt x="1803" y="1973"/>
                  </a:cubicBezTo>
                  <a:cubicBezTo>
                    <a:pt x="1444" y="1614"/>
                    <a:pt x="1444" y="1614"/>
                    <a:pt x="1444" y="1614"/>
                  </a:cubicBezTo>
                  <a:cubicBezTo>
                    <a:pt x="1614" y="1444"/>
                    <a:pt x="1614" y="1444"/>
                    <a:pt x="1614" y="1444"/>
                  </a:cubicBezTo>
                  <a:cubicBezTo>
                    <a:pt x="1973" y="1802"/>
                    <a:pt x="1973" y="1802"/>
                    <a:pt x="1973" y="1802"/>
                  </a:cubicBezTo>
                  <a:cubicBezTo>
                    <a:pt x="1996" y="1825"/>
                    <a:pt x="2009" y="1855"/>
                    <a:pt x="2009" y="1888"/>
                  </a:cubicBezTo>
                  <a:close/>
                  <a:moveTo>
                    <a:pt x="1392" y="1459"/>
                  </a:moveTo>
                  <a:cubicBezTo>
                    <a:pt x="1361" y="1427"/>
                    <a:pt x="1361" y="1427"/>
                    <a:pt x="1361" y="1427"/>
                  </a:cubicBezTo>
                  <a:cubicBezTo>
                    <a:pt x="1361" y="1427"/>
                    <a:pt x="1362" y="1427"/>
                    <a:pt x="1362" y="1427"/>
                  </a:cubicBezTo>
                  <a:cubicBezTo>
                    <a:pt x="1367" y="1422"/>
                    <a:pt x="1372" y="1418"/>
                    <a:pt x="1377" y="1413"/>
                  </a:cubicBezTo>
                  <a:cubicBezTo>
                    <a:pt x="1378" y="1412"/>
                    <a:pt x="1379" y="1411"/>
                    <a:pt x="1380" y="1410"/>
                  </a:cubicBezTo>
                  <a:cubicBezTo>
                    <a:pt x="1385" y="1405"/>
                    <a:pt x="1391" y="1400"/>
                    <a:pt x="1396" y="1395"/>
                  </a:cubicBezTo>
                  <a:cubicBezTo>
                    <a:pt x="1401" y="1390"/>
                    <a:pt x="1406" y="1385"/>
                    <a:pt x="1411" y="1380"/>
                  </a:cubicBezTo>
                  <a:cubicBezTo>
                    <a:pt x="1411" y="1379"/>
                    <a:pt x="1412" y="1378"/>
                    <a:pt x="1413" y="1377"/>
                  </a:cubicBezTo>
                  <a:cubicBezTo>
                    <a:pt x="1418" y="1372"/>
                    <a:pt x="1423" y="1366"/>
                    <a:pt x="1428" y="1361"/>
                  </a:cubicBezTo>
                  <a:cubicBezTo>
                    <a:pt x="1428" y="1361"/>
                    <a:pt x="1428" y="1361"/>
                    <a:pt x="1428" y="1361"/>
                  </a:cubicBezTo>
                  <a:cubicBezTo>
                    <a:pt x="1459" y="1392"/>
                    <a:pt x="1459" y="1392"/>
                    <a:pt x="1459" y="1392"/>
                  </a:cubicBezTo>
                  <a:lnTo>
                    <a:pt x="1392" y="1459"/>
                  </a:lnTo>
                  <a:close/>
                  <a:moveTo>
                    <a:pt x="331" y="331"/>
                  </a:moveTo>
                  <a:cubicBezTo>
                    <a:pt x="461" y="201"/>
                    <a:pt x="634" y="129"/>
                    <a:pt x="818" y="129"/>
                  </a:cubicBezTo>
                  <a:cubicBezTo>
                    <a:pt x="1001" y="129"/>
                    <a:pt x="1174" y="201"/>
                    <a:pt x="1304" y="331"/>
                  </a:cubicBezTo>
                  <a:cubicBezTo>
                    <a:pt x="1421" y="448"/>
                    <a:pt x="1492" y="604"/>
                    <a:pt x="1504" y="769"/>
                  </a:cubicBezTo>
                  <a:cubicBezTo>
                    <a:pt x="1515" y="932"/>
                    <a:pt x="1468" y="1095"/>
                    <a:pt x="1371" y="1226"/>
                  </a:cubicBezTo>
                  <a:cubicBezTo>
                    <a:pt x="1371" y="1226"/>
                    <a:pt x="1371" y="1226"/>
                    <a:pt x="1371" y="1226"/>
                  </a:cubicBezTo>
                  <a:cubicBezTo>
                    <a:pt x="1351" y="1253"/>
                    <a:pt x="1328" y="1279"/>
                    <a:pt x="1304" y="1303"/>
                  </a:cubicBezTo>
                  <a:cubicBezTo>
                    <a:pt x="1296" y="1311"/>
                    <a:pt x="1288" y="1319"/>
                    <a:pt x="1280" y="1326"/>
                  </a:cubicBezTo>
                  <a:cubicBezTo>
                    <a:pt x="1263" y="1342"/>
                    <a:pt x="1245" y="1357"/>
                    <a:pt x="1226" y="1370"/>
                  </a:cubicBezTo>
                  <a:cubicBezTo>
                    <a:pt x="1107" y="1458"/>
                    <a:pt x="966" y="1505"/>
                    <a:pt x="818" y="1505"/>
                  </a:cubicBezTo>
                  <a:cubicBezTo>
                    <a:pt x="634" y="1505"/>
                    <a:pt x="461" y="1433"/>
                    <a:pt x="331" y="1303"/>
                  </a:cubicBezTo>
                  <a:cubicBezTo>
                    <a:pt x="63" y="1035"/>
                    <a:pt x="63" y="599"/>
                    <a:pt x="331" y="3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0" name="Freeform 24"/>
            <p:cNvSpPr>
              <a:spLocks noEditPoints="1"/>
            </p:cNvSpPr>
            <p:nvPr/>
          </p:nvSpPr>
          <p:spPr bwMode="auto">
            <a:xfrm>
              <a:off x="788988" y="976313"/>
              <a:ext cx="4578350" cy="4176713"/>
            </a:xfrm>
            <a:custGeom>
              <a:avLst/>
              <a:gdLst>
                <a:gd name="T0" fmla="*/ 577 w 1219"/>
                <a:gd name="T1" fmla="*/ 1111 h 1112"/>
                <a:gd name="T2" fmla="*/ 577 w 1219"/>
                <a:gd name="T3" fmla="*/ 1112 h 1112"/>
                <a:gd name="T4" fmla="*/ 610 w 1219"/>
                <a:gd name="T5" fmla="*/ 1112 h 1112"/>
                <a:gd name="T6" fmla="*/ 940 w 1219"/>
                <a:gd name="T7" fmla="*/ 1003 h 1112"/>
                <a:gd name="T8" fmla="*/ 1002 w 1219"/>
                <a:gd name="T9" fmla="*/ 949 h 1112"/>
                <a:gd name="T10" fmla="*/ 1057 w 1219"/>
                <a:gd name="T11" fmla="*/ 886 h 1112"/>
                <a:gd name="T12" fmla="*/ 1003 w 1219"/>
                <a:gd name="T13" fmla="*/ 163 h 1112"/>
                <a:gd name="T14" fmla="*/ 610 w 1219"/>
                <a:gd name="T15" fmla="*/ 0 h 1112"/>
                <a:gd name="T16" fmla="*/ 217 w 1219"/>
                <a:gd name="T17" fmla="*/ 163 h 1112"/>
                <a:gd name="T18" fmla="*/ 217 w 1219"/>
                <a:gd name="T19" fmla="*/ 949 h 1112"/>
                <a:gd name="T20" fmla="*/ 577 w 1219"/>
                <a:gd name="T21" fmla="*/ 1111 h 1112"/>
                <a:gd name="T22" fmla="*/ 262 w 1219"/>
                <a:gd name="T23" fmla="*/ 209 h 1112"/>
                <a:gd name="T24" fmla="*/ 610 w 1219"/>
                <a:gd name="T25" fmla="*/ 65 h 1112"/>
                <a:gd name="T26" fmla="*/ 957 w 1219"/>
                <a:gd name="T27" fmla="*/ 209 h 1112"/>
                <a:gd name="T28" fmla="*/ 1005 w 1219"/>
                <a:gd name="T29" fmla="*/ 848 h 1112"/>
                <a:gd name="T30" fmla="*/ 957 w 1219"/>
                <a:gd name="T31" fmla="*/ 903 h 1112"/>
                <a:gd name="T32" fmla="*/ 901 w 1219"/>
                <a:gd name="T33" fmla="*/ 951 h 1112"/>
                <a:gd name="T34" fmla="*/ 612 w 1219"/>
                <a:gd name="T35" fmla="*/ 1047 h 1112"/>
                <a:gd name="T36" fmla="*/ 610 w 1219"/>
                <a:gd name="T37" fmla="*/ 1047 h 1112"/>
                <a:gd name="T38" fmla="*/ 262 w 1219"/>
                <a:gd name="T39" fmla="*/ 903 h 1112"/>
                <a:gd name="T40" fmla="*/ 262 w 1219"/>
                <a:gd name="T41" fmla="*/ 209 h 1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19" h="1112">
                  <a:moveTo>
                    <a:pt x="577" y="1111"/>
                  </a:moveTo>
                  <a:cubicBezTo>
                    <a:pt x="577" y="1112"/>
                    <a:pt x="577" y="1112"/>
                    <a:pt x="577" y="1112"/>
                  </a:cubicBezTo>
                  <a:cubicBezTo>
                    <a:pt x="610" y="1112"/>
                    <a:pt x="610" y="1112"/>
                    <a:pt x="610" y="1112"/>
                  </a:cubicBezTo>
                  <a:cubicBezTo>
                    <a:pt x="730" y="1112"/>
                    <a:pt x="844" y="1074"/>
                    <a:pt x="940" y="1003"/>
                  </a:cubicBezTo>
                  <a:cubicBezTo>
                    <a:pt x="962" y="987"/>
                    <a:pt x="983" y="969"/>
                    <a:pt x="1002" y="949"/>
                  </a:cubicBezTo>
                  <a:cubicBezTo>
                    <a:pt x="1022" y="930"/>
                    <a:pt x="1040" y="908"/>
                    <a:pt x="1057" y="886"/>
                  </a:cubicBezTo>
                  <a:cubicBezTo>
                    <a:pt x="1219" y="667"/>
                    <a:pt x="1196" y="356"/>
                    <a:pt x="1003" y="163"/>
                  </a:cubicBezTo>
                  <a:cubicBezTo>
                    <a:pt x="898" y="58"/>
                    <a:pt x="758" y="0"/>
                    <a:pt x="610" y="0"/>
                  </a:cubicBezTo>
                  <a:cubicBezTo>
                    <a:pt x="461" y="0"/>
                    <a:pt x="322" y="58"/>
                    <a:pt x="217" y="163"/>
                  </a:cubicBezTo>
                  <a:cubicBezTo>
                    <a:pt x="0" y="380"/>
                    <a:pt x="0" y="732"/>
                    <a:pt x="217" y="949"/>
                  </a:cubicBezTo>
                  <a:cubicBezTo>
                    <a:pt x="314" y="1046"/>
                    <a:pt x="441" y="1103"/>
                    <a:pt x="577" y="1111"/>
                  </a:cubicBezTo>
                  <a:close/>
                  <a:moveTo>
                    <a:pt x="262" y="209"/>
                  </a:moveTo>
                  <a:cubicBezTo>
                    <a:pt x="355" y="116"/>
                    <a:pt x="478" y="65"/>
                    <a:pt x="610" y="65"/>
                  </a:cubicBezTo>
                  <a:cubicBezTo>
                    <a:pt x="741" y="65"/>
                    <a:pt x="864" y="116"/>
                    <a:pt x="957" y="209"/>
                  </a:cubicBezTo>
                  <a:cubicBezTo>
                    <a:pt x="1127" y="380"/>
                    <a:pt x="1148" y="654"/>
                    <a:pt x="1005" y="848"/>
                  </a:cubicBezTo>
                  <a:cubicBezTo>
                    <a:pt x="990" y="867"/>
                    <a:pt x="974" y="886"/>
                    <a:pt x="957" y="903"/>
                  </a:cubicBezTo>
                  <a:cubicBezTo>
                    <a:pt x="939" y="921"/>
                    <a:pt x="921" y="937"/>
                    <a:pt x="901" y="951"/>
                  </a:cubicBezTo>
                  <a:cubicBezTo>
                    <a:pt x="817" y="1013"/>
                    <a:pt x="717" y="1046"/>
                    <a:pt x="612" y="1047"/>
                  </a:cubicBezTo>
                  <a:cubicBezTo>
                    <a:pt x="610" y="1047"/>
                    <a:pt x="610" y="1047"/>
                    <a:pt x="610" y="1047"/>
                  </a:cubicBezTo>
                  <a:cubicBezTo>
                    <a:pt x="478" y="1047"/>
                    <a:pt x="355" y="996"/>
                    <a:pt x="262" y="903"/>
                  </a:cubicBezTo>
                  <a:cubicBezTo>
                    <a:pt x="71" y="712"/>
                    <a:pt x="71" y="400"/>
                    <a:pt x="262" y="20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1" name="Freeform 8"/>
          <p:cNvSpPr>
            <a:spLocks noEditPoints="1"/>
          </p:cNvSpPr>
          <p:nvPr/>
        </p:nvSpPr>
        <p:spPr bwMode="auto">
          <a:xfrm>
            <a:off x="1407070" y="3132310"/>
            <a:ext cx="358163" cy="314123"/>
          </a:xfrm>
          <a:custGeom>
            <a:avLst/>
            <a:gdLst>
              <a:gd name="T0" fmla="*/ 168 w 336"/>
              <a:gd name="T1" fmla="*/ 0 h 294"/>
              <a:gd name="T2" fmla="*/ 0 w 336"/>
              <a:gd name="T3" fmla="*/ 126 h 294"/>
              <a:gd name="T4" fmla="*/ 74 w 336"/>
              <a:gd name="T5" fmla="*/ 230 h 294"/>
              <a:gd name="T6" fmla="*/ 74 w 336"/>
              <a:gd name="T7" fmla="*/ 231 h 294"/>
              <a:gd name="T8" fmla="*/ 53 w 336"/>
              <a:gd name="T9" fmla="*/ 281 h 294"/>
              <a:gd name="T10" fmla="*/ 53 w 336"/>
              <a:gd name="T11" fmla="*/ 281 h 294"/>
              <a:gd name="T12" fmla="*/ 53 w 336"/>
              <a:gd name="T13" fmla="*/ 284 h 294"/>
              <a:gd name="T14" fmla="*/ 62 w 336"/>
              <a:gd name="T15" fmla="*/ 294 h 294"/>
              <a:gd name="T16" fmla="*/ 65 w 336"/>
              <a:gd name="T17" fmla="*/ 294 h 294"/>
              <a:gd name="T18" fmla="*/ 136 w 336"/>
              <a:gd name="T19" fmla="*/ 250 h 294"/>
              <a:gd name="T20" fmla="*/ 168 w 336"/>
              <a:gd name="T21" fmla="*/ 252 h 294"/>
              <a:gd name="T22" fmla="*/ 336 w 336"/>
              <a:gd name="T23" fmla="*/ 126 h 294"/>
              <a:gd name="T24" fmla="*/ 168 w 336"/>
              <a:gd name="T25" fmla="*/ 0 h 294"/>
              <a:gd name="T26" fmla="*/ 168 w 336"/>
              <a:gd name="T27" fmla="*/ 231 h 294"/>
              <a:gd name="T28" fmla="*/ 139 w 336"/>
              <a:gd name="T29" fmla="*/ 229 h 294"/>
              <a:gd name="T30" fmla="*/ 136 w 336"/>
              <a:gd name="T31" fmla="*/ 229 h 294"/>
              <a:gd name="T32" fmla="*/ 119 w 336"/>
              <a:gd name="T33" fmla="*/ 236 h 294"/>
              <a:gd name="T34" fmla="*/ 87 w 336"/>
              <a:gd name="T35" fmla="*/ 263 h 294"/>
              <a:gd name="T36" fmla="*/ 94 w 336"/>
              <a:gd name="T37" fmla="*/ 232 h 294"/>
              <a:gd name="T38" fmla="*/ 95 w 336"/>
              <a:gd name="T39" fmla="*/ 230 h 294"/>
              <a:gd name="T40" fmla="*/ 83 w 336"/>
              <a:gd name="T41" fmla="*/ 212 h 294"/>
              <a:gd name="T42" fmla="*/ 21 w 336"/>
              <a:gd name="T43" fmla="*/ 126 h 294"/>
              <a:gd name="T44" fmla="*/ 168 w 336"/>
              <a:gd name="T45" fmla="*/ 21 h 294"/>
              <a:gd name="T46" fmla="*/ 315 w 336"/>
              <a:gd name="T47" fmla="*/ 126 h 294"/>
              <a:gd name="T48" fmla="*/ 168 w 336"/>
              <a:gd name="T49" fmla="*/ 231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6" h="294">
                <a:moveTo>
                  <a:pt x="168" y="0"/>
                </a:moveTo>
                <a:cubicBezTo>
                  <a:pt x="75" y="0"/>
                  <a:pt x="0" y="56"/>
                  <a:pt x="0" y="126"/>
                </a:cubicBezTo>
                <a:cubicBezTo>
                  <a:pt x="0" y="169"/>
                  <a:pt x="29" y="208"/>
                  <a:pt x="74" y="230"/>
                </a:cubicBezTo>
                <a:cubicBezTo>
                  <a:pt x="74" y="231"/>
                  <a:pt x="74" y="231"/>
                  <a:pt x="74" y="231"/>
                </a:cubicBezTo>
                <a:cubicBezTo>
                  <a:pt x="74" y="250"/>
                  <a:pt x="59" y="270"/>
                  <a:pt x="53" y="281"/>
                </a:cubicBezTo>
                <a:cubicBezTo>
                  <a:pt x="53" y="281"/>
                  <a:pt x="53" y="281"/>
                  <a:pt x="53" y="281"/>
                </a:cubicBezTo>
                <a:cubicBezTo>
                  <a:pt x="53" y="282"/>
                  <a:pt x="53" y="283"/>
                  <a:pt x="53" y="284"/>
                </a:cubicBezTo>
                <a:cubicBezTo>
                  <a:pt x="53" y="290"/>
                  <a:pt x="57" y="294"/>
                  <a:pt x="62" y="294"/>
                </a:cubicBezTo>
                <a:cubicBezTo>
                  <a:pt x="63" y="294"/>
                  <a:pt x="65" y="294"/>
                  <a:pt x="65" y="294"/>
                </a:cubicBezTo>
                <a:cubicBezTo>
                  <a:pt x="98" y="288"/>
                  <a:pt x="128" y="258"/>
                  <a:pt x="136" y="250"/>
                </a:cubicBezTo>
                <a:cubicBezTo>
                  <a:pt x="146" y="251"/>
                  <a:pt x="157" y="252"/>
                  <a:pt x="168" y="252"/>
                </a:cubicBezTo>
                <a:cubicBezTo>
                  <a:pt x="261" y="252"/>
                  <a:pt x="336" y="196"/>
                  <a:pt x="336" y="126"/>
                </a:cubicBezTo>
                <a:cubicBezTo>
                  <a:pt x="336" y="56"/>
                  <a:pt x="261" y="0"/>
                  <a:pt x="168" y="0"/>
                </a:cubicBezTo>
                <a:close/>
                <a:moveTo>
                  <a:pt x="168" y="231"/>
                </a:moveTo>
                <a:cubicBezTo>
                  <a:pt x="158" y="231"/>
                  <a:pt x="148" y="230"/>
                  <a:pt x="139" y="229"/>
                </a:cubicBezTo>
                <a:cubicBezTo>
                  <a:pt x="138" y="229"/>
                  <a:pt x="137" y="229"/>
                  <a:pt x="136" y="229"/>
                </a:cubicBezTo>
                <a:cubicBezTo>
                  <a:pt x="129" y="229"/>
                  <a:pt x="123" y="231"/>
                  <a:pt x="119" y="236"/>
                </a:cubicBezTo>
                <a:cubicBezTo>
                  <a:pt x="115" y="242"/>
                  <a:pt x="102" y="254"/>
                  <a:pt x="87" y="263"/>
                </a:cubicBezTo>
                <a:cubicBezTo>
                  <a:pt x="91" y="254"/>
                  <a:pt x="94" y="243"/>
                  <a:pt x="94" y="232"/>
                </a:cubicBezTo>
                <a:cubicBezTo>
                  <a:pt x="95" y="231"/>
                  <a:pt x="95" y="231"/>
                  <a:pt x="95" y="230"/>
                </a:cubicBezTo>
                <a:cubicBezTo>
                  <a:pt x="95" y="222"/>
                  <a:pt x="90" y="215"/>
                  <a:pt x="83" y="212"/>
                </a:cubicBezTo>
                <a:cubicBezTo>
                  <a:pt x="44" y="192"/>
                  <a:pt x="21" y="160"/>
                  <a:pt x="21" y="126"/>
                </a:cubicBezTo>
                <a:cubicBezTo>
                  <a:pt x="21" y="68"/>
                  <a:pt x="87" y="21"/>
                  <a:pt x="168" y="21"/>
                </a:cubicBezTo>
                <a:cubicBezTo>
                  <a:pt x="249" y="21"/>
                  <a:pt x="315" y="68"/>
                  <a:pt x="315" y="126"/>
                </a:cubicBezTo>
                <a:cubicBezTo>
                  <a:pt x="315" y="184"/>
                  <a:pt x="249" y="231"/>
                  <a:pt x="168" y="2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09728" tIns="54864" rIns="109728" bIns="54864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id-ID" sz="2160" b="0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2" name="Group 83"/>
          <p:cNvGrpSpPr/>
          <p:nvPr/>
        </p:nvGrpSpPr>
        <p:grpSpPr>
          <a:xfrm>
            <a:off x="1422613" y="3837870"/>
            <a:ext cx="325826" cy="325826"/>
            <a:chOff x="-2771775" y="66675"/>
            <a:chExt cx="827087" cy="827088"/>
          </a:xfrm>
          <a:solidFill>
            <a:schemeClr val="accent1"/>
          </a:solidFill>
        </p:grpSpPr>
        <p:sp>
          <p:nvSpPr>
            <p:cNvPr id="53" name="Freeform 19"/>
            <p:cNvSpPr>
              <a:spLocks noEditPoints="1"/>
            </p:cNvSpPr>
            <p:nvPr/>
          </p:nvSpPr>
          <p:spPr bwMode="auto">
            <a:xfrm>
              <a:off x="-2771775" y="66675"/>
              <a:ext cx="827087" cy="827088"/>
            </a:xfrm>
            <a:custGeom>
              <a:avLst/>
              <a:gdLst>
                <a:gd name="T0" fmla="*/ 188 w 220"/>
                <a:gd name="T1" fmla="*/ 83 h 220"/>
                <a:gd name="T2" fmla="*/ 196 w 220"/>
                <a:gd name="T3" fmla="*/ 56 h 220"/>
                <a:gd name="T4" fmla="*/ 181 w 220"/>
                <a:gd name="T5" fmla="*/ 26 h 220"/>
                <a:gd name="T6" fmla="*/ 164 w 220"/>
                <a:gd name="T7" fmla="*/ 24 h 220"/>
                <a:gd name="T8" fmla="*/ 137 w 220"/>
                <a:gd name="T9" fmla="*/ 32 h 220"/>
                <a:gd name="T10" fmla="*/ 119 w 220"/>
                <a:gd name="T11" fmla="*/ 0 h 220"/>
                <a:gd name="T12" fmla="*/ 87 w 220"/>
                <a:gd name="T13" fmla="*/ 11 h 220"/>
                <a:gd name="T14" fmla="*/ 74 w 220"/>
                <a:gd name="T15" fmla="*/ 36 h 220"/>
                <a:gd name="T16" fmla="*/ 49 w 220"/>
                <a:gd name="T17" fmla="*/ 22 h 220"/>
                <a:gd name="T18" fmla="*/ 26 w 220"/>
                <a:gd name="T19" fmla="*/ 39 h 220"/>
                <a:gd name="T20" fmla="*/ 36 w 220"/>
                <a:gd name="T21" fmla="*/ 74 h 220"/>
                <a:gd name="T22" fmla="*/ 11 w 220"/>
                <a:gd name="T23" fmla="*/ 87 h 220"/>
                <a:gd name="T24" fmla="*/ 0 w 220"/>
                <a:gd name="T25" fmla="*/ 119 h 220"/>
                <a:gd name="T26" fmla="*/ 32 w 220"/>
                <a:gd name="T27" fmla="*/ 137 h 220"/>
                <a:gd name="T28" fmla="*/ 24 w 220"/>
                <a:gd name="T29" fmla="*/ 164 h 220"/>
                <a:gd name="T30" fmla="*/ 39 w 220"/>
                <a:gd name="T31" fmla="*/ 194 h 220"/>
                <a:gd name="T32" fmla="*/ 56 w 220"/>
                <a:gd name="T33" fmla="*/ 196 h 220"/>
                <a:gd name="T34" fmla="*/ 83 w 220"/>
                <a:gd name="T35" fmla="*/ 188 h 220"/>
                <a:gd name="T36" fmla="*/ 101 w 220"/>
                <a:gd name="T37" fmla="*/ 220 h 220"/>
                <a:gd name="T38" fmla="*/ 133 w 220"/>
                <a:gd name="T39" fmla="*/ 209 h 220"/>
                <a:gd name="T40" fmla="*/ 146 w 220"/>
                <a:gd name="T41" fmla="*/ 184 h 220"/>
                <a:gd name="T42" fmla="*/ 171 w 220"/>
                <a:gd name="T43" fmla="*/ 198 h 220"/>
                <a:gd name="T44" fmla="*/ 194 w 220"/>
                <a:gd name="T45" fmla="*/ 181 h 220"/>
                <a:gd name="T46" fmla="*/ 184 w 220"/>
                <a:gd name="T47" fmla="*/ 146 h 220"/>
                <a:gd name="T48" fmla="*/ 209 w 220"/>
                <a:gd name="T49" fmla="*/ 133 h 220"/>
                <a:gd name="T50" fmla="*/ 220 w 220"/>
                <a:gd name="T51" fmla="*/ 101 h 220"/>
                <a:gd name="T52" fmla="*/ 185 w 220"/>
                <a:gd name="T53" fmla="*/ 124 h 220"/>
                <a:gd name="T54" fmla="*/ 172 w 220"/>
                <a:gd name="T55" fmla="*/ 140 h 220"/>
                <a:gd name="T56" fmla="*/ 185 w 220"/>
                <a:gd name="T57" fmla="*/ 171 h 220"/>
                <a:gd name="T58" fmla="*/ 154 w 220"/>
                <a:gd name="T59" fmla="*/ 173 h 220"/>
                <a:gd name="T60" fmla="*/ 140 w 220"/>
                <a:gd name="T61" fmla="*/ 172 h 220"/>
                <a:gd name="T62" fmla="*/ 124 w 220"/>
                <a:gd name="T63" fmla="*/ 185 h 220"/>
                <a:gd name="T64" fmla="*/ 101 w 220"/>
                <a:gd name="T65" fmla="*/ 206 h 220"/>
                <a:gd name="T66" fmla="*/ 87 w 220"/>
                <a:gd name="T67" fmla="*/ 175 h 220"/>
                <a:gd name="T68" fmla="*/ 74 w 220"/>
                <a:gd name="T69" fmla="*/ 170 h 220"/>
                <a:gd name="T70" fmla="*/ 49 w 220"/>
                <a:gd name="T71" fmla="*/ 185 h 220"/>
                <a:gd name="T72" fmla="*/ 47 w 220"/>
                <a:gd name="T73" fmla="*/ 154 h 220"/>
                <a:gd name="T74" fmla="*/ 45 w 220"/>
                <a:gd name="T75" fmla="*/ 133 h 220"/>
                <a:gd name="T76" fmla="*/ 14 w 220"/>
                <a:gd name="T77" fmla="*/ 119 h 220"/>
                <a:gd name="T78" fmla="*/ 35 w 220"/>
                <a:gd name="T79" fmla="*/ 96 h 220"/>
                <a:gd name="T80" fmla="*/ 48 w 220"/>
                <a:gd name="T81" fmla="*/ 80 h 220"/>
                <a:gd name="T82" fmla="*/ 35 w 220"/>
                <a:gd name="T83" fmla="*/ 49 h 220"/>
                <a:gd name="T84" fmla="*/ 66 w 220"/>
                <a:gd name="T85" fmla="*/ 47 h 220"/>
                <a:gd name="T86" fmla="*/ 80 w 220"/>
                <a:gd name="T87" fmla="*/ 48 h 220"/>
                <a:gd name="T88" fmla="*/ 96 w 220"/>
                <a:gd name="T89" fmla="*/ 35 h 220"/>
                <a:gd name="T90" fmla="*/ 119 w 220"/>
                <a:gd name="T91" fmla="*/ 14 h 220"/>
                <a:gd name="T92" fmla="*/ 133 w 220"/>
                <a:gd name="T93" fmla="*/ 45 h 220"/>
                <a:gd name="T94" fmla="*/ 146 w 220"/>
                <a:gd name="T95" fmla="*/ 50 h 220"/>
                <a:gd name="T96" fmla="*/ 171 w 220"/>
                <a:gd name="T97" fmla="*/ 35 h 220"/>
                <a:gd name="T98" fmla="*/ 173 w 220"/>
                <a:gd name="T99" fmla="*/ 66 h 220"/>
                <a:gd name="T100" fmla="*/ 175 w 220"/>
                <a:gd name="T101" fmla="*/ 87 h 220"/>
                <a:gd name="T102" fmla="*/ 206 w 220"/>
                <a:gd name="T103" fmla="*/ 101 h 220"/>
                <a:gd name="T104" fmla="*/ 185 w 220"/>
                <a:gd name="T105" fmla="*/ 12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20" h="220">
                  <a:moveTo>
                    <a:pt x="209" y="87"/>
                  </a:moveTo>
                  <a:cubicBezTo>
                    <a:pt x="188" y="83"/>
                    <a:pt x="188" y="83"/>
                    <a:pt x="188" y="83"/>
                  </a:cubicBezTo>
                  <a:cubicBezTo>
                    <a:pt x="187" y="80"/>
                    <a:pt x="186" y="77"/>
                    <a:pt x="184" y="74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200" y="51"/>
                    <a:pt x="199" y="43"/>
                    <a:pt x="194" y="39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79" y="23"/>
                    <a:pt x="175" y="22"/>
                    <a:pt x="171" y="22"/>
                  </a:cubicBezTo>
                  <a:cubicBezTo>
                    <a:pt x="169" y="22"/>
                    <a:pt x="166" y="22"/>
                    <a:pt x="164" y="24"/>
                  </a:cubicBezTo>
                  <a:cubicBezTo>
                    <a:pt x="146" y="36"/>
                    <a:pt x="146" y="36"/>
                    <a:pt x="146" y="36"/>
                  </a:cubicBezTo>
                  <a:cubicBezTo>
                    <a:pt x="143" y="34"/>
                    <a:pt x="140" y="33"/>
                    <a:pt x="137" y="32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32" y="5"/>
                    <a:pt x="126" y="0"/>
                    <a:pt x="11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94" y="0"/>
                    <a:pt x="88" y="5"/>
                    <a:pt x="87" y="11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0" y="33"/>
                    <a:pt x="77" y="34"/>
                    <a:pt x="74" y="36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4" y="22"/>
                    <a:pt x="51" y="22"/>
                    <a:pt x="49" y="22"/>
                  </a:cubicBezTo>
                  <a:cubicBezTo>
                    <a:pt x="45" y="22"/>
                    <a:pt x="41" y="23"/>
                    <a:pt x="39" y="26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1" y="43"/>
                    <a:pt x="20" y="51"/>
                    <a:pt x="24" y="56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4" y="77"/>
                    <a:pt x="33" y="80"/>
                    <a:pt x="32" y="83"/>
                  </a:cubicBezTo>
                  <a:cubicBezTo>
                    <a:pt x="11" y="87"/>
                    <a:pt x="11" y="87"/>
                    <a:pt x="11" y="87"/>
                  </a:cubicBezTo>
                  <a:cubicBezTo>
                    <a:pt x="5" y="88"/>
                    <a:pt x="0" y="94"/>
                    <a:pt x="0" y="101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126"/>
                    <a:pt x="5" y="132"/>
                    <a:pt x="11" y="133"/>
                  </a:cubicBezTo>
                  <a:cubicBezTo>
                    <a:pt x="32" y="137"/>
                    <a:pt x="32" y="137"/>
                    <a:pt x="32" y="137"/>
                  </a:cubicBezTo>
                  <a:cubicBezTo>
                    <a:pt x="33" y="140"/>
                    <a:pt x="34" y="143"/>
                    <a:pt x="36" y="146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0" y="169"/>
                    <a:pt x="21" y="177"/>
                    <a:pt x="26" y="181"/>
                  </a:cubicBezTo>
                  <a:cubicBezTo>
                    <a:pt x="39" y="194"/>
                    <a:pt x="39" y="194"/>
                    <a:pt x="39" y="194"/>
                  </a:cubicBezTo>
                  <a:cubicBezTo>
                    <a:pt x="41" y="197"/>
                    <a:pt x="45" y="198"/>
                    <a:pt x="49" y="198"/>
                  </a:cubicBezTo>
                  <a:cubicBezTo>
                    <a:pt x="51" y="198"/>
                    <a:pt x="54" y="198"/>
                    <a:pt x="56" y="196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7" y="186"/>
                    <a:pt x="80" y="187"/>
                    <a:pt x="83" y="188"/>
                  </a:cubicBezTo>
                  <a:cubicBezTo>
                    <a:pt x="87" y="209"/>
                    <a:pt x="87" y="209"/>
                    <a:pt x="87" y="209"/>
                  </a:cubicBezTo>
                  <a:cubicBezTo>
                    <a:pt x="88" y="215"/>
                    <a:pt x="94" y="220"/>
                    <a:pt x="101" y="220"/>
                  </a:cubicBezTo>
                  <a:cubicBezTo>
                    <a:pt x="119" y="220"/>
                    <a:pt x="119" y="220"/>
                    <a:pt x="119" y="220"/>
                  </a:cubicBezTo>
                  <a:cubicBezTo>
                    <a:pt x="126" y="220"/>
                    <a:pt x="132" y="215"/>
                    <a:pt x="133" y="209"/>
                  </a:cubicBezTo>
                  <a:cubicBezTo>
                    <a:pt x="137" y="188"/>
                    <a:pt x="137" y="188"/>
                    <a:pt x="137" y="188"/>
                  </a:cubicBezTo>
                  <a:cubicBezTo>
                    <a:pt x="140" y="187"/>
                    <a:pt x="143" y="186"/>
                    <a:pt x="146" y="184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66" y="198"/>
                    <a:pt x="169" y="198"/>
                    <a:pt x="171" y="198"/>
                  </a:cubicBezTo>
                  <a:cubicBezTo>
                    <a:pt x="175" y="198"/>
                    <a:pt x="179" y="197"/>
                    <a:pt x="181" y="194"/>
                  </a:cubicBezTo>
                  <a:cubicBezTo>
                    <a:pt x="194" y="181"/>
                    <a:pt x="194" y="181"/>
                    <a:pt x="194" y="181"/>
                  </a:cubicBezTo>
                  <a:cubicBezTo>
                    <a:pt x="199" y="177"/>
                    <a:pt x="200" y="169"/>
                    <a:pt x="196" y="164"/>
                  </a:cubicBezTo>
                  <a:cubicBezTo>
                    <a:pt x="184" y="146"/>
                    <a:pt x="184" y="146"/>
                    <a:pt x="184" y="146"/>
                  </a:cubicBezTo>
                  <a:cubicBezTo>
                    <a:pt x="186" y="143"/>
                    <a:pt x="187" y="140"/>
                    <a:pt x="188" y="137"/>
                  </a:cubicBezTo>
                  <a:cubicBezTo>
                    <a:pt x="209" y="133"/>
                    <a:pt x="209" y="133"/>
                    <a:pt x="209" y="133"/>
                  </a:cubicBezTo>
                  <a:cubicBezTo>
                    <a:pt x="215" y="132"/>
                    <a:pt x="220" y="126"/>
                    <a:pt x="220" y="119"/>
                  </a:cubicBezTo>
                  <a:cubicBezTo>
                    <a:pt x="220" y="101"/>
                    <a:pt x="220" y="101"/>
                    <a:pt x="220" y="101"/>
                  </a:cubicBezTo>
                  <a:cubicBezTo>
                    <a:pt x="220" y="94"/>
                    <a:pt x="215" y="88"/>
                    <a:pt x="209" y="87"/>
                  </a:cubicBezTo>
                  <a:close/>
                  <a:moveTo>
                    <a:pt x="185" y="124"/>
                  </a:moveTo>
                  <a:cubicBezTo>
                    <a:pt x="180" y="125"/>
                    <a:pt x="176" y="128"/>
                    <a:pt x="175" y="133"/>
                  </a:cubicBezTo>
                  <a:cubicBezTo>
                    <a:pt x="174" y="135"/>
                    <a:pt x="173" y="138"/>
                    <a:pt x="172" y="140"/>
                  </a:cubicBezTo>
                  <a:cubicBezTo>
                    <a:pt x="170" y="144"/>
                    <a:pt x="170" y="149"/>
                    <a:pt x="173" y="154"/>
                  </a:cubicBezTo>
                  <a:cubicBezTo>
                    <a:pt x="185" y="171"/>
                    <a:pt x="185" y="171"/>
                    <a:pt x="185" y="171"/>
                  </a:cubicBezTo>
                  <a:cubicBezTo>
                    <a:pt x="171" y="185"/>
                    <a:pt x="171" y="185"/>
                    <a:pt x="171" y="185"/>
                  </a:cubicBezTo>
                  <a:cubicBezTo>
                    <a:pt x="154" y="173"/>
                    <a:pt x="154" y="173"/>
                    <a:pt x="154" y="173"/>
                  </a:cubicBezTo>
                  <a:cubicBezTo>
                    <a:pt x="151" y="171"/>
                    <a:pt x="149" y="170"/>
                    <a:pt x="146" y="170"/>
                  </a:cubicBezTo>
                  <a:cubicBezTo>
                    <a:pt x="144" y="170"/>
                    <a:pt x="142" y="171"/>
                    <a:pt x="140" y="172"/>
                  </a:cubicBezTo>
                  <a:cubicBezTo>
                    <a:pt x="138" y="173"/>
                    <a:pt x="135" y="174"/>
                    <a:pt x="133" y="175"/>
                  </a:cubicBezTo>
                  <a:cubicBezTo>
                    <a:pt x="128" y="176"/>
                    <a:pt x="125" y="180"/>
                    <a:pt x="124" y="185"/>
                  </a:cubicBezTo>
                  <a:cubicBezTo>
                    <a:pt x="119" y="206"/>
                    <a:pt x="119" y="206"/>
                    <a:pt x="119" y="206"/>
                  </a:cubicBezTo>
                  <a:cubicBezTo>
                    <a:pt x="101" y="206"/>
                    <a:pt x="101" y="206"/>
                    <a:pt x="101" y="206"/>
                  </a:cubicBezTo>
                  <a:cubicBezTo>
                    <a:pt x="96" y="185"/>
                    <a:pt x="96" y="185"/>
                    <a:pt x="96" y="185"/>
                  </a:cubicBezTo>
                  <a:cubicBezTo>
                    <a:pt x="95" y="180"/>
                    <a:pt x="92" y="176"/>
                    <a:pt x="87" y="175"/>
                  </a:cubicBezTo>
                  <a:cubicBezTo>
                    <a:pt x="85" y="174"/>
                    <a:pt x="82" y="173"/>
                    <a:pt x="80" y="172"/>
                  </a:cubicBezTo>
                  <a:cubicBezTo>
                    <a:pt x="78" y="171"/>
                    <a:pt x="76" y="170"/>
                    <a:pt x="74" y="170"/>
                  </a:cubicBezTo>
                  <a:cubicBezTo>
                    <a:pt x="71" y="170"/>
                    <a:pt x="69" y="171"/>
                    <a:pt x="66" y="173"/>
                  </a:cubicBezTo>
                  <a:cubicBezTo>
                    <a:pt x="49" y="185"/>
                    <a:pt x="49" y="185"/>
                    <a:pt x="49" y="185"/>
                  </a:cubicBezTo>
                  <a:cubicBezTo>
                    <a:pt x="35" y="171"/>
                    <a:pt x="35" y="171"/>
                    <a:pt x="35" y="171"/>
                  </a:cubicBezTo>
                  <a:cubicBezTo>
                    <a:pt x="47" y="154"/>
                    <a:pt x="47" y="154"/>
                    <a:pt x="47" y="154"/>
                  </a:cubicBezTo>
                  <a:cubicBezTo>
                    <a:pt x="50" y="149"/>
                    <a:pt x="50" y="144"/>
                    <a:pt x="48" y="140"/>
                  </a:cubicBezTo>
                  <a:cubicBezTo>
                    <a:pt x="47" y="138"/>
                    <a:pt x="46" y="135"/>
                    <a:pt x="45" y="133"/>
                  </a:cubicBezTo>
                  <a:cubicBezTo>
                    <a:pt x="44" y="128"/>
                    <a:pt x="40" y="125"/>
                    <a:pt x="35" y="124"/>
                  </a:cubicBezTo>
                  <a:cubicBezTo>
                    <a:pt x="14" y="119"/>
                    <a:pt x="14" y="119"/>
                    <a:pt x="14" y="119"/>
                  </a:cubicBezTo>
                  <a:cubicBezTo>
                    <a:pt x="14" y="101"/>
                    <a:pt x="14" y="101"/>
                    <a:pt x="14" y="101"/>
                  </a:cubicBezTo>
                  <a:cubicBezTo>
                    <a:pt x="35" y="96"/>
                    <a:pt x="35" y="96"/>
                    <a:pt x="35" y="96"/>
                  </a:cubicBezTo>
                  <a:cubicBezTo>
                    <a:pt x="40" y="95"/>
                    <a:pt x="44" y="92"/>
                    <a:pt x="45" y="87"/>
                  </a:cubicBezTo>
                  <a:cubicBezTo>
                    <a:pt x="46" y="85"/>
                    <a:pt x="47" y="82"/>
                    <a:pt x="48" y="80"/>
                  </a:cubicBezTo>
                  <a:cubicBezTo>
                    <a:pt x="50" y="76"/>
                    <a:pt x="50" y="71"/>
                    <a:pt x="47" y="66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66" y="47"/>
                    <a:pt x="66" y="47"/>
                    <a:pt x="66" y="47"/>
                  </a:cubicBezTo>
                  <a:cubicBezTo>
                    <a:pt x="69" y="49"/>
                    <a:pt x="71" y="50"/>
                    <a:pt x="74" y="50"/>
                  </a:cubicBezTo>
                  <a:cubicBezTo>
                    <a:pt x="76" y="50"/>
                    <a:pt x="78" y="49"/>
                    <a:pt x="80" y="48"/>
                  </a:cubicBezTo>
                  <a:cubicBezTo>
                    <a:pt x="82" y="47"/>
                    <a:pt x="85" y="46"/>
                    <a:pt x="87" y="45"/>
                  </a:cubicBezTo>
                  <a:cubicBezTo>
                    <a:pt x="92" y="44"/>
                    <a:pt x="95" y="40"/>
                    <a:pt x="96" y="35"/>
                  </a:cubicBezTo>
                  <a:cubicBezTo>
                    <a:pt x="101" y="14"/>
                    <a:pt x="101" y="14"/>
                    <a:pt x="101" y="14"/>
                  </a:cubicBezTo>
                  <a:cubicBezTo>
                    <a:pt x="119" y="14"/>
                    <a:pt x="119" y="14"/>
                    <a:pt x="119" y="14"/>
                  </a:cubicBezTo>
                  <a:cubicBezTo>
                    <a:pt x="124" y="35"/>
                    <a:pt x="124" y="35"/>
                    <a:pt x="124" y="35"/>
                  </a:cubicBezTo>
                  <a:cubicBezTo>
                    <a:pt x="125" y="40"/>
                    <a:pt x="128" y="44"/>
                    <a:pt x="133" y="45"/>
                  </a:cubicBezTo>
                  <a:cubicBezTo>
                    <a:pt x="135" y="46"/>
                    <a:pt x="138" y="47"/>
                    <a:pt x="140" y="48"/>
                  </a:cubicBezTo>
                  <a:cubicBezTo>
                    <a:pt x="142" y="49"/>
                    <a:pt x="144" y="50"/>
                    <a:pt x="146" y="50"/>
                  </a:cubicBezTo>
                  <a:cubicBezTo>
                    <a:pt x="149" y="50"/>
                    <a:pt x="151" y="49"/>
                    <a:pt x="154" y="47"/>
                  </a:cubicBezTo>
                  <a:cubicBezTo>
                    <a:pt x="171" y="35"/>
                    <a:pt x="171" y="35"/>
                    <a:pt x="171" y="35"/>
                  </a:cubicBezTo>
                  <a:cubicBezTo>
                    <a:pt x="185" y="49"/>
                    <a:pt x="185" y="49"/>
                    <a:pt x="185" y="49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0" y="71"/>
                    <a:pt x="170" y="76"/>
                    <a:pt x="172" y="80"/>
                  </a:cubicBezTo>
                  <a:cubicBezTo>
                    <a:pt x="173" y="82"/>
                    <a:pt x="174" y="85"/>
                    <a:pt x="175" y="87"/>
                  </a:cubicBezTo>
                  <a:cubicBezTo>
                    <a:pt x="176" y="92"/>
                    <a:pt x="180" y="95"/>
                    <a:pt x="185" y="96"/>
                  </a:cubicBezTo>
                  <a:cubicBezTo>
                    <a:pt x="206" y="101"/>
                    <a:pt x="206" y="101"/>
                    <a:pt x="206" y="101"/>
                  </a:cubicBezTo>
                  <a:cubicBezTo>
                    <a:pt x="206" y="119"/>
                    <a:pt x="206" y="119"/>
                    <a:pt x="206" y="119"/>
                  </a:cubicBezTo>
                  <a:lnTo>
                    <a:pt x="185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Freeform 20"/>
            <p:cNvSpPr>
              <a:spLocks noEditPoints="1"/>
            </p:cNvSpPr>
            <p:nvPr/>
          </p:nvSpPr>
          <p:spPr bwMode="auto">
            <a:xfrm>
              <a:off x="-2538413" y="300038"/>
              <a:ext cx="360362" cy="360363"/>
            </a:xfrm>
            <a:custGeom>
              <a:avLst/>
              <a:gdLst>
                <a:gd name="T0" fmla="*/ 48 w 96"/>
                <a:gd name="T1" fmla="*/ 0 h 96"/>
                <a:gd name="T2" fmla="*/ 0 w 96"/>
                <a:gd name="T3" fmla="*/ 48 h 96"/>
                <a:gd name="T4" fmla="*/ 48 w 96"/>
                <a:gd name="T5" fmla="*/ 96 h 96"/>
                <a:gd name="T6" fmla="*/ 96 w 96"/>
                <a:gd name="T7" fmla="*/ 48 h 96"/>
                <a:gd name="T8" fmla="*/ 48 w 96"/>
                <a:gd name="T9" fmla="*/ 0 h 96"/>
                <a:gd name="T10" fmla="*/ 48 w 96"/>
                <a:gd name="T11" fmla="*/ 90 h 96"/>
                <a:gd name="T12" fmla="*/ 6 w 96"/>
                <a:gd name="T13" fmla="*/ 48 h 96"/>
                <a:gd name="T14" fmla="*/ 48 w 96"/>
                <a:gd name="T15" fmla="*/ 6 h 96"/>
                <a:gd name="T16" fmla="*/ 90 w 96"/>
                <a:gd name="T17" fmla="*/ 48 h 96"/>
                <a:gd name="T18" fmla="*/ 48 w 96"/>
                <a:gd name="T19" fmla="*/ 9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cubicBezTo>
                    <a:pt x="21" y="0"/>
                    <a:pt x="0" y="21"/>
                    <a:pt x="0" y="48"/>
                  </a:cubicBezTo>
                  <a:cubicBezTo>
                    <a:pt x="0" y="75"/>
                    <a:pt x="21" y="96"/>
                    <a:pt x="48" y="96"/>
                  </a:cubicBezTo>
                  <a:cubicBezTo>
                    <a:pt x="75" y="96"/>
                    <a:pt x="96" y="75"/>
                    <a:pt x="96" y="48"/>
                  </a:cubicBezTo>
                  <a:cubicBezTo>
                    <a:pt x="96" y="21"/>
                    <a:pt x="75" y="0"/>
                    <a:pt x="48" y="0"/>
                  </a:cubicBezTo>
                  <a:close/>
                  <a:moveTo>
                    <a:pt x="48" y="90"/>
                  </a:moveTo>
                  <a:cubicBezTo>
                    <a:pt x="25" y="90"/>
                    <a:pt x="6" y="71"/>
                    <a:pt x="6" y="48"/>
                  </a:cubicBezTo>
                  <a:cubicBezTo>
                    <a:pt x="6" y="25"/>
                    <a:pt x="25" y="6"/>
                    <a:pt x="48" y="6"/>
                  </a:cubicBezTo>
                  <a:cubicBezTo>
                    <a:pt x="71" y="6"/>
                    <a:pt x="90" y="25"/>
                    <a:pt x="90" y="48"/>
                  </a:cubicBezTo>
                  <a:cubicBezTo>
                    <a:pt x="90" y="71"/>
                    <a:pt x="71" y="90"/>
                    <a:pt x="48" y="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Freeform 21"/>
            <p:cNvSpPr>
              <a:spLocks noEditPoints="1"/>
            </p:cNvSpPr>
            <p:nvPr/>
          </p:nvSpPr>
          <p:spPr bwMode="auto">
            <a:xfrm>
              <a:off x="-2460625" y="374650"/>
              <a:ext cx="207962" cy="206375"/>
            </a:xfrm>
            <a:custGeom>
              <a:avLst/>
              <a:gdLst>
                <a:gd name="T0" fmla="*/ 27 w 55"/>
                <a:gd name="T1" fmla="*/ 0 h 55"/>
                <a:gd name="T2" fmla="*/ 0 w 55"/>
                <a:gd name="T3" fmla="*/ 28 h 55"/>
                <a:gd name="T4" fmla="*/ 27 w 55"/>
                <a:gd name="T5" fmla="*/ 55 h 55"/>
                <a:gd name="T6" fmla="*/ 55 w 55"/>
                <a:gd name="T7" fmla="*/ 28 h 55"/>
                <a:gd name="T8" fmla="*/ 27 w 55"/>
                <a:gd name="T9" fmla="*/ 0 h 55"/>
                <a:gd name="T10" fmla="*/ 27 w 55"/>
                <a:gd name="T11" fmla="*/ 49 h 55"/>
                <a:gd name="T12" fmla="*/ 6 w 55"/>
                <a:gd name="T13" fmla="*/ 28 h 55"/>
                <a:gd name="T14" fmla="*/ 27 w 55"/>
                <a:gd name="T15" fmla="*/ 7 h 55"/>
                <a:gd name="T16" fmla="*/ 48 w 55"/>
                <a:gd name="T17" fmla="*/ 28 h 55"/>
                <a:gd name="T18" fmla="*/ 27 w 55"/>
                <a:gd name="T19" fmla="*/ 49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cubicBezTo>
                    <a:pt x="12" y="0"/>
                    <a:pt x="0" y="13"/>
                    <a:pt x="0" y="28"/>
                  </a:cubicBezTo>
                  <a:cubicBezTo>
                    <a:pt x="0" y="43"/>
                    <a:pt x="12" y="55"/>
                    <a:pt x="27" y="55"/>
                  </a:cubicBezTo>
                  <a:cubicBezTo>
                    <a:pt x="42" y="55"/>
                    <a:pt x="55" y="43"/>
                    <a:pt x="55" y="28"/>
                  </a:cubicBezTo>
                  <a:cubicBezTo>
                    <a:pt x="55" y="13"/>
                    <a:pt x="42" y="0"/>
                    <a:pt x="27" y="0"/>
                  </a:cubicBezTo>
                  <a:close/>
                  <a:moveTo>
                    <a:pt x="27" y="49"/>
                  </a:moveTo>
                  <a:cubicBezTo>
                    <a:pt x="16" y="49"/>
                    <a:pt x="6" y="39"/>
                    <a:pt x="6" y="28"/>
                  </a:cubicBezTo>
                  <a:cubicBezTo>
                    <a:pt x="6" y="17"/>
                    <a:pt x="16" y="7"/>
                    <a:pt x="27" y="7"/>
                  </a:cubicBezTo>
                  <a:cubicBezTo>
                    <a:pt x="38" y="7"/>
                    <a:pt x="48" y="17"/>
                    <a:pt x="48" y="28"/>
                  </a:cubicBezTo>
                  <a:cubicBezTo>
                    <a:pt x="48" y="39"/>
                    <a:pt x="38" y="49"/>
                    <a:pt x="27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09728" tIns="54864" rIns="109728" bIns="54864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216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4C4C3"/>
      </a:accent1>
      <a:accent2>
        <a:srgbClr val="6D6C6B"/>
      </a:accent2>
      <a:accent3>
        <a:srgbClr val="C4C4C3"/>
      </a:accent3>
      <a:accent4>
        <a:srgbClr val="6D6C6B"/>
      </a:accent4>
      <a:accent5>
        <a:srgbClr val="FFFFFF"/>
      </a:accent5>
      <a:accent6>
        <a:srgbClr val="6D6C6B"/>
      </a:accent6>
      <a:hlink>
        <a:srgbClr val="C4C4C3"/>
      </a:hlink>
      <a:folHlink>
        <a:srgbClr val="6D6C6B"/>
      </a:folHlink>
    </a:clrScheme>
    <a:fontScheme name="自定义 1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FFFFFF"/>
    </a:dk2>
    <a:lt2>
      <a:srgbClr val="FFFFFF"/>
    </a:lt2>
    <a:accent1>
      <a:srgbClr val="C4C4C3"/>
    </a:accent1>
    <a:accent2>
      <a:srgbClr val="6D6C6B"/>
    </a:accent2>
    <a:accent3>
      <a:srgbClr val="C4C4C3"/>
    </a:accent3>
    <a:accent4>
      <a:srgbClr val="6D6C6B"/>
    </a:accent4>
    <a:accent5>
      <a:srgbClr val="FFFFFF"/>
    </a:accent5>
    <a:accent6>
      <a:srgbClr val="6D6C6B"/>
    </a:accent6>
    <a:hlink>
      <a:srgbClr val="C4C4C3"/>
    </a:hlink>
    <a:folHlink>
      <a:srgbClr val="6D6C6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1904</Words>
  <Application>Microsoft Office PowerPoint</Application>
  <PresentationFormat>宽屏</PresentationFormat>
  <Paragraphs>177</Paragraphs>
  <Slides>25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等线 Light</vt:lpstr>
      <vt:lpstr>微软雅黑</vt:lpstr>
      <vt:lpstr>造字工房悦黑（非商用）常规体</vt:lpstr>
      <vt:lpstr>Arial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天 下</cp:lastModifiedBy>
  <cp:revision>6</cp:revision>
  <dcterms:created xsi:type="dcterms:W3CDTF">2017-03-20T15:37:00Z</dcterms:created>
  <dcterms:modified xsi:type="dcterms:W3CDTF">2021-01-05T23:36:28Z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