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483" r:id="rId2"/>
    <p:sldId id="484" r:id="rId3"/>
    <p:sldId id="498" r:id="rId4"/>
    <p:sldId id="453" r:id="rId5"/>
    <p:sldId id="450" r:id="rId6"/>
    <p:sldId id="447" r:id="rId7"/>
    <p:sldId id="444" r:id="rId8"/>
    <p:sldId id="337" r:id="rId9"/>
    <p:sldId id="492" r:id="rId10"/>
    <p:sldId id="452" r:id="rId11"/>
    <p:sldId id="445" r:id="rId12"/>
    <p:sldId id="451" r:id="rId13"/>
    <p:sldId id="347" r:id="rId14"/>
    <p:sldId id="403" r:id="rId15"/>
    <p:sldId id="493" r:id="rId16"/>
    <p:sldId id="327" r:id="rId17"/>
    <p:sldId id="339" r:id="rId18"/>
    <p:sldId id="359" r:id="rId19"/>
    <p:sldId id="459" r:id="rId20"/>
    <p:sldId id="404" r:id="rId21"/>
    <p:sldId id="494" r:id="rId22"/>
    <p:sldId id="442" r:id="rId23"/>
    <p:sldId id="350" r:id="rId24"/>
    <p:sldId id="406" r:id="rId25"/>
    <p:sldId id="303" r:id="rId26"/>
    <p:sldId id="400" r:id="rId27"/>
    <p:sldId id="49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840">
          <p15:clr>
            <a:srgbClr val="A4A3A4"/>
          </p15:clr>
        </p15:guide>
        <p15:guide id="3" pos="1935">
          <p15:clr>
            <a:srgbClr val="A4A3A4"/>
          </p15:clr>
        </p15:guide>
        <p15:guide id="4" pos="57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CF7B"/>
    <a:srgbClr val="3D8843"/>
    <a:srgbClr val="C3E294"/>
    <a:srgbClr val="95CD59"/>
    <a:srgbClr val="6FB54F"/>
    <a:srgbClr val="9BD05D"/>
    <a:srgbClr val="004821"/>
    <a:srgbClr val="213F01"/>
    <a:srgbClr val="E0F9A6"/>
    <a:srgbClr val="B1E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0" autoAdjust="0"/>
    <p:restoredTop sz="86455" autoAdjust="0"/>
  </p:normalViewPr>
  <p:slideViewPr>
    <p:cSldViewPr snapToGrid="0">
      <p:cViewPr varScale="1">
        <p:scale>
          <a:sx n="98" d="100"/>
          <a:sy n="98" d="100"/>
        </p:scale>
        <p:origin x="1302" y="96"/>
      </p:cViewPr>
      <p:guideLst>
        <p:guide orient="horz" pos="1366"/>
        <p:guide pos="3840"/>
        <p:guide pos="1935"/>
        <p:guide pos="5790"/>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2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22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4080681" y="1883391"/>
            <a:ext cx="8111319" cy="4974609"/>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897737" y="1105469"/>
            <a:ext cx="1294263" cy="941695"/>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13154" b="6902"/>
          <a:stretch>
            <a:fillRect/>
          </a:stretch>
        </p:blipFill>
        <p:spPr>
          <a:xfrm>
            <a:off x="-143122" y="0"/>
            <a:ext cx="1233512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userDrawn="1"/>
        </p:nvCxnSpPr>
        <p:spPr>
          <a:xfrm>
            <a:off x="0" y="805388"/>
            <a:ext cx="12192000" cy="0"/>
          </a:xfrm>
          <a:prstGeom prst="line">
            <a:avLst/>
          </a:prstGeom>
          <a:ln w="19050">
            <a:solidFill>
              <a:srgbClr val="77CF7B"/>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163773" y="162067"/>
            <a:ext cx="11864454" cy="6533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lIns="121917" tIns="60958" rIns="121917" bIns="60958"/>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lIns="121917" tIns="60958" rIns="121917" bIns="60958"/>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lIns="121917" tIns="60958" rIns="121917" bIns="60958"/>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886443" y="1979222"/>
            <a:ext cx="6419115" cy="1323439"/>
          </a:xfrm>
          <a:prstGeom prst="rect">
            <a:avLst/>
          </a:prstGeom>
          <a:noFill/>
        </p:spPr>
        <p:txBody>
          <a:bodyPr wrap="squar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论文答辩模板</a:t>
            </a:r>
          </a:p>
        </p:txBody>
      </p:sp>
      <p:sp>
        <p:nvSpPr>
          <p:cNvPr id="16" name="文本框 15"/>
          <p:cNvSpPr txBox="1"/>
          <p:nvPr/>
        </p:nvSpPr>
        <p:spPr>
          <a:xfrm>
            <a:off x="3038872" y="3334991"/>
            <a:ext cx="6114256" cy="583565"/>
          </a:xfrm>
          <a:prstGeom prst="rect">
            <a:avLst/>
          </a:prstGeom>
          <a:noFill/>
        </p:spPr>
        <p:txBody>
          <a:bodyPr wrap="square" rtlCol="0">
            <a:spAutoFit/>
          </a:bodyPr>
          <a:lstStyle/>
          <a:p>
            <a:r>
              <a:rPr lang="en-US" altLang="zh-CN" sz="3200" b="1" dirty="0">
                <a:solidFill>
                  <a:srgbClr val="C3E294"/>
                </a:solidFill>
                <a:latin typeface="微软雅黑" panose="020B0503020204020204" pitchFamily="34" charset="-122"/>
                <a:ea typeface="微软雅黑" panose="020B0503020204020204" pitchFamily="34" charset="-122"/>
              </a:rPr>
              <a:t>202X</a:t>
            </a:r>
            <a:r>
              <a:rPr lang="zh-CN" altLang="en-US" sz="3200" b="1" dirty="0">
                <a:solidFill>
                  <a:srgbClr val="C3E294"/>
                </a:solidFill>
                <a:latin typeface="微软雅黑" panose="020B0503020204020204" pitchFamily="34" charset="-122"/>
                <a:ea typeface="微软雅黑" panose="020B0503020204020204" pitchFamily="34" charset="-122"/>
              </a:rPr>
              <a:t>清新简约论文答辩</a:t>
            </a:r>
            <a:r>
              <a:rPr lang="en-US" altLang="zh-CN" sz="3200" b="1" dirty="0">
                <a:solidFill>
                  <a:srgbClr val="C3E294"/>
                </a:solidFill>
                <a:latin typeface="微软雅黑" panose="020B0503020204020204" pitchFamily="34" charset="-122"/>
                <a:ea typeface="微软雅黑" panose="020B0503020204020204" pitchFamily="34" charset="-122"/>
              </a:rPr>
              <a:t>PPT</a:t>
            </a:r>
            <a:r>
              <a:rPr lang="zh-CN" altLang="en-US" sz="3200" b="1" dirty="0">
                <a:solidFill>
                  <a:srgbClr val="C3E294"/>
                </a:solidFill>
                <a:latin typeface="微软雅黑" panose="020B0503020204020204" pitchFamily="34" charset="-122"/>
                <a:ea typeface="微软雅黑" panose="020B0503020204020204" pitchFamily="34" charset="-122"/>
              </a:rPr>
              <a:t>模板</a:t>
            </a:r>
          </a:p>
        </p:txBody>
      </p:sp>
      <p:sp>
        <p:nvSpPr>
          <p:cNvPr id="17" name="文本框 16"/>
          <p:cNvSpPr txBox="1"/>
          <p:nvPr/>
        </p:nvSpPr>
        <p:spPr>
          <a:xfrm>
            <a:off x="4493149" y="4061769"/>
            <a:ext cx="3205700" cy="369332"/>
          </a:xfrm>
          <a:prstGeom prst="rect">
            <a:avLst/>
          </a:prstGeom>
          <a:noFill/>
        </p:spPr>
        <p:txBody>
          <a:bodyPr wrap="square" rtlCol="0">
            <a:spAutoFit/>
          </a:bodyPr>
          <a:lstStyle/>
          <a:p>
            <a:r>
              <a:rPr lang="zh-CN" altLang="en-US" b="1" dirty="0">
                <a:solidFill>
                  <a:srgbClr val="C3E294"/>
                </a:solidFill>
                <a:latin typeface="微软雅黑" panose="020B0503020204020204" pitchFamily="34" charset="-122"/>
                <a:ea typeface="微软雅黑" panose="020B0503020204020204" pitchFamily="34" charset="-122"/>
              </a:rPr>
              <a:t>简洁严谨适用于毕业论文答辩</a:t>
            </a:r>
          </a:p>
        </p:txBody>
      </p:sp>
      <p:sp>
        <p:nvSpPr>
          <p:cNvPr id="7" name="文本框 6"/>
          <p:cNvSpPr txBox="1"/>
          <p:nvPr/>
        </p:nvSpPr>
        <p:spPr>
          <a:xfrm>
            <a:off x="3017396" y="4571001"/>
            <a:ext cx="6817720" cy="306705"/>
          </a:xfrm>
          <a:prstGeom prst="rect">
            <a:avLst/>
          </a:prstGeom>
          <a:noFill/>
        </p:spPr>
        <p:txBody>
          <a:bodyPr wrap="square" rtlCol="0">
            <a:spAutoFit/>
          </a:bodyPr>
          <a:lstStyle/>
          <a:p>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学院</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系</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级</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班    答辩人：</a:t>
            </a:r>
            <a:r>
              <a:rPr lang="en-US" altLang="zh-CN" sz="1400">
                <a:solidFill>
                  <a:schemeClr val="bg1"/>
                </a:solidFill>
                <a:latin typeface="微软雅黑" panose="020B0503020204020204" pitchFamily="34" charset="-122"/>
                <a:ea typeface="微软雅黑" panose="020B0503020204020204" pitchFamily="34" charset="-122"/>
              </a:rPr>
              <a:t>xiazaii  </a:t>
            </a:r>
            <a:r>
              <a:rPr lang="zh-CN" altLang="en-US" sz="1400">
                <a:solidFill>
                  <a:schemeClr val="bg1"/>
                </a:solidFill>
                <a:latin typeface="微软雅黑" panose="020B0503020204020204" pitchFamily="34" charset="-122"/>
                <a:ea typeface="微软雅黑" panose="020B0503020204020204" pitchFamily="34" charset="-122"/>
              </a:rPr>
              <a:t>导师：</a:t>
            </a:r>
            <a:r>
              <a:rPr lang="en-US" altLang="zh-CN" sz="1400">
                <a:solidFill>
                  <a:schemeClr val="bg1"/>
                </a:solidFill>
                <a:latin typeface="微软雅黑" panose="020B0503020204020204" pitchFamily="34" charset="-122"/>
                <a:ea typeface="微软雅黑" panose="020B0503020204020204" pitchFamily="34" charset="-122"/>
              </a:rPr>
              <a:t>xiazaii   20XX.XX.XX</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3"/>
          <p:cNvSpPr txBox="1"/>
          <p:nvPr/>
        </p:nvSpPr>
        <p:spPr>
          <a:xfrm>
            <a:off x="2707686" y="4179558"/>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Placeholder 3"/>
          <p:cNvSpPr txBox="1"/>
          <p:nvPr/>
        </p:nvSpPr>
        <p:spPr>
          <a:xfrm>
            <a:off x="7179462" y="4179558"/>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 Placeholder 3"/>
          <p:cNvSpPr txBox="1"/>
          <p:nvPr/>
        </p:nvSpPr>
        <p:spPr>
          <a:xfrm>
            <a:off x="7844805" y="1626918"/>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0" name="Straight Connector 212"/>
          <p:cNvCxnSpPr>
            <a:endCxn id="64" idx="6"/>
          </p:cNvCxnSpPr>
          <p:nvPr/>
        </p:nvCxnSpPr>
        <p:spPr>
          <a:xfrm flipH="1">
            <a:off x="4228858"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1" name="Freeform 130"/>
          <p:cNvSpPr>
            <a:spLocks noEditPoints="1"/>
          </p:cNvSpPr>
          <p:nvPr/>
        </p:nvSpPr>
        <p:spPr bwMode="auto">
          <a:xfrm>
            <a:off x="4922400" y="1941189"/>
            <a:ext cx="2134378" cy="2054789"/>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63" name="Oval 195"/>
          <p:cNvSpPr/>
          <p:nvPr/>
        </p:nvSpPr>
        <p:spPr>
          <a:xfrm>
            <a:off x="2608275" y="2225841"/>
            <a:ext cx="1485487" cy="1485487"/>
          </a:xfrm>
          <a:prstGeom prst="ellipse">
            <a:avLst/>
          </a:prstGeom>
          <a:solidFill>
            <a:srgbClr val="B1E73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dirty="0"/>
          </a:p>
        </p:txBody>
      </p:sp>
      <p:sp>
        <p:nvSpPr>
          <p:cNvPr id="64" name="Oval 208"/>
          <p:cNvSpPr/>
          <p:nvPr/>
        </p:nvSpPr>
        <p:spPr>
          <a:xfrm>
            <a:off x="2473178" y="2090744"/>
            <a:ext cx="1755679" cy="1755679"/>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189"/>
          <p:cNvSpPr/>
          <p:nvPr/>
        </p:nvSpPr>
        <p:spPr>
          <a:xfrm>
            <a:off x="689272" y="2401737"/>
            <a:ext cx="1133696" cy="1133693"/>
          </a:xfrm>
          <a:prstGeom prst="ellipse">
            <a:avLst/>
          </a:prstGeom>
          <a:solidFill>
            <a:srgbClr val="B1E732"/>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400" dirty="0"/>
          </a:p>
        </p:txBody>
      </p:sp>
      <p:sp>
        <p:nvSpPr>
          <p:cNvPr id="67" name="Oval 209"/>
          <p:cNvSpPr/>
          <p:nvPr/>
        </p:nvSpPr>
        <p:spPr>
          <a:xfrm>
            <a:off x="597117" y="2309582"/>
            <a:ext cx="1318008" cy="1318005"/>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8" name="Arc 214"/>
          <p:cNvSpPr/>
          <p:nvPr/>
        </p:nvSpPr>
        <p:spPr>
          <a:xfrm>
            <a:off x="4786675" y="1772190"/>
            <a:ext cx="2392787" cy="2392787"/>
          </a:xfrm>
          <a:prstGeom prst="arc">
            <a:avLst>
              <a:gd name="adj1" fmla="val 21578092"/>
              <a:gd name="adj2" fmla="val 16283076"/>
            </a:avLst>
          </a:prstGeom>
          <a:ln w="19050">
            <a:solidFill>
              <a:srgbClr val="213F0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219"/>
          <p:cNvCxnSpPr/>
          <p:nvPr/>
        </p:nvCxnSpPr>
        <p:spPr>
          <a:xfrm flipH="1">
            <a:off x="1915125"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220"/>
          <p:cNvCxnSpPr/>
          <p:nvPr/>
        </p:nvCxnSpPr>
        <p:spPr>
          <a:xfrm flipH="1">
            <a:off x="7179462"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2" name="Oval 222"/>
          <p:cNvSpPr/>
          <p:nvPr/>
        </p:nvSpPr>
        <p:spPr>
          <a:xfrm>
            <a:off x="7872378" y="2225841"/>
            <a:ext cx="1485487" cy="1485487"/>
          </a:xfrm>
          <a:prstGeom prst="ellipse">
            <a:avLst/>
          </a:prstGeom>
          <a:solidFill>
            <a:srgbClr val="B1E73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dirty="0"/>
          </a:p>
        </p:txBody>
      </p:sp>
      <p:sp>
        <p:nvSpPr>
          <p:cNvPr id="73" name="Oval 223"/>
          <p:cNvSpPr/>
          <p:nvPr/>
        </p:nvSpPr>
        <p:spPr>
          <a:xfrm>
            <a:off x="7737281" y="2090744"/>
            <a:ext cx="1755679" cy="1755679"/>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4" name="Straight Connector 224"/>
          <p:cNvCxnSpPr/>
          <p:nvPr/>
        </p:nvCxnSpPr>
        <p:spPr>
          <a:xfrm flipH="1">
            <a:off x="9492960" y="2968584"/>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6" name="Oval 226"/>
          <p:cNvSpPr/>
          <p:nvPr/>
        </p:nvSpPr>
        <p:spPr>
          <a:xfrm>
            <a:off x="10142934" y="2401737"/>
            <a:ext cx="1133696" cy="1133693"/>
          </a:xfrm>
          <a:prstGeom prst="ellipse">
            <a:avLst/>
          </a:prstGeom>
          <a:solidFill>
            <a:srgbClr val="B1E73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400" dirty="0"/>
          </a:p>
        </p:txBody>
      </p:sp>
      <p:sp>
        <p:nvSpPr>
          <p:cNvPr id="77" name="Oval 227"/>
          <p:cNvSpPr/>
          <p:nvPr/>
        </p:nvSpPr>
        <p:spPr>
          <a:xfrm>
            <a:off x="10050779" y="2309582"/>
            <a:ext cx="1318008" cy="1318005"/>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78" name="Straight Connector 228"/>
          <p:cNvCxnSpPr/>
          <p:nvPr/>
        </p:nvCxnSpPr>
        <p:spPr>
          <a:xfrm flipH="1">
            <a:off x="6011978" y="1774693"/>
            <a:ext cx="916846"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0" name="Oval 233"/>
          <p:cNvSpPr/>
          <p:nvPr/>
        </p:nvSpPr>
        <p:spPr>
          <a:xfrm>
            <a:off x="7015119" y="1420426"/>
            <a:ext cx="720767" cy="72076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a:solidFill>
                  <a:schemeClr val="tx1">
                    <a:lumMod val="75000"/>
                    <a:lumOff val="25000"/>
                  </a:schemeClr>
                </a:solidFill>
              </a:rPr>
              <a:t>02</a:t>
            </a:r>
          </a:p>
        </p:txBody>
      </p:sp>
      <p:sp>
        <p:nvSpPr>
          <p:cNvPr id="81" name="Oval 234"/>
          <p:cNvSpPr/>
          <p:nvPr/>
        </p:nvSpPr>
        <p:spPr>
          <a:xfrm>
            <a:off x="6956530" y="1361837"/>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cxnSp>
        <p:nvCxnSpPr>
          <p:cNvPr id="82" name="Straight Connector 238"/>
          <p:cNvCxnSpPr/>
          <p:nvPr/>
        </p:nvCxnSpPr>
        <p:spPr>
          <a:xfrm>
            <a:off x="2166461" y="2991398"/>
            <a:ext cx="0" cy="897122"/>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4" name="Oval 241"/>
          <p:cNvSpPr/>
          <p:nvPr/>
        </p:nvSpPr>
        <p:spPr>
          <a:xfrm>
            <a:off x="1806077" y="3973066"/>
            <a:ext cx="720767" cy="72076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a:solidFill>
                  <a:schemeClr val="tx1">
                    <a:lumMod val="75000"/>
                    <a:lumOff val="25000"/>
                  </a:schemeClr>
                </a:solidFill>
              </a:rPr>
              <a:t>01</a:t>
            </a:r>
          </a:p>
        </p:txBody>
      </p:sp>
      <p:sp>
        <p:nvSpPr>
          <p:cNvPr id="85" name="Oval 242"/>
          <p:cNvSpPr/>
          <p:nvPr/>
        </p:nvSpPr>
        <p:spPr>
          <a:xfrm>
            <a:off x="1747488" y="3914477"/>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cxnSp>
        <p:nvCxnSpPr>
          <p:cNvPr id="86" name="Straight Connector 247"/>
          <p:cNvCxnSpPr/>
          <p:nvPr/>
        </p:nvCxnSpPr>
        <p:spPr>
          <a:xfrm>
            <a:off x="848306" y="5479115"/>
            <a:ext cx="10284976" cy="0"/>
          </a:xfrm>
          <a:prstGeom prst="line">
            <a:avLst/>
          </a:prstGeom>
          <a:ln w="19050">
            <a:solidFill>
              <a:srgbClr val="213F0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248"/>
          <p:cNvCxnSpPr/>
          <p:nvPr/>
        </p:nvCxnSpPr>
        <p:spPr>
          <a:xfrm>
            <a:off x="9765321" y="2991398"/>
            <a:ext cx="0" cy="897122"/>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9" name="Oval 250"/>
          <p:cNvSpPr/>
          <p:nvPr/>
        </p:nvSpPr>
        <p:spPr>
          <a:xfrm>
            <a:off x="9404937" y="3973066"/>
            <a:ext cx="720767" cy="72076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solidFill>
                  <a:schemeClr val="tx1">
                    <a:lumMod val="75000"/>
                    <a:lumOff val="25000"/>
                  </a:schemeClr>
                </a:solidFill>
              </a:rPr>
              <a:t>03</a:t>
            </a:r>
          </a:p>
        </p:txBody>
      </p:sp>
      <p:sp>
        <p:nvSpPr>
          <p:cNvPr id="90" name="Oval 251"/>
          <p:cNvSpPr/>
          <p:nvPr/>
        </p:nvSpPr>
        <p:spPr>
          <a:xfrm>
            <a:off x="9346348" y="3914477"/>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sp>
        <p:nvSpPr>
          <p:cNvPr id="91" name="TextBox 256"/>
          <p:cNvSpPr txBox="1"/>
          <p:nvPr/>
        </p:nvSpPr>
        <p:spPr>
          <a:xfrm>
            <a:off x="839966" y="5744351"/>
            <a:ext cx="10301657" cy="307777"/>
          </a:xfrm>
          <a:prstGeom prst="rect">
            <a:avLst/>
          </a:prstGeom>
          <a:noFill/>
        </p:spPr>
        <p:txBody>
          <a:bodyPr wrap="square" lIns="0" tIns="0" rIns="0" bIns="0" rtlCol="0">
            <a:spAutoFit/>
          </a:bodyPr>
          <a:lstStyle/>
          <a:p>
            <a:pPr algn="ct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000" dirty="0">
              <a:solidFill>
                <a:srgbClr val="213F01"/>
              </a:solidFill>
            </a:endParaRPr>
          </a:p>
        </p:txBody>
      </p:sp>
      <p:sp>
        <p:nvSpPr>
          <p:cNvPr id="92" name="KSO_Shape"/>
          <p:cNvSpPr/>
          <p:nvPr/>
        </p:nvSpPr>
        <p:spPr bwMode="auto">
          <a:xfrm>
            <a:off x="1017801" y="2608485"/>
            <a:ext cx="515746" cy="68848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93" name="KSO_Shape"/>
          <p:cNvSpPr/>
          <p:nvPr/>
        </p:nvSpPr>
        <p:spPr bwMode="auto">
          <a:xfrm>
            <a:off x="10383081" y="2624342"/>
            <a:ext cx="689950" cy="68848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4" name="KSO_Shape"/>
          <p:cNvSpPr/>
          <p:nvPr/>
        </p:nvSpPr>
        <p:spPr bwMode="auto">
          <a:xfrm>
            <a:off x="2996105" y="2624342"/>
            <a:ext cx="689950" cy="688484"/>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95" name="KSO_Shape"/>
          <p:cNvSpPr/>
          <p:nvPr/>
        </p:nvSpPr>
        <p:spPr bwMode="auto">
          <a:xfrm>
            <a:off x="8301148" y="2580051"/>
            <a:ext cx="603164" cy="688484"/>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6" name="矩形 35"/>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04900" y="1332917"/>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512987" y="1354766"/>
            <a:ext cx="2674113" cy="2674114"/>
          </a:xfrm>
          <a:prstGeom prst="ellipse">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
          <p:cNvSpPr/>
          <p:nvPr/>
        </p:nvSpPr>
        <p:spPr>
          <a:xfrm>
            <a:off x="3506268"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
          <p:cNvSpPr/>
          <p:nvPr/>
        </p:nvSpPr>
        <p:spPr>
          <a:xfrm>
            <a:off x="6007637"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4928" y="4581427"/>
            <a:ext cx="12017071" cy="1659117"/>
          </a:xfrm>
          <a:prstGeom prst="rect">
            <a:avLst/>
          </a:prstGeom>
          <a:solidFill>
            <a:srgbClr val="95CD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Rectangle 6"/>
          <p:cNvSpPr/>
          <p:nvPr/>
        </p:nvSpPr>
        <p:spPr bwMode="auto">
          <a:xfrm>
            <a:off x="711777" y="5363896"/>
            <a:ext cx="10615861" cy="6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36" name="矩形 35"/>
          <p:cNvSpPr/>
          <p:nvPr/>
        </p:nvSpPr>
        <p:spPr>
          <a:xfrm>
            <a:off x="711777" y="4803597"/>
            <a:ext cx="4684296" cy="646331"/>
          </a:xfrm>
          <a:prstGeom prst="rect">
            <a:avLst/>
          </a:prstGeom>
        </p:spPr>
        <p:txBody>
          <a:bodyPr wrap="none">
            <a:spAutoFit/>
          </a:bodyPr>
          <a:lstStyle/>
          <a:p>
            <a:r>
              <a:rPr lang="en-US" altLang="zh-CN" sz="3600" dirty="0">
                <a:solidFill>
                  <a:srgbClr val="3D8843"/>
                </a:solidFill>
                <a:latin typeface="Impact" panose="020B0806030902050204" pitchFamily="34" charset="0"/>
                <a:ea typeface="微软雅黑" panose="020B0503020204020204" pitchFamily="34" charset="-122"/>
              </a:rPr>
              <a:t>Click Here To Add A Title</a:t>
            </a:r>
            <a:endParaRPr lang="zh-CN" altLang="en-US" sz="3600" dirty="0">
              <a:solidFill>
                <a:srgbClr val="3D8843"/>
              </a:solidFill>
              <a:latin typeface="Impact" panose="020B0806030902050204" pitchFamily="34" charset="0"/>
              <a:ea typeface="微软雅黑" panose="020B0503020204020204" pitchFamily="34" charset="-122"/>
            </a:endParaRPr>
          </a:p>
        </p:txBody>
      </p:sp>
      <p:sp>
        <p:nvSpPr>
          <p:cNvPr id="10" name="KSO_Shape"/>
          <p:cNvSpPr/>
          <p:nvPr/>
        </p:nvSpPr>
        <p:spPr bwMode="auto">
          <a:xfrm>
            <a:off x="1731239" y="2007125"/>
            <a:ext cx="985977" cy="1316208"/>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2" name="KSO_Shape"/>
          <p:cNvSpPr/>
          <p:nvPr/>
        </p:nvSpPr>
        <p:spPr bwMode="auto">
          <a:xfrm>
            <a:off x="9186258" y="2019157"/>
            <a:ext cx="1319011" cy="131620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4137076" y="1979556"/>
            <a:ext cx="1319011" cy="1316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4" name="KSO_Shape"/>
          <p:cNvSpPr/>
          <p:nvPr/>
        </p:nvSpPr>
        <p:spPr bwMode="auto">
          <a:xfrm>
            <a:off x="6696888" y="2000410"/>
            <a:ext cx="1153098" cy="1316208"/>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矩形 14"/>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grayscl/>
            <a:extLst>
              <a:ext uri="{28A0092B-C50C-407E-A947-70E740481C1C}">
                <a14:useLocalDpi xmlns:a14="http://schemas.microsoft.com/office/drawing/2010/main" val="0"/>
              </a:ext>
            </a:extLst>
          </a:blip>
          <a:srcRect t="18834" b="34635"/>
          <a:stretch>
            <a:fillRect/>
          </a:stretch>
        </p:blipFill>
        <p:spPr>
          <a:xfrm>
            <a:off x="151076" y="1387733"/>
            <a:ext cx="11879248" cy="3797451"/>
          </a:xfrm>
          <a:prstGeom prst="rect">
            <a:avLst/>
          </a:prstGeom>
        </p:spPr>
      </p:pic>
      <p:sp>
        <p:nvSpPr>
          <p:cNvPr id="5" name="剪去单角的矩形 4"/>
          <p:cNvSpPr/>
          <p:nvPr/>
        </p:nvSpPr>
        <p:spPr>
          <a:xfrm rot="10800000" flipH="1">
            <a:off x="634700" y="1387732"/>
            <a:ext cx="3212952" cy="2883053"/>
          </a:xfrm>
          <a:prstGeom prst="snip1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剪去单角的矩形 5"/>
          <p:cNvSpPr/>
          <p:nvPr/>
        </p:nvSpPr>
        <p:spPr>
          <a:xfrm rot="10800000" flipH="1">
            <a:off x="4498488" y="1387732"/>
            <a:ext cx="3212952" cy="2883053"/>
          </a:xfrm>
          <a:prstGeom prst="snip1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剪去单角的矩形 6"/>
          <p:cNvSpPr/>
          <p:nvPr/>
        </p:nvSpPr>
        <p:spPr>
          <a:xfrm rot="10800000" flipH="1">
            <a:off x="8362276" y="1387732"/>
            <a:ext cx="3212952" cy="2883053"/>
          </a:xfrm>
          <a:prstGeom prst="snip1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1250" y="3454909"/>
            <a:ext cx="2683748" cy="400110"/>
          </a:xfrm>
          <a:prstGeom prst="rect">
            <a:avLst/>
          </a:prstGeom>
        </p:spPr>
        <p:txBody>
          <a:bodyPr wrap="none">
            <a:spAutoFit/>
          </a:bodyPr>
          <a:lstStyle/>
          <a:p>
            <a:r>
              <a:rPr lang="en-US" altLang="zh-CN" sz="2000" dirty="0">
                <a:solidFill>
                  <a:schemeClr val="tx2">
                    <a:lumMod val="75000"/>
                    <a:lumOff val="25000"/>
                  </a:schemeClr>
                </a:solidFill>
                <a:latin typeface="Impact" panose="020B0806030902050204" pitchFamily="34" charset="0"/>
                <a:ea typeface="微软雅黑" panose="020B0503020204020204" pitchFamily="34" charset="-122"/>
              </a:rPr>
              <a:t>Click Here To Add A Title</a:t>
            </a:r>
            <a:endParaRPr lang="zh-CN" altLang="en-US" sz="20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9" name="矩形 8"/>
          <p:cNvSpPr/>
          <p:nvPr/>
        </p:nvSpPr>
        <p:spPr>
          <a:xfrm>
            <a:off x="492519" y="5340516"/>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1970" y="1762190"/>
            <a:ext cx="2342308" cy="1569660"/>
          </a:xfrm>
          <a:prstGeom prst="rect">
            <a:avLst/>
          </a:prstGeom>
        </p:spPr>
        <p:txBody>
          <a:bodyPr wrap="none">
            <a:spAutoFit/>
          </a:bodyPr>
          <a:lstStyle/>
          <a:p>
            <a:pPr algn="ctr"/>
            <a:r>
              <a:rPr lang="en-US" altLang="zh-CN" sz="9600" dirty="0">
                <a:solidFill>
                  <a:schemeClr val="tx2">
                    <a:lumMod val="75000"/>
                    <a:lumOff val="25000"/>
                  </a:schemeClr>
                </a:solidFill>
                <a:latin typeface="Impact" panose="020B0806030902050204" pitchFamily="34" charset="0"/>
                <a:ea typeface="微软雅黑" panose="020B0503020204020204" pitchFamily="34" charset="-122"/>
              </a:rPr>
              <a:t>33%</a:t>
            </a:r>
            <a:endParaRPr lang="zh-CN" altLang="en-US" sz="96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13" name="矩形 12"/>
          <p:cNvSpPr/>
          <p:nvPr/>
        </p:nvSpPr>
        <p:spPr>
          <a:xfrm>
            <a:off x="4749639" y="3454909"/>
            <a:ext cx="2683748" cy="400110"/>
          </a:xfrm>
          <a:prstGeom prst="rect">
            <a:avLst/>
          </a:prstGeom>
        </p:spPr>
        <p:txBody>
          <a:bodyPr wrap="none">
            <a:spAutoFit/>
          </a:bodyPr>
          <a:lstStyle/>
          <a:p>
            <a:r>
              <a:rPr lang="en-US" altLang="zh-CN" sz="2000" dirty="0">
                <a:solidFill>
                  <a:schemeClr val="bg1"/>
                </a:solidFill>
                <a:latin typeface="Impact" panose="020B0806030902050204" pitchFamily="34" charset="0"/>
                <a:ea typeface="微软雅黑" panose="020B0503020204020204" pitchFamily="34" charset="-122"/>
              </a:rPr>
              <a:t>Click Here To Add A Title</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14" name="矩形 13"/>
          <p:cNvSpPr/>
          <p:nvPr/>
        </p:nvSpPr>
        <p:spPr>
          <a:xfrm>
            <a:off x="4928655" y="1762190"/>
            <a:ext cx="2313455" cy="1569660"/>
          </a:xfrm>
          <a:prstGeom prst="rect">
            <a:avLst/>
          </a:prstGeom>
        </p:spPr>
        <p:txBody>
          <a:bodyPr wrap="none">
            <a:spAutoFit/>
          </a:bodyPr>
          <a:lstStyle/>
          <a:p>
            <a:pPr algn="ctr"/>
            <a:r>
              <a:rPr lang="en-US" altLang="zh-CN" sz="9600" dirty="0">
                <a:solidFill>
                  <a:schemeClr val="bg1"/>
                </a:solidFill>
                <a:latin typeface="Impact" panose="020B0806030902050204" pitchFamily="34" charset="0"/>
                <a:ea typeface="微软雅黑" panose="020B0503020204020204" pitchFamily="34" charset="-122"/>
              </a:rPr>
              <a:t>45%</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15" name="矩形 14"/>
          <p:cNvSpPr/>
          <p:nvPr/>
        </p:nvSpPr>
        <p:spPr>
          <a:xfrm>
            <a:off x="8638028" y="3454909"/>
            <a:ext cx="2683748" cy="400110"/>
          </a:xfrm>
          <a:prstGeom prst="rect">
            <a:avLst/>
          </a:prstGeom>
        </p:spPr>
        <p:txBody>
          <a:bodyPr wrap="none">
            <a:spAutoFit/>
          </a:bodyPr>
          <a:lstStyle/>
          <a:p>
            <a:r>
              <a:rPr lang="en-US" altLang="zh-CN" sz="2000" dirty="0">
                <a:solidFill>
                  <a:schemeClr val="tx2">
                    <a:lumMod val="75000"/>
                    <a:lumOff val="25000"/>
                  </a:schemeClr>
                </a:solidFill>
                <a:latin typeface="Impact" panose="020B0806030902050204" pitchFamily="34" charset="0"/>
                <a:ea typeface="微软雅黑" panose="020B0503020204020204" pitchFamily="34" charset="-122"/>
              </a:rPr>
              <a:t>Click Here To Add A Title</a:t>
            </a:r>
            <a:endParaRPr lang="zh-CN" altLang="en-US" sz="20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16" name="矩形 15"/>
          <p:cNvSpPr/>
          <p:nvPr/>
        </p:nvSpPr>
        <p:spPr>
          <a:xfrm>
            <a:off x="8797526" y="1762190"/>
            <a:ext cx="2364751" cy="1569660"/>
          </a:xfrm>
          <a:prstGeom prst="rect">
            <a:avLst/>
          </a:prstGeom>
        </p:spPr>
        <p:txBody>
          <a:bodyPr wrap="none">
            <a:spAutoFit/>
          </a:bodyPr>
          <a:lstStyle/>
          <a:p>
            <a:pPr algn="ctr"/>
            <a:r>
              <a:rPr lang="en-US" altLang="zh-CN" sz="9600" dirty="0">
                <a:solidFill>
                  <a:schemeClr val="tx2">
                    <a:lumMod val="75000"/>
                    <a:lumOff val="25000"/>
                  </a:schemeClr>
                </a:solidFill>
                <a:latin typeface="Impact" panose="020B0806030902050204" pitchFamily="34" charset="0"/>
                <a:ea typeface="微软雅黑" panose="020B0503020204020204" pitchFamily="34" charset="-122"/>
              </a:rPr>
              <a:t>90%</a:t>
            </a:r>
            <a:endParaRPr lang="zh-CN" altLang="en-US" sz="9600" dirty="0">
              <a:solidFill>
                <a:schemeClr val="tx2">
                  <a:lumMod val="75000"/>
                  <a:lumOff val="25000"/>
                </a:schemeClr>
              </a:solidFill>
              <a:latin typeface="Impact" panose="020B0806030902050204" pitchFamily="34" charset="0"/>
              <a:ea typeface="微软雅黑" panose="020B0503020204020204" pitchFamily="34" charset="-122"/>
            </a:endParaRPr>
          </a:p>
        </p:txBody>
      </p:sp>
      <p:sp>
        <p:nvSpPr>
          <p:cNvPr id="21" name="矩形 20"/>
          <p:cNvSpPr/>
          <p:nvPr/>
        </p:nvSpPr>
        <p:spPr>
          <a:xfrm>
            <a:off x="4644502" y="5340516"/>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8638028" y="5340516"/>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082887" y="4830367"/>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213F01">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6" name="任意多边形 5"/>
          <p:cNvSpPr/>
          <p:nvPr/>
        </p:nvSpPr>
        <p:spPr>
          <a:xfrm>
            <a:off x="1082887" y="3264168"/>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213F01">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7" name="任意多边形 6"/>
          <p:cNvSpPr/>
          <p:nvPr/>
        </p:nvSpPr>
        <p:spPr>
          <a:xfrm>
            <a:off x="1082887" y="1697969"/>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213F01">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810405"/>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solidFill>
                <a:srgbClr val="343434"/>
              </a:solidFill>
            </a:endParaRPr>
          </a:p>
        </p:txBody>
      </p:sp>
      <p:sp>
        <p:nvSpPr>
          <p:cNvPr id="9" name="任意多边形 8"/>
          <p:cNvSpPr/>
          <p:nvPr/>
        </p:nvSpPr>
        <p:spPr>
          <a:xfrm>
            <a:off x="6545524" y="2934766"/>
            <a:ext cx="1644377" cy="449744"/>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0" name="任意多边形 9"/>
          <p:cNvSpPr/>
          <p:nvPr/>
        </p:nvSpPr>
        <p:spPr>
          <a:xfrm>
            <a:off x="5702253"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1E73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508870"/>
            <a:ext cx="1096251" cy="449744"/>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2" name="任意多边形 11"/>
          <p:cNvSpPr/>
          <p:nvPr/>
        </p:nvSpPr>
        <p:spPr>
          <a:xfrm>
            <a:off x="4606002"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dirty="0">
                <a:solidFill>
                  <a:schemeClr val="tx2"/>
                </a:solidFill>
                <a:latin typeface="微软雅黑" panose="020B0503020204020204" pitchFamily="34" charset="-122"/>
                <a:ea typeface="微软雅黑" panose="020B0503020204020204" pitchFamily="34" charset="-122"/>
              </a:rPr>
              <a:t>Keyword</a:t>
            </a:r>
            <a:endParaRPr lang="zh-CN" altLang="en-US" sz="2000" kern="1200" dirty="0">
              <a:solidFill>
                <a:schemeClr val="tx2"/>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516761"/>
            <a:ext cx="1004352" cy="449744"/>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4" name="任意多边形 13"/>
          <p:cNvSpPr/>
          <p:nvPr/>
        </p:nvSpPr>
        <p:spPr>
          <a:xfrm>
            <a:off x="6798505"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chemeClr val="tx2"/>
                </a:solidFill>
                <a:latin typeface="微软雅黑" panose="020B0503020204020204" pitchFamily="34" charset="-122"/>
                <a:ea typeface="微软雅黑" panose="020B0503020204020204" pitchFamily="34" charset="-122"/>
              </a:rPr>
              <a:t>Keyword</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934766"/>
            <a:ext cx="1644377" cy="449744"/>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6" name="任意多边形 15"/>
          <p:cNvSpPr/>
          <p:nvPr/>
        </p:nvSpPr>
        <p:spPr>
          <a:xfrm>
            <a:off x="8991008"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1E73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508870"/>
            <a:ext cx="80822" cy="449744"/>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8" name="任意多边形 17"/>
          <p:cNvSpPr/>
          <p:nvPr/>
        </p:nvSpPr>
        <p:spPr>
          <a:xfrm>
            <a:off x="8991008"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chemeClr val="tx2"/>
                </a:solidFill>
                <a:latin typeface="微软雅黑" panose="020B0503020204020204" pitchFamily="34" charset="-122"/>
                <a:ea typeface="微软雅黑" panose="020B0503020204020204" pitchFamily="34" charset="-122"/>
              </a:rPr>
              <a:t>Keyword</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9" name="KSO_Shape"/>
          <p:cNvSpPr/>
          <p:nvPr/>
        </p:nvSpPr>
        <p:spPr>
          <a:xfrm>
            <a:off x="1347963" y="2077897"/>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43434"/>
              </a:solidFill>
            </a:endParaRPr>
          </a:p>
        </p:txBody>
      </p:sp>
      <p:sp>
        <p:nvSpPr>
          <p:cNvPr id="20" name="KSO_Shape"/>
          <p:cNvSpPr/>
          <p:nvPr/>
        </p:nvSpPr>
        <p:spPr>
          <a:xfrm>
            <a:off x="1347963" y="3677410"/>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1347963" y="5276923"/>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43434"/>
              </a:solidFill>
            </a:endParaRPr>
          </a:p>
        </p:txBody>
      </p:sp>
      <p:sp>
        <p:nvSpPr>
          <p:cNvPr id="25" name="KSO_Shape"/>
          <p:cNvSpPr/>
          <p:nvPr/>
        </p:nvSpPr>
        <p:spPr bwMode="auto">
          <a:xfrm>
            <a:off x="6235935" y="3760479"/>
            <a:ext cx="559036" cy="476112"/>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accent1">
              <a:lumMod val="50000"/>
            </a:schemeClr>
          </a:solidFill>
          <a:ln>
            <a:noFill/>
          </a:ln>
        </p:spPr>
        <p:txBody>
          <a:bodyPr/>
          <a:lstStyle/>
          <a:p>
            <a:endParaRPr lang="zh-CN" altLang="en-US"/>
          </a:p>
        </p:txBody>
      </p:sp>
      <p:sp>
        <p:nvSpPr>
          <p:cNvPr id="26" name="KSO_Shape"/>
          <p:cNvSpPr/>
          <p:nvPr/>
        </p:nvSpPr>
        <p:spPr bwMode="auto">
          <a:xfrm>
            <a:off x="9514349" y="3709149"/>
            <a:ext cx="559036" cy="516177"/>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1">
              <a:lumMod val="50000"/>
            </a:schemeClr>
          </a:solidFill>
          <a:ln>
            <a:noFill/>
          </a:ln>
        </p:spPr>
        <p:txBody>
          <a:bodyPr/>
          <a:lstStyle/>
          <a:p>
            <a:endParaRPr lang="zh-CN" altLang="en-US"/>
          </a:p>
        </p:txBody>
      </p:sp>
      <p:sp>
        <p:nvSpPr>
          <p:cNvPr id="27" name="TextBox 15"/>
          <p:cNvSpPr txBox="1"/>
          <p:nvPr/>
        </p:nvSpPr>
        <p:spPr>
          <a:xfrm>
            <a:off x="1885418" y="1859927"/>
            <a:ext cx="4880632"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28" name="TextBox 15"/>
          <p:cNvSpPr txBox="1"/>
          <p:nvPr/>
        </p:nvSpPr>
        <p:spPr>
          <a:xfrm>
            <a:off x="1885417" y="3556006"/>
            <a:ext cx="3681237" cy="700576"/>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a:t>
            </a:r>
          </a:p>
        </p:txBody>
      </p:sp>
      <p:sp>
        <p:nvSpPr>
          <p:cNvPr id="29" name="TextBox 15"/>
          <p:cNvSpPr txBox="1"/>
          <p:nvPr/>
        </p:nvSpPr>
        <p:spPr>
          <a:xfrm>
            <a:off x="1885418" y="5131772"/>
            <a:ext cx="2578480" cy="700576"/>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a:t>
            </a:r>
          </a:p>
        </p:txBody>
      </p:sp>
      <p:sp>
        <p:nvSpPr>
          <p:cNvPr id="30" name="KSO_Shape"/>
          <p:cNvSpPr/>
          <p:nvPr/>
        </p:nvSpPr>
        <p:spPr bwMode="auto">
          <a:xfrm>
            <a:off x="7878751" y="1957270"/>
            <a:ext cx="622298" cy="846674"/>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112139" y="1414117"/>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95CD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3" name="任意多边形 2"/>
          <p:cNvSpPr/>
          <p:nvPr/>
        </p:nvSpPr>
        <p:spPr>
          <a:xfrm>
            <a:off x="5485259" y="3335148"/>
            <a:ext cx="1030520" cy="1030520"/>
          </a:xfrm>
          <a:custGeom>
            <a:avLst/>
            <a:gdLst>
              <a:gd name="connsiteX0" fmla="*/ 136595 w 1030520"/>
              <a:gd name="connsiteY0" fmla="*/ 394071 h 1030520"/>
              <a:gd name="connsiteX1" fmla="*/ 394071 w 1030520"/>
              <a:gd name="connsiteY1" fmla="*/ 394071 h 1030520"/>
              <a:gd name="connsiteX2" fmla="*/ 394071 w 1030520"/>
              <a:gd name="connsiteY2" fmla="*/ 136595 h 1030520"/>
              <a:gd name="connsiteX3" fmla="*/ 636449 w 1030520"/>
              <a:gd name="connsiteY3" fmla="*/ 136595 h 1030520"/>
              <a:gd name="connsiteX4" fmla="*/ 636449 w 1030520"/>
              <a:gd name="connsiteY4" fmla="*/ 394071 h 1030520"/>
              <a:gd name="connsiteX5" fmla="*/ 893925 w 1030520"/>
              <a:gd name="connsiteY5" fmla="*/ 394071 h 1030520"/>
              <a:gd name="connsiteX6" fmla="*/ 893925 w 1030520"/>
              <a:gd name="connsiteY6" fmla="*/ 636449 h 1030520"/>
              <a:gd name="connsiteX7" fmla="*/ 636449 w 1030520"/>
              <a:gd name="connsiteY7" fmla="*/ 636449 h 1030520"/>
              <a:gd name="connsiteX8" fmla="*/ 636449 w 1030520"/>
              <a:gd name="connsiteY8" fmla="*/ 893925 h 1030520"/>
              <a:gd name="connsiteX9" fmla="*/ 394071 w 1030520"/>
              <a:gd name="connsiteY9" fmla="*/ 893925 h 1030520"/>
              <a:gd name="connsiteX10" fmla="*/ 394071 w 1030520"/>
              <a:gd name="connsiteY10" fmla="*/ 636449 h 1030520"/>
              <a:gd name="connsiteX11" fmla="*/ 136595 w 1030520"/>
              <a:gd name="connsiteY11" fmla="*/ 636449 h 1030520"/>
              <a:gd name="connsiteX12" fmla="*/ 136595 w 1030520"/>
              <a:gd name="connsiteY12" fmla="*/ 394071 h 103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50000"/>
              <a:alpha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6595" tIns="394071" rIns="136595" bIns="39407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 name="任意多边形 3"/>
          <p:cNvSpPr/>
          <p:nvPr/>
        </p:nvSpPr>
        <p:spPr>
          <a:xfrm>
            <a:off x="5112139" y="4509941"/>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95CD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5" name="任意多边形 4"/>
          <p:cNvSpPr/>
          <p:nvPr/>
        </p:nvSpPr>
        <p:spPr>
          <a:xfrm>
            <a:off x="7155412" y="3519931"/>
            <a:ext cx="565009" cy="660954"/>
          </a:xfrm>
          <a:custGeom>
            <a:avLst/>
            <a:gdLst>
              <a:gd name="connsiteX0" fmla="*/ 0 w 565009"/>
              <a:gd name="connsiteY0" fmla="*/ 132191 h 660954"/>
              <a:gd name="connsiteX1" fmla="*/ 282505 w 565009"/>
              <a:gd name="connsiteY1" fmla="*/ 132191 h 660954"/>
              <a:gd name="connsiteX2" fmla="*/ 282505 w 565009"/>
              <a:gd name="connsiteY2" fmla="*/ 0 h 660954"/>
              <a:gd name="connsiteX3" fmla="*/ 565009 w 565009"/>
              <a:gd name="connsiteY3" fmla="*/ 330477 h 660954"/>
              <a:gd name="connsiteX4" fmla="*/ 282505 w 565009"/>
              <a:gd name="connsiteY4" fmla="*/ 660954 h 660954"/>
              <a:gd name="connsiteX5" fmla="*/ 282505 w 565009"/>
              <a:gd name="connsiteY5" fmla="*/ 528763 h 660954"/>
              <a:gd name="connsiteX6" fmla="*/ 0 w 565009"/>
              <a:gd name="connsiteY6" fmla="*/ 528763 h 660954"/>
              <a:gd name="connsiteX7" fmla="*/ 0 w 565009"/>
              <a:gd name="connsiteY7" fmla="*/ 132191 h 66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50000"/>
              <a:alpha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2191" rIns="169503" bIns="132191"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 name="任意多边形 5"/>
          <p:cNvSpPr/>
          <p:nvPr/>
        </p:nvSpPr>
        <p:spPr>
          <a:xfrm>
            <a:off x="7954953" y="2073649"/>
            <a:ext cx="3553517" cy="3553517"/>
          </a:xfrm>
          <a:custGeom>
            <a:avLst/>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3D88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KSO_Shape"/>
          <p:cNvSpPr/>
          <p:nvPr/>
        </p:nvSpPr>
        <p:spPr bwMode="auto">
          <a:xfrm>
            <a:off x="8669845" y="2679233"/>
            <a:ext cx="2123732" cy="2342348"/>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p:nvPr/>
        </p:nvSpPr>
        <p:spPr bwMode="auto">
          <a:xfrm>
            <a:off x="5633534" y="1969731"/>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KSO_Shape"/>
          <p:cNvSpPr/>
          <p:nvPr/>
        </p:nvSpPr>
        <p:spPr bwMode="auto">
          <a:xfrm>
            <a:off x="5683501" y="5038320"/>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bwMode="auto">
          <a:xfrm>
            <a:off x="1241536" y="2089929"/>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D884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bwMode="auto">
          <a:xfrm>
            <a:off x="1266519" y="4907166"/>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D884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TextBox 42"/>
          <p:cNvSpPr txBox="1">
            <a:spLocks noChangeArrowheads="1"/>
          </p:cNvSpPr>
          <p:nvPr/>
        </p:nvSpPr>
        <p:spPr bwMode="auto">
          <a:xfrm>
            <a:off x="2199954" y="207364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43"/>
          <p:cNvSpPr txBox="1"/>
          <p:nvPr/>
        </p:nvSpPr>
        <p:spPr bwMode="auto">
          <a:xfrm>
            <a:off x="2199954" y="2388325"/>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p>
        </p:txBody>
      </p:sp>
      <p:sp>
        <p:nvSpPr>
          <p:cNvPr id="14" name="TextBox 42"/>
          <p:cNvSpPr txBox="1">
            <a:spLocks noChangeArrowheads="1"/>
          </p:cNvSpPr>
          <p:nvPr/>
        </p:nvSpPr>
        <p:spPr bwMode="auto">
          <a:xfrm>
            <a:off x="2174971" y="477826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43"/>
          <p:cNvSpPr txBox="1"/>
          <p:nvPr/>
        </p:nvSpPr>
        <p:spPr bwMode="auto">
          <a:xfrm>
            <a:off x="2174971" y="509293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p>
        </p:txBody>
      </p:sp>
      <p:cxnSp>
        <p:nvCxnSpPr>
          <p:cNvPr id="16" name="直接连接符 15"/>
          <p:cNvCxnSpPr/>
          <p:nvPr/>
        </p:nvCxnSpPr>
        <p:spPr>
          <a:xfrm>
            <a:off x="4571423" y="1720057"/>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p:nvPr/>
        </p:nvSpPr>
        <p:spPr bwMode="auto">
          <a:xfrm>
            <a:off x="1271535" y="3498548"/>
            <a:ext cx="673969" cy="72000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D884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TextBox 42"/>
          <p:cNvSpPr txBox="1">
            <a:spLocks noChangeArrowheads="1"/>
          </p:cNvSpPr>
          <p:nvPr/>
        </p:nvSpPr>
        <p:spPr bwMode="auto">
          <a:xfrm>
            <a:off x="2126942" y="336407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43"/>
          <p:cNvSpPr txBox="1"/>
          <p:nvPr/>
        </p:nvSpPr>
        <p:spPr bwMode="auto">
          <a:xfrm>
            <a:off x="2126942" y="367875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a:t>
            </a:r>
          </a:p>
        </p:txBody>
      </p:sp>
      <p:sp>
        <p:nvSpPr>
          <p:cNvPr id="22" name="矩形 21"/>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custDataLst>
              <p:tags r:id="rId1"/>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13" name="矩形 12"/>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14" name="矩形 13"/>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第三部分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358503" y="3261769"/>
            <a:ext cx="147499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a:solidFill>
                  <a:srgbClr val="3D8843"/>
                </a:solidFill>
                <a:latin typeface="微软雅黑" panose="020B0503020204020204" pitchFamily="34" charset="-122"/>
                <a:ea typeface="微软雅黑" panose="020B0503020204020204" pitchFamily="34" charset="-122"/>
              </a:rPr>
              <a:t>单击此处添加标题</a:t>
            </a:r>
            <a:endParaRPr lang="en-US" altLang="zh-CN" sz="2600" b="1" dirty="0">
              <a:solidFill>
                <a:srgbClr val="3D8843"/>
              </a:solidFill>
              <a:latin typeface="微软雅黑" panose="020B0503020204020204" pitchFamily="34" charset="-122"/>
              <a:ea typeface="微软雅黑" panose="020B0503020204020204" pitchFamily="34" charset="-122"/>
            </a:endParaRPr>
          </a:p>
        </p:txBody>
      </p:sp>
      <p:sp>
        <p:nvSpPr>
          <p:cNvPr id="4" name="AutoShape 4"/>
          <p:cNvSpPr>
            <a:spLocks noChangeArrowheads="1"/>
          </p:cNvSpPr>
          <p:nvPr/>
        </p:nvSpPr>
        <p:spPr bwMode="gray">
          <a:xfrm rot="19367479">
            <a:off x="3819495" y="2048828"/>
            <a:ext cx="4306428" cy="4038378"/>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95CD59"/>
          </a:solidFill>
          <a:ln w="3175" cap="flat" cmpd="sng" algn="ctr">
            <a:solidFill>
              <a:schemeClr val="bg1"/>
            </a:solid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5373545" y="2623800"/>
            <a:ext cx="2443983" cy="202720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7" name="Line 19"/>
          <p:cNvSpPr>
            <a:spLocks noChangeShapeType="1"/>
          </p:cNvSpPr>
          <p:nvPr/>
        </p:nvSpPr>
        <p:spPr bwMode="auto">
          <a:xfrm flipH="1">
            <a:off x="7636392" y="2660547"/>
            <a:ext cx="2750177" cy="0"/>
          </a:xfrm>
          <a:prstGeom prst="line">
            <a:avLst/>
          </a:prstGeom>
          <a:noFill/>
          <a:ln w="19050">
            <a:solidFill>
              <a:srgbClr val="95CD5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8367211" y="2231842"/>
            <a:ext cx="197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95CD59"/>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rgbClr val="95CD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8236579" y="2687384"/>
            <a:ext cx="2139103" cy="819455"/>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1" name="AutoShape 6"/>
          <p:cNvSpPr>
            <a:spLocks noChangeArrowheads="1"/>
          </p:cNvSpPr>
          <p:nvPr/>
        </p:nvSpPr>
        <p:spPr bwMode="gray">
          <a:xfrm rot="12146960">
            <a:off x="4123443" y="2007602"/>
            <a:ext cx="4307621" cy="4037260"/>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D8843"/>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4357216" y="2692903"/>
            <a:ext cx="2443983" cy="202539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14" name="Line 17"/>
          <p:cNvSpPr>
            <a:spLocks noChangeShapeType="1"/>
          </p:cNvSpPr>
          <p:nvPr/>
        </p:nvSpPr>
        <p:spPr bwMode="auto">
          <a:xfrm>
            <a:off x="1336929" y="3801515"/>
            <a:ext cx="2751989" cy="0"/>
          </a:xfrm>
          <a:prstGeom prst="line">
            <a:avLst/>
          </a:prstGeom>
          <a:noFill/>
          <a:ln w="19050">
            <a:solidFill>
              <a:srgbClr val="3D884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1319074" y="337912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a:solidFill>
                  <a:srgbClr val="3D8843"/>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3D8843"/>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3D8843"/>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1319073" y="3853879"/>
            <a:ext cx="2160701" cy="819455"/>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8" name="AutoShape 5"/>
          <p:cNvSpPr>
            <a:spLocks noChangeArrowheads="1"/>
          </p:cNvSpPr>
          <p:nvPr/>
        </p:nvSpPr>
        <p:spPr bwMode="gray">
          <a:xfrm rot="5078397">
            <a:off x="3907015" y="1799253"/>
            <a:ext cx="4370770" cy="3978930"/>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77CF7B"/>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4673684" y="3506542"/>
            <a:ext cx="2831915" cy="205692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21" name="Line 18"/>
          <p:cNvSpPr>
            <a:spLocks noChangeShapeType="1"/>
          </p:cNvSpPr>
          <p:nvPr/>
        </p:nvSpPr>
        <p:spPr bwMode="auto">
          <a:xfrm flipH="1">
            <a:off x="7516075" y="5410996"/>
            <a:ext cx="2751990" cy="0"/>
          </a:xfrm>
          <a:prstGeom prst="line">
            <a:avLst/>
          </a:prstGeom>
          <a:noFill/>
          <a:ln w="19050">
            <a:solidFill>
              <a:srgbClr val="77CF7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8297312" y="499414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77CF7B"/>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rgbClr val="77CF7B"/>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8359600" y="5526733"/>
            <a:ext cx="1978163"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rPr>
              <a:t>单击此处添加段落文本单击此处添加段落文本单击</a:t>
            </a:r>
          </a:p>
        </p:txBody>
      </p:sp>
      <p:sp>
        <p:nvSpPr>
          <p:cNvPr id="24" name="矩形 23"/>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13705" y="2746476"/>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3" name="椭圆 2"/>
          <p:cNvSpPr/>
          <p:nvPr/>
        </p:nvSpPr>
        <p:spPr>
          <a:xfrm>
            <a:off x="8071343" y="2766141"/>
            <a:ext cx="2406830" cy="2406831"/>
          </a:xfrm>
          <a:prstGeom prst="ellipse">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4" name="椭圆 1"/>
          <p:cNvSpPr/>
          <p:nvPr/>
        </p:nvSpPr>
        <p:spPr>
          <a:xfrm>
            <a:off x="3565056"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5" name="椭圆 1"/>
          <p:cNvSpPr/>
          <p:nvPr/>
        </p:nvSpPr>
        <p:spPr>
          <a:xfrm>
            <a:off x="5816408"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6" name="TextBox 14"/>
          <p:cNvSpPr txBox="1"/>
          <p:nvPr/>
        </p:nvSpPr>
        <p:spPr>
          <a:xfrm>
            <a:off x="2185336"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01</a:t>
            </a:r>
            <a:endParaRPr lang="zh-CN" altLang="en-US" sz="3200" b="1" dirty="0">
              <a:solidFill>
                <a:schemeClr val="bg1"/>
              </a:solidFill>
            </a:endParaRPr>
          </a:p>
        </p:txBody>
      </p:sp>
      <p:sp>
        <p:nvSpPr>
          <p:cNvPr id="7" name="TextBox 15"/>
          <p:cNvSpPr txBox="1"/>
          <p:nvPr/>
        </p:nvSpPr>
        <p:spPr>
          <a:xfrm>
            <a:off x="4473802"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02</a:t>
            </a:r>
            <a:endParaRPr lang="zh-CN" altLang="en-US" sz="3200" b="1" dirty="0">
              <a:solidFill>
                <a:schemeClr val="bg1"/>
              </a:solidFill>
            </a:endParaRPr>
          </a:p>
        </p:txBody>
      </p:sp>
      <p:sp>
        <p:nvSpPr>
          <p:cNvPr id="8" name="TextBox 16"/>
          <p:cNvSpPr txBox="1"/>
          <p:nvPr/>
        </p:nvSpPr>
        <p:spPr>
          <a:xfrm>
            <a:off x="6674044"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03</a:t>
            </a:r>
            <a:endParaRPr lang="zh-CN" altLang="en-US" sz="3200" b="1" dirty="0">
              <a:solidFill>
                <a:schemeClr val="bg1"/>
              </a:solidFill>
            </a:endParaRPr>
          </a:p>
        </p:txBody>
      </p:sp>
      <p:sp>
        <p:nvSpPr>
          <p:cNvPr id="9" name="TextBox 17"/>
          <p:cNvSpPr txBox="1"/>
          <p:nvPr/>
        </p:nvSpPr>
        <p:spPr>
          <a:xfrm>
            <a:off x="9006719"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04</a:t>
            </a:r>
            <a:endParaRPr lang="zh-CN" altLang="en-US" sz="3200" b="1" dirty="0">
              <a:solidFill>
                <a:schemeClr val="bg1"/>
              </a:solidFill>
            </a:endParaRPr>
          </a:p>
        </p:txBody>
      </p:sp>
      <p:cxnSp>
        <p:nvCxnSpPr>
          <p:cNvPr id="10" name="直接连接符 9"/>
          <p:cNvCxnSpPr/>
          <p:nvPr/>
        </p:nvCxnSpPr>
        <p:spPr>
          <a:xfrm>
            <a:off x="1591415"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64769"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6118"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78823" y="3511752"/>
            <a:ext cx="18442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54204"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5" name="TextBox 23"/>
          <p:cNvSpPr txBox="1"/>
          <p:nvPr/>
        </p:nvSpPr>
        <p:spPr>
          <a:xfrm>
            <a:off x="1354204"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6" name="TextBox 24"/>
          <p:cNvSpPr txBox="1"/>
          <p:nvPr/>
        </p:nvSpPr>
        <p:spPr>
          <a:xfrm>
            <a:off x="3678106"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7" name="TextBox 25"/>
          <p:cNvSpPr txBox="1"/>
          <p:nvPr/>
        </p:nvSpPr>
        <p:spPr>
          <a:xfrm>
            <a:off x="3706246"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8" name="TextBox 26"/>
          <p:cNvSpPr txBox="1"/>
          <p:nvPr/>
        </p:nvSpPr>
        <p:spPr>
          <a:xfrm>
            <a:off x="5858241"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9" name="TextBox 27"/>
          <p:cNvSpPr txBox="1"/>
          <p:nvPr/>
        </p:nvSpPr>
        <p:spPr>
          <a:xfrm>
            <a:off x="5858241"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0" name="TextBox 28"/>
          <p:cNvSpPr txBox="1"/>
          <p:nvPr/>
        </p:nvSpPr>
        <p:spPr>
          <a:xfrm>
            <a:off x="8254153" y="3699551"/>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1" name="TextBox 29"/>
          <p:cNvSpPr txBox="1"/>
          <p:nvPr/>
        </p:nvSpPr>
        <p:spPr>
          <a:xfrm>
            <a:off x="8282293" y="4144253"/>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2" name="KSO_Shape"/>
          <p:cNvSpPr/>
          <p:nvPr/>
        </p:nvSpPr>
        <p:spPr>
          <a:xfrm>
            <a:off x="1612104"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3" name="KSO_Shape"/>
          <p:cNvSpPr/>
          <p:nvPr/>
        </p:nvSpPr>
        <p:spPr>
          <a:xfrm>
            <a:off x="1612104" y="558502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404477"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5" name="KSO_Shape"/>
          <p:cNvSpPr/>
          <p:nvPr/>
        </p:nvSpPr>
        <p:spPr>
          <a:xfrm flipH="1">
            <a:off x="10404477" y="561972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192925" y="1722843"/>
            <a:ext cx="1407758" cy="369332"/>
          </a:xfrm>
          <a:prstGeom prst="rect">
            <a:avLst/>
          </a:prstGeom>
          <a:noFill/>
        </p:spPr>
        <p:txBody>
          <a:bodyPr wrap="none" rtlCol="0">
            <a:spAutoFit/>
          </a:bodyPr>
          <a:lstStyle/>
          <a:p>
            <a:r>
              <a:rPr lang="en-US" altLang="zh-CN" b="1" dirty="0">
                <a:solidFill>
                  <a:srgbClr val="95CD59"/>
                </a:solidFill>
                <a:latin typeface="微软雅黑" panose="020B0503020204020204" pitchFamily="34" charset="-122"/>
                <a:ea typeface="微软雅黑" panose="020B0503020204020204" pitchFamily="34" charset="-122"/>
              </a:rPr>
              <a:t>KEYWORD</a:t>
            </a:r>
            <a:endParaRPr lang="zh-CN" altLang="en-US" b="1" dirty="0">
              <a:solidFill>
                <a:srgbClr val="95CD59"/>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192925" y="1994220"/>
            <a:ext cx="3294820" cy="336695"/>
          </a:xfrm>
          <a:prstGeom prst="rect">
            <a:avLst/>
          </a:prstGeom>
          <a:noFill/>
        </p:spPr>
        <p:txBody>
          <a:bodyPr wrap="square" rtlCol="0">
            <a:spAutoFit/>
          </a:bodyPr>
          <a:lstStyle/>
          <a:p>
            <a:pP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28" name="文本框 27"/>
          <p:cNvSpPr txBox="1"/>
          <p:nvPr/>
        </p:nvSpPr>
        <p:spPr>
          <a:xfrm>
            <a:off x="2192925" y="5526716"/>
            <a:ext cx="1407758" cy="369332"/>
          </a:xfrm>
          <a:prstGeom prst="rect">
            <a:avLst/>
          </a:prstGeom>
          <a:noFill/>
        </p:spPr>
        <p:txBody>
          <a:bodyPr wrap="none" rtlCol="0">
            <a:spAutoFit/>
          </a:bodyPr>
          <a:lstStyle/>
          <a:p>
            <a:r>
              <a:rPr lang="en-US" altLang="zh-CN" b="1" dirty="0">
                <a:solidFill>
                  <a:srgbClr val="77CF7B"/>
                </a:solidFill>
                <a:latin typeface="微软雅黑" panose="020B0503020204020204" pitchFamily="34" charset="-122"/>
                <a:ea typeface="微软雅黑" panose="020B0503020204020204" pitchFamily="34" charset="-122"/>
              </a:rPr>
              <a:t>KEYWORD</a:t>
            </a:r>
            <a:endParaRPr lang="zh-CN" altLang="en-US" b="1" dirty="0">
              <a:solidFill>
                <a:srgbClr val="77CF7B"/>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192925" y="5798093"/>
            <a:ext cx="3294820" cy="336695"/>
          </a:xfrm>
          <a:prstGeom prst="rect">
            <a:avLst/>
          </a:prstGeom>
          <a:noFill/>
        </p:spPr>
        <p:txBody>
          <a:bodyPr wrap="square" rtlCol="0">
            <a:spAutoFit/>
          </a:bodyPr>
          <a:lstStyle/>
          <a:p>
            <a:pP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30" name="文本框 29"/>
          <p:cNvSpPr txBox="1"/>
          <p:nvPr/>
        </p:nvSpPr>
        <p:spPr>
          <a:xfrm>
            <a:off x="8938962" y="1722843"/>
            <a:ext cx="1407758" cy="369332"/>
          </a:xfrm>
          <a:prstGeom prst="rect">
            <a:avLst/>
          </a:prstGeom>
          <a:noFill/>
        </p:spPr>
        <p:txBody>
          <a:bodyPr wrap="none" rtlCol="0">
            <a:spAutoFit/>
          </a:bodyPr>
          <a:lstStyle/>
          <a:p>
            <a:pPr algn="r"/>
            <a:r>
              <a:rPr lang="en-US" altLang="zh-CN" b="1" dirty="0">
                <a:solidFill>
                  <a:srgbClr val="95CD59"/>
                </a:solidFill>
                <a:latin typeface="微软雅黑" panose="020B0503020204020204" pitchFamily="34" charset="-122"/>
                <a:ea typeface="微软雅黑" panose="020B0503020204020204" pitchFamily="34" charset="-122"/>
              </a:rPr>
              <a:t>KEYWORD</a:t>
            </a:r>
            <a:endParaRPr lang="zh-CN" altLang="en-US" b="1" dirty="0">
              <a:solidFill>
                <a:srgbClr val="95CD59"/>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112180" y="1994220"/>
            <a:ext cx="3234540" cy="336695"/>
          </a:xfrm>
          <a:prstGeom prst="rect">
            <a:avLst/>
          </a:prstGeom>
          <a:noFill/>
        </p:spPr>
        <p:txBody>
          <a:bodyPr wrap="square" rtlCol="0">
            <a:spAutoFit/>
          </a:bodyPr>
          <a:lstStyle/>
          <a:p>
            <a:pPr algn="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32" name="文本框 31"/>
          <p:cNvSpPr txBox="1"/>
          <p:nvPr/>
        </p:nvSpPr>
        <p:spPr>
          <a:xfrm>
            <a:off x="8938962" y="5545422"/>
            <a:ext cx="1407758" cy="369332"/>
          </a:xfrm>
          <a:prstGeom prst="rect">
            <a:avLst/>
          </a:prstGeom>
          <a:noFill/>
        </p:spPr>
        <p:txBody>
          <a:bodyPr wrap="none" rtlCol="0">
            <a:spAutoFit/>
          </a:bodyPr>
          <a:lstStyle/>
          <a:p>
            <a:pPr algn="r"/>
            <a:r>
              <a:rPr lang="en-US" altLang="zh-CN" b="1" dirty="0">
                <a:solidFill>
                  <a:srgbClr val="77CF7B"/>
                </a:solidFill>
                <a:latin typeface="微软雅黑" panose="020B0503020204020204" pitchFamily="34" charset="-122"/>
                <a:ea typeface="微软雅黑" panose="020B0503020204020204" pitchFamily="34" charset="-122"/>
              </a:rPr>
              <a:t>KEYWORD</a:t>
            </a:r>
            <a:endParaRPr lang="zh-CN" altLang="en-US" b="1" dirty="0">
              <a:solidFill>
                <a:srgbClr val="77CF7B"/>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112180" y="5816799"/>
            <a:ext cx="3234540" cy="336695"/>
          </a:xfrm>
          <a:prstGeom prst="rect">
            <a:avLst/>
          </a:prstGeom>
          <a:noFill/>
        </p:spPr>
        <p:txBody>
          <a:bodyPr wrap="square" rtlCol="0">
            <a:spAutoFit/>
          </a:bodyPr>
          <a:lstStyle/>
          <a:p>
            <a:pPr algn="r">
              <a:lnSpc>
                <a:spcPct val="150000"/>
              </a:lnSpc>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这里输入简单的文字概述这里输入简单字概述</a:t>
            </a:r>
          </a:p>
        </p:txBody>
      </p:sp>
      <p:sp>
        <p:nvSpPr>
          <p:cNvPr id="39" name="矩形 38"/>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1055164" y="1641556"/>
            <a:ext cx="4592635" cy="4592635"/>
          </a:xfrm>
          <a:prstGeom prst="quadArrow">
            <a:avLst>
              <a:gd name="adj1" fmla="val 2000"/>
              <a:gd name="adj2" fmla="val 4000"/>
              <a:gd name="adj3" fmla="val 5000"/>
            </a:avLst>
          </a:prstGeom>
          <a:solidFill>
            <a:schemeClr val="bg1">
              <a:lumMod val="50000"/>
              <a:alpha val="40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8" name="任意多边形 7"/>
          <p:cNvSpPr/>
          <p:nvPr/>
        </p:nvSpPr>
        <p:spPr>
          <a:xfrm>
            <a:off x="1353685"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512224"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353685"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512224"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965992" y="4419160"/>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p:nvPr/>
        </p:nvSpPr>
        <p:spPr bwMode="auto">
          <a:xfrm>
            <a:off x="1779889" y="2241319"/>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600"/>
          </a:p>
        </p:txBody>
      </p:sp>
      <p:sp>
        <p:nvSpPr>
          <p:cNvPr id="17" name="KSO_Shape"/>
          <p:cNvSpPr/>
          <p:nvPr/>
        </p:nvSpPr>
        <p:spPr bwMode="auto">
          <a:xfrm>
            <a:off x="4030374" y="4419160"/>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600"/>
          </a:p>
        </p:txBody>
      </p:sp>
      <p:sp>
        <p:nvSpPr>
          <p:cNvPr id="18" name="KSO_Shape"/>
          <p:cNvSpPr/>
          <p:nvPr/>
        </p:nvSpPr>
        <p:spPr bwMode="auto">
          <a:xfrm>
            <a:off x="3890617" y="2226898"/>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600"/>
          </a:p>
        </p:txBody>
      </p:sp>
      <p:sp>
        <p:nvSpPr>
          <p:cNvPr id="20" name="文本框 19"/>
          <p:cNvSpPr txBox="1"/>
          <p:nvPr/>
        </p:nvSpPr>
        <p:spPr>
          <a:xfrm>
            <a:off x="1779889" y="332246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859985" y="332246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890617" y="549801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18076" y="549801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KSO_Shape"/>
          <p:cNvSpPr/>
          <p:nvPr/>
        </p:nvSpPr>
        <p:spPr>
          <a:xfrm>
            <a:off x="6618512" y="19590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092331" y="1903289"/>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092331" y="2168525"/>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6" name="KSO_Shape"/>
          <p:cNvSpPr/>
          <p:nvPr/>
        </p:nvSpPr>
        <p:spPr>
          <a:xfrm>
            <a:off x="6618512" y="306772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7092331" y="3011953"/>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7092331" y="3283330"/>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0" name="KSO_Shape"/>
          <p:cNvSpPr/>
          <p:nvPr/>
        </p:nvSpPr>
        <p:spPr>
          <a:xfrm>
            <a:off x="6618512" y="417638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7092331" y="4120617"/>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7092331" y="4391994"/>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4" name="KSO_Shape"/>
          <p:cNvSpPr/>
          <p:nvPr/>
        </p:nvSpPr>
        <p:spPr>
          <a:xfrm>
            <a:off x="6618512" y="52850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7092331" y="5229280"/>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7092331" y="5500657"/>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0" name="矩形 29"/>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p:nvPr/>
        </p:nvSpPr>
        <p:spPr>
          <a:xfrm>
            <a:off x="159026" y="2083816"/>
            <a:ext cx="11879250" cy="3707887"/>
          </a:xfrm>
          <a:prstGeom prst="rect">
            <a:avLst/>
          </a:prstGeom>
          <a:solidFill>
            <a:srgbClr val="95CD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微软雅黑" panose="020B0503020204020204" pitchFamily="34" charset="-122"/>
            </a:endParaRPr>
          </a:p>
        </p:txBody>
      </p:sp>
      <p:grpSp>
        <p:nvGrpSpPr>
          <p:cNvPr id="7" name="Group 31"/>
          <p:cNvGrpSpPr>
            <a:grpSpLocks noChangeAspect="1"/>
          </p:cNvGrpSpPr>
          <p:nvPr/>
        </p:nvGrpSpPr>
        <p:grpSpPr>
          <a:xfrm>
            <a:off x="5351228" y="2955431"/>
            <a:ext cx="1783966" cy="2323967"/>
            <a:chOff x="781924" y="1653977"/>
            <a:chExt cx="2806595" cy="3417112"/>
          </a:xfrm>
        </p:grpSpPr>
        <p:pic>
          <p:nvPicPr>
            <p:cNvPr id="8"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781924" y="1653977"/>
              <a:ext cx="2806595" cy="3417112"/>
            </a:xfrm>
            <a:prstGeom prst="rect">
              <a:avLst/>
            </a:prstGeom>
          </p:spPr>
        </p:pic>
        <p:sp>
          <p:nvSpPr>
            <p:cNvPr id="9" name="Rectangle 33"/>
            <p:cNvSpPr/>
            <p:nvPr/>
          </p:nvSpPr>
          <p:spPr>
            <a:xfrm rot="5400000">
              <a:off x="932526" y="2346477"/>
              <a:ext cx="2556286" cy="1963629"/>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25"/>
          <p:cNvGrpSpPr>
            <a:grpSpLocks noChangeAspect="1"/>
          </p:cNvGrpSpPr>
          <p:nvPr/>
        </p:nvGrpSpPr>
        <p:grpSpPr>
          <a:xfrm>
            <a:off x="2201314" y="2955371"/>
            <a:ext cx="3900366" cy="2353112"/>
            <a:chOff x="3683126" y="1810922"/>
            <a:chExt cx="5304773" cy="3200400"/>
          </a:xfrm>
        </p:grpSpPr>
        <p:pic>
          <p:nvPicPr>
            <p:cNvPr id="11"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3683126" y="1810922"/>
              <a:ext cx="5304773" cy="3200400"/>
            </a:xfrm>
            <a:prstGeom prst="rect">
              <a:avLst/>
            </a:prstGeom>
          </p:spPr>
        </p:pic>
        <p:sp>
          <p:nvSpPr>
            <p:cNvPr id="12" name="Rectangle 27"/>
            <p:cNvSpPr>
              <a:spLocks noChangeAspect="1"/>
            </p:cNvSpPr>
            <p:nvPr/>
          </p:nvSpPr>
          <p:spPr>
            <a:xfrm>
              <a:off x="4469432" y="2201450"/>
              <a:ext cx="3675889" cy="2285998"/>
            </a:xfrm>
            <a:prstGeom prst="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28"/>
          <p:cNvGrpSpPr>
            <a:grpSpLocks noChangeAspect="1"/>
          </p:cNvGrpSpPr>
          <p:nvPr/>
        </p:nvGrpSpPr>
        <p:grpSpPr>
          <a:xfrm>
            <a:off x="30886" y="2533504"/>
            <a:ext cx="3625809" cy="2961344"/>
            <a:chOff x="3785121" y="1812417"/>
            <a:chExt cx="4627889" cy="3779783"/>
          </a:xfrm>
        </p:grpSpPr>
        <p:pic>
          <p:nvPicPr>
            <p:cNvPr id="14"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5121" y="1812417"/>
              <a:ext cx="4627889" cy="3779783"/>
            </a:xfrm>
            <a:prstGeom prst="rect">
              <a:avLst/>
            </a:prstGeom>
          </p:spPr>
        </p:pic>
        <p:sp>
          <p:nvSpPr>
            <p:cNvPr id="15" name="Rectangle 30"/>
            <p:cNvSpPr/>
            <p:nvPr/>
          </p:nvSpPr>
          <p:spPr>
            <a:xfrm>
              <a:off x="4121834" y="1997958"/>
              <a:ext cx="3959999" cy="2484000"/>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6"/>
          <p:cNvSpPr/>
          <p:nvPr/>
        </p:nvSpPr>
        <p:spPr bwMode="auto">
          <a:xfrm>
            <a:off x="7611708" y="3460484"/>
            <a:ext cx="4237392" cy="191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18" name="矩形 17"/>
          <p:cNvSpPr/>
          <p:nvPr/>
        </p:nvSpPr>
        <p:spPr>
          <a:xfrm>
            <a:off x="7611708" y="2812290"/>
            <a:ext cx="3499676" cy="646331"/>
          </a:xfrm>
          <a:prstGeom prst="rect">
            <a:avLst/>
          </a:prstGeom>
        </p:spPr>
        <p:txBody>
          <a:bodyPr wrap="none">
            <a:spAutoFit/>
          </a:bodyPr>
          <a:lstStyle/>
          <a:p>
            <a:r>
              <a:rPr lang="en-US" altLang="zh-CN" sz="3600" dirty="0">
                <a:solidFill>
                  <a:srgbClr val="213F01"/>
                </a:solidFill>
                <a:latin typeface="Impact" panose="020B0806030902050204" pitchFamily="34" charset="0"/>
                <a:ea typeface="微软雅黑" panose="020B0503020204020204" pitchFamily="34" charset="-122"/>
              </a:rPr>
              <a:t>Click Here to Title</a:t>
            </a:r>
            <a:endParaRPr lang="zh-CN" altLang="en-US" sz="3600" dirty="0">
              <a:solidFill>
                <a:srgbClr val="213F01"/>
              </a:solidFill>
              <a:latin typeface="Impact" panose="020B0806030902050204" pitchFamily="34" charset="0"/>
              <a:ea typeface="微软雅黑" panose="020B0503020204020204" pitchFamily="34" charset="-122"/>
            </a:endParaRPr>
          </a:p>
        </p:txBody>
      </p:sp>
      <p:sp>
        <p:nvSpPr>
          <p:cNvPr id="19" name="矩形 18"/>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576640" y="1876190"/>
            <a:ext cx="748748" cy="748748"/>
          </a:xfrm>
          <a:prstGeom prst="ellipse">
            <a:avLst/>
          </a:prstGeom>
          <a:solidFill>
            <a:srgbClr val="9BD05D"/>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7" name="椭圆 46"/>
          <p:cNvSpPr/>
          <p:nvPr/>
        </p:nvSpPr>
        <p:spPr>
          <a:xfrm>
            <a:off x="5576640" y="3066125"/>
            <a:ext cx="748748" cy="748748"/>
          </a:xfrm>
          <a:prstGeom prst="ellipse">
            <a:avLst/>
          </a:prstGeom>
          <a:solidFill>
            <a:srgbClr val="9BD05D"/>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48" name="椭圆 47"/>
          <p:cNvSpPr/>
          <p:nvPr/>
        </p:nvSpPr>
        <p:spPr>
          <a:xfrm>
            <a:off x="5576640" y="4256060"/>
            <a:ext cx="748748" cy="748748"/>
          </a:xfrm>
          <a:prstGeom prst="ellipse">
            <a:avLst/>
          </a:prstGeom>
          <a:solidFill>
            <a:srgbClr val="9BD05D"/>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50" name="椭圆 49"/>
          <p:cNvSpPr/>
          <p:nvPr/>
        </p:nvSpPr>
        <p:spPr>
          <a:xfrm>
            <a:off x="5576640" y="5445996"/>
            <a:ext cx="748748" cy="748748"/>
          </a:xfrm>
          <a:prstGeom prst="ellipse">
            <a:avLst/>
          </a:prstGeom>
          <a:solidFill>
            <a:srgbClr val="9BD05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26" name="矩形 25"/>
          <p:cNvSpPr/>
          <p:nvPr/>
        </p:nvSpPr>
        <p:spPr>
          <a:xfrm>
            <a:off x="3013846" y="4946948"/>
            <a:ext cx="1458091" cy="461665"/>
          </a:xfrm>
          <a:prstGeom prst="rect">
            <a:avLst/>
          </a:prstGeom>
          <a:noFill/>
        </p:spPr>
        <p:txBody>
          <a:bodyPr wrap="none">
            <a:spAutoFit/>
          </a:bodyPr>
          <a:lstStyle/>
          <a:p>
            <a:pPr algn="ctr"/>
            <a:r>
              <a:rPr lang="en-US" altLang="zh-CN" sz="2400" dirty="0">
                <a:solidFill>
                  <a:srgbClr val="9BD05D"/>
                </a:solidFill>
                <a:latin typeface="微软雅黑" panose="020B0503020204020204" pitchFamily="34" charset="-122"/>
                <a:ea typeface="微软雅黑" panose="020B0503020204020204" pitchFamily="34" charset="-122"/>
              </a:rPr>
              <a:t>contents</a:t>
            </a:r>
          </a:p>
        </p:txBody>
      </p:sp>
      <p:sp>
        <p:nvSpPr>
          <p:cNvPr id="27" name="矩形 26"/>
          <p:cNvSpPr/>
          <p:nvPr/>
        </p:nvSpPr>
        <p:spPr>
          <a:xfrm>
            <a:off x="3188894" y="2487239"/>
            <a:ext cx="1107997" cy="2308324"/>
          </a:xfrm>
          <a:prstGeom prst="rect">
            <a:avLst/>
          </a:prstGeom>
        </p:spPr>
        <p:txBody>
          <a:bodyPr wrap="none">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目</a:t>
            </a:r>
            <a:endParaRPr lang="en-US" altLang="zh-CN" sz="7200" b="1" dirty="0">
              <a:solidFill>
                <a:schemeClr val="bg1"/>
              </a:solidFill>
              <a:latin typeface="微软雅黑" panose="020B0503020204020204" pitchFamily="34" charset="-122"/>
              <a:ea typeface="微软雅黑" panose="020B0503020204020204" pitchFamily="34" charset="-122"/>
            </a:endParaRPr>
          </a:p>
          <a:p>
            <a:pPr algn="ctr"/>
            <a:r>
              <a:rPr lang="zh-CN" altLang="en-US" sz="7200" b="1" dirty="0">
                <a:solidFill>
                  <a:schemeClr val="bg1"/>
                </a:solidFill>
                <a:latin typeface="微软雅黑" panose="020B0503020204020204" pitchFamily="34" charset="-122"/>
                <a:ea typeface="微软雅黑" panose="020B0503020204020204" pitchFamily="34" charset="-122"/>
              </a:rPr>
              <a:t>录</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6811819" y="2011033"/>
            <a:ext cx="3262432" cy="461665"/>
          </a:xfrm>
          <a:prstGeom prst="rect">
            <a:avLst/>
          </a:prstGeom>
        </p:spPr>
        <p:txBody>
          <a:bodyPr wrap="none">
            <a:spAutoFit/>
          </a:bodyPr>
          <a:lstStyle/>
          <a:p>
            <a:pPr algn="r"/>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74" name="矩形 73"/>
          <p:cNvSpPr/>
          <p:nvPr/>
        </p:nvSpPr>
        <p:spPr>
          <a:xfrm>
            <a:off x="6811819" y="2360420"/>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77" name="矩形 76"/>
          <p:cNvSpPr/>
          <p:nvPr/>
        </p:nvSpPr>
        <p:spPr>
          <a:xfrm>
            <a:off x="6814938" y="3213070"/>
            <a:ext cx="3262432" cy="461665"/>
          </a:xfrm>
          <a:prstGeom prst="rect">
            <a:avLst/>
          </a:prstGeom>
        </p:spPr>
        <p:txBody>
          <a:bodyPr wrap="none">
            <a:spAutoFit/>
          </a:bodyPr>
          <a:lstStyle/>
          <a:p>
            <a:pPr algn="r"/>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78" name="矩形 77"/>
          <p:cNvSpPr/>
          <p:nvPr/>
        </p:nvSpPr>
        <p:spPr>
          <a:xfrm>
            <a:off x="6814938" y="3562457"/>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0" name="矩形 79"/>
          <p:cNvSpPr/>
          <p:nvPr/>
        </p:nvSpPr>
        <p:spPr>
          <a:xfrm>
            <a:off x="6777383" y="4248217"/>
            <a:ext cx="3262432" cy="461665"/>
          </a:xfrm>
          <a:prstGeom prst="rect">
            <a:avLst/>
          </a:prstGeom>
        </p:spPr>
        <p:txBody>
          <a:bodyPr wrap="none">
            <a:spAutoFit/>
          </a:bodyPr>
          <a:lstStyle/>
          <a:p>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81" name="矩形 80"/>
          <p:cNvSpPr/>
          <p:nvPr/>
        </p:nvSpPr>
        <p:spPr>
          <a:xfrm>
            <a:off x="6777383" y="4646506"/>
            <a:ext cx="4197559" cy="338554"/>
          </a:xfrm>
          <a:prstGeom prst="rect">
            <a:avLst/>
          </a:prstGeom>
        </p:spPr>
        <p:txBody>
          <a:bodyPr wrap="none">
            <a:spAutoFit/>
          </a:bodyPr>
          <a:lstStyle/>
          <a:p>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3" name="矩形 82"/>
          <p:cNvSpPr/>
          <p:nvPr/>
        </p:nvSpPr>
        <p:spPr>
          <a:xfrm>
            <a:off x="6777383" y="5518755"/>
            <a:ext cx="3262432" cy="461665"/>
          </a:xfrm>
          <a:prstGeom prst="rect">
            <a:avLst/>
          </a:prstGeom>
        </p:spPr>
        <p:txBody>
          <a:bodyPr wrap="none">
            <a:spAutoFit/>
          </a:bodyPr>
          <a:lstStyle/>
          <a:p>
            <a:pPr algn="r"/>
            <a:r>
              <a:rPr lang="zh-CN" altLang="en-US" sz="2400" dirty="0">
                <a:solidFill>
                  <a:srgbClr val="C3E294"/>
                </a:solidFill>
                <a:latin typeface="微软雅黑" panose="020B0503020204020204" pitchFamily="34" charset="-122"/>
                <a:ea typeface="微软雅黑" panose="020B0503020204020204" pitchFamily="34" charset="-122"/>
              </a:rPr>
              <a:t>点击添加章节内容说明</a:t>
            </a:r>
          </a:p>
        </p:txBody>
      </p:sp>
      <p:sp>
        <p:nvSpPr>
          <p:cNvPr id="84" name="矩形 83"/>
          <p:cNvSpPr/>
          <p:nvPr/>
        </p:nvSpPr>
        <p:spPr>
          <a:xfrm>
            <a:off x="6777383" y="5868142"/>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5" name="矩形 84"/>
          <p:cNvSpPr/>
          <p:nvPr/>
        </p:nvSpPr>
        <p:spPr>
          <a:xfrm>
            <a:off x="5772351" y="2025190"/>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6" name="矩形 85"/>
          <p:cNvSpPr/>
          <p:nvPr/>
        </p:nvSpPr>
        <p:spPr>
          <a:xfrm>
            <a:off x="5772351" y="3213306"/>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7" name="矩形 86"/>
          <p:cNvSpPr/>
          <p:nvPr/>
        </p:nvSpPr>
        <p:spPr>
          <a:xfrm>
            <a:off x="5772351" y="4401422"/>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8" name="矩形 87"/>
          <p:cNvSpPr/>
          <p:nvPr/>
        </p:nvSpPr>
        <p:spPr>
          <a:xfrm>
            <a:off x="5772351" y="5589538"/>
            <a:ext cx="36580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6"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95CD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19"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D884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19"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8"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95CD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8"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D884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69"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8" y="3480885"/>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6" y="3480885"/>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bwMode="auto">
          <a:xfrm>
            <a:off x="6472685" y="4804401"/>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5" y="2157369"/>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5" y="2113452"/>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6" y="4804401"/>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2246460" y="1982984"/>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2063293" y="2297660"/>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17" name="TextBox 42"/>
          <p:cNvSpPr txBox="1">
            <a:spLocks noChangeArrowheads="1"/>
          </p:cNvSpPr>
          <p:nvPr/>
        </p:nvSpPr>
        <p:spPr bwMode="auto">
          <a:xfrm>
            <a:off x="2180480" y="4790571"/>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1997313" y="5105247"/>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19" name="TextBox 42"/>
          <p:cNvSpPr txBox="1">
            <a:spLocks noChangeArrowheads="1"/>
          </p:cNvSpPr>
          <p:nvPr/>
        </p:nvSpPr>
        <p:spPr bwMode="auto">
          <a:xfrm>
            <a:off x="7980196" y="476648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980196" y="508115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21" name="TextBox 42"/>
          <p:cNvSpPr txBox="1">
            <a:spLocks noChangeArrowheads="1"/>
          </p:cNvSpPr>
          <p:nvPr/>
        </p:nvSpPr>
        <p:spPr bwMode="auto">
          <a:xfrm>
            <a:off x="8672051" y="340003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672051" y="371470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23" name="TextBox 42"/>
          <p:cNvSpPr txBox="1">
            <a:spLocks noChangeArrowheads="1"/>
          </p:cNvSpPr>
          <p:nvPr/>
        </p:nvSpPr>
        <p:spPr bwMode="auto">
          <a:xfrm>
            <a:off x="7884540" y="204532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7884540" y="236000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25" name="TextBox 42"/>
          <p:cNvSpPr txBox="1">
            <a:spLocks noChangeArrowheads="1"/>
          </p:cNvSpPr>
          <p:nvPr/>
        </p:nvSpPr>
        <p:spPr bwMode="auto">
          <a:xfrm>
            <a:off x="1542414" y="3428563"/>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213F0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213F0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247" y="3743239"/>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单击此处添加段落文本</a:t>
            </a: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custDataLst>
              <p:tags r:id="rId1"/>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13" name="矩形 12"/>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14" name="矩形 13"/>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第四部分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1531227" y="2070945"/>
            <a:ext cx="1619021" cy="1619021"/>
          </a:xfrm>
          <a:prstGeom prst="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3876069" y="1766634"/>
            <a:ext cx="2227642" cy="2227642"/>
          </a:xfrm>
          <a:prstGeom prst="rect">
            <a:avLst/>
          </a:prstGeom>
          <a:solidFill>
            <a:srgbClr val="C3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6829532" y="2070945"/>
            <a:ext cx="1619021" cy="1619021"/>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9174373" y="2070945"/>
            <a:ext cx="1619021" cy="1619021"/>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3214036"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6167499"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8512341" y="2581333"/>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13704" y="4626553"/>
            <a:ext cx="4684296" cy="646331"/>
          </a:xfrm>
          <a:prstGeom prst="rect">
            <a:avLst/>
          </a:prstGeom>
        </p:spPr>
        <p:txBody>
          <a:bodyPr wrap="none">
            <a:spAutoFit/>
          </a:bodyPr>
          <a:lstStyle/>
          <a:p>
            <a:r>
              <a:rPr lang="en-US" altLang="zh-CN" sz="3600" dirty="0">
                <a:solidFill>
                  <a:schemeClr val="accent1"/>
                </a:solidFill>
                <a:latin typeface="Impact" panose="020B0806030902050204" pitchFamily="34" charset="0"/>
                <a:ea typeface="微软雅黑" panose="020B0503020204020204" pitchFamily="34" charset="-122"/>
              </a:rPr>
              <a:t>Click Here To Add A Title</a:t>
            </a:r>
            <a:endParaRPr lang="zh-CN" altLang="en-US" sz="3600" dirty="0">
              <a:solidFill>
                <a:schemeClr val="accent1"/>
              </a:solidFill>
              <a:latin typeface="Impact" panose="020B0806030902050204" pitchFamily="34" charset="0"/>
              <a:ea typeface="微软雅黑" panose="020B0503020204020204" pitchFamily="34" charset="-122"/>
            </a:endParaRPr>
          </a:p>
        </p:txBody>
      </p:sp>
      <p:sp>
        <p:nvSpPr>
          <p:cNvPr id="11" name="KSO_Shape"/>
          <p:cNvSpPr/>
          <p:nvPr/>
        </p:nvSpPr>
        <p:spPr bwMode="auto">
          <a:xfrm>
            <a:off x="4544803" y="2069077"/>
            <a:ext cx="998867" cy="1024479"/>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rgbClr val="343434"/>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9573733" y="2120616"/>
            <a:ext cx="738999" cy="824162"/>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213F0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1912163" y="2189296"/>
            <a:ext cx="824163" cy="686803"/>
          </a:xfrm>
          <a:custGeom>
            <a:avLst/>
            <a:gdLst>
              <a:gd name="T0" fmla="*/ 955059 w 2209801"/>
              <a:gd name="T1" fmla="*/ 1423299 h 1841500"/>
              <a:gd name="T2" fmla="*/ 895052 w 2209801"/>
              <a:gd name="T3" fmla="*/ 1587500 h 1841500"/>
              <a:gd name="T4" fmla="*/ 923404 w 2209801"/>
              <a:gd name="T5" fmla="*/ 1417259 h 1841500"/>
              <a:gd name="T6" fmla="*/ 1072157 w 2209801"/>
              <a:gd name="T7" fmla="*/ 1271642 h 1841500"/>
              <a:gd name="T8" fmla="*/ 1293954 w 2209801"/>
              <a:gd name="T9" fmla="*/ 1359503 h 1841500"/>
              <a:gd name="T10" fmla="*/ 1335967 w 2209801"/>
              <a:gd name="T11" fmla="*/ 1501556 h 1841500"/>
              <a:gd name="T12" fmla="*/ 1274311 w 2209801"/>
              <a:gd name="T13" fmla="*/ 1562319 h 1841500"/>
              <a:gd name="T14" fmla="*/ 873125 w 2209801"/>
              <a:gd name="T15" fmla="*/ 1587500 h 1841500"/>
              <a:gd name="T16" fmla="*/ 577942 w 2209801"/>
              <a:gd name="T17" fmla="*/ 1554929 h 1841500"/>
              <a:gd name="T18" fmla="*/ 544114 w 2209801"/>
              <a:gd name="T19" fmla="*/ 1464059 h 1841500"/>
              <a:gd name="T20" fmla="*/ 595402 w 2209801"/>
              <a:gd name="T21" fmla="*/ 1347459 h 1841500"/>
              <a:gd name="T22" fmla="*/ 627526 w 2209801"/>
              <a:gd name="T23" fmla="*/ 1099148 h 1841500"/>
              <a:gd name="T24" fmla="*/ 1266277 w 2209801"/>
              <a:gd name="T25" fmla="*/ 1066149 h 1841500"/>
              <a:gd name="T26" fmla="*/ 1003177 w 2209801"/>
              <a:gd name="T27" fmla="*/ 854484 h 1841500"/>
              <a:gd name="T28" fmla="*/ 1079202 w 2209801"/>
              <a:gd name="T29" fmla="*/ 950119 h 1841500"/>
              <a:gd name="T30" fmla="*/ 1067675 w 2209801"/>
              <a:gd name="T31" fmla="*/ 1108872 h 1841500"/>
              <a:gd name="T32" fmla="*/ 953225 w 2209801"/>
              <a:gd name="T33" fmla="*/ 1311890 h 1841500"/>
              <a:gd name="T34" fmla="*/ 872260 w 2209801"/>
              <a:gd name="T35" fmla="*/ 1264346 h 1841500"/>
              <a:gd name="T36" fmla="*/ 790471 w 2209801"/>
              <a:gd name="T37" fmla="*/ 1041381 h 1841500"/>
              <a:gd name="T38" fmla="*/ 818192 w 2209801"/>
              <a:gd name="T39" fmla="*/ 906400 h 1841500"/>
              <a:gd name="T40" fmla="*/ 915350 w 2209801"/>
              <a:gd name="T41" fmla="*/ 839456 h 1841500"/>
              <a:gd name="T42" fmla="*/ 1512192 w 2209801"/>
              <a:gd name="T43" fmla="*/ 495955 h 1841500"/>
              <a:gd name="T44" fmla="*/ 1531786 w 2209801"/>
              <a:gd name="T45" fmla="*/ 617625 h 1841500"/>
              <a:gd name="T46" fmla="*/ 1466470 w 2209801"/>
              <a:gd name="T47" fmla="*/ 695548 h 1841500"/>
              <a:gd name="T48" fmla="*/ 1457761 w 2209801"/>
              <a:gd name="T49" fmla="*/ 544076 h 1841500"/>
              <a:gd name="T50" fmla="*/ 443702 w 2209801"/>
              <a:gd name="T51" fmla="*/ 533140 h 1841500"/>
              <a:gd name="T52" fmla="*/ 430094 w 2209801"/>
              <a:gd name="T53" fmla="*/ 637310 h 1841500"/>
              <a:gd name="T54" fmla="*/ 363416 w 2209801"/>
              <a:gd name="T55" fmla="*/ 670941 h 1841500"/>
              <a:gd name="T56" fmla="*/ 351986 w 2209801"/>
              <a:gd name="T57" fmla="*/ 539428 h 1841500"/>
              <a:gd name="T58" fmla="*/ 1772035 w 2209801"/>
              <a:gd name="T59" fmla="*/ 480584 h 1841500"/>
              <a:gd name="T60" fmla="*/ 1884987 w 2209801"/>
              <a:gd name="T61" fmla="*/ 562627 h 1841500"/>
              <a:gd name="T62" fmla="*/ 1897324 w 2209801"/>
              <a:gd name="T63" fmla="*/ 701825 h 1841500"/>
              <a:gd name="T64" fmla="*/ 1762440 w 2209801"/>
              <a:gd name="T65" fmla="*/ 739291 h 1841500"/>
              <a:gd name="T66" fmla="*/ 1234797 w 2209801"/>
              <a:gd name="T67" fmla="*/ 737650 h 1841500"/>
              <a:gd name="T68" fmla="*/ 1110981 w 2209801"/>
              <a:gd name="T69" fmla="*/ 699091 h 1841500"/>
              <a:gd name="T70" fmla="*/ 1128512 w 2209801"/>
              <a:gd name="T71" fmla="*/ 556063 h 1841500"/>
              <a:gd name="T72" fmla="*/ 1266025 w 2209801"/>
              <a:gd name="T73" fmla="*/ 472106 h 1841500"/>
              <a:gd name="T74" fmla="*/ 665986 w 2209801"/>
              <a:gd name="T75" fmla="*/ 480584 h 1841500"/>
              <a:gd name="T76" fmla="*/ 779212 w 2209801"/>
              <a:gd name="T77" fmla="*/ 562627 h 1841500"/>
              <a:gd name="T78" fmla="*/ 791001 w 2209801"/>
              <a:gd name="T79" fmla="*/ 701825 h 1841500"/>
              <a:gd name="T80" fmla="*/ 656664 w 2209801"/>
              <a:gd name="T81" fmla="*/ 739291 h 1841500"/>
              <a:gd name="T82" fmla="*/ 129021 w 2209801"/>
              <a:gd name="T83" fmla="*/ 737650 h 1841500"/>
              <a:gd name="T84" fmla="*/ 5204 w 2209801"/>
              <a:gd name="T85" fmla="*/ 699091 h 1841500"/>
              <a:gd name="T86" fmla="*/ 22736 w 2209801"/>
              <a:gd name="T87" fmla="*/ 556063 h 1841500"/>
              <a:gd name="T88" fmla="*/ 159975 w 2209801"/>
              <a:gd name="T89" fmla="*/ 472106 h 1841500"/>
              <a:gd name="T90" fmla="*/ 1069099 w 2209801"/>
              <a:gd name="T91" fmla="*/ 359725 h 1841500"/>
              <a:gd name="T92" fmla="*/ 1569828 w 2209801"/>
              <a:gd name="T93" fmla="*/ 16989 h 1841500"/>
              <a:gd name="T94" fmla="*/ 1645510 w 2209801"/>
              <a:gd name="T95" fmla="*/ 112622 h 1841500"/>
              <a:gd name="T96" fmla="*/ 1633992 w 2209801"/>
              <a:gd name="T97" fmla="*/ 272099 h 1841500"/>
              <a:gd name="T98" fmla="*/ 1520196 w 2209801"/>
              <a:gd name="T99" fmla="*/ 475421 h 1841500"/>
              <a:gd name="T100" fmla="*/ 1439030 w 2209801"/>
              <a:gd name="T101" fmla="*/ 428016 h 1841500"/>
              <a:gd name="T102" fmla="*/ 1357591 w 2209801"/>
              <a:gd name="T103" fmla="*/ 204417 h 1841500"/>
              <a:gd name="T104" fmla="*/ 1384737 w 2209801"/>
              <a:gd name="T105" fmla="*/ 68778 h 1841500"/>
              <a:gd name="T106" fmla="*/ 1482081 w 2209801"/>
              <a:gd name="T107" fmla="*/ 1918 h 1841500"/>
              <a:gd name="T108" fmla="*/ 483001 w 2209801"/>
              <a:gd name="T109" fmla="*/ 29046 h 1841500"/>
              <a:gd name="T110" fmla="*/ 545508 w 2209801"/>
              <a:gd name="T111" fmla="*/ 137283 h 1841500"/>
              <a:gd name="T112" fmla="*/ 513571 w 2209801"/>
              <a:gd name="T113" fmla="*/ 304434 h 1841500"/>
              <a:gd name="T114" fmla="*/ 403843 w 2209801"/>
              <a:gd name="T115" fmla="*/ 481997 h 1841500"/>
              <a:gd name="T116" fmla="*/ 310765 w 2209801"/>
              <a:gd name="T117" fmla="*/ 342248 h 1841500"/>
              <a:gd name="T118" fmla="*/ 250442 w 2209801"/>
              <a:gd name="T119" fmla="*/ 171809 h 1841500"/>
              <a:gd name="T120" fmla="*/ 294115 w 2209801"/>
              <a:gd name="T121" fmla="*/ 50145 h 1841500"/>
              <a:gd name="T122" fmla="*/ 399749 w 2209801"/>
              <a:gd name="T123" fmla="*/ 0 h 1841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09801" h="1841500">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213F0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7189471" y="2194104"/>
            <a:ext cx="824163" cy="677187"/>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213F01"/>
              </a:solidFill>
            </a:endParaRPr>
          </a:p>
        </p:txBody>
      </p:sp>
      <p:sp>
        <p:nvSpPr>
          <p:cNvPr id="15" name="矩形 14"/>
          <p:cNvSpPr/>
          <p:nvPr/>
        </p:nvSpPr>
        <p:spPr>
          <a:xfrm>
            <a:off x="1667243" y="2984883"/>
            <a:ext cx="1414170" cy="369332"/>
          </a:xfrm>
          <a:prstGeom prst="rect">
            <a:avLst/>
          </a:prstGeom>
        </p:spPr>
        <p:txBody>
          <a:bodyPr wrap="none">
            <a:spAutoFit/>
          </a:bodyPr>
          <a:lstStyle/>
          <a:p>
            <a:pPr algn="ctr"/>
            <a:r>
              <a:rPr lang="en-US" altLang="zh-CN" dirty="0">
                <a:solidFill>
                  <a:srgbClr val="213F01"/>
                </a:solidFill>
                <a:latin typeface="微软雅黑" panose="020B0503020204020204" pitchFamily="34" charset="-122"/>
                <a:ea typeface="微软雅黑" panose="020B0503020204020204" pitchFamily="34" charset="-122"/>
              </a:rPr>
              <a:t>Add A Title</a:t>
            </a:r>
          </a:p>
        </p:txBody>
      </p:sp>
      <p:sp>
        <p:nvSpPr>
          <p:cNvPr id="16" name="矩形 15"/>
          <p:cNvSpPr/>
          <p:nvPr/>
        </p:nvSpPr>
        <p:spPr>
          <a:xfrm>
            <a:off x="4267820" y="3307960"/>
            <a:ext cx="1414170" cy="369332"/>
          </a:xfrm>
          <a:prstGeom prst="rect">
            <a:avLst/>
          </a:prstGeom>
        </p:spPr>
        <p:txBody>
          <a:bodyPr wrap="none">
            <a:spAutoFit/>
          </a:bodyPr>
          <a:lstStyle/>
          <a:p>
            <a:pPr algn="ctr"/>
            <a:r>
              <a:rPr lang="en-US" altLang="zh-CN" dirty="0">
                <a:solidFill>
                  <a:srgbClr val="213F01"/>
                </a:solidFill>
                <a:latin typeface="微软雅黑" panose="020B0503020204020204" pitchFamily="34" charset="-122"/>
                <a:ea typeface="微软雅黑" panose="020B0503020204020204" pitchFamily="34" charset="-122"/>
              </a:rPr>
              <a:t>Add A Title</a:t>
            </a:r>
          </a:p>
        </p:txBody>
      </p:sp>
      <p:sp>
        <p:nvSpPr>
          <p:cNvPr id="17" name="矩形 16"/>
          <p:cNvSpPr/>
          <p:nvPr/>
        </p:nvSpPr>
        <p:spPr>
          <a:xfrm>
            <a:off x="6980758" y="3145095"/>
            <a:ext cx="141417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A Title</a:t>
            </a:r>
          </a:p>
        </p:txBody>
      </p:sp>
      <p:sp>
        <p:nvSpPr>
          <p:cNvPr id="18" name="矩形 17"/>
          <p:cNvSpPr/>
          <p:nvPr/>
        </p:nvSpPr>
        <p:spPr>
          <a:xfrm>
            <a:off x="9276798" y="3115695"/>
            <a:ext cx="1414170" cy="369332"/>
          </a:xfrm>
          <a:prstGeom prst="rect">
            <a:avLst/>
          </a:prstGeom>
        </p:spPr>
        <p:txBody>
          <a:bodyPr wrap="none">
            <a:spAutoFit/>
          </a:bodyPr>
          <a:lstStyle/>
          <a:p>
            <a:pPr algn="ctr"/>
            <a:r>
              <a:rPr lang="en-US" altLang="zh-CN" dirty="0">
                <a:solidFill>
                  <a:srgbClr val="213F01"/>
                </a:solidFill>
                <a:latin typeface="微软雅黑" panose="020B0503020204020204" pitchFamily="34" charset="-122"/>
                <a:ea typeface="微软雅黑" panose="020B0503020204020204" pitchFamily="34" charset="-122"/>
              </a:rPr>
              <a:t>Add A Title</a:t>
            </a:r>
          </a:p>
        </p:txBody>
      </p:sp>
      <p:sp>
        <p:nvSpPr>
          <p:cNvPr id="24" name="TextBox 256"/>
          <p:cNvSpPr txBox="1"/>
          <p:nvPr/>
        </p:nvSpPr>
        <p:spPr>
          <a:xfrm>
            <a:off x="494689" y="5607794"/>
            <a:ext cx="11202622" cy="430887"/>
          </a:xfrm>
          <a:prstGeom prst="rect">
            <a:avLst/>
          </a:prstGeom>
          <a:noFill/>
        </p:spPr>
        <p:txBody>
          <a:bodyPr wrap="square" lIns="0" tIns="0" rIns="0" bIns="0" rtlCol="0">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25" name="矩形 24"/>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grayscl/>
            <a:extLst>
              <a:ext uri="{28A0092B-C50C-407E-A947-70E740481C1C}">
                <a14:useLocalDpi xmlns:a14="http://schemas.microsoft.com/office/drawing/2010/main" val="0"/>
              </a:ext>
            </a:extLst>
          </a:blip>
          <a:srcRect r="6373"/>
          <a:stretch>
            <a:fillRect/>
          </a:stretch>
        </p:blipFill>
        <p:spPr>
          <a:xfrm>
            <a:off x="174929" y="1993099"/>
            <a:ext cx="11839491" cy="2774269"/>
          </a:xfrm>
          <a:prstGeom prst="rect">
            <a:avLst/>
          </a:prstGeom>
        </p:spPr>
      </p:pic>
      <p:sp>
        <p:nvSpPr>
          <p:cNvPr id="4" name="任意多边形 3"/>
          <p:cNvSpPr/>
          <p:nvPr/>
        </p:nvSpPr>
        <p:spPr>
          <a:xfrm rot="16200000" flipH="1">
            <a:off x="8636024" y="1388972"/>
            <a:ext cx="2774271" cy="3982522"/>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587804" y="2286549"/>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13F01"/>
          </a:solidFill>
          <a:ln>
            <a:noFill/>
          </a:ln>
        </p:spPr>
        <p:txBody>
          <a:bodyPr/>
          <a:lstStyle/>
          <a:p>
            <a:endParaRPr lang="zh-CN" altLang="en-US">
              <a:solidFill>
                <a:schemeClr val="bg1"/>
              </a:solidFill>
            </a:endParaRPr>
          </a:p>
        </p:txBody>
      </p:sp>
      <p:sp>
        <p:nvSpPr>
          <p:cNvPr id="6" name="矩形 13"/>
          <p:cNvSpPr>
            <a:spLocks noChangeArrowheads="1"/>
          </p:cNvSpPr>
          <p:nvPr/>
        </p:nvSpPr>
        <p:spPr bwMode="auto">
          <a:xfrm>
            <a:off x="8952011" y="3648041"/>
            <a:ext cx="259238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rgbClr val="213F01"/>
                </a:solidFill>
                <a:latin typeface="微软雅黑" panose="020B0503020204020204" pitchFamily="34" charset="-122"/>
                <a:ea typeface="微软雅黑" panose="020B0503020204020204" pitchFamily="34" charset="-122"/>
              </a:rPr>
              <a:t>点击添加标题</a:t>
            </a:r>
            <a:endParaRPr lang="en-US" altLang="zh-CN" sz="2000" b="1" dirty="0">
              <a:solidFill>
                <a:srgbClr val="213F0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rgbClr val="213F01"/>
                </a:solidFill>
                <a:latin typeface="微软雅黑" panose="020B0503020204020204" pitchFamily="34" charset="-122"/>
                <a:ea typeface="微软雅黑" panose="020B0503020204020204" pitchFamily="34" charset="-122"/>
              </a:rPr>
              <a:t>单击此处添加文字内容</a:t>
            </a:r>
            <a:endParaRPr lang="en-US" altLang="zh-CN" sz="1400" dirty="0">
              <a:solidFill>
                <a:srgbClr val="213F01"/>
              </a:solidFill>
              <a:latin typeface="微软雅黑" panose="020B0503020204020204" pitchFamily="34" charset="-122"/>
              <a:ea typeface="微软雅黑" panose="020B0503020204020204" pitchFamily="34" charset="-122"/>
            </a:endParaRPr>
          </a:p>
        </p:txBody>
      </p:sp>
      <p:sp>
        <p:nvSpPr>
          <p:cNvPr id="12" name="TextBox 256"/>
          <p:cNvSpPr txBox="1"/>
          <p:nvPr/>
        </p:nvSpPr>
        <p:spPr>
          <a:xfrm>
            <a:off x="494689" y="5489910"/>
            <a:ext cx="11202622" cy="430887"/>
          </a:xfrm>
          <a:prstGeom prst="rect">
            <a:avLst/>
          </a:prstGeom>
          <a:noFill/>
        </p:spPr>
        <p:txBody>
          <a:bodyPr wrap="square" lIns="0" tIns="0" rIns="0" bIns="0" rtlCol="0">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13" name="矩形 12"/>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grayscl/>
            <a:extLst>
              <a:ext uri="{28A0092B-C50C-407E-A947-70E740481C1C}">
                <a14:useLocalDpi xmlns:a14="http://schemas.microsoft.com/office/drawing/2010/main" val="0"/>
              </a:ext>
            </a:extLst>
          </a:blip>
          <a:srcRect l="17019" t="8821" r="5693" b="26000"/>
          <a:stretch>
            <a:fillRect/>
          </a:stretch>
        </p:blipFill>
        <p:spPr>
          <a:xfrm>
            <a:off x="166981" y="2022644"/>
            <a:ext cx="2926915" cy="1692000"/>
          </a:xfrm>
          <a:prstGeom prst="rect">
            <a:avLst/>
          </a:prstGeom>
          <a:noFill/>
          <a:ln>
            <a:noFill/>
          </a:ln>
        </p:spPr>
      </p:pic>
      <p:pic>
        <p:nvPicPr>
          <p:cNvPr id="3" name="图片 2"/>
          <p:cNvPicPr>
            <a:picLocks noChangeAspect="1"/>
          </p:cNvPicPr>
          <p:nvPr/>
        </p:nvPicPr>
        <p:blipFill rotWithShape="1">
          <a:blip r:embed="rId3">
            <a:grayscl/>
            <a:extLst>
              <a:ext uri="{28A0092B-C50C-407E-A947-70E740481C1C}">
                <a14:useLocalDpi xmlns:a14="http://schemas.microsoft.com/office/drawing/2010/main" val="0"/>
              </a:ext>
            </a:extLst>
          </a:blip>
          <a:srcRect l="16122" t="18318" r="13891" b="28481"/>
          <a:stretch>
            <a:fillRect/>
          </a:stretch>
        </p:blipFill>
        <p:spPr>
          <a:xfrm>
            <a:off x="3145790" y="3934571"/>
            <a:ext cx="2926915" cy="1692000"/>
          </a:xfrm>
          <a:prstGeom prst="rect">
            <a:avLst/>
          </a:prstGeom>
          <a:noFill/>
          <a:ln>
            <a:noFill/>
          </a:ln>
        </p:spPr>
      </p:pic>
      <p:pic>
        <p:nvPicPr>
          <p:cNvPr id="4" name="图片 3"/>
          <p:cNvPicPr>
            <a:picLocks noChangeAspect="1"/>
          </p:cNvPicPr>
          <p:nvPr/>
        </p:nvPicPr>
        <p:blipFill rotWithShape="1">
          <a:blip r:embed="rId4">
            <a:grayscl/>
            <a:extLst>
              <a:ext uri="{28A0092B-C50C-407E-A947-70E740481C1C}">
                <a14:useLocalDpi xmlns:a14="http://schemas.microsoft.com/office/drawing/2010/main" val="0"/>
              </a:ext>
            </a:extLst>
          </a:blip>
          <a:srcRect l="20967" t="25631" r="7697" b="16213"/>
          <a:stretch>
            <a:fillRect/>
          </a:stretch>
        </p:blipFill>
        <p:spPr>
          <a:xfrm>
            <a:off x="6124600" y="2022644"/>
            <a:ext cx="2926915" cy="1692000"/>
          </a:xfrm>
          <a:prstGeom prst="rect">
            <a:avLst/>
          </a:prstGeom>
          <a:noFill/>
          <a:ln>
            <a:noFill/>
          </a:ln>
        </p:spPr>
      </p:pic>
      <p:pic>
        <p:nvPicPr>
          <p:cNvPr id="5" name="图片 4"/>
          <p:cNvPicPr>
            <a:picLocks noChangeAspect="1"/>
          </p:cNvPicPr>
          <p:nvPr/>
        </p:nvPicPr>
        <p:blipFill rotWithShape="1">
          <a:blip r:embed="rId5">
            <a:grayscl/>
            <a:extLst>
              <a:ext uri="{28A0092B-C50C-407E-A947-70E740481C1C}">
                <a14:useLocalDpi xmlns:a14="http://schemas.microsoft.com/office/drawing/2010/main" val="0"/>
              </a:ext>
            </a:extLst>
          </a:blip>
          <a:srcRect l="15726" t="169" r="1624" b="30147"/>
          <a:stretch>
            <a:fillRect/>
          </a:stretch>
        </p:blipFill>
        <p:spPr>
          <a:xfrm>
            <a:off x="9103408" y="3934571"/>
            <a:ext cx="2926915" cy="1692000"/>
          </a:xfrm>
          <a:prstGeom prst="rect">
            <a:avLst/>
          </a:prstGeom>
          <a:noFill/>
          <a:ln>
            <a:noFill/>
          </a:ln>
        </p:spPr>
      </p:pic>
      <p:sp>
        <p:nvSpPr>
          <p:cNvPr id="6" name="矩形 5"/>
          <p:cNvSpPr/>
          <p:nvPr/>
        </p:nvSpPr>
        <p:spPr>
          <a:xfrm>
            <a:off x="166976" y="3934571"/>
            <a:ext cx="2926920" cy="1692000"/>
          </a:xfrm>
          <a:prstGeom prst="rect">
            <a:avLst/>
          </a:pr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7" name="矩形 6"/>
          <p:cNvSpPr/>
          <p:nvPr/>
        </p:nvSpPr>
        <p:spPr>
          <a:xfrm>
            <a:off x="3145786" y="2022644"/>
            <a:ext cx="2926920" cy="1692000"/>
          </a:xfrm>
          <a:prstGeom prst="rect">
            <a:avLst/>
          </a:prstGeom>
          <a:solidFill>
            <a:srgbClr val="C3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8" name="矩形 7"/>
          <p:cNvSpPr/>
          <p:nvPr/>
        </p:nvSpPr>
        <p:spPr>
          <a:xfrm>
            <a:off x="6124596" y="3934571"/>
            <a:ext cx="2926920" cy="16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9" name="矩形 8"/>
          <p:cNvSpPr/>
          <p:nvPr/>
        </p:nvSpPr>
        <p:spPr>
          <a:xfrm>
            <a:off x="9103403" y="2022644"/>
            <a:ext cx="2926920" cy="1692000"/>
          </a:xfrm>
          <a:prstGeom prst="rect">
            <a:avLst/>
          </a:pr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KEYWORD</a:t>
            </a: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这里输入简单的文字概述</a:t>
            </a:r>
          </a:p>
        </p:txBody>
      </p:sp>
      <p:sp>
        <p:nvSpPr>
          <p:cNvPr id="15" name="矩形 14"/>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内蒙古"/>
          <p:cNvSpPr/>
          <p:nvPr/>
        </p:nvSpPr>
        <p:spPr bwMode="auto">
          <a:xfrm>
            <a:off x="2857487" y="1292239"/>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lumMod val="85000"/>
            </a:schemeClr>
          </a:solidFill>
          <a:ln w="3175">
            <a:solidFill>
              <a:schemeClr val="bg1"/>
            </a:solidFill>
            <a:round/>
          </a:ln>
        </p:spPr>
        <p:txBody>
          <a:bodyPr/>
          <a:lstStyle/>
          <a:p>
            <a:endParaRPr lang="zh-CN" altLang="en-US"/>
          </a:p>
        </p:txBody>
      </p:sp>
      <p:sp>
        <p:nvSpPr>
          <p:cNvPr id="47" name="甘肃"/>
          <p:cNvSpPr/>
          <p:nvPr/>
        </p:nvSpPr>
        <p:spPr bwMode="auto">
          <a:xfrm>
            <a:off x="2354959" y="2801814"/>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lumMod val="85000"/>
            </a:schemeClr>
          </a:solidFill>
          <a:ln w="3175">
            <a:solidFill>
              <a:schemeClr val="bg1"/>
            </a:solidFill>
            <a:round/>
          </a:ln>
        </p:spPr>
        <p:txBody>
          <a:bodyPr/>
          <a:lstStyle/>
          <a:p>
            <a:endParaRPr lang="zh-CN" altLang="en-US"/>
          </a:p>
        </p:txBody>
      </p:sp>
      <p:sp>
        <p:nvSpPr>
          <p:cNvPr id="48" name="宁夏"/>
          <p:cNvSpPr/>
          <p:nvPr/>
        </p:nvSpPr>
        <p:spPr bwMode="auto">
          <a:xfrm>
            <a:off x="3543420" y="3292792"/>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lumMod val="85000"/>
            </a:schemeClr>
          </a:solidFill>
          <a:ln w="3175">
            <a:solidFill>
              <a:schemeClr val="bg1"/>
            </a:solidFill>
            <a:round/>
          </a:ln>
        </p:spPr>
        <p:txBody>
          <a:bodyPr/>
          <a:lstStyle/>
          <a:p>
            <a:endParaRPr lang="zh-CN" altLang="en-US"/>
          </a:p>
        </p:txBody>
      </p:sp>
      <p:sp>
        <p:nvSpPr>
          <p:cNvPr id="49" name="新疆"/>
          <p:cNvSpPr/>
          <p:nvPr/>
        </p:nvSpPr>
        <p:spPr bwMode="auto">
          <a:xfrm>
            <a:off x="348514" y="1827185"/>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lumMod val="85000"/>
            </a:schemeClr>
          </a:solidFill>
          <a:ln w="3175">
            <a:solidFill>
              <a:schemeClr val="bg1"/>
            </a:solidFill>
            <a:round/>
          </a:ln>
        </p:spPr>
        <p:txBody>
          <a:bodyPr/>
          <a:lstStyle/>
          <a:p>
            <a:endParaRPr lang="zh-CN" altLang="en-US"/>
          </a:p>
        </p:txBody>
      </p:sp>
      <p:sp>
        <p:nvSpPr>
          <p:cNvPr id="50" name="青海"/>
          <p:cNvSpPr/>
          <p:nvPr/>
        </p:nvSpPr>
        <p:spPr bwMode="auto">
          <a:xfrm>
            <a:off x="1900116" y="3245159"/>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95CD59"/>
          </a:solidFill>
          <a:ln w="3175">
            <a:noFill/>
            <a:round/>
          </a:ln>
        </p:spPr>
        <p:txBody>
          <a:bodyPr/>
          <a:lstStyle/>
          <a:p>
            <a:endParaRPr lang="zh-CN" altLang="en-US"/>
          </a:p>
        </p:txBody>
      </p:sp>
      <p:sp>
        <p:nvSpPr>
          <p:cNvPr id="51" name="四川"/>
          <p:cNvSpPr/>
          <p:nvPr/>
        </p:nvSpPr>
        <p:spPr bwMode="auto">
          <a:xfrm>
            <a:off x="2754781" y="3992619"/>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lumMod val="85000"/>
            </a:schemeClr>
          </a:solidFill>
          <a:ln w="3175">
            <a:solidFill>
              <a:schemeClr val="bg1"/>
            </a:solidFill>
            <a:round/>
          </a:ln>
        </p:spPr>
        <p:txBody>
          <a:bodyPr/>
          <a:lstStyle/>
          <a:p>
            <a:endParaRPr lang="zh-CN" altLang="en-US"/>
          </a:p>
        </p:txBody>
      </p:sp>
      <p:sp>
        <p:nvSpPr>
          <p:cNvPr id="52" name="西藏"/>
          <p:cNvSpPr/>
          <p:nvPr/>
        </p:nvSpPr>
        <p:spPr bwMode="auto">
          <a:xfrm>
            <a:off x="616284" y="3534617"/>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lumMod val="85000"/>
            </a:schemeClr>
          </a:solidFill>
          <a:ln w="3175">
            <a:solidFill>
              <a:schemeClr val="bg1"/>
            </a:solidFill>
            <a:round/>
          </a:ln>
        </p:spPr>
        <p:txBody>
          <a:bodyPr/>
          <a:lstStyle/>
          <a:p>
            <a:endParaRPr lang="zh-CN" altLang="en-US"/>
          </a:p>
        </p:txBody>
      </p:sp>
      <p:sp>
        <p:nvSpPr>
          <p:cNvPr id="53" name="云南"/>
          <p:cNvSpPr/>
          <p:nvPr/>
        </p:nvSpPr>
        <p:spPr bwMode="auto">
          <a:xfrm>
            <a:off x="2714431" y="4699775"/>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lumMod val="85000"/>
            </a:schemeClr>
          </a:solidFill>
          <a:ln w="3175">
            <a:solidFill>
              <a:schemeClr val="bg1"/>
            </a:solidFill>
            <a:round/>
          </a:ln>
        </p:spPr>
        <p:txBody>
          <a:bodyPr/>
          <a:lstStyle/>
          <a:p>
            <a:endParaRPr lang="zh-CN" altLang="en-US"/>
          </a:p>
        </p:txBody>
      </p:sp>
      <p:sp>
        <p:nvSpPr>
          <p:cNvPr id="54" name="贵州"/>
          <p:cNvSpPr/>
          <p:nvPr/>
        </p:nvSpPr>
        <p:spPr bwMode="auto">
          <a:xfrm>
            <a:off x="3462722" y="4685118"/>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85000"/>
            </a:schemeClr>
          </a:solidFill>
          <a:ln w="3175">
            <a:noFill/>
            <a:round/>
          </a:ln>
        </p:spPr>
        <p:txBody>
          <a:bodyPr/>
          <a:lstStyle/>
          <a:p>
            <a:endParaRPr lang="zh-CN" altLang="en-US"/>
          </a:p>
        </p:txBody>
      </p:sp>
      <p:sp>
        <p:nvSpPr>
          <p:cNvPr id="55" name="广西"/>
          <p:cNvSpPr/>
          <p:nvPr/>
        </p:nvSpPr>
        <p:spPr bwMode="auto">
          <a:xfrm>
            <a:off x="3576433" y="5058848"/>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lumMod val="85000"/>
            </a:schemeClr>
          </a:solidFill>
          <a:ln w="3175">
            <a:solidFill>
              <a:schemeClr val="bg1"/>
            </a:solidFill>
            <a:round/>
          </a:ln>
        </p:spPr>
        <p:txBody>
          <a:bodyPr/>
          <a:lstStyle/>
          <a:p>
            <a:endParaRPr lang="zh-CN" altLang="en-US"/>
          </a:p>
        </p:txBody>
      </p:sp>
      <p:sp>
        <p:nvSpPr>
          <p:cNvPr id="56" name="重庆"/>
          <p:cNvSpPr/>
          <p:nvPr/>
        </p:nvSpPr>
        <p:spPr bwMode="auto">
          <a:xfrm>
            <a:off x="3704816" y="4289405"/>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lumMod val="85000"/>
            </a:schemeClr>
          </a:solidFill>
          <a:ln w="3175">
            <a:solidFill>
              <a:schemeClr val="bg1"/>
            </a:solidFill>
            <a:round/>
          </a:ln>
        </p:spPr>
        <p:txBody>
          <a:bodyPr/>
          <a:lstStyle/>
          <a:p>
            <a:endParaRPr lang="zh-CN" altLang="en-US"/>
          </a:p>
        </p:txBody>
      </p:sp>
      <p:sp>
        <p:nvSpPr>
          <p:cNvPr id="57" name="陕西"/>
          <p:cNvSpPr/>
          <p:nvPr/>
        </p:nvSpPr>
        <p:spPr bwMode="auto">
          <a:xfrm>
            <a:off x="3704816" y="3263480"/>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lumMod val="85000"/>
            </a:schemeClr>
          </a:solidFill>
          <a:ln w="3175">
            <a:solidFill>
              <a:schemeClr val="bg1"/>
            </a:solidFill>
            <a:round/>
          </a:ln>
        </p:spPr>
        <p:txBody>
          <a:bodyPr/>
          <a:lstStyle/>
          <a:p>
            <a:endParaRPr lang="zh-CN" altLang="en-US"/>
          </a:p>
        </p:txBody>
      </p:sp>
      <p:sp>
        <p:nvSpPr>
          <p:cNvPr id="58" name="山西"/>
          <p:cNvSpPr/>
          <p:nvPr/>
        </p:nvSpPr>
        <p:spPr bwMode="auto">
          <a:xfrm>
            <a:off x="4218349" y="3065622"/>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3D8843"/>
          </a:solidFill>
          <a:ln w="3175">
            <a:noFill/>
            <a:round/>
          </a:ln>
        </p:spPr>
        <p:txBody>
          <a:bodyPr/>
          <a:lstStyle/>
          <a:p>
            <a:endParaRPr lang="zh-CN" altLang="en-US"/>
          </a:p>
        </p:txBody>
      </p:sp>
      <p:sp>
        <p:nvSpPr>
          <p:cNvPr id="59" name="湖南"/>
          <p:cNvSpPr/>
          <p:nvPr/>
        </p:nvSpPr>
        <p:spPr bwMode="auto">
          <a:xfrm>
            <a:off x="4115642" y="4545885"/>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C3E294"/>
          </a:solidFill>
          <a:ln w="3175">
            <a:noFill/>
            <a:round/>
          </a:ln>
        </p:spPr>
        <p:txBody>
          <a:bodyPr/>
          <a:lstStyle/>
          <a:p>
            <a:endParaRPr lang="zh-CN" altLang="en-US"/>
          </a:p>
        </p:txBody>
      </p:sp>
      <p:sp>
        <p:nvSpPr>
          <p:cNvPr id="60" name="湖北"/>
          <p:cNvSpPr/>
          <p:nvPr/>
        </p:nvSpPr>
        <p:spPr bwMode="auto">
          <a:xfrm>
            <a:off x="4042280" y="4124524"/>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lumMod val="85000"/>
            </a:schemeClr>
          </a:solidFill>
          <a:ln w="3175">
            <a:solidFill>
              <a:schemeClr val="bg1"/>
            </a:solidFill>
            <a:round/>
          </a:ln>
        </p:spPr>
        <p:txBody>
          <a:bodyPr/>
          <a:lstStyle/>
          <a:p>
            <a:endParaRPr lang="zh-CN" altLang="en-US"/>
          </a:p>
        </p:txBody>
      </p:sp>
      <p:sp>
        <p:nvSpPr>
          <p:cNvPr id="61" name="广东"/>
          <p:cNvSpPr/>
          <p:nvPr/>
        </p:nvSpPr>
        <p:spPr bwMode="auto">
          <a:xfrm>
            <a:off x="4240357" y="5154112"/>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lumMod val="85000"/>
            </a:schemeClr>
          </a:solidFill>
          <a:ln w="3175">
            <a:solidFill>
              <a:schemeClr val="bg1"/>
            </a:solidFill>
            <a:round/>
          </a:ln>
        </p:spPr>
        <p:txBody>
          <a:bodyPr/>
          <a:lstStyle/>
          <a:p>
            <a:endParaRPr lang="zh-CN" altLang="en-US"/>
          </a:p>
        </p:txBody>
      </p:sp>
      <p:sp>
        <p:nvSpPr>
          <p:cNvPr id="62" name="江西"/>
          <p:cNvSpPr/>
          <p:nvPr/>
        </p:nvSpPr>
        <p:spPr bwMode="auto">
          <a:xfrm>
            <a:off x="4680528" y="4516573"/>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lumMod val="85000"/>
            </a:schemeClr>
          </a:solidFill>
          <a:ln w="3175">
            <a:noFill/>
            <a:round/>
          </a:ln>
        </p:spPr>
        <p:txBody>
          <a:bodyPr/>
          <a:lstStyle/>
          <a:p>
            <a:endParaRPr lang="zh-CN" altLang="en-US"/>
          </a:p>
        </p:txBody>
      </p:sp>
      <p:sp>
        <p:nvSpPr>
          <p:cNvPr id="63" name="福建"/>
          <p:cNvSpPr/>
          <p:nvPr/>
        </p:nvSpPr>
        <p:spPr bwMode="auto">
          <a:xfrm>
            <a:off x="4970307" y="4718094"/>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lumMod val="85000"/>
            </a:schemeClr>
          </a:solidFill>
          <a:ln w="3175">
            <a:solidFill>
              <a:schemeClr val="bg1"/>
            </a:solidFill>
            <a:round/>
          </a:ln>
        </p:spPr>
        <p:txBody>
          <a:bodyPr/>
          <a:lstStyle/>
          <a:p>
            <a:endParaRPr lang="zh-CN" altLang="en-US"/>
          </a:p>
        </p:txBody>
      </p:sp>
      <p:sp>
        <p:nvSpPr>
          <p:cNvPr id="64" name="浙江"/>
          <p:cNvSpPr/>
          <p:nvPr/>
        </p:nvSpPr>
        <p:spPr bwMode="auto">
          <a:xfrm>
            <a:off x="5201397" y="4318717"/>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lumMod val="85000"/>
            </a:schemeClr>
          </a:solidFill>
          <a:ln w="3175">
            <a:noFill/>
            <a:round/>
          </a:ln>
        </p:spPr>
        <p:txBody>
          <a:bodyPr/>
          <a:lstStyle/>
          <a:p>
            <a:endParaRPr lang="zh-CN" altLang="en-US"/>
          </a:p>
        </p:txBody>
      </p:sp>
      <p:sp>
        <p:nvSpPr>
          <p:cNvPr id="65" name="安徽"/>
          <p:cNvSpPr/>
          <p:nvPr/>
        </p:nvSpPr>
        <p:spPr bwMode="auto">
          <a:xfrm>
            <a:off x="4768562" y="3875370"/>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lumMod val="85000"/>
            </a:schemeClr>
          </a:solidFill>
          <a:ln w="3175">
            <a:solidFill>
              <a:schemeClr val="bg1"/>
            </a:solidFill>
            <a:round/>
          </a:ln>
        </p:spPr>
        <p:txBody>
          <a:bodyPr/>
          <a:lstStyle/>
          <a:p>
            <a:endParaRPr lang="zh-CN" altLang="en-US"/>
          </a:p>
        </p:txBody>
      </p:sp>
      <p:sp>
        <p:nvSpPr>
          <p:cNvPr id="66" name="天津"/>
          <p:cNvSpPr/>
          <p:nvPr/>
        </p:nvSpPr>
        <p:spPr bwMode="auto">
          <a:xfrm>
            <a:off x="4878605" y="3083943"/>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lumMod val="85000"/>
            </a:schemeClr>
          </a:solidFill>
          <a:ln w="3175">
            <a:solidFill>
              <a:schemeClr val="bg1"/>
            </a:solidFill>
            <a:round/>
          </a:ln>
        </p:spPr>
        <p:txBody>
          <a:bodyPr/>
          <a:lstStyle/>
          <a:p>
            <a:endParaRPr lang="zh-CN" altLang="en-US"/>
          </a:p>
        </p:txBody>
      </p:sp>
      <p:sp>
        <p:nvSpPr>
          <p:cNvPr id="67" name="北京"/>
          <p:cNvSpPr/>
          <p:nvPr/>
        </p:nvSpPr>
        <p:spPr bwMode="auto">
          <a:xfrm>
            <a:off x="4731881" y="2988679"/>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lumMod val="85000"/>
            </a:schemeClr>
          </a:solidFill>
          <a:ln w="3175">
            <a:solidFill>
              <a:schemeClr val="bg1"/>
            </a:solidFill>
            <a:round/>
          </a:ln>
        </p:spPr>
        <p:txBody>
          <a:bodyPr/>
          <a:lstStyle/>
          <a:p>
            <a:endParaRPr lang="zh-CN" altLang="en-US"/>
          </a:p>
        </p:txBody>
      </p:sp>
      <p:sp>
        <p:nvSpPr>
          <p:cNvPr id="68" name="辽宁"/>
          <p:cNvSpPr/>
          <p:nvPr/>
        </p:nvSpPr>
        <p:spPr bwMode="auto">
          <a:xfrm>
            <a:off x="5062009" y="2574644"/>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lumMod val="85000"/>
            </a:schemeClr>
          </a:solidFill>
          <a:ln w="3175">
            <a:solidFill>
              <a:schemeClr val="bg1"/>
            </a:solidFill>
            <a:round/>
          </a:ln>
        </p:spPr>
        <p:txBody>
          <a:bodyPr/>
          <a:lstStyle/>
          <a:p>
            <a:endParaRPr lang="zh-CN" altLang="en-US"/>
          </a:p>
        </p:txBody>
      </p:sp>
      <p:sp>
        <p:nvSpPr>
          <p:cNvPr id="69" name="吉林"/>
          <p:cNvSpPr/>
          <p:nvPr/>
        </p:nvSpPr>
        <p:spPr bwMode="auto">
          <a:xfrm>
            <a:off x="5216069" y="2178930"/>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lumMod val="85000"/>
            </a:schemeClr>
          </a:solidFill>
          <a:ln w="3175">
            <a:solidFill>
              <a:schemeClr val="bg1"/>
            </a:solidFill>
            <a:round/>
          </a:ln>
        </p:spPr>
        <p:txBody>
          <a:bodyPr/>
          <a:lstStyle/>
          <a:p>
            <a:endParaRPr lang="zh-CN" altLang="en-US"/>
          </a:p>
        </p:txBody>
      </p:sp>
      <p:sp>
        <p:nvSpPr>
          <p:cNvPr id="70" name="黑龙江"/>
          <p:cNvSpPr/>
          <p:nvPr/>
        </p:nvSpPr>
        <p:spPr bwMode="auto">
          <a:xfrm>
            <a:off x="5006988" y="1237278"/>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lumMod val="85000"/>
            </a:schemeClr>
          </a:solidFill>
          <a:ln w="3175">
            <a:solidFill>
              <a:schemeClr val="bg1"/>
            </a:solidFill>
            <a:round/>
          </a:ln>
        </p:spPr>
        <p:txBody>
          <a:bodyPr/>
          <a:lstStyle/>
          <a:p>
            <a:endParaRPr lang="zh-CN" altLang="en-US"/>
          </a:p>
        </p:txBody>
      </p:sp>
      <p:sp>
        <p:nvSpPr>
          <p:cNvPr id="71" name="山东"/>
          <p:cNvSpPr/>
          <p:nvPr/>
        </p:nvSpPr>
        <p:spPr bwMode="auto">
          <a:xfrm>
            <a:off x="4746554" y="3380728"/>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lumMod val="85000"/>
            </a:schemeClr>
          </a:solidFill>
          <a:ln w="3175">
            <a:solidFill>
              <a:schemeClr val="bg1"/>
            </a:solidFill>
            <a:round/>
          </a:ln>
        </p:spPr>
        <p:txBody>
          <a:bodyPr/>
          <a:lstStyle/>
          <a:p>
            <a:endParaRPr lang="zh-CN" altLang="en-US"/>
          </a:p>
        </p:txBody>
      </p:sp>
      <p:sp>
        <p:nvSpPr>
          <p:cNvPr id="72" name="上海"/>
          <p:cNvSpPr/>
          <p:nvPr/>
        </p:nvSpPr>
        <p:spPr bwMode="auto">
          <a:xfrm>
            <a:off x="5491176" y="4208796"/>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lumMod val="85000"/>
            </a:schemeClr>
          </a:solidFill>
          <a:ln w="3175">
            <a:solidFill>
              <a:schemeClr val="bg1"/>
            </a:solidFill>
            <a:round/>
          </a:ln>
        </p:spPr>
        <p:txBody>
          <a:bodyPr/>
          <a:lstStyle/>
          <a:p>
            <a:endParaRPr lang="zh-CN" altLang="en-US"/>
          </a:p>
        </p:txBody>
      </p:sp>
      <p:sp>
        <p:nvSpPr>
          <p:cNvPr id="73" name="江苏"/>
          <p:cNvSpPr/>
          <p:nvPr/>
        </p:nvSpPr>
        <p:spPr bwMode="auto">
          <a:xfrm>
            <a:off x="4907949" y="3787434"/>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lumMod val="85000"/>
            </a:schemeClr>
          </a:solidFill>
          <a:ln w="3175">
            <a:solidFill>
              <a:schemeClr val="bg1"/>
            </a:solidFill>
            <a:round/>
          </a:ln>
        </p:spPr>
        <p:txBody>
          <a:bodyPr/>
          <a:lstStyle/>
          <a:p>
            <a:endParaRPr lang="zh-CN" altLang="en-US"/>
          </a:p>
        </p:txBody>
      </p:sp>
      <p:sp>
        <p:nvSpPr>
          <p:cNvPr id="74" name="河北"/>
          <p:cNvSpPr/>
          <p:nvPr/>
        </p:nvSpPr>
        <p:spPr bwMode="auto">
          <a:xfrm>
            <a:off x="4544809" y="2765174"/>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lumMod val="85000"/>
            </a:schemeClr>
          </a:solidFill>
          <a:ln w="3175">
            <a:solidFill>
              <a:schemeClr val="bg1"/>
            </a:solidFill>
            <a:round/>
          </a:ln>
        </p:spPr>
        <p:txBody>
          <a:bodyPr/>
          <a:lstStyle/>
          <a:p>
            <a:endParaRPr lang="zh-CN" altLang="en-US"/>
          </a:p>
        </p:txBody>
      </p:sp>
      <p:sp>
        <p:nvSpPr>
          <p:cNvPr id="75" name="河南"/>
          <p:cNvSpPr/>
          <p:nvPr/>
        </p:nvSpPr>
        <p:spPr bwMode="auto">
          <a:xfrm>
            <a:off x="4251361" y="3648201"/>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lumMod val="85000"/>
            </a:schemeClr>
          </a:solidFill>
          <a:ln w="3175">
            <a:noFill/>
            <a:round/>
          </a:ln>
        </p:spPr>
        <p:txBody>
          <a:bodyPr/>
          <a:lstStyle/>
          <a:p>
            <a:endParaRPr lang="zh-CN" altLang="en-US"/>
          </a:p>
        </p:txBody>
      </p:sp>
      <p:sp>
        <p:nvSpPr>
          <p:cNvPr id="76" name="台湾"/>
          <p:cNvSpPr/>
          <p:nvPr/>
        </p:nvSpPr>
        <p:spPr bwMode="auto">
          <a:xfrm>
            <a:off x="5527857" y="5080832"/>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lumMod val="85000"/>
            </a:schemeClr>
          </a:solidFill>
          <a:ln w="3175">
            <a:noFill/>
            <a:round/>
          </a:ln>
        </p:spPr>
        <p:txBody>
          <a:bodyPr/>
          <a:lstStyle/>
          <a:p>
            <a:endParaRPr lang="zh-CN" altLang="en-US"/>
          </a:p>
        </p:txBody>
      </p:sp>
      <p:sp>
        <p:nvSpPr>
          <p:cNvPr id="77" name="海南"/>
          <p:cNvSpPr/>
          <p:nvPr/>
        </p:nvSpPr>
        <p:spPr bwMode="auto">
          <a:xfrm>
            <a:off x="4097302" y="5912563"/>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lumMod val="85000"/>
            </a:schemeClr>
          </a:solidFill>
          <a:ln w="3175">
            <a:solidFill>
              <a:schemeClr val="bg1"/>
            </a:solidFill>
            <a:round/>
          </a:ln>
        </p:spPr>
        <p:txBody>
          <a:bodyPr/>
          <a:lstStyle/>
          <a:p>
            <a:endParaRPr lang="zh-CN" altLang="en-US"/>
          </a:p>
        </p:txBody>
      </p:sp>
      <p:sp>
        <p:nvSpPr>
          <p:cNvPr id="78" name="矩形 1"/>
          <p:cNvSpPr>
            <a:spLocks noChangeArrowheads="1"/>
          </p:cNvSpPr>
          <p:nvPr/>
        </p:nvSpPr>
        <p:spPr bwMode="auto">
          <a:xfrm>
            <a:off x="6653413"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sp>
        <p:nvSpPr>
          <p:cNvPr id="79" name="矩形 78"/>
          <p:cNvSpPr/>
          <p:nvPr/>
        </p:nvSpPr>
        <p:spPr>
          <a:xfrm>
            <a:off x="7035626" y="3308175"/>
            <a:ext cx="1072730" cy="584775"/>
          </a:xfrm>
          <a:prstGeom prst="rect">
            <a:avLst/>
          </a:prstGeom>
        </p:spPr>
        <p:txBody>
          <a:bodyPr wrap="none">
            <a:spAutoFit/>
          </a:bodyPr>
          <a:lstStyle/>
          <a:p>
            <a:r>
              <a:rPr lang="en-US" altLang="zh-CN" sz="3200" b="1" dirty="0">
                <a:solidFill>
                  <a:srgbClr val="213F01"/>
                </a:solidFill>
                <a:latin typeface="微软雅黑" panose="020B0503020204020204" pitchFamily="34" charset="-122"/>
                <a:ea typeface="微软雅黑" panose="020B0503020204020204" pitchFamily="34" charset="-122"/>
              </a:rPr>
              <a:t>30%</a:t>
            </a:r>
          </a:p>
        </p:txBody>
      </p:sp>
      <p:sp>
        <p:nvSpPr>
          <p:cNvPr id="80" name="青海"/>
          <p:cNvSpPr/>
          <p:nvPr/>
        </p:nvSpPr>
        <p:spPr bwMode="auto">
          <a:xfrm>
            <a:off x="7125539" y="2262576"/>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95CD59"/>
          </a:solidFill>
          <a:ln w="3175">
            <a:noFill/>
            <a:round/>
          </a:ln>
        </p:spPr>
        <p:txBody>
          <a:bodyPr/>
          <a:lstStyle/>
          <a:p>
            <a:endParaRPr lang="zh-CN" altLang="en-US"/>
          </a:p>
        </p:txBody>
      </p:sp>
      <p:sp>
        <p:nvSpPr>
          <p:cNvPr id="81" name="山西"/>
          <p:cNvSpPr/>
          <p:nvPr/>
        </p:nvSpPr>
        <p:spPr bwMode="auto">
          <a:xfrm>
            <a:off x="10789211" y="2099468"/>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3D8843"/>
          </a:solidFill>
          <a:ln w="3175">
            <a:noFill/>
            <a:round/>
          </a:ln>
        </p:spPr>
        <p:txBody>
          <a:bodyPr/>
          <a:lstStyle/>
          <a:p>
            <a:endParaRPr lang="zh-CN" altLang="en-US"/>
          </a:p>
        </p:txBody>
      </p:sp>
      <p:sp>
        <p:nvSpPr>
          <p:cNvPr id="82" name="湖南"/>
          <p:cNvSpPr/>
          <p:nvPr/>
        </p:nvSpPr>
        <p:spPr bwMode="auto">
          <a:xfrm>
            <a:off x="8972444" y="2213517"/>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C3E294"/>
          </a:solidFill>
          <a:ln w="3175">
            <a:noFill/>
            <a:round/>
          </a:ln>
        </p:spPr>
        <p:txBody>
          <a:bodyPr/>
          <a:lstStyle/>
          <a:p>
            <a:endParaRPr lang="zh-CN" altLang="en-US"/>
          </a:p>
        </p:txBody>
      </p:sp>
      <p:sp>
        <p:nvSpPr>
          <p:cNvPr id="83" name="矩形 82"/>
          <p:cNvSpPr/>
          <p:nvPr/>
        </p:nvSpPr>
        <p:spPr>
          <a:xfrm>
            <a:off x="8759401" y="3308175"/>
            <a:ext cx="1072730" cy="584775"/>
          </a:xfrm>
          <a:prstGeom prst="rect">
            <a:avLst/>
          </a:prstGeom>
        </p:spPr>
        <p:txBody>
          <a:bodyPr wrap="none">
            <a:spAutoFit/>
          </a:bodyPr>
          <a:lstStyle/>
          <a:p>
            <a:r>
              <a:rPr lang="en-US" altLang="zh-CN" sz="3200" b="1" dirty="0">
                <a:solidFill>
                  <a:srgbClr val="213F01"/>
                </a:solidFill>
                <a:latin typeface="微软雅黑" panose="020B0503020204020204" pitchFamily="34" charset="-122"/>
                <a:ea typeface="微软雅黑" panose="020B0503020204020204" pitchFamily="34" charset="-122"/>
              </a:rPr>
              <a:t>40%</a:t>
            </a:r>
          </a:p>
        </p:txBody>
      </p:sp>
      <p:sp>
        <p:nvSpPr>
          <p:cNvPr id="84" name="矩形 83"/>
          <p:cNvSpPr/>
          <p:nvPr/>
        </p:nvSpPr>
        <p:spPr>
          <a:xfrm>
            <a:off x="10476197" y="3308175"/>
            <a:ext cx="1072730" cy="584775"/>
          </a:xfrm>
          <a:prstGeom prst="rect">
            <a:avLst/>
          </a:prstGeom>
        </p:spPr>
        <p:txBody>
          <a:bodyPr wrap="none">
            <a:spAutoFit/>
          </a:bodyPr>
          <a:lstStyle/>
          <a:p>
            <a:r>
              <a:rPr lang="en-US" altLang="zh-CN" sz="3200" b="1" dirty="0">
                <a:solidFill>
                  <a:srgbClr val="213F01"/>
                </a:solidFill>
                <a:latin typeface="微软雅黑" panose="020B0503020204020204" pitchFamily="34" charset="-122"/>
                <a:ea typeface="微软雅黑" panose="020B0503020204020204" pitchFamily="34" charset="-122"/>
              </a:rPr>
              <a:t>30%</a:t>
            </a:r>
          </a:p>
        </p:txBody>
      </p:sp>
      <p:sp>
        <p:nvSpPr>
          <p:cNvPr id="85" name="矩形 1"/>
          <p:cNvSpPr>
            <a:spLocks noChangeArrowheads="1"/>
          </p:cNvSpPr>
          <p:nvPr/>
        </p:nvSpPr>
        <p:spPr bwMode="auto">
          <a:xfrm>
            <a:off x="8377188"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sp>
        <p:nvSpPr>
          <p:cNvPr id="86" name="矩形 1"/>
          <p:cNvSpPr>
            <a:spLocks noChangeArrowheads="1"/>
          </p:cNvSpPr>
          <p:nvPr/>
        </p:nvSpPr>
        <p:spPr bwMode="auto">
          <a:xfrm>
            <a:off x="10093984"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cxnSp>
        <p:nvCxnSpPr>
          <p:cNvPr id="87" name="直接连接符 86"/>
          <p:cNvCxnSpPr/>
          <p:nvPr/>
        </p:nvCxnSpPr>
        <p:spPr>
          <a:xfrm>
            <a:off x="6868470" y="4760828"/>
            <a:ext cx="4886107" cy="0"/>
          </a:xfrm>
          <a:prstGeom prst="line">
            <a:avLst/>
          </a:prstGeom>
          <a:ln>
            <a:solidFill>
              <a:srgbClr val="3D8843"/>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6868470" y="4789582"/>
            <a:ext cx="1407758" cy="369332"/>
          </a:xfrm>
          <a:prstGeom prst="rect">
            <a:avLst/>
          </a:prstGeom>
          <a:noFill/>
        </p:spPr>
        <p:txBody>
          <a:bodyPr wrap="none" rtlCol="0">
            <a:spAutoFit/>
          </a:bodyPr>
          <a:lstStyle/>
          <a:p>
            <a:r>
              <a:rPr lang="en-US" altLang="zh-CN" b="1" dirty="0">
                <a:solidFill>
                  <a:srgbClr val="3D8843"/>
                </a:solidFill>
                <a:latin typeface="微软雅黑" panose="020B0503020204020204" pitchFamily="34" charset="-122"/>
                <a:ea typeface="微软雅黑" panose="020B0503020204020204" pitchFamily="34" charset="-122"/>
              </a:rPr>
              <a:t>KEYWORD</a:t>
            </a:r>
            <a:endParaRPr lang="zh-CN" altLang="en-US" b="1" dirty="0">
              <a:solidFill>
                <a:srgbClr val="3D8843"/>
              </a:solidFill>
              <a:latin typeface="微软雅黑" panose="020B0503020204020204" pitchFamily="34" charset="-122"/>
              <a:ea typeface="微软雅黑" panose="020B0503020204020204" pitchFamily="34" charset="-122"/>
            </a:endParaRPr>
          </a:p>
        </p:txBody>
      </p:sp>
      <p:sp>
        <p:nvSpPr>
          <p:cNvPr id="89" name="TextBox 15"/>
          <p:cNvSpPr txBox="1"/>
          <p:nvPr/>
        </p:nvSpPr>
        <p:spPr>
          <a:xfrm>
            <a:off x="6868470" y="5088879"/>
            <a:ext cx="4816306" cy="830997"/>
          </a:xfrm>
          <a:prstGeom prst="rect">
            <a:avLst/>
          </a:prstGeom>
          <a:noFill/>
        </p:spPr>
        <p:txBody>
          <a:bodyPr wrap="square" rtlCol="0">
            <a:spAutoFit/>
          </a:bodyPr>
          <a:lstStyle/>
          <a:p>
            <a:pPr>
              <a:lnSpc>
                <a:spcPct val="200000"/>
              </a:lnSpc>
            </a:pPr>
            <a:r>
              <a:rPr lang="zh-CN" altLang="en-US" sz="1200" dirty="0">
                <a:solidFill>
                  <a:srgbClr val="3D8843"/>
                </a:solidFill>
                <a:latin typeface="微软雅黑" panose="020B0503020204020204" pitchFamily="34" charset="-122"/>
                <a:ea typeface="微软雅黑" panose="020B0503020204020204" pitchFamily="34" charset="-122"/>
              </a:rPr>
              <a:t>这里输入简单的文字概述这里输入简单字概述</a:t>
            </a:r>
            <a:r>
              <a:rPr lang="en-US" altLang="zh-CN" sz="1200" dirty="0">
                <a:solidFill>
                  <a:srgbClr val="3D8843"/>
                </a:solidFill>
                <a:latin typeface="微软雅黑" panose="020B0503020204020204" pitchFamily="34" charset="-122"/>
                <a:ea typeface="微软雅黑" panose="020B0503020204020204" pitchFamily="34" charset="-122"/>
              </a:rPr>
              <a:t>,</a:t>
            </a:r>
            <a:r>
              <a:rPr lang="zh-CN" altLang="en-US" sz="1200" dirty="0">
                <a:solidFill>
                  <a:srgbClr val="3D8843"/>
                </a:solidFill>
                <a:latin typeface="微软雅黑" panose="020B0503020204020204" pitchFamily="34" charset="-122"/>
                <a:ea typeface="微软雅黑" panose="020B0503020204020204" pitchFamily="34" charset="-122"/>
              </a:rPr>
              <a:t>这里输入简单的文字</a:t>
            </a:r>
            <a:endParaRPr lang="en-US" altLang="zh-CN" sz="1200" dirty="0">
              <a:solidFill>
                <a:srgbClr val="3D8843"/>
              </a:solidFill>
              <a:latin typeface="微软雅黑" panose="020B0503020204020204" pitchFamily="34" charset="-122"/>
              <a:ea typeface="微软雅黑" panose="020B0503020204020204" pitchFamily="34" charset="-122"/>
            </a:endParaRPr>
          </a:p>
          <a:p>
            <a:pPr>
              <a:lnSpc>
                <a:spcPct val="200000"/>
              </a:lnSpc>
            </a:pPr>
            <a:r>
              <a:rPr lang="zh-CN" altLang="en-US" sz="1200" dirty="0">
                <a:solidFill>
                  <a:srgbClr val="3D8843"/>
                </a:solidFill>
                <a:latin typeface="微软雅黑" panose="020B0503020204020204" pitchFamily="34" charset="-122"/>
                <a:ea typeface="微软雅黑" panose="020B0503020204020204" pitchFamily="34" charset="-122"/>
              </a:rPr>
              <a:t>述这里输入简单字概述</a:t>
            </a:r>
            <a:r>
              <a:rPr lang="en-US" altLang="zh-CN" sz="1200" dirty="0">
                <a:solidFill>
                  <a:srgbClr val="3D8843"/>
                </a:solidFill>
                <a:latin typeface="微软雅黑" panose="020B0503020204020204" pitchFamily="34" charset="-122"/>
                <a:ea typeface="微软雅黑" panose="020B0503020204020204" pitchFamily="34" charset="-122"/>
              </a:rPr>
              <a:t>,</a:t>
            </a:r>
            <a:r>
              <a:rPr lang="zh-CN" altLang="en-US" sz="1200" dirty="0">
                <a:solidFill>
                  <a:srgbClr val="3D8843"/>
                </a:solidFill>
                <a:latin typeface="微软雅黑" panose="020B0503020204020204" pitchFamily="34" charset="-122"/>
                <a:ea typeface="微软雅黑" panose="020B0503020204020204" pitchFamily="34" charset="-122"/>
              </a:rPr>
              <a:t>这里输入简单的文字概述这里输入简单字</a:t>
            </a:r>
          </a:p>
        </p:txBody>
      </p:sp>
      <p:sp>
        <p:nvSpPr>
          <p:cNvPr id="90" name="矩形 89"/>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4"/>
          <p:cNvSpPr/>
          <p:nvPr/>
        </p:nvSpPr>
        <p:spPr bwMode="auto">
          <a:xfrm>
            <a:off x="6116170" y="4974659"/>
            <a:ext cx="369433" cy="374535"/>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1" name="Freeform 5"/>
          <p:cNvSpPr/>
          <p:nvPr/>
        </p:nvSpPr>
        <p:spPr bwMode="auto">
          <a:xfrm>
            <a:off x="6485603" y="4931108"/>
            <a:ext cx="229303" cy="204688"/>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2" name="Freeform 6"/>
          <p:cNvSpPr/>
          <p:nvPr/>
        </p:nvSpPr>
        <p:spPr bwMode="auto">
          <a:xfrm>
            <a:off x="6339104" y="4998611"/>
            <a:ext cx="259028" cy="285257"/>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3" name="Freeform 7"/>
          <p:cNvSpPr/>
          <p:nvPr/>
        </p:nvSpPr>
        <p:spPr bwMode="auto">
          <a:xfrm>
            <a:off x="6642718" y="5244672"/>
            <a:ext cx="40341" cy="50084"/>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4" name="Freeform 8"/>
          <p:cNvSpPr/>
          <p:nvPr/>
        </p:nvSpPr>
        <p:spPr bwMode="auto">
          <a:xfrm>
            <a:off x="6538683" y="5327418"/>
            <a:ext cx="63695" cy="74036"/>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5" name="Freeform 9"/>
          <p:cNvSpPr>
            <a:spLocks noEditPoints="1"/>
          </p:cNvSpPr>
          <p:nvPr/>
        </p:nvSpPr>
        <p:spPr bwMode="auto">
          <a:xfrm>
            <a:off x="6241438" y="5124907"/>
            <a:ext cx="462853" cy="418085"/>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6" name="Freeform 10"/>
          <p:cNvSpPr/>
          <p:nvPr/>
        </p:nvSpPr>
        <p:spPr bwMode="auto">
          <a:xfrm>
            <a:off x="6116170" y="4634964"/>
            <a:ext cx="337586" cy="368003"/>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7" name="Freeform 11"/>
          <p:cNvSpPr/>
          <p:nvPr/>
        </p:nvSpPr>
        <p:spPr bwMode="auto">
          <a:xfrm>
            <a:off x="6396430" y="4704645"/>
            <a:ext cx="331216" cy="300499"/>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8" name="Freeform 12"/>
          <p:cNvSpPr/>
          <p:nvPr/>
        </p:nvSpPr>
        <p:spPr bwMode="auto">
          <a:xfrm>
            <a:off x="6591762" y="4491248"/>
            <a:ext cx="57327" cy="52261"/>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9" name="Freeform 13"/>
          <p:cNvSpPr/>
          <p:nvPr/>
        </p:nvSpPr>
        <p:spPr bwMode="auto">
          <a:xfrm>
            <a:off x="6939963" y="4097114"/>
            <a:ext cx="299369" cy="409375"/>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0" name="Freeform 14"/>
          <p:cNvSpPr/>
          <p:nvPr/>
        </p:nvSpPr>
        <p:spPr bwMode="auto">
          <a:xfrm>
            <a:off x="5400659" y="3343690"/>
            <a:ext cx="348201" cy="283079"/>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1" name="Freeform 15"/>
          <p:cNvSpPr/>
          <p:nvPr/>
        </p:nvSpPr>
        <p:spPr bwMode="auto">
          <a:xfrm>
            <a:off x="5990903" y="3293607"/>
            <a:ext cx="125268" cy="239528"/>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2" name="Freeform 16"/>
          <p:cNvSpPr/>
          <p:nvPr/>
        </p:nvSpPr>
        <p:spPr bwMode="auto">
          <a:xfrm>
            <a:off x="5525926" y="3302317"/>
            <a:ext cx="600860" cy="590111"/>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3" name="Freeform 17"/>
          <p:cNvSpPr/>
          <p:nvPr/>
        </p:nvSpPr>
        <p:spPr bwMode="auto">
          <a:xfrm>
            <a:off x="6052474" y="3437324"/>
            <a:ext cx="439499" cy="433329"/>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4" name="Freeform 18"/>
          <p:cNvSpPr/>
          <p:nvPr/>
        </p:nvSpPr>
        <p:spPr bwMode="auto">
          <a:xfrm>
            <a:off x="5298747" y="4040499"/>
            <a:ext cx="82805" cy="3048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5" name="Freeform 19"/>
          <p:cNvSpPr/>
          <p:nvPr/>
        </p:nvSpPr>
        <p:spPr bwMode="auto">
          <a:xfrm>
            <a:off x="5281761" y="3959931"/>
            <a:ext cx="167732" cy="139362"/>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6" name="Freeform 20"/>
          <p:cNvSpPr/>
          <p:nvPr/>
        </p:nvSpPr>
        <p:spPr bwMode="auto">
          <a:xfrm>
            <a:off x="5302993" y="4084049"/>
            <a:ext cx="80681" cy="45729"/>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7" name="Freeform 21"/>
          <p:cNvSpPr/>
          <p:nvPr/>
        </p:nvSpPr>
        <p:spPr bwMode="auto">
          <a:xfrm>
            <a:off x="6196851" y="4127600"/>
            <a:ext cx="352448" cy="254771"/>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8" name="Freeform 22"/>
          <p:cNvSpPr/>
          <p:nvPr/>
        </p:nvSpPr>
        <p:spPr bwMode="auto">
          <a:xfrm>
            <a:off x="5859266" y="4042677"/>
            <a:ext cx="341833" cy="291789"/>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9" name="Freeform 23"/>
          <p:cNvSpPr/>
          <p:nvPr/>
        </p:nvSpPr>
        <p:spPr bwMode="auto">
          <a:xfrm>
            <a:off x="5801939" y="4088404"/>
            <a:ext cx="87051" cy="182912"/>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0" name="Freeform 24"/>
          <p:cNvSpPr/>
          <p:nvPr/>
        </p:nvSpPr>
        <p:spPr bwMode="auto">
          <a:xfrm>
            <a:off x="5776461" y="4127600"/>
            <a:ext cx="55203" cy="154605"/>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1" name="Freeform 25"/>
          <p:cNvSpPr/>
          <p:nvPr/>
        </p:nvSpPr>
        <p:spPr bwMode="auto">
          <a:xfrm>
            <a:off x="6026996" y="4066629"/>
            <a:ext cx="214442" cy="341873"/>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2" name="Freeform 26"/>
          <p:cNvSpPr/>
          <p:nvPr/>
        </p:nvSpPr>
        <p:spPr bwMode="auto">
          <a:xfrm>
            <a:off x="5532296" y="4140665"/>
            <a:ext cx="176225" cy="185091"/>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3" name="Freeform 27"/>
          <p:cNvSpPr/>
          <p:nvPr/>
        </p:nvSpPr>
        <p:spPr bwMode="auto">
          <a:xfrm>
            <a:off x="5687288" y="4129778"/>
            <a:ext cx="123144" cy="191622"/>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4" name="Freeform 28"/>
          <p:cNvSpPr/>
          <p:nvPr/>
        </p:nvSpPr>
        <p:spPr bwMode="auto">
          <a:xfrm>
            <a:off x="5341210" y="4084049"/>
            <a:ext cx="220811" cy="167670"/>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5" name="Freeform 29"/>
          <p:cNvSpPr/>
          <p:nvPr/>
        </p:nvSpPr>
        <p:spPr bwMode="auto">
          <a:xfrm>
            <a:off x="5447369" y="4208169"/>
            <a:ext cx="118898" cy="117586"/>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6" name="Freeform 30"/>
          <p:cNvSpPr/>
          <p:nvPr/>
        </p:nvSpPr>
        <p:spPr bwMode="auto">
          <a:xfrm>
            <a:off x="5396413" y="4164618"/>
            <a:ext cx="84927" cy="93634"/>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7" name="Freeform 31"/>
          <p:cNvSpPr/>
          <p:nvPr/>
        </p:nvSpPr>
        <p:spPr bwMode="auto">
          <a:xfrm>
            <a:off x="5288130" y="3615881"/>
            <a:ext cx="239920" cy="202511"/>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8" name="Freeform 32"/>
          <p:cNvSpPr/>
          <p:nvPr/>
        </p:nvSpPr>
        <p:spPr bwMode="auto">
          <a:xfrm>
            <a:off x="5286008" y="3626768"/>
            <a:ext cx="350325" cy="394133"/>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9" name="Freeform 33"/>
          <p:cNvSpPr/>
          <p:nvPr/>
        </p:nvSpPr>
        <p:spPr bwMode="auto">
          <a:xfrm>
            <a:off x="5421891" y="3700804"/>
            <a:ext cx="481962" cy="463814"/>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0" name="Freeform 34"/>
          <p:cNvSpPr/>
          <p:nvPr/>
        </p:nvSpPr>
        <p:spPr bwMode="auto">
          <a:xfrm>
            <a:off x="5621470" y="4007836"/>
            <a:ext cx="235674" cy="172025"/>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1" name="Freeform 35"/>
          <p:cNvSpPr/>
          <p:nvPr/>
        </p:nvSpPr>
        <p:spPr bwMode="auto">
          <a:xfrm>
            <a:off x="5784954" y="3750888"/>
            <a:ext cx="450114" cy="359293"/>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2" name="Freeform 36"/>
          <p:cNvSpPr/>
          <p:nvPr/>
        </p:nvSpPr>
        <p:spPr bwMode="auto">
          <a:xfrm>
            <a:off x="6171373" y="3750888"/>
            <a:ext cx="288752" cy="489944"/>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3" name="Freeform 37"/>
          <p:cNvSpPr/>
          <p:nvPr/>
        </p:nvSpPr>
        <p:spPr bwMode="auto">
          <a:xfrm>
            <a:off x="6474988" y="3478696"/>
            <a:ext cx="316354" cy="322274"/>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4" name="Freeform 38"/>
          <p:cNvSpPr/>
          <p:nvPr/>
        </p:nvSpPr>
        <p:spPr bwMode="auto">
          <a:xfrm>
            <a:off x="6033367" y="4393258"/>
            <a:ext cx="163485" cy="185091"/>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5" name="Freeform 39"/>
          <p:cNvSpPr/>
          <p:nvPr/>
        </p:nvSpPr>
        <p:spPr bwMode="auto">
          <a:xfrm>
            <a:off x="6050352" y="4395436"/>
            <a:ext cx="63695" cy="3919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6" name="Freeform 40"/>
          <p:cNvSpPr/>
          <p:nvPr/>
        </p:nvSpPr>
        <p:spPr bwMode="auto">
          <a:xfrm>
            <a:off x="6101308" y="4349708"/>
            <a:ext cx="205949" cy="259126"/>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7" name="Freeform 41"/>
          <p:cNvSpPr/>
          <p:nvPr/>
        </p:nvSpPr>
        <p:spPr bwMode="auto">
          <a:xfrm>
            <a:off x="6392183" y="3753065"/>
            <a:ext cx="479838" cy="605353"/>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8" name="Freeform 42"/>
          <p:cNvSpPr/>
          <p:nvPr/>
        </p:nvSpPr>
        <p:spPr bwMode="auto">
          <a:xfrm>
            <a:off x="6961195" y="4079694"/>
            <a:ext cx="55203" cy="56616"/>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9" name="Freeform 43"/>
          <p:cNvSpPr/>
          <p:nvPr/>
        </p:nvSpPr>
        <p:spPr bwMode="auto">
          <a:xfrm>
            <a:off x="6808326" y="3918557"/>
            <a:ext cx="195332" cy="169847"/>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0" name="Freeform 44"/>
          <p:cNvSpPr/>
          <p:nvPr/>
        </p:nvSpPr>
        <p:spPr bwMode="auto">
          <a:xfrm>
            <a:off x="6708538" y="4012191"/>
            <a:ext cx="433129" cy="346228"/>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1" name="Freeform 45"/>
          <p:cNvSpPr/>
          <p:nvPr/>
        </p:nvSpPr>
        <p:spPr bwMode="auto">
          <a:xfrm>
            <a:off x="6776479" y="3380708"/>
            <a:ext cx="44587" cy="54439"/>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2" name="Freeform 46"/>
          <p:cNvSpPr/>
          <p:nvPr/>
        </p:nvSpPr>
        <p:spPr bwMode="auto">
          <a:xfrm>
            <a:off x="6789218" y="3295784"/>
            <a:ext cx="199579" cy="163315"/>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3" name="Freeform 47"/>
          <p:cNvSpPr/>
          <p:nvPr/>
        </p:nvSpPr>
        <p:spPr bwMode="auto">
          <a:xfrm>
            <a:off x="9385866" y="3263122"/>
            <a:ext cx="108283" cy="139362"/>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4" name="Freeform 48"/>
          <p:cNvSpPr/>
          <p:nvPr/>
        </p:nvSpPr>
        <p:spPr bwMode="auto">
          <a:xfrm>
            <a:off x="8300922" y="3655077"/>
            <a:ext cx="127391" cy="176380"/>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5" name="Freeform 49"/>
          <p:cNvSpPr/>
          <p:nvPr/>
        </p:nvSpPr>
        <p:spPr bwMode="auto">
          <a:xfrm>
            <a:off x="7746771" y="3358933"/>
            <a:ext cx="804686" cy="871011"/>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6" name="Freeform 50"/>
          <p:cNvSpPr/>
          <p:nvPr/>
        </p:nvSpPr>
        <p:spPr bwMode="auto">
          <a:xfrm>
            <a:off x="8300922" y="2753580"/>
            <a:ext cx="906598" cy="402843"/>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7" name="Freeform 51"/>
          <p:cNvSpPr/>
          <p:nvPr/>
        </p:nvSpPr>
        <p:spPr bwMode="auto">
          <a:xfrm>
            <a:off x="6774355" y="3454744"/>
            <a:ext cx="14863" cy="41374"/>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8" name="Freeform 52"/>
          <p:cNvSpPr/>
          <p:nvPr/>
        </p:nvSpPr>
        <p:spPr bwMode="auto">
          <a:xfrm>
            <a:off x="6748877" y="3428614"/>
            <a:ext cx="42464" cy="124120"/>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9" name="Freeform 53"/>
          <p:cNvSpPr/>
          <p:nvPr/>
        </p:nvSpPr>
        <p:spPr bwMode="auto">
          <a:xfrm>
            <a:off x="6772233" y="3428614"/>
            <a:ext cx="123144" cy="135007"/>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0" name="Freeform 54"/>
          <p:cNvSpPr/>
          <p:nvPr/>
        </p:nvSpPr>
        <p:spPr bwMode="auto">
          <a:xfrm>
            <a:off x="7778620" y="3088920"/>
            <a:ext cx="314231" cy="141540"/>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1" name="Freeform 55"/>
          <p:cNvSpPr/>
          <p:nvPr/>
        </p:nvSpPr>
        <p:spPr bwMode="auto">
          <a:xfrm>
            <a:off x="6914485" y="3073676"/>
            <a:ext cx="199579" cy="91456"/>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2" name="Freeform 56"/>
          <p:cNvSpPr>
            <a:spLocks noEditPoints="1"/>
          </p:cNvSpPr>
          <p:nvPr/>
        </p:nvSpPr>
        <p:spPr bwMode="auto">
          <a:xfrm>
            <a:off x="6515328" y="3123760"/>
            <a:ext cx="543534" cy="219931"/>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3" name="Freeform 57"/>
          <p:cNvSpPr/>
          <p:nvPr/>
        </p:nvSpPr>
        <p:spPr bwMode="auto">
          <a:xfrm>
            <a:off x="8029155" y="3345868"/>
            <a:ext cx="67942" cy="65326"/>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4" name="Freeform 58"/>
          <p:cNvSpPr/>
          <p:nvPr/>
        </p:nvSpPr>
        <p:spPr bwMode="auto">
          <a:xfrm>
            <a:off x="9330663" y="3099807"/>
            <a:ext cx="197456" cy="193801"/>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5" name="Freeform 59"/>
          <p:cNvSpPr/>
          <p:nvPr/>
        </p:nvSpPr>
        <p:spPr bwMode="auto">
          <a:xfrm>
            <a:off x="8088604" y="3533135"/>
            <a:ext cx="222934" cy="130652"/>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6" name="Freeform 60"/>
          <p:cNvSpPr/>
          <p:nvPr/>
        </p:nvSpPr>
        <p:spPr bwMode="auto">
          <a:xfrm>
            <a:off x="8411327" y="3591928"/>
            <a:ext cx="244166" cy="559625"/>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7" name="Freeform 61"/>
          <p:cNvSpPr/>
          <p:nvPr/>
        </p:nvSpPr>
        <p:spPr bwMode="auto">
          <a:xfrm>
            <a:off x="8326400" y="3600638"/>
            <a:ext cx="87051" cy="54439"/>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8" name="Freeform 62"/>
          <p:cNvSpPr/>
          <p:nvPr/>
        </p:nvSpPr>
        <p:spPr bwMode="auto">
          <a:xfrm>
            <a:off x="8687340" y="3755243"/>
            <a:ext cx="214442" cy="455104"/>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9" name="Freeform 63"/>
          <p:cNvSpPr/>
          <p:nvPr/>
        </p:nvSpPr>
        <p:spPr bwMode="auto">
          <a:xfrm>
            <a:off x="8687340" y="4027433"/>
            <a:ext cx="176225" cy="128475"/>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0" name="Freeform 64"/>
          <p:cNvSpPr/>
          <p:nvPr/>
        </p:nvSpPr>
        <p:spPr bwMode="auto">
          <a:xfrm>
            <a:off x="8630014" y="3783550"/>
            <a:ext cx="214442" cy="267837"/>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1" name="Freeform 65"/>
          <p:cNvSpPr/>
          <p:nvPr/>
        </p:nvSpPr>
        <p:spPr bwMode="auto">
          <a:xfrm>
            <a:off x="8555703" y="3844521"/>
            <a:ext cx="235674" cy="450749"/>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2" name="Freeform 66"/>
          <p:cNvSpPr/>
          <p:nvPr/>
        </p:nvSpPr>
        <p:spPr bwMode="auto">
          <a:xfrm>
            <a:off x="6186235" y="2631639"/>
            <a:ext cx="278137" cy="232996"/>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3" name="Freeform 67"/>
          <p:cNvSpPr/>
          <p:nvPr/>
        </p:nvSpPr>
        <p:spPr bwMode="auto">
          <a:xfrm>
            <a:off x="6226575" y="3010529"/>
            <a:ext cx="106159" cy="102344"/>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4" name="Freeform 68"/>
          <p:cNvSpPr/>
          <p:nvPr/>
        </p:nvSpPr>
        <p:spPr bwMode="auto">
          <a:xfrm>
            <a:off x="6175619" y="2964800"/>
            <a:ext cx="152869" cy="135007"/>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5" name="Freeform 69"/>
          <p:cNvSpPr/>
          <p:nvPr/>
        </p:nvSpPr>
        <p:spPr bwMode="auto">
          <a:xfrm>
            <a:off x="6324241" y="3108517"/>
            <a:ext cx="53080" cy="106700"/>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6" name="Freeform 70"/>
          <p:cNvSpPr/>
          <p:nvPr/>
        </p:nvSpPr>
        <p:spPr bwMode="auto">
          <a:xfrm>
            <a:off x="6058845" y="2868989"/>
            <a:ext cx="214442" cy="97989"/>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7" name="Freeform 71"/>
          <p:cNvSpPr/>
          <p:nvPr/>
        </p:nvSpPr>
        <p:spPr bwMode="auto">
          <a:xfrm>
            <a:off x="6241438" y="2879877"/>
            <a:ext cx="191086" cy="111055"/>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8" name="Freeform 72"/>
          <p:cNvSpPr/>
          <p:nvPr/>
        </p:nvSpPr>
        <p:spPr bwMode="auto">
          <a:xfrm>
            <a:off x="6133155" y="2790598"/>
            <a:ext cx="180471" cy="95811"/>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9" name="Freeform 73"/>
          <p:cNvSpPr/>
          <p:nvPr/>
        </p:nvSpPr>
        <p:spPr bwMode="auto">
          <a:xfrm>
            <a:off x="6262670" y="2847213"/>
            <a:ext cx="161362" cy="69681"/>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0" name="Freeform 74"/>
          <p:cNvSpPr/>
          <p:nvPr/>
        </p:nvSpPr>
        <p:spPr bwMode="auto">
          <a:xfrm>
            <a:off x="5498325" y="3123760"/>
            <a:ext cx="108283" cy="182912"/>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1" name="Freeform 75"/>
          <p:cNvSpPr/>
          <p:nvPr/>
        </p:nvSpPr>
        <p:spPr bwMode="auto">
          <a:xfrm>
            <a:off x="5872005" y="2694786"/>
            <a:ext cx="118898" cy="104521"/>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2" name="Freeform 76"/>
          <p:cNvSpPr/>
          <p:nvPr/>
        </p:nvSpPr>
        <p:spPr bwMode="auto">
          <a:xfrm>
            <a:off x="5948439" y="2827616"/>
            <a:ext cx="21232" cy="2613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3" name="Freeform 77"/>
          <p:cNvSpPr/>
          <p:nvPr/>
        </p:nvSpPr>
        <p:spPr bwMode="auto">
          <a:xfrm>
            <a:off x="5852896" y="2771001"/>
            <a:ext cx="112529" cy="82746"/>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4" name="Freeform 78"/>
          <p:cNvSpPr/>
          <p:nvPr/>
        </p:nvSpPr>
        <p:spPr bwMode="auto">
          <a:xfrm>
            <a:off x="6362459" y="2892942"/>
            <a:ext cx="261152" cy="176380"/>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5" name="Freeform 79"/>
          <p:cNvSpPr/>
          <p:nvPr/>
        </p:nvSpPr>
        <p:spPr bwMode="auto">
          <a:xfrm>
            <a:off x="6540806" y="2888587"/>
            <a:ext cx="89174" cy="113231"/>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6" name="Freeform 80"/>
          <p:cNvSpPr/>
          <p:nvPr/>
        </p:nvSpPr>
        <p:spPr bwMode="auto">
          <a:xfrm>
            <a:off x="6411292" y="3049724"/>
            <a:ext cx="180471" cy="102344"/>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7" name="Freeform 81"/>
          <p:cNvSpPr/>
          <p:nvPr/>
        </p:nvSpPr>
        <p:spPr bwMode="auto">
          <a:xfrm>
            <a:off x="6360336" y="3112872"/>
            <a:ext cx="78558" cy="58794"/>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8" name="Freeform 82"/>
          <p:cNvSpPr/>
          <p:nvPr/>
        </p:nvSpPr>
        <p:spPr bwMode="auto">
          <a:xfrm>
            <a:off x="6411292" y="2736160"/>
            <a:ext cx="513809" cy="307032"/>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9" name="Freeform 83"/>
          <p:cNvSpPr/>
          <p:nvPr/>
        </p:nvSpPr>
        <p:spPr bwMode="auto">
          <a:xfrm>
            <a:off x="6438893" y="2579378"/>
            <a:ext cx="271767" cy="200333"/>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0" name="Freeform 84"/>
          <p:cNvSpPr/>
          <p:nvPr/>
        </p:nvSpPr>
        <p:spPr bwMode="auto">
          <a:xfrm>
            <a:off x="6370951" y="2500987"/>
            <a:ext cx="214442" cy="102344"/>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1" name="Freeform 85"/>
          <p:cNvSpPr/>
          <p:nvPr/>
        </p:nvSpPr>
        <p:spPr bwMode="auto">
          <a:xfrm>
            <a:off x="6370951" y="2566313"/>
            <a:ext cx="167732" cy="108876"/>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2" name="Freeform 86"/>
          <p:cNvSpPr/>
          <p:nvPr/>
        </p:nvSpPr>
        <p:spPr bwMode="auto">
          <a:xfrm>
            <a:off x="5959055" y="2919072"/>
            <a:ext cx="129515" cy="76214"/>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3" name="Freeform 87"/>
          <p:cNvSpPr/>
          <p:nvPr/>
        </p:nvSpPr>
        <p:spPr bwMode="auto">
          <a:xfrm>
            <a:off x="5956932" y="2638171"/>
            <a:ext cx="256905" cy="300499"/>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4" name="Freeform 88"/>
          <p:cNvSpPr/>
          <p:nvPr/>
        </p:nvSpPr>
        <p:spPr bwMode="auto">
          <a:xfrm>
            <a:off x="6377322" y="1921765"/>
            <a:ext cx="301491" cy="494299"/>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5" name="Freeform 89"/>
          <p:cNvSpPr/>
          <p:nvPr/>
        </p:nvSpPr>
        <p:spPr bwMode="auto">
          <a:xfrm>
            <a:off x="6763740" y="3469986"/>
            <a:ext cx="609353" cy="498655"/>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6" name="Freeform 90"/>
          <p:cNvSpPr/>
          <p:nvPr/>
        </p:nvSpPr>
        <p:spPr bwMode="auto">
          <a:xfrm>
            <a:off x="7262687" y="3698627"/>
            <a:ext cx="233550" cy="263482"/>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7" name="Freeform 91"/>
          <p:cNvSpPr/>
          <p:nvPr/>
        </p:nvSpPr>
        <p:spPr bwMode="auto">
          <a:xfrm>
            <a:off x="7226593" y="3665964"/>
            <a:ext cx="33971" cy="52261"/>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8" name="Freeform 92"/>
          <p:cNvSpPr/>
          <p:nvPr/>
        </p:nvSpPr>
        <p:spPr bwMode="auto">
          <a:xfrm>
            <a:off x="7262687" y="3661609"/>
            <a:ext cx="138007" cy="115410"/>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9" name="Freeform 93"/>
          <p:cNvSpPr>
            <a:spLocks noEditPoints="1"/>
          </p:cNvSpPr>
          <p:nvPr/>
        </p:nvSpPr>
        <p:spPr bwMode="auto">
          <a:xfrm>
            <a:off x="8625768" y="4266961"/>
            <a:ext cx="560519" cy="178557"/>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0" name="Freeform 94"/>
          <p:cNvSpPr/>
          <p:nvPr/>
        </p:nvSpPr>
        <p:spPr bwMode="auto">
          <a:xfrm>
            <a:off x="9031295" y="4323577"/>
            <a:ext cx="38217" cy="2395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1" name="Freeform 95"/>
          <p:cNvSpPr/>
          <p:nvPr/>
        </p:nvSpPr>
        <p:spPr bwMode="auto">
          <a:xfrm>
            <a:off x="6884761" y="3289252"/>
            <a:ext cx="280260" cy="283079"/>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2" name="Freeform 96"/>
          <p:cNvSpPr/>
          <p:nvPr/>
        </p:nvSpPr>
        <p:spPr bwMode="auto">
          <a:xfrm>
            <a:off x="7109818" y="3535312"/>
            <a:ext cx="55203" cy="52261"/>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3" name="Freeform 97"/>
          <p:cNvSpPr>
            <a:spLocks noEditPoints="1"/>
          </p:cNvSpPr>
          <p:nvPr/>
        </p:nvSpPr>
        <p:spPr bwMode="auto">
          <a:xfrm>
            <a:off x="5638455" y="2790598"/>
            <a:ext cx="422513" cy="359293"/>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4" name="Freeform 98"/>
          <p:cNvSpPr/>
          <p:nvPr/>
        </p:nvSpPr>
        <p:spPr bwMode="auto">
          <a:xfrm>
            <a:off x="3160705" y="4029612"/>
            <a:ext cx="67942" cy="37019"/>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5" name="Freeform 99"/>
          <p:cNvSpPr/>
          <p:nvPr/>
        </p:nvSpPr>
        <p:spPr bwMode="auto">
          <a:xfrm>
            <a:off x="3184060" y="3975173"/>
            <a:ext cx="176225" cy="100166"/>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6" name="Freeform 100"/>
          <p:cNvSpPr/>
          <p:nvPr/>
        </p:nvSpPr>
        <p:spPr bwMode="auto">
          <a:xfrm>
            <a:off x="2381499" y="3454744"/>
            <a:ext cx="878996" cy="557447"/>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7" name="Freeform 101"/>
          <p:cNvSpPr/>
          <p:nvPr/>
        </p:nvSpPr>
        <p:spPr bwMode="auto">
          <a:xfrm>
            <a:off x="3088516" y="3925090"/>
            <a:ext cx="123144" cy="124120"/>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8" name="Freeform 102"/>
          <p:cNvSpPr/>
          <p:nvPr/>
        </p:nvSpPr>
        <p:spPr bwMode="auto">
          <a:xfrm>
            <a:off x="3186183" y="3907670"/>
            <a:ext cx="36095" cy="78391"/>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9" name="Freeform 103"/>
          <p:cNvSpPr/>
          <p:nvPr/>
        </p:nvSpPr>
        <p:spPr bwMode="auto">
          <a:xfrm>
            <a:off x="3608696" y="3848876"/>
            <a:ext cx="87051" cy="76214"/>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0" name="Freeform 104"/>
          <p:cNvSpPr/>
          <p:nvPr/>
        </p:nvSpPr>
        <p:spPr bwMode="auto">
          <a:xfrm>
            <a:off x="3687253" y="3861941"/>
            <a:ext cx="99790" cy="69681"/>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1" name="Freeform 105"/>
          <p:cNvSpPr/>
          <p:nvPr/>
        </p:nvSpPr>
        <p:spPr bwMode="auto">
          <a:xfrm>
            <a:off x="3237139" y="4012191"/>
            <a:ext cx="123144" cy="128475"/>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2" name="Freeform 106"/>
          <p:cNvSpPr/>
          <p:nvPr/>
        </p:nvSpPr>
        <p:spPr bwMode="auto">
          <a:xfrm>
            <a:off x="3625681" y="4306157"/>
            <a:ext cx="1150763" cy="1204174"/>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C3E294"/>
          </a:solidFill>
          <a:ln w="1" cap="flat">
            <a:noFill/>
            <a:prstDash val="solid"/>
            <a:miter lim="800000"/>
          </a:ln>
        </p:spPr>
        <p:txBody>
          <a:bodyPr vert="horz" wrap="square" lIns="91440" tIns="45720" rIns="91440" bIns="45720" numCol="1" anchor="t" anchorCtr="0" compatLnSpc="1"/>
          <a:lstStyle/>
          <a:p>
            <a:endParaRPr lang="zh-CN" altLang="en-US"/>
          </a:p>
        </p:txBody>
      </p:sp>
      <p:sp>
        <p:nvSpPr>
          <p:cNvPr id="283" name="Freeform 107"/>
          <p:cNvSpPr/>
          <p:nvPr/>
        </p:nvSpPr>
        <p:spPr bwMode="auto">
          <a:xfrm>
            <a:off x="4080042" y="5388389"/>
            <a:ext cx="142254" cy="161137"/>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4" name="Freeform 108"/>
          <p:cNvSpPr>
            <a:spLocks noEditPoints="1"/>
          </p:cNvSpPr>
          <p:nvPr/>
        </p:nvSpPr>
        <p:spPr bwMode="auto">
          <a:xfrm>
            <a:off x="3634174" y="5120552"/>
            <a:ext cx="583875" cy="1180220"/>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5" name="Freeform 109"/>
          <p:cNvSpPr/>
          <p:nvPr/>
        </p:nvSpPr>
        <p:spPr bwMode="auto">
          <a:xfrm>
            <a:off x="3570479" y="4987724"/>
            <a:ext cx="254781" cy="1334825"/>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6" name="Freeform 110"/>
          <p:cNvSpPr/>
          <p:nvPr/>
        </p:nvSpPr>
        <p:spPr bwMode="auto">
          <a:xfrm>
            <a:off x="3948405" y="5046516"/>
            <a:ext cx="256905" cy="263482"/>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7" name="Freeform 111"/>
          <p:cNvSpPr/>
          <p:nvPr/>
        </p:nvSpPr>
        <p:spPr bwMode="auto">
          <a:xfrm>
            <a:off x="3279603" y="4131955"/>
            <a:ext cx="95544" cy="78391"/>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8" name="Freeform 112"/>
          <p:cNvSpPr/>
          <p:nvPr/>
        </p:nvSpPr>
        <p:spPr bwMode="auto">
          <a:xfrm>
            <a:off x="3366654" y="4171150"/>
            <a:ext cx="167732" cy="82746"/>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9" name="Freeform 113"/>
          <p:cNvSpPr/>
          <p:nvPr/>
        </p:nvSpPr>
        <p:spPr bwMode="auto">
          <a:xfrm>
            <a:off x="3481305" y="4086227"/>
            <a:ext cx="343955" cy="503010"/>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0" name="Freeform 114"/>
          <p:cNvSpPr/>
          <p:nvPr/>
        </p:nvSpPr>
        <p:spPr bwMode="auto">
          <a:xfrm>
            <a:off x="3750948" y="4754728"/>
            <a:ext cx="356694" cy="411553"/>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1" name="Freeform 115"/>
          <p:cNvSpPr/>
          <p:nvPr/>
        </p:nvSpPr>
        <p:spPr bwMode="auto">
          <a:xfrm>
            <a:off x="3409117" y="4465117"/>
            <a:ext cx="373680" cy="555270"/>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2" name="Freeform 116"/>
          <p:cNvSpPr/>
          <p:nvPr/>
        </p:nvSpPr>
        <p:spPr bwMode="auto">
          <a:xfrm>
            <a:off x="3642667" y="4101469"/>
            <a:ext cx="397035" cy="344049"/>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3" name="Freeform 117"/>
          <p:cNvSpPr/>
          <p:nvPr/>
        </p:nvSpPr>
        <p:spPr bwMode="auto">
          <a:xfrm>
            <a:off x="4088534" y="4277850"/>
            <a:ext cx="123144" cy="132830"/>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4" name="Freeform 118"/>
          <p:cNvSpPr/>
          <p:nvPr/>
        </p:nvSpPr>
        <p:spPr bwMode="auto">
          <a:xfrm>
            <a:off x="3992991" y="4210346"/>
            <a:ext cx="142254" cy="217753"/>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5" name="Freeform 119"/>
          <p:cNvSpPr/>
          <p:nvPr/>
        </p:nvSpPr>
        <p:spPr bwMode="auto">
          <a:xfrm>
            <a:off x="4196816" y="4290915"/>
            <a:ext cx="89174" cy="115410"/>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6" name="Freeform 120"/>
          <p:cNvSpPr/>
          <p:nvPr/>
        </p:nvSpPr>
        <p:spPr bwMode="auto">
          <a:xfrm>
            <a:off x="3317820" y="3750888"/>
            <a:ext cx="303615" cy="111055"/>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7" name="Freeform 121"/>
          <p:cNvSpPr/>
          <p:nvPr/>
        </p:nvSpPr>
        <p:spPr bwMode="auto">
          <a:xfrm>
            <a:off x="3491921" y="3898960"/>
            <a:ext cx="70066" cy="3484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8" name="Freeform 122"/>
          <p:cNvSpPr/>
          <p:nvPr/>
        </p:nvSpPr>
        <p:spPr bwMode="auto">
          <a:xfrm>
            <a:off x="3816768" y="3896782"/>
            <a:ext cx="63695" cy="37019"/>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9" name="Freeform 123"/>
          <p:cNvSpPr>
            <a:spLocks noEditPoints="1"/>
          </p:cNvSpPr>
          <p:nvPr/>
        </p:nvSpPr>
        <p:spPr bwMode="auto">
          <a:xfrm>
            <a:off x="3663899" y="1072529"/>
            <a:ext cx="1768609" cy="1352245"/>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0" name="Freeform 124"/>
          <p:cNvSpPr>
            <a:spLocks noEditPoints="1"/>
          </p:cNvSpPr>
          <p:nvPr/>
        </p:nvSpPr>
        <p:spPr bwMode="auto">
          <a:xfrm>
            <a:off x="1682972" y="1096481"/>
            <a:ext cx="2569047" cy="2027279"/>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1" name="Freeform 125"/>
          <p:cNvSpPr>
            <a:spLocks noEditPoints="1"/>
          </p:cNvSpPr>
          <p:nvPr/>
        </p:nvSpPr>
        <p:spPr bwMode="auto">
          <a:xfrm>
            <a:off x="901642" y="1860794"/>
            <a:ext cx="2932111" cy="1846543"/>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3D8843"/>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02" name="Freeform 126"/>
          <p:cNvSpPr>
            <a:spLocks noEditPoints="1"/>
          </p:cNvSpPr>
          <p:nvPr/>
        </p:nvSpPr>
        <p:spPr bwMode="auto">
          <a:xfrm>
            <a:off x="5508941" y="3069321"/>
            <a:ext cx="369433" cy="270013"/>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3" name="Freeform 127"/>
          <p:cNvSpPr>
            <a:spLocks noEditPoints="1"/>
          </p:cNvSpPr>
          <p:nvPr/>
        </p:nvSpPr>
        <p:spPr bwMode="auto">
          <a:xfrm>
            <a:off x="6351843" y="3139002"/>
            <a:ext cx="182593" cy="232996"/>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4" name="Freeform 128"/>
          <p:cNvSpPr/>
          <p:nvPr/>
        </p:nvSpPr>
        <p:spPr bwMode="auto">
          <a:xfrm>
            <a:off x="6691552" y="3341513"/>
            <a:ext cx="74312" cy="47906"/>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5" name="Freeform 129"/>
          <p:cNvSpPr/>
          <p:nvPr/>
        </p:nvSpPr>
        <p:spPr bwMode="auto">
          <a:xfrm>
            <a:off x="5077936" y="2106854"/>
            <a:ext cx="309984" cy="161137"/>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6" name="Freeform 130"/>
          <p:cNvSpPr/>
          <p:nvPr/>
        </p:nvSpPr>
        <p:spPr bwMode="auto">
          <a:xfrm>
            <a:off x="5477094" y="2625106"/>
            <a:ext cx="131637" cy="148072"/>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7" name="Freeform 131"/>
          <p:cNvSpPr>
            <a:spLocks noEditPoints="1"/>
          </p:cNvSpPr>
          <p:nvPr/>
        </p:nvSpPr>
        <p:spPr bwMode="auto">
          <a:xfrm>
            <a:off x="5540789" y="2381222"/>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08" name="Freeform 132"/>
          <p:cNvSpPr>
            <a:spLocks noEditPoints="1"/>
          </p:cNvSpPr>
          <p:nvPr/>
        </p:nvSpPr>
        <p:spPr bwMode="auto">
          <a:xfrm>
            <a:off x="5540789" y="2381222"/>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9" name="Freeform 133"/>
          <p:cNvSpPr>
            <a:spLocks noEditPoints="1"/>
          </p:cNvSpPr>
          <p:nvPr/>
        </p:nvSpPr>
        <p:spPr bwMode="auto">
          <a:xfrm>
            <a:off x="6012135" y="2514052"/>
            <a:ext cx="138007" cy="135007"/>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0" name="Freeform 134"/>
          <p:cNvSpPr>
            <a:spLocks noEditPoints="1"/>
          </p:cNvSpPr>
          <p:nvPr/>
        </p:nvSpPr>
        <p:spPr bwMode="auto">
          <a:xfrm>
            <a:off x="6107677" y="1974025"/>
            <a:ext cx="356694" cy="646726"/>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1" name="Freeform 135"/>
          <p:cNvSpPr>
            <a:spLocks noEditPoints="1"/>
          </p:cNvSpPr>
          <p:nvPr/>
        </p:nvSpPr>
        <p:spPr bwMode="auto">
          <a:xfrm>
            <a:off x="6400676" y="2429128"/>
            <a:ext cx="182593" cy="91456"/>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2" name="Freeform 136"/>
          <p:cNvSpPr/>
          <p:nvPr/>
        </p:nvSpPr>
        <p:spPr bwMode="auto">
          <a:xfrm>
            <a:off x="6736138" y="4312690"/>
            <a:ext cx="231427" cy="289612"/>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3" name="Freeform 137"/>
          <p:cNvSpPr/>
          <p:nvPr/>
        </p:nvSpPr>
        <p:spPr bwMode="auto">
          <a:xfrm>
            <a:off x="6608747" y="4334466"/>
            <a:ext cx="157115" cy="167670"/>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4" name="Freeform 138"/>
          <p:cNvSpPr/>
          <p:nvPr/>
        </p:nvSpPr>
        <p:spPr bwMode="auto">
          <a:xfrm>
            <a:off x="7385831" y="3003995"/>
            <a:ext cx="511687" cy="302677"/>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5" name="Freeform 139"/>
          <p:cNvSpPr>
            <a:spLocks noEditPoints="1"/>
          </p:cNvSpPr>
          <p:nvPr/>
        </p:nvSpPr>
        <p:spPr bwMode="auto">
          <a:xfrm>
            <a:off x="5922961" y="1292459"/>
            <a:ext cx="747359" cy="1210705"/>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6" name="Freeform 140"/>
          <p:cNvSpPr/>
          <p:nvPr/>
        </p:nvSpPr>
        <p:spPr bwMode="auto">
          <a:xfrm>
            <a:off x="11192692" y="2259281"/>
            <a:ext cx="97666" cy="37019"/>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7" name="Freeform 141"/>
          <p:cNvSpPr>
            <a:spLocks noEditPoints="1"/>
          </p:cNvSpPr>
          <p:nvPr/>
        </p:nvSpPr>
        <p:spPr bwMode="auto">
          <a:xfrm>
            <a:off x="9483532" y="3006174"/>
            <a:ext cx="494701" cy="505186"/>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8" name="Freeform 142"/>
          <p:cNvSpPr>
            <a:spLocks noEditPoints="1"/>
          </p:cNvSpPr>
          <p:nvPr/>
        </p:nvSpPr>
        <p:spPr bwMode="auto">
          <a:xfrm>
            <a:off x="7910257" y="2699142"/>
            <a:ext cx="1730392" cy="1230304"/>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95CD59"/>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19" name="Freeform 143"/>
          <p:cNvSpPr>
            <a:spLocks noEditPoints="1"/>
          </p:cNvSpPr>
          <p:nvPr/>
        </p:nvSpPr>
        <p:spPr bwMode="auto">
          <a:xfrm>
            <a:off x="9124715" y="3905492"/>
            <a:ext cx="278137" cy="400665"/>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0" name="Freeform 144"/>
          <p:cNvSpPr>
            <a:spLocks noEditPoints="1"/>
          </p:cNvSpPr>
          <p:nvPr/>
        </p:nvSpPr>
        <p:spPr bwMode="auto">
          <a:xfrm>
            <a:off x="9814748" y="4550040"/>
            <a:ext cx="365187" cy="237351"/>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1" name="Freeform 145"/>
          <p:cNvSpPr/>
          <p:nvPr/>
        </p:nvSpPr>
        <p:spPr bwMode="auto">
          <a:xfrm>
            <a:off x="8073741" y="4177684"/>
            <a:ext cx="61573" cy="121942"/>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2" name="Freeform 146"/>
          <p:cNvSpPr/>
          <p:nvPr/>
        </p:nvSpPr>
        <p:spPr bwMode="auto">
          <a:xfrm>
            <a:off x="6999412" y="4809167"/>
            <a:ext cx="214442" cy="435506"/>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3" name="Freeform 147"/>
          <p:cNvSpPr>
            <a:spLocks noEditPoints="1"/>
          </p:cNvSpPr>
          <p:nvPr/>
        </p:nvSpPr>
        <p:spPr bwMode="auto">
          <a:xfrm>
            <a:off x="6990920" y="3888072"/>
            <a:ext cx="346079" cy="215576"/>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4" name="Freeform 148"/>
          <p:cNvSpPr>
            <a:spLocks noEditPoints="1"/>
          </p:cNvSpPr>
          <p:nvPr/>
        </p:nvSpPr>
        <p:spPr bwMode="auto">
          <a:xfrm>
            <a:off x="10211783" y="4628431"/>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25" name="Freeform 149"/>
          <p:cNvSpPr>
            <a:spLocks noEditPoints="1"/>
          </p:cNvSpPr>
          <p:nvPr/>
        </p:nvSpPr>
        <p:spPr bwMode="auto">
          <a:xfrm>
            <a:off x="10211783" y="4628431"/>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6" name="Freeform 150"/>
          <p:cNvSpPr>
            <a:spLocks noEditPoints="1"/>
          </p:cNvSpPr>
          <p:nvPr/>
        </p:nvSpPr>
        <p:spPr bwMode="auto">
          <a:xfrm>
            <a:off x="8999447" y="4785213"/>
            <a:ext cx="1182611" cy="1080054"/>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chemeClr val="accent3"/>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27" name="Freeform 151"/>
          <p:cNvSpPr>
            <a:spLocks noEditPoints="1"/>
          </p:cNvSpPr>
          <p:nvPr/>
        </p:nvSpPr>
        <p:spPr bwMode="auto">
          <a:xfrm>
            <a:off x="10547245" y="5553881"/>
            <a:ext cx="360940" cy="439861"/>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8" name="Freeform 152"/>
          <p:cNvSpPr>
            <a:spLocks noEditPoints="1"/>
          </p:cNvSpPr>
          <p:nvPr/>
        </p:nvSpPr>
        <p:spPr bwMode="auto">
          <a:xfrm>
            <a:off x="10863598" y="4955060"/>
            <a:ext cx="78558" cy="74036"/>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9" name="Freeform 153"/>
          <p:cNvSpPr/>
          <p:nvPr/>
        </p:nvSpPr>
        <p:spPr bwMode="auto">
          <a:xfrm>
            <a:off x="7286042" y="3108517"/>
            <a:ext cx="414021" cy="267837"/>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0" name="Freeform 154"/>
          <p:cNvSpPr/>
          <p:nvPr/>
        </p:nvSpPr>
        <p:spPr bwMode="auto">
          <a:xfrm>
            <a:off x="7035507" y="3204328"/>
            <a:ext cx="569012" cy="494299"/>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1" name="Freeform 155"/>
          <p:cNvSpPr>
            <a:spLocks noEditPoints="1"/>
          </p:cNvSpPr>
          <p:nvPr/>
        </p:nvSpPr>
        <p:spPr bwMode="auto">
          <a:xfrm>
            <a:off x="7109818" y="2620751"/>
            <a:ext cx="1171995" cy="566157"/>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2" name="Freeform 156"/>
          <p:cNvSpPr>
            <a:spLocks noEditPoints="1"/>
          </p:cNvSpPr>
          <p:nvPr/>
        </p:nvSpPr>
        <p:spPr bwMode="auto">
          <a:xfrm>
            <a:off x="6336980" y="1227133"/>
            <a:ext cx="4923653" cy="1935823"/>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33" name="Freeform 158"/>
          <p:cNvSpPr/>
          <p:nvPr/>
        </p:nvSpPr>
        <p:spPr bwMode="auto">
          <a:xfrm>
            <a:off x="6128909" y="4293092"/>
            <a:ext cx="528672" cy="570512"/>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4" name="Freeform 159"/>
          <p:cNvSpPr/>
          <p:nvPr/>
        </p:nvSpPr>
        <p:spPr bwMode="auto">
          <a:xfrm>
            <a:off x="6600255" y="4530443"/>
            <a:ext cx="46710" cy="63149"/>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5" name="Freeform 160"/>
          <p:cNvSpPr/>
          <p:nvPr/>
        </p:nvSpPr>
        <p:spPr bwMode="auto">
          <a:xfrm>
            <a:off x="6627857" y="4774326"/>
            <a:ext cx="307862" cy="505186"/>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6" name="Freeform 161"/>
          <p:cNvSpPr/>
          <p:nvPr/>
        </p:nvSpPr>
        <p:spPr bwMode="auto">
          <a:xfrm>
            <a:off x="6610871" y="4486892"/>
            <a:ext cx="312108" cy="326629"/>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7" name="Freeform 162"/>
          <p:cNvSpPr/>
          <p:nvPr/>
        </p:nvSpPr>
        <p:spPr bwMode="auto">
          <a:xfrm>
            <a:off x="6702167" y="4746018"/>
            <a:ext cx="95544" cy="230818"/>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8" name="Freeform 163"/>
          <p:cNvSpPr/>
          <p:nvPr/>
        </p:nvSpPr>
        <p:spPr bwMode="auto">
          <a:xfrm>
            <a:off x="10483550" y="5077002"/>
            <a:ext cx="97666" cy="78391"/>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9" name="Freeform 164"/>
          <p:cNvSpPr/>
          <p:nvPr/>
        </p:nvSpPr>
        <p:spPr bwMode="auto">
          <a:xfrm>
            <a:off x="7725540" y="3171666"/>
            <a:ext cx="222934" cy="152427"/>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0" name="Freeform 165"/>
          <p:cNvSpPr/>
          <p:nvPr/>
        </p:nvSpPr>
        <p:spPr bwMode="auto">
          <a:xfrm>
            <a:off x="3500413" y="3689917"/>
            <a:ext cx="25478" cy="54439"/>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1" name="Freeform 166"/>
          <p:cNvSpPr/>
          <p:nvPr/>
        </p:nvSpPr>
        <p:spPr bwMode="auto">
          <a:xfrm>
            <a:off x="3976005" y="4138488"/>
            <a:ext cx="33971" cy="28309"/>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2" name="Freeform 167"/>
          <p:cNvSpPr/>
          <p:nvPr/>
        </p:nvSpPr>
        <p:spPr bwMode="auto">
          <a:xfrm>
            <a:off x="7016398" y="3156422"/>
            <a:ext cx="95544" cy="84924"/>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3" name="Freeform 168"/>
          <p:cNvSpPr>
            <a:spLocks noEditPoints="1"/>
          </p:cNvSpPr>
          <p:nvPr/>
        </p:nvSpPr>
        <p:spPr bwMode="auto">
          <a:xfrm>
            <a:off x="7060985" y="3136825"/>
            <a:ext cx="142254" cy="119765"/>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4" name="Freeform 169"/>
          <p:cNvSpPr/>
          <p:nvPr/>
        </p:nvSpPr>
        <p:spPr bwMode="auto">
          <a:xfrm>
            <a:off x="7517468" y="3260944"/>
            <a:ext cx="414021" cy="302677"/>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5" name="Freeform 170"/>
          <p:cNvSpPr/>
          <p:nvPr/>
        </p:nvSpPr>
        <p:spPr bwMode="auto">
          <a:xfrm>
            <a:off x="7534454" y="3306672"/>
            <a:ext cx="475592" cy="439861"/>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6" name="Freeform 171"/>
          <p:cNvSpPr>
            <a:spLocks noEditPoints="1"/>
          </p:cNvSpPr>
          <p:nvPr/>
        </p:nvSpPr>
        <p:spPr bwMode="auto">
          <a:xfrm>
            <a:off x="8487762" y="4290915"/>
            <a:ext cx="1326988" cy="494299"/>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7" name="Freeform 172"/>
          <p:cNvSpPr>
            <a:spLocks noEditPoints="1"/>
          </p:cNvSpPr>
          <p:nvPr/>
        </p:nvSpPr>
        <p:spPr bwMode="auto">
          <a:xfrm>
            <a:off x="9324294" y="4709000"/>
            <a:ext cx="93420" cy="41374"/>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8" name="Freeform 173"/>
          <p:cNvSpPr/>
          <p:nvPr/>
        </p:nvSpPr>
        <p:spPr bwMode="auto">
          <a:xfrm>
            <a:off x="6152265" y="2951735"/>
            <a:ext cx="97666" cy="54439"/>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9" name="Freeform 174"/>
          <p:cNvSpPr>
            <a:spLocks noEditPoints="1"/>
          </p:cNvSpPr>
          <p:nvPr/>
        </p:nvSpPr>
        <p:spPr bwMode="auto">
          <a:xfrm>
            <a:off x="5971794" y="2945203"/>
            <a:ext cx="331216" cy="370180"/>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0" name="Freeform 175"/>
          <p:cNvSpPr/>
          <p:nvPr/>
        </p:nvSpPr>
        <p:spPr bwMode="auto">
          <a:xfrm>
            <a:off x="6303010" y="3082386"/>
            <a:ext cx="36095" cy="45729"/>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1" name="Freeform 176"/>
          <p:cNvSpPr/>
          <p:nvPr/>
        </p:nvSpPr>
        <p:spPr bwMode="auto">
          <a:xfrm>
            <a:off x="6311502" y="2977865"/>
            <a:ext cx="121022" cy="145895"/>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grpSp>
        <p:nvGrpSpPr>
          <p:cNvPr id="352" name="Group 3"/>
          <p:cNvGrpSpPr/>
          <p:nvPr/>
        </p:nvGrpSpPr>
        <p:grpSpPr bwMode="auto">
          <a:xfrm flipH="1">
            <a:off x="3256390" y="3055741"/>
            <a:ext cx="389927" cy="391260"/>
            <a:chOff x="3607592" y="2403133"/>
            <a:chExt cx="718723" cy="718723"/>
          </a:xfrm>
        </p:grpSpPr>
        <p:sp>
          <p:nvSpPr>
            <p:cNvPr id="353"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4"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5" name="Oval 374"/>
            <p:cNvSpPr/>
            <p:nvPr/>
          </p:nvSpPr>
          <p:spPr>
            <a:xfrm>
              <a:off x="3852529" y="2646892"/>
              <a:ext cx="228847" cy="231210"/>
            </a:xfrm>
            <a:prstGeom prst="ellipse">
              <a:avLst/>
            </a:prstGeom>
            <a:solidFill>
              <a:srgbClr val="3D884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56" name="Group 3"/>
          <p:cNvGrpSpPr/>
          <p:nvPr/>
        </p:nvGrpSpPr>
        <p:grpSpPr bwMode="auto">
          <a:xfrm flipH="1">
            <a:off x="4339718" y="4502136"/>
            <a:ext cx="439820" cy="441324"/>
            <a:chOff x="3607592" y="2403133"/>
            <a:chExt cx="718723" cy="718723"/>
          </a:xfrm>
        </p:grpSpPr>
        <p:sp>
          <p:nvSpPr>
            <p:cNvPr id="357"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8"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9" name="Oval 374"/>
            <p:cNvSpPr/>
            <p:nvPr/>
          </p:nvSpPr>
          <p:spPr>
            <a:xfrm>
              <a:off x="3852529" y="2646892"/>
              <a:ext cx="228847" cy="231210"/>
            </a:xfrm>
            <a:prstGeom prst="ellipse">
              <a:avLst/>
            </a:prstGeom>
            <a:solidFill>
              <a:srgbClr val="C3E29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0" name="Group 3"/>
          <p:cNvGrpSpPr/>
          <p:nvPr/>
        </p:nvGrpSpPr>
        <p:grpSpPr bwMode="auto">
          <a:xfrm flipH="1">
            <a:off x="9107728" y="5165327"/>
            <a:ext cx="375804" cy="377090"/>
            <a:chOff x="3607592" y="2403133"/>
            <a:chExt cx="718723" cy="718723"/>
          </a:xfrm>
        </p:grpSpPr>
        <p:sp>
          <p:nvSpPr>
            <p:cNvPr id="361"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2"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3" name="Oval 374"/>
            <p:cNvSpPr/>
            <p:nvPr/>
          </p:nvSpPr>
          <p:spPr>
            <a:xfrm>
              <a:off x="3852529" y="2646892"/>
              <a:ext cx="228847" cy="231210"/>
            </a:xfrm>
            <a:prstGeom prst="ellipse">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4" name="Group 3"/>
          <p:cNvGrpSpPr/>
          <p:nvPr/>
        </p:nvGrpSpPr>
        <p:grpSpPr bwMode="auto">
          <a:xfrm flipH="1">
            <a:off x="8756021" y="2919355"/>
            <a:ext cx="665940" cy="668217"/>
            <a:chOff x="3607592" y="2403133"/>
            <a:chExt cx="718723" cy="718723"/>
          </a:xfrm>
        </p:grpSpPr>
        <p:sp>
          <p:nvSpPr>
            <p:cNvPr id="365"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6"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7" name="Oval 374"/>
            <p:cNvSpPr/>
            <p:nvPr/>
          </p:nvSpPr>
          <p:spPr>
            <a:xfrm>
              <a:off x="3852529" y="2646892"/>
              <a:ext cx="228847" cy="231210"/>
            </a:xfrm>
            <a:prstGeom prst="ellipse">
              <a:avLst/>
            </a:prstGeom>
            <a:solidFill>
              <a:srgbClr val="95CD59"/>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68" name="任意多边形 367"/>
          <p:cNvSpPr/>
          <p:nvPr/>
        </p:nvSpPr>
        <p:spPr>
          <a:xfrm>
            <a:off x="3641541" y="2745263"/>
            <a:ext cx="5129604" cy="554535"/>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69" name="任意多边形 368"/>
          <p:cNvSpPr/>
          <p:nvPr/>
        </p:nvSpPr>
        <p:spPr>
          <a:xfrm rot="1154146">
            <a:off x="3554405" y="3680740"/>
            <a:ext cx="5869390" cy="641573"/>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0" name="任意多边形 369"/>
          <p:cNvSpPr/>
          <p:nvPr/>
        </p:nvSpPr>
        <p:spPr>
          <a:xfrm rot="20539229">
            <a:off x="4542134" y="3413330"/>
            <a:ext cx="4242131" cy="554535"/>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1" name="任意多边形 370"/>
          <p:cNvSpPr/>
          <p:nvPr/>
        </p:nvSpPr>
        <p:spPr>
          <a:xfrm rot="15480000">
            <a:off x="7834002" y="4169401"/>
            <a:ext cx="1991265" cy="271244"/>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1" y="connsiteY0-2"/>
              </a:cxn>
              <a:cxn ang="0">
                <a:pos x="connsiteX1-3" y="connsiteY1-4"/>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B000"/>
              </a:solidFill>
            </a:endParaRPr>
          </a:p>
        </p:txBody>
      </p:sp>
      <p:sp>
        <p:nvSpPr>
          <p:cNvPr id="372" name="矩形 371"/>
          <p:cNvSpPr/>
          <p:nvPr/>
        </p:nvSpPr>
        <p:spPr>
          <a:xfrm>
            <a:off x="4208304" y="637167"/>
            <a:ext cx="3775393" cy="523220"/>
          </a:xfrm>
          <a:prstGeom prst="rect">
            <a:avLst/>
          </a:prstGeom>
        </p:spPr>
        <p:txBody>
          <a:bodyPr wrap="none">
            <a:spAutoFit/>
          </a:bodyPr>
          <a:lstStyle/>
          <a:p>
            <a:r>
              <a:rPr lang="zh-CN" altLang="en-US" sz="2800" dirty="0">
                <a:solidFill>
                  <a:srgbClr val="3D8843"/>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886443" y="1979222"/>
            <a:ext cx="6419115" cy="1323439"/>
          </a:xfrm>
          <a:prstGeom prst="rect">
            <a:avLst/>
          </a:prstGeom>
          <a:noFill/>
        </p:spPr>
        <p:txBody>
          <a:bodyPr wrap="squar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论文答辩模板</a:t>
            </a:r>
          </a:p>
        </p:txBody>
      </p:sp>
      <p:sp>
        <p:nvSpPr>
          <p:cNvPr id="8" name="文本框 7"/>
          <p:cNvSpPr txBox="1"/>
          <p:nvPr/>
        </p:nvSpPr>
        <p:spPr>
          <a:xfrm>
            <a:off x="3038872" y="3334991"/>
            <a:ext cx="6114256" cy="583565"/>
          </a:xfrm>
          <a:prstGeom prst="rect">
            <a:avLst/>
          </a:prstGeom>
          <a:noFill/>
        </p:spPr>
        <p:txBody>
          <a:bodyPr wrap="square" rtlCol="0">
            <a:spAutoFit/>
          </a:bodyPr>
          <a:lstStyle/>
          <a:p>
            <a:r>
              <a:rPr lang="en-US" altLang="zh-CN" sz="3200" b="1" dirty="0">
                <a:solidFill>
                  <a:srgbClr val="C3E294"/>
                </a:solidFill>
                <a:latin typeface="微软雅黑" panose="020B0503020204020204" pitchFamily="34" charset="-122"/>
                <a:ea typeface="微软雅黑" panose="020B0503020204020204" pitchFamily="34" charset="-122"/>
              </a:rPr>
              <a:t>202X</a:t>
            </a:r>
            <a:r>
              <a:rPr lang="zh-CN" altLang="en-US" sz="3200" b="1" dirty="0">
                <a:solidFill>
                  <a:srgbClr val="C3E294"/>
                </a:solidFill>
                <a:latin typeface="微软雅黑" panose="020B0503020204020204" pitchFamily="34" charset="-122"/>
                <a:ea typeface="微软雅黑" panose="020B0503020204020204" pitchFamily="34" charset="-122"/>
              </a:rPr>
              <a:t>清新简约论文答辩</a:t>
            </a:r>
            <a:r>
              <a:rPr lang="en-US" altLang="zh-CN" sz="3200" b="1" dirty="0">
                <a:solidFill>
                  <a:srgbClr val="C3E294"/>
                </a:solidFill>
                <a:latin typeface="微软雅黑" panose="020B0503020204020204" pitchFamily="34" charset="-122"/>
                <a:ea typeface="微软雅黑" panose="020B0503020204020204" pitchFamily="34" charset="-122"/>
              </a:rPr>
              <a:t>PPT</a:t>
            </a:r>
            <a:r>
              <a:rPr lang="zh-CN" altLang="en-US" sz="3200" b="1" dirty="0">
                <a:solidFill>
                  <a:srgbClr val="C3E294"/>
                </a:solidFill>
                <a:latin typeface="微软雅黑" panose="020B0503020204020204" pitchFamily="34" charset="-122"/>
                <a:ea typeface="微软雅黑" panose="020B0503020204020204" pitchFamily="34" charset="-122"/>
              </a:rPr>
              <a:t>模板</a:t>
            </a:r>
          </a:p>
        </p:txBody>
      </p:sp>
      <p:sp>
        <p:nvSpPr>
          <p:cNvPr id="9" name="文本框 8"/>
          <p:cNvSpPr txBox="1"/>
          <p:nvPr/>
        </p:nvSpPr>
        <p:spPr>
          <a:xfrm>
            <a:off x="4493149" y="4061769"/>
            <a:ext cx="3205700" cy="369332"/>
          </a:xfrm>
          <a:prstGeom prst="rect">
            <a:avLst/>
          </a:prstGeom>
          <a:noFill/>
        </p:spPr>
        <p:txBody>
          <a:bodyPr wrap="square" rtlCol="0">
            <a:spAutoFit/>
          </a:bodyPr>
          <a:lstStyle/>
          <a:p>
            <a:r>
              <a:rPr lang="zh-CN" altLang="en-US" b="1" dirty="0">
                <a:solidFill>
                  <a:srgbClr val="C3E294"/>
                </a:solidFill>
                <a:latin typeface="微软雅黑" panose="020B0503020204020204" pitchFamily="34" charset="-122"/>
                <a:ea typeface="微软雅黑" panose="020B0503020204020204" pitchFamily="34" charset="-122"/>
              </a:rPr>
              <a:t>简洁严谨适用于毕业论文答辩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custDataLst>
              <p:tags r:id="rId2"/>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4" name="矩形 3"/>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5" name="矩形 4"/>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第一部分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
          <p:cNvSpPr/>
          <p:nvPr/>
        </p:nvSpPr>
        <p:spPr>
          <a:xfrm rot="10800000">
            <a:off x="2362898" y="1807757"/>
            <a:ext cx="3405556" cy="1901651"/>
          </a:xfrm>
          <a:prstGeom prst="roundRect">
            <a:avLst/>
          </a:prstGeom>
          <a:solidFill>
            <a:srgbClr val="77CF7B"/>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Isosceles Triangle 2"/>
          <p:cNvSpPr/>
          <p:nvPr/>
        </p:nvSpPr>
        <p:spPr>
          <a:xfrm rot="16200000">
            <a:off x="2116654" y="2625742"/>
            <a:ext cx="246846" cy="265681"/>
          </a:xfrm>
          <a:prstGeom prst="triangl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ounded Rectangle 17"/>
          <p:cNvSpPr/>
          <p:nvPr/>
        </p:nvSpPr>
        <p:spPr>
          <a:xfrm rot="10800000">
            <a:off x="2362898" y="3928623"/>
            <a:ext cx="3405556" cy="19016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Isosceles Triangle 18"/>
          <p:cNvSpPr/>
          <p:nvPr/>
        </p:nvSpPr>
        <p:spPr>
          <a:xfrm rot="16200000">
            <a:off x="2111396" y="4751865"/>
            <a:ext cx="246846" cy="25516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Rounded Rectangle 27"/>
          <p:cNvSpPr/>
          <p:nvPr/>
        </p:nvSpPr>
        <p:spPr>
          <a:xfrm rot="10800000">
            <a:off x="8110538" y="1807757"/>
            <a:ext cx="3405556" cy="19016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Isosceles Triangle 28"/>
          <p:cNvSpPr/>
          <p:nvPr/>
        </p:nvSpPr>
        <p:spPr>
          <a:xfrm rot="16200000">
            <a:off x="7865704" y="2624332"/>
            <a:ext cx="245496" cy="267151"/>
          </a:xfrm>
          <a:prstGeom prst="triangl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ounded Rectangle 30"/>
          <p:cNvSpPr/>
          <p:nvPr/>
        </p:nvSpPr>
        <p:spPr>
          <a:xfrm rot="10800000">
            <a:off x="8110538" y="3928624"/>
            <a:ext cx="3405556" cy="190165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Isosceles Triangle 31"/>
          <p:cNvSpPr/>
          <p:nvPr/>
        </p:nvSpPr>
        <p:spPr>
          <a:xfrm rot="16200000">
            <a:off x="7863438" y="4751866"/>
            <a:ext cx="246846" cy="25516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543283" y="2037495"/>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pic>
        <p:nvPicPr>
          <p:cNvPr id="32" name="图片 31"/>
          <p:cNvPicPr>
            <a:picLocks noChangeAspect="1"/>
          </p:cNvPicPr>
          <p:nvPr/>
        </p:nvPicPr>
        <p:blipFill rotWithShape="1">
          <a:blip r:embed="rId2" cstate="print">
            <a:grayscl/>
            <a:extLst>
              <a:ext uri="{28A0092B-C50C-407E-A947-70E740481C1C}">
                <a14:useLocalDpi xmlns:a14="http://schemas.microsoft.com/office/drawing/2010/main" val="0"/>
              </a:ext>
            </a:extLst>
          </a:blip>
          <a:srcRect l="11921" t="3794" r="38053" b="21206"/>
          <a:stretch>
            <a:fillRect/>
          </a:stretch>
        </p:blipFill>
        <p:spPr>
          <a:xfrm>
            <a:off x="611047" y="2037495"/>
            <a:ext cx="1348383" cy="1348383"/>
          </a:xfrm>
          <a:prstGeom prst="ellipse">
            <a:avLst/>
          </a:prstGeom>
          <a:solidFill>
            <a:schemeClr val="accent1"/>
          </a:solidFill>
          <a:ln w="57150">
            <a:solidFill>
              <a:srgbClr val="3D8843"/>
            </a:solidFill>
          </a:ln>
        </p:spPr>
      </p:pic>
      <p:pic>
        <p:nvPicPr>
          <p:cNvPr id="33" name="图片 32"/>
          <p:cNvPicPr>
            <a:picLocks noChangeAspect="1"/>
          </p:cNvPicPr>
          <p:nvPr/>
        </p:nvPicPr>
        <p:blipFill rotWithShape="1">
          <a:blip r:embed="rId3" cstate="print">
            <a:grayscl/>
            <a:extLst>
              <a:ext uri="{28A0092B-C50C-407E-A947-70E740481C1C}">
                <a14:useLocalDpi xmlns:a14="http://schemas.microsoft.com/office/drawing/2010/main" val="0"/>
              </a:ext>
            </a:extLst>
          </a:blip>
          <a:srcRect l="27378" t="12500" r="17122" b="12500"/>
          <a:stretch>
            <a:fillRect/>
          </a:stretch>
        </p:blipFill>
        <p:spPr>
          <a:xfrm>
            <a:off x="611048" y="4211931"/>
            <a:ext cx="1348382" cy="1348382"/>
          </a:xfrm>
          <a:prstGeom prst="ellipse">
            <a:avLst/>
          </a:prstGeom>
          <a:solidFill>
            <a:srgbClr val="CE4A41"/>
          </a:solidFill>
          <a:ln w="57150">
            <a:solidFill>
              <a:srgbClr val="3D8843"/>
            </a:solidFill>
          </a:ln>
        </p:spPr>
      </p:pic>
      <p:pic>
        <p:nvPicPr>
          <p:cNvPr id="34" name="图片 33"/>
          <p:cNvPicPr>
            <a:picLocks noChangeAspect="1"/>
          </p:cNvPicPr>
          <p:nvPr/>
        </p:nvPicPr>
        <p:blipFill rotWithShape="1">
          <a:blip r:embed="rId4">
            <a:grayscl/>
            <a:extLst>
              <a:ext uri="{28A0092B-C50C-407E-A947-70E740481C1C}">
                <a14:useLocalDpi xmlns:a14="http://schemas.microsoft.com/office/drawing/2010/main" val="0"/>
              </a:ext>
            </a:extLst>
          </a:blip>
          <a:srcRect l="44697" t="12500" r="3553" b="12500"/>
          <a:stretch>
            <a:fillRect/>
          </a:stretch>
        </p:blipFill>
        <p:spPr>
          <a:xfrm>
            <a:off x="6439354" y="2100755"/>
            <a:ext cx="1348382" cy="1348382"/>
          </a:xfrm>
          <a:prstGeom prst="ellipse">
            <a:avLst/>
          </a:prstGeom>
          <a:solidFill>
            <a:srgbClr val="DE6BAB"/>
          </a:solidFill>
          <a:ln w="57150">
            <a:solidFill>
              <a:srgbClr val="3D8843"/>
            </a:solidFill>
          </a:ln>
        </p:spPr>
      </p:pic>
      <p:pic>
        <p:nvPicPr>
          <p:cNvPr id="35" name="图片 34"/>
          <p:cNvPicPr>
            <a:picLocks noChangeAspect="1"/>
          </p:cNvPicPr>
          <p:nvPr/>
        </p:nvPicPr>
        <p:blipFill rotWithShape="1">
          <a:blip r:embed="rId5">
            <a:grayscl/>
            <a:extLst>
              <a:ext uri="{28A0092B-C50C-407E-A947-70E740481C1C}">
                <a14:useLocalDpi xmlns:a14="http://schemas.microsoft.com/office/drawing/2010/main" val="0"/>
              </a:ext>
            </a:extLst>
          </a:blip>
          <a:srcRect l="51799" t="-116" r="1282" b="29791"/>
          <a:stretch>
            <a:fillRect/>
          </a:stretch>
        </p:blipFill>
        <p:spPr>
          <a:xfrm>
            <a:off x="6439354" y="4220657"/>
            <a:ext cx="1348382" cy="1348382"/>
          </a:xfrm>
          <a:prstGeom prst="ellipse">
            <a:avLst/>
          </a:prstGeom>
          <a:noFill/>
          <a:ln w="57150">
            <a:solidFill>
              <a:srgbClr val="3D8843"/>
            </a:solidFill>
          </a:ln>
        </p:spPr>
      </p:pic>
      <p:sp>
        <p:nvSpPr>
          <p:cNvPr id="36" name="矩形 35"/>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
        <p:nvSpPr>
          <p:cNvPr id="39" name="矩形 38"/>
          <p:cNvSpPr/>
          <p:nvPr/>
        </p:nvSpPr>
        <p:spPr>
          <a:xfrm>
            <a:off x="8285915" y="2096863"/>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40" name="矩形 39"/>
          <p:cNvSpPr/>
          <p:nvPr/>
        </p:nvSpPr>
        <p:spPr>
          <a:xfrm>
            <a:off x="2538274" y="4217730"/>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41" name="矩形 40"/>
          <p:cNvSpPr/>
          <p:nvPr/>
        </p:nvSpPr>
        <p:spPr>
          <a:xfrm>
            <a:off x="8285915" y="4217731"/>
            <a:ext cx="305480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点击添加文字说明</a:t>
            </a:r>
            <a:endParaRPr lang="en-US" altLang="zh-CN" sz="1600"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p:nvPr/>
        </p:nvSpPr>
        <p:spPr bwMode="auto">
          <a:xfrm>
            <a:off x="4165715" y="1259307"/>
            <a:ext cx="1935173" cy="1387851"/>
          </a:xfrm>
          <a:custGeom>
            <a:avLst/>
            <a:gdLst>
              <a:gd name="T0" fmla="*/ 83 w 83"/>
              <a:gd name="T1" fmla="*/ 0 h 59"/>
              <a:gd name="T2" fmla="*/ 0 w 83"/>
              <a:gd name="T3" fmla="*/ 23 h 59"/>
              <a:gd name="T4" fmla="*/ 20 w 83"/>
              <a:gd name="T5" fmla="*/ 59 h 59"/>
              <a:gd name="T6" fmla="*/ 83 w 83"/>
              <a:gd name="T7" fmla="*/ 42 h 59"/>
              <a:gd name="T8" fmla="*/ 83 w 83"/>
              <a:gd name="T9" fmla="*/ 0 h 59"/>
            </a:gdLst>
            <a:ahLst/>
            <a:cxnLst>
              <a:cxn ang="0">
                <a:pos x="T0" y="T1"/>
              </a:cxn>
              <a:cxn ang="0">
                <a:pos x="T2" y="T3"/>
              </a:cxn>
              <a:cxn ang="0">
                <a:pos x="T4" y="T5"/>
              </a:cxn>
              <a:cxn ang="0">
                <a:pos x="T6" y="T7"/>
              </a:cxn>
              <a:cxn ang="0">
                <a:pos x="T8" y="T9"/>
              </a:cxn>
            </a:cxnLst>
            <a:rect l="0" t="0" r="r" b="b"/>
            <a:pathLst>
              <a:path w="83" h="59">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7" name="Freeform 6"/>
          <p:cNvSpPr>
            <a:spLocks noEditPoints="1"/>
          </p:cNvSpPr>
          <p:nvPr/>
        </p:nvSpPr>
        <p:spPr bwMode="auto">
          <a:xfrm>
            <a:off x="2719222" y="1796855"/>
            <a:ext cx="3381665" cy="3410985"/>
          </a:xfrm>
          <a:custGeom>
            <a:avLst/>
            <a:gdLst>
              <a:gd name="T0" fmla="*/ 145 w 145"/>
              <a:gd name="T1" fmla="*/ 145 h 145"/>
              <a:gd name="T2" fmla="*/ 145 w 145"/>
              <a:gd name="T3" fmla="*/ 145 h 145"/>
              <a:gd name="T4" fmla="*/ 62 w 145"/>
              <a:gd name="T5" fmla="*/ 0 h 145"/>
              <a:gd name="T6" fmla="*/ 0 w 145"/>
              <a:gd name="T7" fmla="*/ 61 h 145"/>
              <a:gd name="T8" fmla="*/ 32 w 145"/>
              <a:gd name="T9" fmla="*/ 79 h 145"/>
              <a:gd name="T10" fmla="*/ 80 w 145"/>
              <a:gd name="T11" fmla="*/ 31 h 145"/>
              <a:gd name="T12" fmla="*/ 145 w 145"/>
              <a:gd name="T13" fmla="*/ 145 h 145"/>
              <a:gd name="T14" fmla="*/ 82 w 145"/>
              <a:gd name="T15" fmla="*/ 36 h 145"/>
              <a:gd name="T16" fmla="*/ 82 w 145"/>
              <a:gd name="T17" fmla="*/ 36 h 145"/>
              <a:gd name="T18" fmla="*/ 62 w 14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8" name="Freeform 7"/>
          <p:cNvSpPr/>
          <p:nvPr/>
        </p:nvSpPr>
        <p:spPr bwMode="auto">
          <a:xfrm>
            <a:off x="2210995" y="3233574"/>
            <a:ext cx="3889892" cy="1974267"/>
          </a:xfrm>
          <a:custGeom>
            <a:avLst/>
            <a:gdLst>
              <a:gd name="T0" fmla="*/ 22 w 167"/>
              <a:gd name="T1" fmla="*/ 0 h 84"/>
              <a:gd name="T2" fmla="*/ 0 w 167"/>
              <a:gd name="T3" fmla="*/ 84 h 84"/>
              <a:gd name="T4" fmla="*/ 167 w 167"/>
              <a:gd name="T5" fmla="*/ 84 h 84"/>
              <a:gd name="T6" fmla="*/ 56 w 167"/>
              <a:gd name="T7" fmla="*/ 84 h 84"/>
              <a:gd name="T8" fmla="*/ 71 w 167"/>
              <a:gd name="T9" fmla="*/ 28 h 84"/>
              <a:gd name="T10" fmla="*/ 54 w 167"/>
              <a:gd name="T11" fmla="*/ 18 h 84"/>
              <a:gd name="T12" fmla="*/ 54 w 167"/>
              <a:gd name="T13" fmla="*/ 18 h 84"/>
              <a:gd name="T14" fmla="*/ 22 w 167"/>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4">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9" name="Freeform 8"/>
          <p:cNvSpPr/>
          <p:nvPr/>
        </p:nvSpPr>
        <p:spPr bwMode="auto">
          <a:xfrm>
            <a:off x="6100887" y="3233574"/>
            <a:ext cx="3880119" cy="1974267"/>
          </a:xfrm>
          <a:custGeom>
            <a:avLst/>
            <a:gdLst>
              <a:gd name="T0" fmla="*/ 145 w 167"/>
              <a:gd name="T1" fmla="*/ 0 h 84"/>
              <a:gd name="T2" fmla="*/ 97 w 167"/>
              <a:gd name="T3" fmla="*/ 28 h 84"/>
              <a:gd name="T4" fmla="*/ 97 w 167"/>
              <a:gd name="T5" fmla="*/ 28 h 84"/>
              <a:gd name="T6" fmla="*/ 0 w 167"/>
              <a:gd name="T7" fmla="*/ 84 h 84"/>
              <a:gd name="T8" fmla="*/ 109 w 167"/>
              <a:gd name="T9" fmla="*/ 21 h 84"/>
              <a:gd name="T10" fmla="*/ 125 w 167"/>
              <a:gd name="T11" fmla="*/ 84 h 84"/>
              <a:gd name="T12" fmla="*/ 0 w 167"/>
              <a:gd name="T13" fmla="*/ 84 h 84"/>
              <a:gd name="T14" fmla="*/ 167 w 167"/>
              <a:gd name="T15" fmla="*/ 84 h 84"/>
              <a:gd name="T16" fmla="*/ 145 w 167"/>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4">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0" name="Freeform 9"/>
          <p:cNvSpPr>
            <a:spLocks noEditPoints="1"/>
          </p:cNvSpPr>
          <p:nvPr/>
        </p:nvSpPr>
        <p:spPr bwMode="auto">
          <a:xfrm>
            <a:off x="6100887" y="1796855"/>
            <a:ext cx="3371892" cy="3410985"/>
          </a:xfrm>
          <a:custGeom>
            <a:avLst/>
            <a:gdLst>
              <a:gd name="T0" fmla="*/ 0 w 145"/>
              <a:gd name="T1" fmla="*/ 145 h 145"/>
              <a:gd name="T2" fmla="*/ 0 w 145"/>
              <a:gd name="T3" fmla="*/ 145 h 145"/>
              <a:gd name="T4" fmla="*/ 84 w 145"/>
              <a:gd name="T5" fmla="*/ 0 h 145"/>
              <a:gd name="T6" fmla="*/ 72 w 145"/>
              <a:gd name="T7" fmla="*/ 20 h 145"/>
              <a:gd name="T8" fmla="*/ 72 w 145"/>
              <a:gd name="T9" fmla="*/ 20 h 145"/>
              <a:gd name="T10" fmla="*/ 56 w 145"/>
              <a:gd name="T11" fmla="*/ 48 h 145"/>
              <a:gd name="T12" fmla="*/ 97 w 145"/>
              <a:gd name="T13" fmla="*/ 89 h 145"/>
              <a:gd name="T14" fmla="*/ 145 w 145"/>
              <a:gd name="T15" fmla="*/ 61 h 145"/>
              <a:gd name="T16" fmla="*/ 84 w 145"/>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1" name="Freeform 10"/>
          <p:cNvSpPr/>
          <p:nvPr/>
        </p:nvSpPr>
        <p:spPr bwMode="auto">
          <a:xfrm>
            <a:off x="6100887" y="1259307"/>
            <a:ext cx="1954720" cy="3948533"/>
          </a:xfrm>
          <a:custGeom>
            <a:avLst/>
            <a:gdLst>
              <a:gd name="T0" fmla="*/ 0 w 84"/>
              <a:gd name="T1" fmla="*/ 0 h 168"/>
              <a:gd name="T2" fmla="*/ 0 w 84"/>
              <a:gd name="T3" fmla="*/ 42 h 168"/>
              <a:gd name="T4" fmla="*/ 0 w 84"/>
              <a:gd name="T5" fmla="*/ 42 h 168"/>
              <a:gd name="T6" fmla="*/ 0 w 84"/>
              <a:gd name="T7" fmla="*/ 168 h 168"/>
              <a:gd name="T8" fmla="*/ 0 w 84"/>
              <a:gd name="T9" fmla="*/ 24 h 168"/>
              <a:gd name="T10" fmla="*/ 72 w 84"/>
              <a:gd name="T11" fmla="*/ 43 h 168"/>
              <a:gd name="T12" fmla="*/ 84 w 84"/>
              <a:gd name="T13" fmla="*/ 23 h 168"/>
              <a:gd name="T14" fmla="*/ 0 w 8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8">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2" name="Freeform 11"/>
          <p:cNvSpPr/>
          <p:nvPr/>
        </p:nvSpPr>
        <p:spPr bwMode="auto">
          <a:xfrm>
            <a:off x="4634847" y="2246440"/>
            <a:ext cx="1466040" cy="2961400"/>
          </a:xfrm>
          <a:custGeom>
            <a:avLst/>
            <a:gdLst>
              <a:gd name="T0" fmla="*/ 63 w 63"/>
              <a:gd name="T1" fmla="*/ 0 h 126"/>
              <a:gd name="T2" fmla="*/ 0 w 63"/>
              <a:gd name="T3" fmla="*/ 17 h 126"/>
              <a:gd name="T4" fmla="*/ 63 w 63"/>
              <a:gd name="T5" fmla="*/ 126 h 126"/>
              <a:gd name="T6" fmla="*/ 63 w 63"/>
              <a:gd name="T7" fmla="*/ 0 h 126"/>
            </a:gdLst>
            <a:ahLst/>
            <a:cxnLst>
              <a:cxn ang="0">
                <a:pos x="T0" y="T1"/>
              </a:cxn>
              <a:cxn ang="0">
                <a:pos x="T2" y="T3"/>
              </a:cxn>
              <a:cxn ang="0">
                <a:pos x="T4" y="T5"/>
              </a:cxn>
              <a:cxn ang="0">
                <a:pos x="T6" y="T7"/>
              </a:cxn>
            </a:cxnLst>
            <a:rect l="0" t="0" r="r" b="b"/>
            <a:pathLst>
              <a:path w="63" h="126">
                <a:moveTo>
                  <a:pt x="63" y="0"/>
                </a:moveTo>
                <a:cubicBezTo>
                  <a:pt x="40" y="0"/>
                  <a:pt x="20" y="5"/>
                  <a:pt x="0" y="17"/>
                </a:cubicBezTo>
                <a:cubicBezTo>
                  <a:pt x="63" y="126"/>
                  <a:pt x="63" y="126"/>
                  <a:pt x="63" y="126"/>
                </a:cubicBezTo>
                <a:cubicBezTo>
                  <a:pt x="63" y="0"/>
                  <a:pt x="63" y="0"/>
                  <a:pt x="63" y="0"/>
                </a:cubicBezTo>
              </a:path>
            </a:pathLst>
          </a:custGeom>
          <a:solidFill>
            <a:srgbClr val="3D8843"/>
          </a:solidFill>
          <a:ln>
            <a:noFill/>
          </a:ln>
        </p:spPr>
        <p:txBody>
          <a:bodyPr vert="horz" wrap="square" lIns="91440" tIns="45720" rIns="91440" bIns="45720" numCol="1" anchor="t" anchorCtr="0" compatLnSpc="1"/>
          <a:lstStyle/>
          <a:p>
            <a:endParaRPr lang="zh-CN" altLang="en-US"/>
          </a:p>
        </p:txBody>
      </p:sp>
      <p:sp>
        <p:nvSpPr>
          <p:cNvPr id="43" name="Freeform 12"/>
          <p:cNvSpPr/>
          <p:nvPr/>
        </p:nvSpPr>
        <p:spPr bwMode="auto">
          <a:xfrm>
            <a:off x="4634847" y="2647158"/>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close/>
              </a:path>
            </a:pathLst>
          </a:custGeom>
          <a:solidFill>
            <a:srgbClr val="33A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4634847" y="2647158"/>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3471789" y="2536360"/>
            <a:ext cx="2629098" cy="2677965"/>
          </a:xfrm>
          <a:custGeom>
            <a:avLst/>
            <a:gdLst>
              <a:gd name="T0" fmla="*/ 48 w 113"/>
              <a:gd name="T1" fmla="*/ 0 h 114"/>
              <a:gd name="T2" fmla="*/ 0 w 113"/>
              <a:gd name="T3" fmla="*/ 48 h 114"/>
              <a:gd name="T4" fmla="*/ 17 w 113"/>
              <a:gd name="T5" fmla="*/ 58 h 114"/>
              <a:gd name="T6" fmla="*/ 17 w 113"/>
              <a:gd name="T7" fmla="*/ 58 h 114"/>
              <a:gd name="T8" fmla="*/ 113 w 113"/>
              <a:gd name="T9" fmla="*/ 114 h 114"/>
              <a:gd name="T10" fmla="*/ 48 w 113"/>
              <a:gd name="T11" fmla="*/ 0 h 114"/>
            </a:gdLst>
            <a:ahLst/>
            <a:cxnLst>
              <a:cxn ang="0">
                <a:pos x="T0" y="T1"/>
              </a:cxn>
              <a:cxn ang="0">
                <a:pos x="T2" y="T3"/>
              </a:cxn>
              <a:cxn ang="0">
                <a:pos x="T4" y="T5"/>
              </a:cxn>
              <a:cxn ang="0">
                <a:pos x="T6" y="T7"/>
              </a:cxn>
              <a:cxn ang="0">
                <a:pos x="T8" y="T9"/>
              </a:cxn>
              <a:cxn ang="0">
                <a:pos x="T10" y="T11"/>
              </a:cxn>
            </a:cxnLst>
            <a:rect l="0" t="0" r="r" b="b"/>
            <a:pathLst>
              <a:path w="113" h="114">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6" name="Freeform 15"/>
          <p:cNvSpPr/>
          <p:nvPr/>
        </p:nvSpPr>
        <p:spPr bwMode="auto">
          <a:xfrm>
            <a:off x="3471789" y="3663612"/>
            <a:ext cx="390944" cy="234566"/>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3510884" y="3898178"/>
            <a:ext cx="2590004" cy="1309662"/>
          </a:xfrm>
          <a:custGeom>
            <a:avLst/>
            <a:gdLst>
              <a:gd name="T0" fmla="*/ 15 w 111"/>
              <a:gd name="T1" fmla="*/ 0 h 56"/>
              <a:gd name="T2" fmla="*/ 15 w 111"/>
              <a:gd name="T3" fmla="*/ 0 h 56"/>
              <a:gd name="T4" fmla="*/ 0 w 111"/>
              <a:gd name="T5" fmla="*/ 56 h 56"/>
              <a:gd name="T6" fmla="*/ 111 w 111"/>
              <a:gd name="T7" fmla="*/ 56 h 56"/>
              <a:gd name="T8" fmla="*/ 15 w 111"/>
              <a:gd name="T9" fmla="*/ 0 h 56"/>
            </a:gdLst>
            <a:ahLst/>
            <a:cxnLst>
              <a:cxn ang="0">
                <a:pos x="T0" y="T1"/>
              </a:cxn>
              <a:cxn ang="0">
                <a:pos x="T2" y="T3"/>
              </a:cxn>
              <a:cxn ang="0">
                <a:pos x="T4" y="T5"/>
              </a:cxn>
              <a:cxn ang="0">
                <a:pos x="T6" y="T7"/>
              </a:cxn>
              <a:cxn ang="0">
                <a:pos x="T8" y="T9"/>
              </a:cxn>
            </a:cxnLst>
            <a:rect l="0" t="0" r="r" b="b"/>
            <a:pathLst>
              <a:path w="111" h="56">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rgbClr val="3D8843"/>
          </a:solidFill>
          <a:ln>
            <a:noFill/>
          </a:ln>
        </p:spPr>
        <p:txBody>
          <a:bodyPr vert="horz" wrap="square" lIns="91440" tIns="45720" rIns="91440" bIns="45720" numCol="1" anchor="t" anchorCtr="0" compatLnSpc="1"/>
          <a:lstStyle/>
          <a:p>
            <a:endParaRPr lang="zh-CN" altLang="en-US"/>
          </a:p>
        </p:txBody>
      </p:sp>
      <p:sp>
        <p:nvSpPr>
          <p:cNvPr id="48" name="Freeform 17"/>
          <p:cNvSpPr/>
          <p:nvPr/>
        </p:nvSpPr>
        <p:spPr bwMode="auto">
          <a:xfrm>
            <a:off x="6100887" y="3732027"/>
            <a:ext cx="2902759" cy="1475813"/>
          </a:xfrm>
          <a:custGeom>
            <a:avLst/>
            <a:gdLst>
              <a:gd name="T0" fmla="*/ 109 w 125"/>
              <a:gd name="T1" fmla="*/ 0 h 63"/>
              <a:gd name="T2" fmla="*/ 0 w 125"/>
              <a:gd name="T3" fmla="*/ 63 h 63"/>
              <a:gd name="T4" fmla="*/ 125 w 125"/>
              <a:gd name="T5" fmla="*/ 63 h 63"/>
              <a:gd name="T6" fmla="*/ 109 w 125"/>
              <a:gd name="T7" fmla="*/ 0 h 63"/>
            </a:gdLst>
            <a:ahLst/>
            <a:cxnLst>
              <a:cxn ang="0">
                <a:pos x="T0" y="T1"/>
              </a:cxn>
              <a:cxn ang="0">
                <a:pos x="T2" y="T3"/>
              </a:cxn>
              <a:cxn ang="0">
                <a:pos x="T4" y="T5"/>
              </a:cxn>
              <a:cxn ang="0">
                <a:pos x="T6" y="T7"/>
              </a:cxn>
            </a:cxnLst>
            <a:rect l="0" t="0" r="r" b="b"/>
            <a:pathLst>
              <a:path w="125" h="63">
                <a:moveTo>
                  <a:pt x="109" y="0"/>
                </a:moveTo>
                <a:cubicBezTo>
                  <a:pt x="0" y="63"/>
                  <a:pt x="0" y="63"/>
                  <a:pt x="0" y="63"/>
                </a:cubicBezTo>
                <a:cubicBezTo>
                  <a:pt x="125" y="63"/>
                  <a:pt x="125" y="63"/>
                  <a:pt x="125" y="63"/>
                </a:cubicBezTo>
                <a:cubicBezTo>
                  <a:pt x="125" y="39"/>
                  <a:pt x="120" y="20"/>
                  <a:pt x="109" y="0"/>
                </a:cubicBezTo>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49" name="Freeform 18"/>
          <p:cNvSpPr/>
          <p:nvPr/>
        </p:nvSpPr>
        <p:spPr bwMode="auto">
          <a:xfrm>
            <a:off x="6100887" y="3898178"/>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close/>
              </a:path>
            </a:pathLst>
          </a:custGeom>
          <a:solidFill>
            <a:srgbClr val="405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p:nvPr/>
        </p:nvSpPr>
        <p:spPr bwMode="auto">
          <a:xfrm>
            <a:off x="6100887" y="3898178"/>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
          <p:cNvSpPr/>
          <p:nvPr/>
        </p:nvSpPr>
        <p:spPr bwMode="auto">
          <a:xfrm>
            <a:off x="6100887" y="2930592"/>
            <a:ext cx="2257701" cy="2277248"/>
          </a:xfrm>
          <a:custGeom>
            <a:avLst/>
            <a:gdLst>
              <a:gd name="T0" fmla="*/ 56 w 97"/>
              <a:gd name="T1" fmla="*/ 0 h 97"/>
              <a:gd name="T2" fmla="*/ 0 w 97"/>
              <a:gd name="T3" fmla="*/ 97 h 97"/>
              <a:gd name="T4" fmla="*/ 97 w 97"/>
              <a:gd name="T5" fmla="*/ 41 h 97"/>
              <a:gd name="T6" fmla="*/ 56 w 97"/>
              <a:gd name="T7" fmla="*/ 0 h 97"/>
            </a:gdLst>
            <a:ahLst/>
            <a:cxnLst>
              <a:cxn ang="0">
                <a:pos x="T0" y="T1"/>
              </a:cxn>
              <a:cxn ang="0">
                <a:pos x="T2" y="T3"/>
              </a:cxn>
              <a:cxn ang="0">
                <a:pos x="T4" y="T5"/>
              </a:cxn>
              <a:cxn ang="0">
                <a:pos x="T6" y="T7"/>
              </a:cxn>
            </a:cxnLst>
            <a:rect l="0" t="0" r="r" b="b"/>
            <a:pathLst>
              <a:path w="97" h="97">
                <a:moveTo>
                  <a:pt x="56" y="0"/>
                </a:moveTo>
                <a:cubicBezTo>
                  <a:pt x="0" y="97"/>
                  <a:pt x="0" y="97"/>
                  <a:pt x="0" y="97"/>
                </a:cubicBezTo>
                <a:cubicBezTo>
                  <a:pt x="97" y="41"/>
                  <a:pt x="97" y="41"/>
                  <a:pt x="97" y="41"/>
                </a:cubicBezTo>
                <a:cubicBezTo>
                  <a:pt x="86" y="23"/>
                  <a:pt x="74" y="10"/>
                  <a:pt x="56" y="0"/>
                </a:cubicBezTo>
              </a:path>
            </a:pathLst>
          </a:custGeom>
          <a:solidFill>
            <a:srgbClr val="3D8843"/>
          </a:solidFill>
          <a:ln>
            <a:noFill/>
          </a:ln>
        </p:spPr>
        <p:txBody>
          <a:bodyPr vert="horz" wrap="square" lIns="91440" tIns="45720" rIns="91440" bIns="45720" numCol="1" anchor="t" anchorCtr="0" compatLnSpc="1"/>
          <a:lstStyle/>
          <a:p>
            <a:endParaRPr lang="zh-CN" altLang="en-US"/>
          </a:p>
        </p:txBody>
      </p:sp>
      <p:sp>
        <p:nvSpPr>
          <p:cNvPr id="52" name="Freeform 21"/>
          <p:cNvSpPr/>
          <p:nvPr/>
        </p:nvSpPr>
        <p:spPr bwMode="auto">
          <a:xfrm>
            <a:off x="6100887" y="2275761"/>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close/>
              </a:path>
            </a:pathLst>
          </a:custGeom>
          <a:solidFill>
            <a:srgbClr val="E27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
          <p:cNvSpPr/>
          <p:nvPr/>
        </p:nvSpPr>
        <p:spPr bwMode="auto">
          <a:xfrm>
            <a:off x="6100887" y="2275761"/>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
          <p:cNvSpPr/>
          <p:nvPr/>
        </p:nvSpPr>
        <p:spPr bwMode="auto">
          <a:xfrm>
            <a:off x="6100887" y="1826176"/>
            <a:ext cx="1671285" cy="3381664"/>
          </a:xfrm>
          <a:custGeom>
            <a:avLst/>
            <a:gdLst>
              <a:gd name="T0" fmla="*/ 0 w 72"/>
              <a:gd name="T1" fmla="*/ 0 h 144"/>
              <a:gd name="T2" fmla="*/ 0 w 72"/>
              <a:gd name="T3" fmla="*/ 144 h 144"/>
              <a:gd name="T4" fmla="*/ 72 w 72"/>
              <a:gd name="T5" fmla="*/ 19 h 144"/>
              <a:gd name="T6" fmla="*/ 0 w 72"/>
              <a:gd name="T7" fmla="*/ 0 h 144"/>
            </a:gdLst>
            <a:ahLst/>
            <a:cxnLst>
              <a:cxn ang="0">
                <a:pos x="T0" y="T1"/>
              </a:cxn>
              <a:cxn ang="0">
                <a:pos x="T2" y="T3"/>
              </a:cxn>
              <a:cxn ang="0">
                <a:pos x="T4" y="T5"/>
              </a:cxn>
              <a:cxn ang="0">
                <a:pos x="T6" y="T7"/>
              </a:cxn>
            </a:cxnLst>
            <a:rect l="0" t="0" r="r" b="b"/>
            <a:pathLst>
              <a:path w="72" h="144">
                <a:moveTo>
                  <a:pt x="0" y="0"/>
                </a:moveTo>
                <a:cubicBezTo>
                  <a:pt x="0" y="144"/>
                  <a:pt x="0" y="144"/>
                  <a:pt x="0" y="144"/>
                </a:cubicBezTo>
                <a:cubicBezTo>
                  <a:pt x="72" y="19"/>
                  <a:pt x="72" y="19"/>
                  <a:pt x="72" y="19"/>
                </a:cubicBezTo>
                <a:cubicBezTo>
                  <a:pt x="49" y="6"/>
                  <a:pt x="26" y="0"/>
                  <a:pt x="0"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5" name="矩形 54"/>
          <p:cNvSpPr/>
          <p:nvPr/>
        </p:nvSpPr>
        <p:spPr>
          <a:xfrm>
            <a:off x="3207296" y="5344857"/>
            <a:ext cx="5645841" cy="646331"/>
          </a:xfrm>
          <a:prstGeom prst="rect">
            <a:avLst/>
          </a:prstGeom>
        </p:spPr>
        <p:txBody>
          <a:bodyPr wrap="none">
            <a:spAutoFit/>
          </a:bodyPr>
          <a:lstStyle/>
          <a:p>
            <a:pPr algn="ctr"/>
            <a:r>
              <a:rPr lang="en-US" altLang="zh-CN" sz="3600" dirty="0">
                <a:solidFill>
                  <a:schemeClr val="accent1"/>
                </a:solidFill>
                <a:latin typeface="微软雅黑" panose="020B0503020204020204" pitchFamily="34" charset="-122"/>
                <a:ea typeface="微软雅黑" panose="020B0503020204020204" pitchFamily="34" charset="-122"/>
              </a:rPr>
              <a:t>Click Here To Add A Title</a:t>
            </a:r>
            <a:endParaRPr lang="zh-CN" altLang="en-US" sz="3600" dirty="0">
              <a:solidFill>
                <a:schemeClr val="accent1"/>
              </a:solidFill>
              <a:latin typeface="微软雅黑" panose="020B0503020204020204" pitchFamily="34" charset="-122"/>
              <a:ea typeface="微软雅黑" panose="020B0503020204020204" pitchFamily="34" charset="-122"/>
            </a:endParaRPr>
          </a:p>
        </p:txBody>
      </p:sp>
      <p:sp>
        <p:nvSpPr>
          <p:cNvPr id="56" name="矩形 55"/>
          <p:cNvSpPr/>
          <p:nvPr/>
        </p:nvSpPr>
        <p:spPr>
          <a:xfrm>
            <a:off x="1489611" y="5958927"/>
            <a:ext cx="9212778" cy="338554"/>
          </a:xfrm>
          <a:prstGeom prst="rect">
            <a:avLst/>
          </a:prstGeom>
          <a:noFill/>
        </p:spPr>
        <p:txBody>
          <a:bodyPr wrap="none">
            <a:spAutoFit/>
          </a:bodyPr>
          <a:lstStyle/>
          <a:p>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sz="1600" dirty="0">
              <a:solidFill>
                <a:srgbClr val="213F01"/>
              </a:solidFill>
            </a:endParaRPr>
          </a:p>
        </p:txBody>
      </p:sp>
      <p:sp>
        <p:nvSpPr>
          <p:cNvPr id="2" name="矩形 1"/>
          <p:cNvSpPr/>
          <p:nvPr/>
        </p:nvSpPr>
        <p:spPr>
          <a:xfrm>
            <a:off x="2538639" y="4368343"/>
            <a:ext cx="761747" cy="461665"/>
          </a:xfrm>
          <a:prstGeom prst="rect">
            <a:avLst/>
          </a:prstGeom>
        </p:spPr>
        <p:txBody>
          <a:bodyPr wrap="none">
            <a:spAutoFit/>
          </a:bodyPr>
          <a:lstStyle/>
          <a:p>
            <a:pPr algn="ctr"/>
            <a:r>
              <a:rPr lang="en-US" altLang="zh-CN" sz="2400" dirty="0">
                <a:solidFill>
                  <a:srgbClr val="3D8843"/>
                </a:solidFill>
                <a:latin typeface="Kozuka Gothic Pro EL" panose="020B0200000000000000" pitchFamily="34" charset="-128"/>
                <a:ea typeface="Kozuka Gothic Pro EL" panose="020B0200000000000000" pitchFamily="34" charset="-128"/>
              </a:rPr>
              <a:t>50%</a:t>
            </a:r>
            <a:endParaRPr lang="zh-CN" altLang="en-US" sz="2400" dirty="0">
              <a:solidFill>
                <a:srgbClr val="3D8843"/>
              </a:solidFill>
              <a:latin typeface="Kozuka Gothic Pro EL" panose="020B0200000000000000" pitchFamily="34" charset="-128"/>
              <a:ea typeface="Kozuka Gothic Pro EL" panose="020B0200000000000000" pitchFamily="34" charset="-128"/>
            </a:endParaRPr>
          </a:p>
        </p:txBody>
      </p:sp>
      <p:sp>
        <p:nvSpPr>
          <p:cNvPr id="26" name="矩形 25"/>
          <p:cNvSpPr/>
          <p:nvPr/>
        </p:nvSpPr>
        <p:spPr>
          <a:xfrm>
            <a:off x="3203313" y="2556890"/>
            <a:ext cx="761747" cy="461665"/>
          </a:xfrm>
          <a:prstGeom prst="rect">
            <a:avLst/>
          </a:prstGeom>
        </p:spPr>
        <p:txBody>
          <a:bodyPr wrap="none">
            <a:spAutoFit/>
          </a:bodyPr>
          <a:lstStyle/>
          <a:p>
            <a:pPr algn="ctr"/>
            <a:r>
              <a:rPr lang="en-US" altLang="zh-CN" sz="2400" dirty="0">
                <a:solidFill>
                  <a:srgbClr val="77CF7B"/>
                </a:solidFill>
                <a:latin typeface="Kozuka Gothic Pro EL" panose="020B0200000000000000" pitchFamily="34" charset="-128"/>
                <a:ea typeface="Kozuka Gothic Pro EL" panose="020B0200000000000000" pitchFamily="34" charset="-128"/>
              </a:rPr>
              <a:t>70%</a:t>
            </a:r>
            <a:endParaRPr lang="zh-CN" altLang="en-US" sz="2400" dirty="0">
              <a:solidFill>
                <a:srgbClr val="77CF7B"/>
              </a:solidFill>
              <a:latin typeface="Kozuka Gothic Pro EL" panose="020B0200000000000000" pitchFamily="34" charset="-128"/>
              <a:ea typeface="Kozuka Gothic Pro EL" panose="020B0200000000000000" pitchFamily="34" charset="-128"/>
            </a:endParaRPr>
          </a:p>
        </p:txBody>
      </p:sp>
      <p:sp>
        <p:nvSpPr>
          <p:cNvPr id="27" name="矩形 26"/>
          <p:cNvSpPr/>
          <p:nvPr/>
        </p:nvSpPr>
        <p:spPr>
          <a:xfrm>
            <a:off x="4857939" y="1773560"/>
            <a:ext cx="761747" cy="461665"/>
          </a:xfrm>
          <a:prstGeom prst="rect">
            <a:avLst/>
          </a:prstGeom>
        </p:spPr>
        <p:txBody>
          <a:bodyPr wrap="none">
            <a:spAutoFit/>
          </a:bodyPr>
          <a:lstStyle/>
          <a:p>
            <a:pPr algn="ctr"/>
            <a:r>
              <a:rPr lang="en-US" altLang="zh-CN" sz="2400" dirty="0">
                <a:solidFill>
                  <a:srgbClr val="3D8843"/>
                </a:solidFill>
                <a:latin typeface="Kozuka Gothic Pro EL" panose="020B0200000000000000" pitchFamily="34" charset="-128"/>
                <a:ea typeface="Kozuka Gothic Pro EL" panose="020B0200000000000000" pitchFamily="34" charset="-128"/>
              </a:rPr>
              <a:t>68%</a:t>
            </a:r>
            <a:endParaRPr lang="zh-CN" altLang="en-US" sz="2400" dirty="0">
              <a:solidFill>
                <a:srgbClr val="3D8843"/>
              </a:solidFill>
              <a:latin typeface="Kozuka Gothic Pro EL" panose="020B0200000000000000" pitchFamily="34" charset="-128"/>
              <a:ea typeface="Kozuka Gothic Pro EL" panose="020B0200000000000000" pitchFamily="34" charset="-128"/>
            </a:endParaRPr>
          </a:p>
        </p:txBody>
      </p:sp>
      <p:sp>
        <p:nvSpPr>
          <p:cNvPr id="28" name="矩形 27"/>
          <p:cNvSpPr/>
          <p:nvPr/>
        </p:nvSpPr>
        <p:spPr>
          <a:xfrm>
            <a:off x="6605536" y="1413010"/>
            <a:ext cx="761747" cy="461665"/>
          </a:xfrm>
          <a:prstGeom prst="rect">
            <a:avLst/>
          </a:prstGeom>
        </p:spPr>
        <p:txBody>
          <a:bodyPr wrap="none">
            <a:spAutoFit/>
          </a:bodyPr>
          <a:lstStyle/>
          <a:p>
            <a:pPr algn="ctr"/>
            <a:r>
              <a:rPr lang="en-US" altLang="zh-CN" sz="2400" dirty="0">
                <a:solidFill>
                  <a:srgbClr val="77CF7B"/>
                </a:solidFill>
                <a:latin typeface="Kozuka Gothic Pro EL" panose="020B0200000000000000" pitchFamily="34" charset="-128"/>
                <a:ea typeface="Kozuka Gothic Pro EL" panose="020B0200000000000000" pitchFamily="34" charset="-128"/>
              </a:rPr>
              <a:t>82%</a:t>
            </a:r>
            <a:endParaRPr lang="zh-CN" altLang="en-US" sz="2400" dirty="0">
              <a:solidFill>
                <a:srgbClr val="77CF7B"/>
              </a:solidFill>
              <a:latin typeface="Kozuka Gothic Pro EL" panose="020B0200000000000000" pitchFamily="34" charset="-128"/>
              <a:ea typeface="Kozuka Gothic Pro EL" panose="020B0200000000000000" pitchFamily="34" charset="-128"/>
            </a:endParaRPr>
          </a:p>
        </p:txBody>
      </p:sp>
      <p:sp>
        <p:nvSpPr>
          <p:cNvPr id="29" name="矩形 28"/>
          <p:cNvSpPr/>
          <p:nvPr/>
        </p:nvSpPr>
        <p:spPr>
          <a:xfrm>
            <a:off x="8040946" y="2753515"/>
            <a:ext cx="761747" cy="461665"/>
          </a:xfrm>
          <a:prstGeom prst="rect">
            <a:avLst/>
          </a:prstGeom>
        </p:spPr>
        <p:txBody>
          <a:bodyPr wrap="none">
            <a:spAutoFit/>
          </a:bodyPr>
          <a:lstStyle/>
          <a:p>
            <a:pPr algn="ctr"/>
            <a:r>
              <a:rPr lang="en-US" altLang="zh-CN" sz="2400" dirty="0">
                <a:solidFill>
                  <a:srgbClr val="3D8843"/>
                </a:solidFill>
                <a:latin typeface="Kozuka Gothic Pro EL" panose="020B0200000000000000" pitchFamily="34" charset="-128"/>
                <a:ea typeface="Kozuka Gothic Pro EL" panose="020B0200000000000000" pitchFamily="34" charset="-128"/>
              </a:rPr>
              <a:t>60%</a:t>
            </a:r>
            <a:endParaRPr lang="zh-CN" altLang="en-US" sz="2400" dirty="0">
              <a:solidFill>
                <a:srgbClr val="3D8843"/>
              </a:solidFill>
              <a:latin typeface="Kozuka Gothic Pro EL" panose="020B0200000000000000" pitchFamily="34" charset="-128"/>
              <a:ea typeface="Kozuka Gothic Pro EL" panose="020B0200000000000000" pitchFamily="34" charset="-128"/>
            </a:endParaRPr>
          </a:p>
        </p:txBody>
      </p:sp>
      <p:sp>
        <p:nvSpPr>
          <p:cNvPr id="30" name="矩形 29"/>
          <p:cNvSpPr/>
          <p:nvPr/>
        </p:nvSpPr>
        <p:spPr>
          <a:xfrm>
            <a:off x="9038890" y="4279199"/>
            <a:ext cx="761747" cy="461665"/>
          </a:xfrm>
          <a:prstGeom prst="rect">
            <a:avLst/>
          </a:prstGeom>
        </p:spPr>
        <p:txBody>
          <a:bodyPr wrap="none">
            <a:spAutoFit/>
          </a:bodyPr>
          <a:lstStyle/>
          <a:p>
            <a:pPr algn="ctr"/>
            <a:r>
              <a:rPr lang="en-US" altLang="zh-CN" sz="2400" dirty="0">
                <a:solidFill>
                  <a:srgbClr val="77CF7B"/>
                </a:solidFill>
                <a:latin typeface="Kozuka Gothic Pro EL" panose="020B0200000000000000" pitchFamily="34" charset="-128"/>
                <a:ea typeface="Kozuka Gothic Pro EL" panose="020B0200000000000000" pitchFamily="34" charset="-128"/>
              </a:rPr>
              <a:t>55%</a:t>
            </a:r>
            <a:endParaRPr lang="zh-CN" altLang="en-US" sz="2400" dirty="0">
              <a:solidFill>
                <a:srgbClr val="77CF7B"/>
              </a:solidFill>
              <a:latin typeface="Kozuka Gothic Pro EL" panose="020B0200000000000000" pitchFamily="34" charset="-128"/>
              <a:ea typeface="Kozuka Gothic Pro EL" panose="020B0200000000000000" pitchFamily="34" charset="-128"/>
            </a:endParaRP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a:off x="2522385"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a:off x="4559508"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6596631"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a:off x="8633754"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1" name="Line 11"/>
          <p:cNvSpPr>
            <a:spLocks noChangeShapeType="1"/>
          </p:cNvSpPr>
          <p:nvPr/>
        </p:nvSpPr>
        <p:spPr bwMode="auto">
          <a:xfrm>
            <a:off x="10670878" y="2179893"/>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23" name="Content Placeholder 7"/>
          <p:cNvSpPr txBox="1">
            <a:spLocks noChangeAspect="1"/>
          </p:cNvSpPr>
          <p:nvPr/>
        </p:nvSpPr>
        <p:spPr>
          <a:xfrm>
            <a:off x="3078279" y="2193481"/>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2012</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AutoShape 4"/>
          <p:cNvSpPr>
            <a:spLocks noChangeArrowheads="1"/>
          </p:cNvSpPr>
          <p:nvPr/>
        </p:nvSpPr>
        <p:spPr bwMode="auto">
          <a:xfrm>
            <a:off x="1693272" y="3827807"/>
            <a:ext cx="9519225" cy="629040"/>
          </a:xfrm>
          <a:prstGeom prst="roundRect">
            <a:avLst>
              <a:gd name="adj" fmla="val 50000"/>
            </a:avLst>
          </a:prstGeom>
          <a:solidFill>
            <a:srgbClr val="C3E294"/>
          </a:solidFill>
          <a:ln>
            <a:noFill/>
          </a:ln>
        </p:spPr>
        <p:style>
          <a:lnRef idx="1">
            <a:schemeClr val="accent4"/>
          </a:lnRef>
          <a:fillRef idx="3">
            <a:schemeClr val="accent4"/>
          </a:fillRef>
          <a:effectRef idx="2">
            <a:schemeClr val="accent4"/>
          </a:effectRef>
          <a:fontRef idx="minor">
            <a:schemeClr val="lt1"/>
          </a:fontRef>
        </p:style>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5"/>
          <p:cNvSpPr>
            <a:spLocks noChangeArrowheads="1"/>
          </p:cNvSpPr>
          <p:nvPr/>
        </p:nvSpPr>
        <p:spPr bwMode="auto">
          <a:xfrm>
            <a:off x="855437" y="3827807"/>
            <a:ext cx="7573782" cy="629040"/>
          </a:xfrm>
          <a:prstGeom prst="roundRect">
            <a:avLst>
              <a:gd name="adj" fmla="val 50000"/>
            </a:avLst>
          </a:prstGeom>
          <a:solidFill>
            <a:srgbClr val="77CF7B"/>
          </a:solidFill>
        </p:spPr>
        <p:style>
          <a:lnRef idx="1">
            <a:schemeClr val="accent2"/>
          </a:lnRef>
          <a:fillRef idx="3">
            <a:schemeClr val="accent2"/>
          </a:fillRef>
          <a:effectRef idx="2">
            <a:schemeClr val="accent2"/>
          </a:effectRef>
          <a:fontRef idx="minor">
            <a:schemeClr val="lt1"/>
          </a:fontRef>
        </p:style>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Content Placeholder 7"/>
          <p:cNvSpPr txBox="1">
            <a:spLocks noChangeAspect="1"/>
          </p:cNvSpPr>
          <p:nvPr/>
        </p:nvSpPr>
        <p:spPr>
          <a:xfrm>
            <a:off x="1016339" y="2197565"/>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2011</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55"/>
          <p:cNvSpPr>
            <a:spLocks noChangeAspect="1" noEditPoints="1"/>
          </p:cNvSpPr>
          <p:nvPr/>
        </p:nvSpPr>
        <p:spPr bwMode="auto">
          <a:xfrm>
            <a:off x="7762092" y="3999606"/>
            <a:ext cx="277552" cy="29986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8F8F8"/>
          </a:solidFill>
          <a:ln>
            <a:noFill/>
          </a:ln>
        </p:spPr>
        <p:txBody>
          <a:bodyPr vert="horz" wrap="square" lIns="68580" tIns="34290" rIns="68580" bIns="34290" numCol="1" anchor="t" anchorCtr="0" compatLnSpc="1"/>
          <a:lstStyle/>
          <a:p>
            <a:endParaRPr lang="en-US" sz="1400"/>
          </a:p>
        </p:txBody>
      </p:sp>
      <p:cxnSp>
        <p:nvCxnSpPr>
          <p:cNvPr id="377" name="Straight Connector 399"/>
          <p:cNvCxnSpPr/>
          <p:nvPr/>
        </p:nvCxnSpPr>
        <p:spPr>
          <a:xfrm>
            <a:off x="568840" y="5155443"/>
            <a:ext cx="11054321" cy="0"/>
          </a:xfrm>
          <a:prstGeom prst="line">
            <a:avLst/>
          </a:prstGeom>
          <a:ln w="12700">
            <a:solidFill>
              <a:srgbClr val="77CF7B"/>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78" name="TextBox 400"/>
          <p:cNvSpPr txBox="1"/>
          <p:nvPr/>
        </p:nvSpPr>
        <p:spPr>
          <a:xfrm>
            <a:off x="720842" y="5370586"/>
            <a:ext cx="11006171" cy="442762"/>
          </a:xfrm>
          <a:prstGeom prst="rect">
            <a:avLst/>
          </a:prstGeom>
          <a:noFill/>
        </p:spPr>
        <p:txBody>
          <a:bodyPr wrap="square" rIns="108000" bIns="27000" numCol="1" spcCol="360000">
            <a:spAutoFit/>
          </a:bodyPr>
          <a:lstStyle/>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383" name="Content Placeholder 7"/>
          <p:cNvSpPr txBox="1">
            <a:spLocks noChangeAspect="1"/>
          </p:cNvSpPr>
          <p:nvPr/>
        </p:nvSpPr>
        <p:spPr>
          <a:xfrm>
            <a:off x="5086767" y="2179893"/>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2013</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r>
              <a:rPr lang="id-ID" sz="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4" name="Content Placeholder 7"/>
          <p:cNvSpPr txBox="1">
            <a:spLocks noChangeAspect="1"/>
          </p:cNvSpPr>
          <p:nvPr/>
        </p:nvSpPr>
        <p:spPr>
          <a:xfrm>
            <a:off x="7121981" y="2162222"/>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2014</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r>
              <a:rPr lang="id-ID" sz="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5" name="Content Placeholder 7"/>
          <p:cNvSpPr txBox="1">
            <a:spLocks noChangeAspect="1"/>
          </p:cNvSpPr>
          <p:nvPr/>
        </p:nvSpPr>
        <p:spPr>
          <a:xfrm>
            <a:off x="9157195" y="2145458"/>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rPr>
              <a:t>2015</a:t>
            </a:r>
            <a:endParaRPr lang="id-ID" sz="2400" b="1" dirty="0">
              <a:solidFill>
                <a:srgbClr val="3D8843"/>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6" name="KSO_Shape"/>
          <p:cNvSpPr/>
          <p:nvPr/>
        </p:nvSpPr>
        <p:spPr bwMode="auto">
          <a:xfrm>
            <a:off x="10196476" y="3999606"/>
            <a:ext cx="314506" cy="31383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F8F8F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矩形 23"/>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grayscl/>
            <a:extLst>
              <a:ext uri="{28A0092B-C50C-407E-A947-70E740481C1C}">
                <a14:useLocalDpi xmlns:a14="http://schemas.microsoft.com/office/drawing/2010/main" val="0"/>
              </a:ext>
            </a:extLst>
          </a:blip>
          <a:srcRect t="10323" b="8817"/>
          <a:stretch>
            <a:fillRect/>
          </a:stretch>
        </p:blipFill>
        <p:spPr>
          <a:xfrm>
            <a:off x="6101958" y="1775692"/>
            <a:ext cx="5914896" cy="2818427"/>
          </a:xfrm>
          <a:prstGeom prst="rect">
            <a:avLst/>
          </a:prstGeom>
        </p:spPr>
      </p:pic>
      <p:sp>
        <p:nvSpPr>
          <p:cNvPr id="5" name="矩形 4"/>
          <p:cNvSpPr/>
          <p:nvPr/>
        </p:nvSpPr>
        <p:spPr>
          <a:xfrm>
            <a:off x="156948" y="1775692"/>
            <a:ext cx="5945009" cy="2818427"/>
          </a:xfrm>
          <a:prstGeom prst="rect">
            <a:avLst/>
          </a:prstGeom>
          <a:solidFill>
            <a:srgbClr val="C3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70520" y="4857898"/>
            <a:ext cx="3191899" cy="461665"/>
          </a:xfrm>
          <a:prstGeom prst="rect">
            <a:avLst/>
          </a:prstGeom>
        </p:spPr>
        <p:txBody>
          <a:bodyPr wrap="none">
            <a:spAutoFit/>
          </a:bodyPr>
          <a:lstStyle/>
          <a:p>
            <a:r>
              <a:rPr lang="en-US" altLang="zh-CN" sz="2400" dirty="0">
                <a:solidFill>
                  <a:srgbClr val="77CF7B"/>
                </a:solidFill>
                <a:latin typeface="Impact" panose="020B0806030902050204" pitchFamily="34" charset="0"/>
                <a:ea typeface="微软雅黑" panose="020B0503020204020204" pitchFamily="34" charset="-122"/>
              </a:rPr>
              <a:t>Click Here To Add A Title</a:t>
            </a:r>
            <a:endParaRPr lang="zh-CN" altLang="en-US" sz="2400" dirty="0">
              <a:solidFill>
                <a:srgbClr val="77CF7B"/>
              </a:solidFill>
              <a:latin typeface="Impact" panose="020B0806030902050204" pitchFamily="34" charset="0"/>
              <a:ea typeface="微软雅黑" panose="020B0503020204020204" pitchFamily="34" charset="-122"/>
            </a:endParaRPr>
          </a:p>
        </p:txBody>
      </p:sp>
      <p:sp>
        <p:nvSpPr>
          <p:cNvPr id="15" name="Rectangle 58"/>
          <p:cNvSpPr>
            <a:spLocks noChangeAspect="1"/>
          </p:cNvSpPr>
          <p:nvPr/>
        </p:nvSpPr>
        <p:spPr>
          <a:xfrm>
            <a:off x="711876" y="4918236"/>
            <a:ext cx="859649" cy="861368"/>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6" name="矩形 5"/>
          <p:cNvSpPr/>
          <p:nvPr/>
        </p:nvSpPr>
        <p:spPr>
          <a:xfrm>
            <a:off x="1670520" y="5282350"/>
            <a:ext cx="3092727" cy="584775"/>
          </a:xfrm>
          <a:prstGeom prst="rect">
            <a:avLst/>
          </a:prstGeom>
        </p:spPr>
        <p:txBody>
          <a:bodyPr wrap="square">
            <a:spAutoFit/>
          </a:bodyPr>
          <a:lstStyle/>
          <a:p>
            <a:pPr>
              <a:defRPr/>
            </a:pPr>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7060602" y="4828541"/>
            <a:ext cx="3191899" cy="461665"/>
          </a:xfrm>
          <a:prstGeom prst="rect">
            <a:avLst/>
          </a:prstGeom>
        </p:spPr>
        <p:txBody>
          <a:bodyPr wrap="none">
            <a:spAutoFit/>
          </a:bodyPr>
          <a:lstStyle/>
          <a:p>
            <a:r>
              <a:rPr lang="en-US" altLang="zh-CN" sz="2400" dirty="0">
                <a:solidFill>
                  <a:srgbClr val="77CF7B"/>
                </a:solidFill>
                <a:latin typeface="Impact" panose="020B0806030902050204" pitchFamily="34" charset="0"/>
                <a:ea typeface="微软雅黑" panose="020B0503020204020204" pitchFamily="34" charset="-122"/>
              </a:rPr>
              <a:t>Click Here To Add A Title</a:t>
            </a:r>
            <a:endParaRPr lang="zh-CN" altLang="en-US" sz="2400" dirty="0">
              <a:solidFill>
                <a:srgbClr val="77CF7B"/>
              </a:solidFill>
              <a:latin typeface="Impact" panose="020B0806030902050204" pitchFamily="34" charset="0"/>
              <a:ea typeface="微软雅黑" panose="020B0503020204020204" pitchFamily="34" charset="-122"/>
            </a:endParaRPr>
          </a:p>
        </p:txBody>
      </p:sp>
      <p:sp>
        <p:nvSpPr>
          <p:cNvPr id="17" name="Rectangle 58"/>
          <p:cNvSpPr>
            <a:spLocks noChangeAspect="1"/>
          </p:cNvSpPr>
          <p:nvPr/>
        </p:nvSpPr>
        <p:spPr>
          <a:xfrm>
            <a:off x="6101958" y="4888879"/>
            <a:ext cx="859649" cy="861368"/>
          </a:xfrm>
          <a:prstGeom prst="rect">
            <a:avLst/>
          </a:prstGeom>
          <a:solidFill>
            <a:srgbClr val="77C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8" name="矩形 17"/>
          <p:cNvSpPr/>
          <p:nvPr/>
        </p:nvSpPr>
        <p:spPr>
          <a:xfrm>
            <a:off x="7060602" y="5252993"/>
            <a:ext cx="3057563" cy="584775"/>
          </a:xfrm>
          <a:prstGeom prst="rect">
            <a:avLst/>
          </a:prstGeom>
        </p:spPr>
        <p:txBody>
          <a:bodyPr wrap="square">
            <a:spAutoFit/>
          </a:bodyPr>
          <a:lstStyle/>
          <a:p>
            <a:pPr>
              <a:defRPr/>
            </a:pPr>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431857" y="1861466"/>
            <a:ext cx="3950120" cy="2646878"/>
          </a:xfrm>
          <a:prstGeom prst="rect">
            <a:avLst/>
          </a:prstGeom>
        </p:spPr>
        <p:txBody>
          <a:bodyPr wrap="none">
            <a:spAutoFit/>
          </a:bodyPr>
          <a:lstStyle/>
          <a:p>
            <a:pPr algn="ctr"/>
            <a:r>
              <a:rPr lang="en-US" altLang="zh-CN" sz="16600" dirty="0">
                <a:latin typeface="Impact" panose="020B0806030902050204" pitchFamily="34" charset="0"/>
                <a:ea typeface="微软雅黑" panose="020B0503020204020204" pitchFamily="34" charset="-122"/>
              </a:rPr>
              <a:t>98%</a:t>
            </a:r>
            <a:endParaRPr lang="zh-CN" altLang="en-US" sz="16600" dirty="0">
              <a:latin typeface="Impact" panose="020B0806030902050204" pitchFamily="34" charset="0"/>
              <a:ea typeface="微软雅黑" panose="020B0503020204020204" pitchFamily="34" charset="-122"/>
            </a:endParaRPr>
          </a:p>
        </p:txBody>
      </p:sp>
      <p:sp>
        <p:nvSpPr>
          <p:cNvPr id="22" name="矩形 21"/>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91494" y="2082055"/>
            <a:ext cx="2451116" cy="367197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C3E2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rot="10800000">
            <a:off x="9334405" y="2797388"/>
            <a:ext cx="1666101" cy="2158946"/>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8058492" y="3102862"/>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659047" y="3102863"/>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257317" y="3102865"/>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D8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842936" y="2662147"/>
            <a:ext cx="2417349" cy="2429435"/>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95CD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nvGrpSpPr>
          <p:cNvPr id="20" name="Group 4"/>
          <p:cNvGrpSpPr>
            <a:grpSpLocks noChangeAspect="1"/>
          </p:cNvGrpSpPr>
          <p:nvPr/>
        </p:nvGrpSpPr>
        <p:grpSpPr bwMode="auto">
          <a:xfrm>
            <a:off x="7006384" y="3645390"/>
            <a:ext cx="431397" cy="453332"/>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577260" y="3653867"/>
            <a:ext cx="446052" cy="43637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21"/>
          <p:cNvSpPr>
            <a:spLocks noEditPoints="1"/>
          </p:cNvSpPr>
          <p:nvPr/>
        </p:nvSpPr>
        <p:spPr bwMode="auto">
          <a:xfrm>
            <a:off x="8436973" y="3637903"/>
            <a:ext cx="466371" cy="468306"/>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Freeform 25"/>
          <p:cNvSpPr>
            <a:spLocks noEditPoints="1"/>
          </p:cNvSpPr>
          <p:nvPr/>
        </p:nvSpPr>
        <p:spPr bwMode="auto">
          <a:xfrm>
            <a:off x="9881044" y="3640805"/>
            <a:ext cx="461533" cy="46250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5093666" y="2001631"/>
            <a:ext cx="1776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0" name="文本框 29"/>
          <p:cNvSpPr txBox="1"/>
          <p:nvPr/>
        </p:nvSpPr>
        <p:spPr>
          <a:xfrm>
            <a:off x="5326748" y="2732456"/>
            <a:ext cx="1450304" cy="394996"/>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31" name="文本框 30"/>
          <p:cNvSpPr txBox="1"/>
          <p:nvPr/>
        </p:nvSpPr>
        <p:spPr>
          <a:xfrm>
            <a:off x="7776663" y="1988729"/>
            <a:ext cx="1776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8039628" y="2723281"/>
            <a:ext cx="1450304" cy="394996"/>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33" name="文本框 32"/>
          <p:cNvSpPr txBox="1"/>
          <p:nvPr/>
        </p:nvSpPr>
        <p:spPr>
          <a:xfrm>
            <a:off x="5090728" y="5048366"/>
            <a:ext cx="1776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4" name="文本框 33"/>
          <p:cNvSpPr txBox="1"/>
          <p:nvPr/>
        </p:nvSpPr>
        <p:spPr>
          <a:xfrm>
            <a:off x="5368935" y="4647397"/>
            <a:ext cx="1450304" cy="394996"/>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35" name="文本框 34"/>
          <p:cNvSpPr txBox="1"/>
          <p:nvPr/>
        </p:nvSpPr>
        <p:spPr>
          <a:xfrm>
            <a:off x="7776663" y="5035534"/>
            <a:ext cx="1799472" cy="646331"/>
          </a:xfrm>
          <a:prstGeom prst="rect">
            <a:avLst/>
          </a:prstGeom>
          <a:noFill/>
        </p:spPr>
        <p:txBody>
          <a:bodyPr wrap="square" rtlCol="0">
            <a:spAutoFit/>
          </a:bodyPr>
          <a:lstStyle/>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213F01"/>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213F0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6" name="文本框 35"/>
          <p:cNvSpPr txBox="1"/>
          <p:nvPr/>
        </p:nvSpPr>
        <p:spPr>
          <a:xfrm>
            <a:off x="8078818" y="4663597"/>
            <a:ext cx="1469081" cy="400110"/>
          </a:xfrm>
          <a:prstGeom prst="rect">
            <a:avLst/>
          </a:prstGeom>
          <a:noFill/>
        </p:spPr>
        <p:txBody>
          <a:bodyPr wrap="square" rtlCol="0">
            <a:spAutoFit/>
          </a:bodyPr>
          <a:lstStyle/>
          <a:p>
            <a:r>
              <a:rPr lang="zh-CN" altLang="en-US" sz="2000" b="1" dirty="0">
                <a:solidFill>
                  <a:srgbClr val="213F01"/>
                </a:solidFill>
                <a:latin typeface="微软雅黑" panose="020B0503020204020204" pitchFamily="34" charset="-122"/>
                <a:ea typeface="微软雅黑" panose="020B0503020204020204" pitchFamily="34" charset="-122"/>
                <a:cs typeface="+mn-ea"/>
                <a:sym typeface="+mn-lt"/>
              </a:rPr>
              <a:t>添加标题</a:t>
            </a:r>
          </a:p>
        </p:txBody>
      </p:sp>
      <p:sp>
        <p:nvSpPr>
          <p:cNvPr id="6" name="灯片编号占位符 5"/>
          <p:cNvSpPr>
            <a:spLocks noGrp="1"/>
          </p:cNvSpPr>
          <p:nvPr>
            <p:ph type="sldNum" sz="quarter" idx="4294967295"/>
          </p:nvPr>
        </p:nvSpPr>
        <p:spPr>
          <a:xfrm>
            <a:off x="11707813" y="131763"/>
            <a:ext cx="484187" cy="365125"/>
          </a:xfrm>
          <a:prstGeom prst="rect">
            <a:avLst/>
          </a:prstGeom>
        </p:spPr>
        <p:txBody>
          <a:bodyPr/>
          <a:lstStyle/>
          <a:p>
            <a:fld id="{DA2C4A46-E1DA-4454-8C9A-1D6B218CBA03}" type="slidenum">
              <a:rPr lang="zh-CN" altLang="en-US" smtClean="0"/>
              <a:t>8</a:t>
            </a:fld>
            <a:endParaRPr lang="zh-CN" altLang="en-US"/>
          </a:p>
        </p:txBody>
      </p:sp>
      <p:sp>
        <p:nvSpPr>
          <p:cNvPr id="37" name="矩形 36"/>
          <p:cNvSpPr/>
          <p:nvPr/>
        </p:nvSpPr>
        <p:spPr>
          <a:xfrm>
            <a:off x="4208304" y="637167"/>
            <a:ext cx="3775393" cy="523220"/>
          </a:xfrm>
          <a:prstGeom prst="rect">
            <a:avLst/>
          </a:prstGeom>
        </p:spPr>
        <p:txBody>
          <a:bodyPr wrap="none">
            <a:spAutoFit/>
          </a:bodyPr>
          <a:lstStyle/>
          <a:p>
            <a:r>
              <a:rPr lang="zh-CN" altLang="en-US" sz="2800" dirty="0">
                <a:solidFill>
                  <a:srgbClr val="77CF7B"/>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38516" y="2266331"/>
            <a:ext cx="2810385" cy="2646878"/>
          </a:xfrm>
          <a:prstGeom prst="rect">
            <a:avLst/>
          </a:prstGeom>
          <a:noFill/>
        </p:spPr>
        <p:txBody>
          <a:bodyPr wrap="none" rtlCol="0">
            <a:spAutoFit/>
          </a:bodyPr>
          <a:lstStyle/>
          <a:p>
            <a:r>
              <a:rPr lang="en-US" altLang="zh-CN" sz="16600" b="1" dirty="0">
                <a:solidFill>
                  <a:srgbClr val="3D8843"/>
                </a:solidFill>
                <a:latin typeface="微软雅黑" panose="020B0503020204020204" pitchFamily="34" charset="-122"/>
                <a:ea typeface="微软雅黑" panose="020B0503020204020204" pitchFamily="34" charset="-122"/>
              </a:rPr>
              <a:t>02</a:t>
            </a:r>
            <a:endParaRPr lang="zh-CN" altLang="en-US" sz="16600" b="1" dirty="0">
              <a:solidFill>
                <a:srgbClr val="3D8843"/>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1"/>
            </p:custDataLst>
          </p:nvPr>
        </p:nvSpPr>
        <p:spPr>
          <a:xfrm>
            <a:off x="3443612" y="3661193"/>
            <a:ext cx="5304777" cy="2074519"/>
          </a:xfrm>
          <a:prstGeom prst="roundRect">
            <a:avLst>
              <a:gd name="adj" fmla="val 6212"/>
            </a:avLst>
          </a:prstGeom>
          <a:solidFill>
            <a:srgbClr val="C3E294"/>
          </a:solid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lstStyle/>
          <a:p>
            <a:pPr algn="ctr" eaLnBrk="1" hangingPunct="1">
              <a:lnSpc>
                <a:spcPct val="150000"/>
              </a:lnSpc>
              <a:defRPr/>
            </a:pPr>
            <a:endParaRPr lang="en-US" altLang="zh-CN" sz="1400" dirty="0">
              <a:solidFill>
                <a:srgbClr val="7F7F7F"/>
              </a:solidFill>
              <a:latin typeface="幼圆" panose="02010509060101010101" pitchFamily="49" charset="-122"/>
              <a:ea typeface="幼圆" panose="02010509060101010101" pitchFamily="49" charset="-122"/>
            </a:endParaRPr>
          </a:p>
        </p:txBody>
      </p:sp>
      <p:sp>
        <p:nvSpPr>
          <p:cNvPr id="13" name="矩形 12"/>
          <p:cNvSpPr/>
          <p:nvPr/>
        </p:nvSpPr>
        <p:spPr>
          <a:xfrm>
            <a:off x="3651322" y="4346453"/>
            <a:ext cx="4889355" cy="923330"/>
          </a:xfrm>
          <a:prstGeom prst="rect">
            <a:avLst/>
          </a:prstGeom>
        </p:spPr>
        <p:txBody>
          <a:bodyPr wrap="square">
            <a:spAutoFit/>
          </a:bodyPr>
          <a:lstStyle/>
          <a:p>
            <a:pPr algn="ctr"/>
            <a:r>
              <a:rPr lang="zh-CN" altLang="en-US" dirty="0">
                <a:solidFill>
                  <a:srgbClr val="3D8843"/>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dirty="0">
              <a:solidFill>
                <a:srgbClr val="3D8843"/>
              </a:solidFill>
            </a:endParaRPr>
          </a:p>
        </p:txBody>
      </p:sp>
      <p:sp>
        <p:nvSpPr>
          <p:cNvPr id="14" name="矩形 13"/>
          <p:cNvSpPr/>
          <p:nvPr/>
        </p:nvSpPr>
        <p:spPr>
          <a:xfrm>
            <a:off x="3849231" y="2242469"/>
            <a:ext cx="4493538" cy="1323439"/>
          </a:xfrm>
          <a:prstGeom prst="rect">
            <a:avLst/>
          </a:prstGeom>
        </p:spPr>
        <p:txBody>
          <a:bodyPr wrap="none">
            <a:spAutoFit/>
          </a:bodyPr>
          <a:lstStyle/>
          <a:p>
            <a:pPr algn="ctr">
              <a:defRPr/>
            </a:pPr>
            <a:r>
              <a:rPr lang="zh-CN" altLang="en-US" sz="8000" b="1" spc="400" dirty="0">
                <a:ln w="19050">
                  <a:noFill/>
                </a:ln>
                <a:solidFill>
                  <a:schemeClr val="bg1"/>
                </a:solidFill>
                <a:latin typeface="微软雅黑" panose="020B0503020204020204" pitchFamily="34" charset="-122"/>
                <a:ea typeface="微软雅黑" panose="020B0503020204020204" pitchFamily="34" charset="-122"/>
              </a:rPr>
              <a:t>第二部分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30221245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ags/tag3.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ags/tag4.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ags/tag5.xml><?xml version="1.0" encoding="utf-8"?>
<p:tagLst xmlns:a="http://schemas.openxmlformats.org/drawingml/2006/main" xmlns:r="http://schemas.openxmlformats.org/officeDocument/2006/relationships" xmlns:p="http://schemas.openxmlformats.org/presentationml/2006/main">
  <p:tag name="MH" val="20160302212453"/>
  <p:tag name="MH_LIBRARY" val="GRAPHIC"/>
  <p:tag name="MH_ORDER" val="Rounded Rectangle 19"/>
</p:tagLst>
</file>

<file path=ppt/theme/theme1.xml><?xml version="1.0" encoding="utf-8"?>
<a:theme xmlns:a="http://schemas.openxmlformats.org/drawingml/2006/main" name="Office 主题">
  <a:themeElements>
    <a:clrScheme name="自定义 7">
      <a:dk1>
        <a:srgbClr val="000000"/>
      </a:dk1>
      <a:lt1>
        <a:srgbClr val="F8F8F8"/>
      </a:lt1>
      <a:dk2>
        <a:srgbClr val="000000"/>
      </a:dk2>
      <a:lt2>
        <a:srgbClr val="F8F8F8"/>
      </a:lt2>
      <a:accent1>
        <a:srgbClr val="77CF7B"/>
      </a:accent1>
      <a:accent2>
        <a:srgbClr val="77CF7B"/>
      </a:accent2>
      <a:accent3>
        <a:srgbClr val="77CF7B"/>
      </a:accent3>
      <a:accent4>
        <a:srgbClr val="77CF7B"/>
      </a:accent4>
      <a:accent5>
        <a:srgbClr val="77CF7B"/>
      </a:accent5>
      <a:accent6>
        <a:srgbClr val="77CF7B"/>
      </a:accent6>
      <a:hlink>
        <a:srgbClr val="77CF7B"/>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宽屏</PresentationFormat>
  <Paragraphs>252</Paragraphs>
  <Slides>27</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Kozuka Gothic Pro EL</vt:lpstr>
      <vt:lpstr>微软雅黑</vt:lpstr>
      <vt:lpstr>幼圆</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961</cp:revision>
  <dcterms:created xsi:type="dcterms:W3CDTF">2014-08-08T03:06:00Z</dcterms:created>
  <dcterms:modified xsi:type="dcterms:W3CDTF">2021-01-05T23:36:43Z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